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1.xml" ContentType="application/vnd.openxmlformats-officedocument.drawingml.chartshapes+xml"/>
  <Override PartName="/ppt/charts/chartEx1.xml" ContentType="application/vnd.ms-office.chartex+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7.xml" ContentType="application/vnd.openxmlformats-officedocument.presentationml.notesSlid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Ex2.xml" ContentType="application/vnd.ms-office.chartex+xml"/>
  <Override PartName="/ppt/charts/style11.xml" ContentType="application/vnd.ms-office.chartstyle+xml"/>
  <Override PartName="/ppt/charts/colors11.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9" r:id="rId3"/>
    <p:sldId id="319" r:id="rId4"/>
    <p:sldId id="258" r:id="rId5"/>
    <p:sldId id="257" r:id="rId6"/>
    <p:sldId id="4440" r:id="rId7"/>
    <p:sldId id="261" r:id="rId8"/>
    <p:sldId id="4441" r:id="rId9"/>
    <p:sldId id="263" r:id="rId10"/>
    <p:sldId id="287" r:id="rId11"/>
    <p:sldId id="262" r:id="rId12"/>
    <p:sldId id="265" r:id="rId13"/>
    <p:sldId id="266" r:id="rId14"/>
    <p:sldId id="268" r:id="rId15"/>
    <p:sldId id="4447" r:id="rId16"/>
    <p:sldId id="271" r:id="rId17"/>
    <p:sldId id="272" r:id="rId18"/>
    <p:sldId id="274" r:id="rId19"/>
    <p:sldId id="4446" r:id="rId20"/>
    <p:sldId id="275" r:id="rId21"/>
    <p:sldId id="4444" r:id="rId22"/>
    <p:sldId id="277" r:id="rId23"/>
    <p:sldId id="4445" r:id="rId24"/>
    <p:sldId id="284" r:id="rId25"/>
    <p:sldId id="4442" r:id="rId26"/>
    <p:sldId id="278" r:id="rId27"/>
    <p:sldId id="269" r:id="rId28"/>
    <p:sldId id="264" r:id="rId29"/>
    <p:sldId id="280" r:id="rId30"/>
    <p:sldId id="281" r:id="rId31"/>
    <p:sldId id="4443" r:id="rId32"/>
    <p:sldId id="289" r:id="rId33"/>
    <p:sldId id="28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CCCC"/>
    <a:srgbClr val="CCCCFF"/>
    <a:srgbClr val="005400"/>
    <a:srgbClr val="FFFB8A"/>
    <a:srgbClr val="002465"/>
    <a:srgbClr val="FFFF00"/>
    <a:srgbClr val="CC99FF"/>
    <a:srgbClr val="66FF99"/>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47"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3%20BADM%20PROJECT\PROJECT%202%20SWIGGY%20ANALYSIS\Swiggy%20Analysis%20RM%20SreeSAvith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3%20BADM%20PROJECT\PROJECT%202%20SWIGGY%20ANALYSIS\Swiggy%20Analysis%20RM%20SreeSAvitha.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3%20BADM%20PROJECT\PROJECT%202%20SWIGGY%20ANALYSIS\Swiggy%20Analysis%20RM%20SreeSAvitha%20(version%201).xlsb.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3%20BADM%20PROJECT\PROJECT%202%20SWIGGY%20ANALYSIS\Swiggy%20Analysis%20RM%20SreeSAvith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3%20BADM%20PROJECT\PROJECT%202%20SWIGGY%20ANALYSIS\Swiggy%20Analysis%20RM%20SreeSAvith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3%20BADM%20PROJECT\PROJECT%202%20SWIGGY%20ANALYSIS\Swiggy%20Analysis%20RM%20SreeSAvith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3%20BADM%20PROJECT\PROJECT%202%20SWIGGY%20ANALYSIS\Swiggy%20Analysis%20RM%20SreeSAvitha.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1.xml"/></Relationships>
</file>

<file path=ppt/charts/_rels/chart7.xml.rels><?xml version="1.0" encoding="UTF-8" standalone="yes"?>
<Relationships xmlns="http://schemas.openxmlformats.org/package/2006/relationships"><Relationship Id="rId3" Type="http://schemas.openxmlformats.org/officeDocument/2006/relationships/oleObject" Target="file:///C:\3%20BADM%20PROJECT\PROJECT%202%20SWIGGY%20ANALYSIS\Swiggy%20Analysis%20RM%20SreeSAvitha.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C:\3%20BADM%20PROJECT\PROJECT%202%20SWIGGY%20ANALYSIS\Swiggy%20Analysis%20RM%20SreeSAvitha.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1" Type="http://schemas.openxmlformats.org/officeDocument/2006/relationships/oleObject" Target="file:///C:\3%20BADM%20PROJECT\PROJECT%202%20SWIGGY%20ANALYSIS\Swiggy%20Analysis%20RM%20SreeSAvitha%20(version%201).xlsb.xlsx"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3%20BADM%20PROJECT\PROJECT%202%20SWIGGY%20ANALYSIS\Swiggy%20Analysis%20RM%20SreeSAvith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C:\3%20BADM%20PROJECT\PROJECT%202%20SWIGGY%20ANALYSIS\Swiggy%20Analysis%20RM%20SreeSAvith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4"/>
    </mc:Choice>
    <mc:Fallback>
      <c:style val="4"/>
    </mc:Fallback>
  </mc:AlternateContent>
  <c:pivotSource>
    <c:name>[Swiggy Analysis RM SreeSAvitha.xlsx]TASK 1!PivotTable1</c:name>
    <c:fmtId val="15"/>
  </c:pivotSource>
  <c:chart>
    <c:title>
      <c:tx>
        <c:rich>
          <a:bodyPr rot="0" spcFirstLastPara="1" vertOverflow="ellipsis" vert="horz" wrap="square" anchor="ctr" anchorCtr="1"/>
          <a:lstStyle/>
          <a:p>
            <a:pPr>
              <a:defRPr sz="1800" b="1" i="0" u="none" strike="noStrike" kern="1200" cap="all" spc="150" baseline="0">
                <a:ln>
                  <a:noFill/>
                </a:ln>
                <a:solidFill>
                  <a:schemeClr val="accent1">
                    <a:lumMod val="50000"/>
                  </a:schemeClr>
                </a:solidFill>
                <a:effectLst>
                  <a:outerShdw blurRad="1270000" dist="50800" dir="13200000" sx="195000" sy="195000" algn="ctr" rotWithShape="0">
                    <a:srgbClr val="000000">
                      <a:alpha val="0"/>
                    </a:srgbClr>
                  </a:outerShdw>
                </a:effectLst>
                <a:latin typeface="+mn-lt"/>
                <a:ea typeface="+mn-ea"/>
                <a:cs typeface="+mn-cs"/>
              </a:defRPr>
            </a:pPr>
            <a:r>
              <a:rPr lang="en-US" sz="1600" b="1" i="1" u="none" strike="noStrike" kern="1200" spc="0" baseline="0" dirty="0">
                <a:solidFill>
                  <a:srgbClr val="FF6600"/>
                </a:solidFill>
                <a:latin typeface="Calibri" panose="020F0502020204030204" pitchFamily="34" charset="0"/>
                <a:ea typeface="Calibri" panose="020F0502020204030204" pitchFamily="34" charset="0"/>
                <a:cs typeface="Calibri" panose="020F0502020204030204" pitchFamily="34" charset="0"/>
              </a:rPr>
              <a:t>Areas with most restaurants</a:t>
            </a:r>
          </a:p>
        </c:rich>
      </c:tx>
      <c:layout>
        <c:manualLayout>
          <c:xMode val="edge"/>
          <c:yMode val="edge"/>
          <c:x val="0.23251523726290349"/>
          <c:y val="2.6917064581190284E-2"/>
        </c:manualLayout>
      </c:layout>
      <c:overlay val="0"/>
      <c:spPr>
        <a:noFill/>
        <a:ln>
          <a:noFill/>
        </a:ln>
        <a:effectLst/>
      </c:spPr>
      <c:txPr>
        <a:bodyPr rot="0" spcFirstLastPara="1" vertOverflow="ellipsis" vert="horz" wrap="square" anchor="ctr" anchorCtr="1"/>
        <a:lstStyle/>
        <a:p>
          <a:pPr>
            <a:defRPr sz="1800" b="1" i="0" u="none" strike="noStrike" kern="1200" cap="all" spc="150" baseline="0">
              <a:ln>
                <a:noFill/>
              </a:ln>
              <a:solidFill>
                <a:schemeClr val="accent1">
                  <a:lumMod val="50000"/>
                </a:schemeClr>
              </a:solidFill>
              <a:effectLst>
                <a:outerShdw blurRad="1270000" dist="50800" dir="13200000" sx="195000" sy="195000" algn="ctr" rotWithShape="0">
                  <a:srgbClr val="000000">
                    <a:alpha val="0"/>
                  </a:srgbClr>
                </a:outerShdw>
              </a:effectLst>
              <a:latin typeface="+mn-lt"/>
              <a:ea typeface="+mn-ea"/>
              <a:cs typeface="+mn-cs"/>
            </a:defRPr>
          </a:pPr>
          <a:endParaRPr lang="en-US"/>
        </a:p>
      </c:txPr>
    </c:title>
    <c:autoTitleDeleted val="0"/>
    <c:pivotFmts>
      <c:pivotFmt>
        <c:idx val="0"/>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ln>
                    <a:noFill/>
                  </a:ln>
                  <a:solidFill>
                    <a:schemeClr val="accent6">
                      <a:lumMod val="75000"/>
                    </a:schemeClr>
                  </a:solidFill>
                  <a:effectLst>
                    <a:outerShdw blurRad="1270000" dist="50800" dir="13200000" sx="195000" sy="195000" algn="ctr" rotWithShape="0">
                      <a:srgbClr val="000000">
                        <a:alpha val="0"/>
                      </a:srgbClr>
                    </a:outerShdw>
                  </a:effectLst>
                  <a:latin typeface="Calibri" panose="020F0502020204030204" pitchFamily="34" charset="0"/>
                  <a:ea typeface="Calibri" panose="020F0502020204030204" pitchFamily="34" charset="0"/>
                  <a:cs typeface="Calibri" panose="020F05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ln>
                    <a:noFill/>
                  </a:ln>
                  <a:solidFill>
                    <a:schemeClr val="accent6">
                      <a:lumMod val="75000"/>
                    </a:schemeClr>
                  </a:solidFill>
                  <a:effectLst>
                    <a:outerShdw blurRad="1270000" dist="50800" dir="13200000" sx="195000" sy="195000" algn="ctr" rotWithShape="0">
                      <a:srgbClr val="000000">
                        <a:alpha val="0"/>
                      </a:srgbClr>
                    </a:outerShdw>
                  </a:effectLst>
                  <a:latin typeface="Calibri" panose="020F0502020204030204" pitchFamily="34" charset="0"/>
                  <a:ea typeface="Calibri" panose="020F0502020204030204" pitchFamily="34" charset="0"/>
                  <a:cs typeface="Calibri" panose="020F05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ln>
                    <a:noFill/>
                  </a:ln>
                  <a:solidFill>
                    <a:schemeClr val="accent6">
                      <a:lumMod val="75000"/>
                    </a:schemeClr>
                  </a:solidFill>
                  <a:effectLst>
                    <a:outerShdw blurRad="1270000" dist="50800" dir="13200000" sx="195000" sy="195000" algn="ctr" rotWithShape="0">
                      <a:srgbClr val="000000">
                        <a:alpha val="0"/>
                      </a:srgbClr>
                    </a:outerShdw>
                  </a:effectLst>
                  <a:latin typeface="Calibri" panose="020F0502020204030204" pitchFamily="34" charset="0"/>
                  <a:ea typeface="Calibri" panose="020F0502020204030204" pitchFamily="34" charset="0"/>
                  <a:cs typeface="Calibri" panose="020F05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397916548550186"/>
          <c:y val="0.10802424770572143"/>
          <c:w val="0.84058551136961579"/>
          <c:h val="0.64797479101065047"/>
        </c:manualLayout>
      </c:layout>
      <c:barChart>
        <c:barDir val="col"/>
        <c:grouping val="clustered"/>
        <c:varyColors val="0"/>
        <c:ser>
          <c:idx val="0"/>
          <c:order val="0"/>
          <c:tx>
            <c:strRef>
              <c:f>'TASK 1'!$C$9</c:f>
              <c:strCache>
                <c:ptCount val="1"/>
                <c:pt idx="0">
                  <c:v>Total</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dLbl>
              <c:idx val="9"/>
              <c:tx>
                <c:rich>
                  <a:bodyPr/>
                  <a:lstStyle/>
                  <a:p>
                    <a:r>
                      <a:rPr lang="en-US" dirty="0"/>
                      <a:t>113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AE7-45EE-910B-2EF7FE14AE8C}"/>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ln>
                      <a:noFill/>
                    </a:ln>
                    <a:solidFill>
                      <a:schemeClr val="tx1"/>
                    </a:solidFill>
                    <a:effectLst>
                      <a:outerShdw blurRad="1270000" dist="50800" dir="13200000" sx="195000" sy="195000" algn="ctr" rotWithShape="0">
                        <a:srgbClr val="000000">
                          <a:alpha val="0"/>
                        </a:srgbClr>
                      </a:outerShdw>
                    </a:effectLst>
                    <a:latin typeface="Calibri" panose="020F0502020204030204" pitchFamily="34" charset="0"/>
                    <a:ea typeface="Calibri" panose="020F0502020204030204" pitchFamily="34" charset="0"/>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'TASK 1'!$B$10:$B$19</c:f>
              <c:strCache>
                <c:ptCount val="10"/>
                <c:pt idx="0">
                  <c:v>Rohini</c:v>
                </c:pt>
                <c:pt idx="1">
                  <c:v>Chembur</c:v>
                </c:pt>
                <c:pt idx="2">
                  <c:v>Kothrud</c:v>
                </c:pt>
                <c:pt idx="3">
                  <c:v>Andheri East</c:v>
                </c:pt>
                <c:pt idx="4">
                  <c:v>Navrangpura</c:v>
                </c:pt>
                <c:pt idx="5">
                  <c:v>Indiranagar</c:v>
                </c:pt>
                <c:pt idx="6">
                  <c:v>Kurla</c:v>
                </c:pt>
                <c:pt idx="7">
                  <c:v>Koramangala</c:v>
                </c:pt>
                <c:pt idx="8">
                  <c:v>Bidhannagar</c:v>
                </c:pt>
                <c:pt idx="9">
                  <c:v>Ashok Nagar</c:v>
                </c:pt>
              </c:strCache>
            </c:strRef>
          </c:cat>
          <c:val>
            <c:numRef>
              <c:f>'TASK 1'!$C$10:$C$19</c:f>
              <c:numCache>
                <c:formatCode>General</c:formatCode>
                <c:ptCount val="10"/>
                <c:pt idx="0">
                  <c:v>257</c:v>
                </c:pt>
                <c:pt idx="1">
                  <c:v>208</c:v>
                </c:pt>
                <c:pt idx="2">
                  <c:v>149</c:v>
                </c:pt>
                <c:pt idx="3">
                  <c:v>135</c:v>
                </c:pt>
                <c:pt idx="4">
                  <c:v>132</c:v>
                </c:pt>
                <c:pt idx="5">
                  <c:v>130</c:v>
                </c:pt>
                <c:pt idx="6">
                  <c:v>129</c:v>
                </c:pt>
                <c:pt idx="7">
                  <c:v>124</c:v>
                </c:pt>
                <c:pt idx="8">
                  <c:v>123</c:v>
                </c:pt>
                <c:pt idx="9">
                  <c:v>118</c:v>
                </c:pt>
              </c:numCache>
            </c:numRef>
          </c:val>
          <c:extLst>
            <c:ext xmlns:c16="http://schemas.microsoft.com/office/drawing/2014/chart" uri="{C3380CC4-5D6E-409C-BE32-E72D297353CC}">
              <c16:uniqueId val="{00000000-4B18-4C08-B95B-AC9D81BCB012}"/>
            </c:ext>
          </c:extLst>
        </c:ser>
        <c:dLbls>
          <c:dLblPos val="outEnd"/>
          <c:showLegendKey val="0"/>
          <c:showVal val="1"/>
          <c:showCatName val="0"/>
          <c:showSerName val="0"/>
          <c:showPercent val="0"/>
          <c:showBubbleSize val="0"/>
        </c:dLbls>
        <c:gapWidth val="164"/>
        <c:axId val="1490508431"/>
        <c:axId val="1490507951"/>
      </c:barChart>
      <c:catAx>
        <c:axId val="1490508431"/>
        <c:scaling>
          <c:orientation val="minMax"/>
        </c:scaling>
        <c:delete val="0"/>
        <c:axPos val="b"/>
        <c:title>
          <c:tx>
            <c:rich>
              <a:bodyPr rot="0" spcFirstLastPara="1" vertOverflow="ellipsis" vert="horz" wrap="square" anchor="ctr" anchorCtr="1"/>
              <a:lstStyle/>
              <a:p>
                <a:pPr>
                  <a:defRPr sz="900" b="1" i="0" u="none" strike="noStrike" kern="1200" baseline="0">
                    <a:ln>
                      <a:noFill/>
                    </a:ln>
                    <a:solidFill>
                      <a:srgbClr val="FF6600"/>
                    </a:solidFill>
                    <a:effectLst>
                      <a:outerShdw blurRad="1270000" dist="50800" dir="13200000" sx="195000" sy="195000" algn="ctr" rotWithShape="0">
                        <a:srgbClr val="000000">
                          <a:alpha val="0"/>
                        </a:srgbClr>
                      </a:outerShdw>
                    </a:effectLst>
                    <a:latin typeface="+mn-lt"/>
                    <a:ea typeface="+mn-ea"/>
                    <a:cs typeface="+mn-cs"/>
                  </a:defRPr>
                </a:pPr>
                <a:r>
                  <a:rPr lang="en-IN" sz="1200" i="1" dirty="0">
                    <a:solidFill>
                      <a:srgbClr val="FF6600"/>
                    </a:solidFill>
                  </a:rPr>
                  <a:t>Restaurants Areas </a:t>
                </a:r>
              </a:p>
            </c:rich>
          </c:tx>
          <c:layout>
            <c:manualLayout>
              <c:xMode val="edge"/>
              <c:yMode val="edge"/>
              <c:x val="0.44795533499982648"/>
              <c:y val="0.92974936999986524"/>
            </c:manualLayout>
          </c:layout>
          <c:overlay val="0"/>
          <c:spPr>
            <a:noFill/>
            <a:ln>
              <a:noFill/>
            </a:ln>
            <a:effectLst/>
          </c:spPr>
          <c:txPr>
            <a:bodyPr rot="0" spcFirstLastPara="1" vertOverflow="ellipsis" vert="horz" wrap="square" anchor="ctr" anchorCtr="1"/>
            <a:lstStyle/>
            <a:p>
              <a:pPr>
                <a:defRPr sz="900" b="1" i="0" u="none" strike="noStrike" kern="1200" baseline="0">
                  <a:ln>
                    <a:noFill/>
                  </a:ln>
                  <a:solidFill>
                    <a:srgbClr val="FF6600"/>
                  </a:solidFill>
                  <a:effectLst>
                    <a:outerShdw blurRad="1270000" dist="50800" dir="13200000" sx="195000" sy="195000" algn="ctr" rotWithShape="0">
                      <a:srgbClr val="000000">
                        <a:alpha val="0"/>
                      </a:srgbClr>
                    </a:outerShdw>
                  </a:effectLst>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0" u="none" strike="noStrike" kern="1200" baseline="0">
                <a:ln>
                  <a:noFill/>
                </a:ln>
                <a:solidFill>
                  <a:srgbClr val="0070C0"/>
                </a:solidFill>
                <a:effectLst>
                  <a:outerShdw blurRad="1270000" dist="50800" dir="13200000" sx="195000" sy="195000" algn="ctr" rotWithShape="0">
                    <a:srgbClr val="000000">
                      <a:alpha val="0"/>
                    </a:srgbClr>
                  </a:outerShdw>
                </a:effectLst>
                <a:latin typeface="Calibri" panose="020F0502020204030204" pitchFamily="34" charset="0"/>
                <a:ea typeface="Calibri" panose="020F0502020204030204" pitchFamily="34" charset="0"/>
                <a:cs typeface="Calibri" panose="020F0502020204030204" pitchFamily="34" charset="0"/>
              </a:defRPr>
            </a:pPr>
            <a:endParaRPr lang="en-US"/>
          </a:p>
        </c:txPr>
        <c:crossAx val="1490507951"/>
        <c:crosses val="autoZero"/>
        <c:auto val="1"/>
        <c:lblAlgn val="ctr"/>
        <c:lblOffset val="100"/>
        <c:noMultiLvlLbl val="0"/>
      </c:catAx>
      <c:valAx>
        <c:axId val="1490507951"/>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1200" b="1" i="0" u="none" strike="noStrike" kern="1200" baseline="0">
                    <a:ln>
                      <a:noFill/>
                    </a:ln>
                    <a:solidFill>
                      <a:srgbClr val="FF6600"/>
                    </a:solidFill>
                    <a:effectLst>
                      <a:outerShdw blurRad="1270000" dist="50800" dir="13200000" sx="195000" sy="195000" algn="ctr" rotWithShape="0">
                        <a:srgbClr val="000000">
                          <a:alpha val="0"/>
                        </a:srgbClr>
                      </a:outerShdw>
                    </a:effectLst>
                    <a:latin typeface="+mn-lt"/>
                    <a:ea typeface="+mn-ea"/>
                    <a:cs typeface="+mn-cs"/>
                  </a:defRPr>
                </a:pPr>
                <a:r>
                  <a:rPr lang="en-IN" sz="1200" i="1" dirty="0">
                    <a:solidFill>
                      <a:srgbClr val="FF6600"/>
                    </a:solidFill>
                  </a:rPr>
                  <a:t>Count of Restaurants</a:t>
                </a:r>
              </a:p>
            </c:rich>
          </c:tx>
          <c:layout>
            <c:manualLayout>
              <c:xMode val="edge"/>
              <c:yMode val="edge"/>
              <c:x val="1.8679690671664504E-2"/>
              <c:y val="0.27325441673891271"/>
            </c:manualLayout>
          </c:layout>
          <c:overlay val="0"/>
          <c:spPr>
            <a:noFill/>
            <a:ln>
              <a:noFill/>
            </a:ln>
            <a:effectLst/>
          </c:spPr>
          <c:txPr>
            <a:bodyPr rot="-5400000" spcFirstLastPara="1" vertOverflow="ellipsis" vert="horz" wrap="square" anchor="ctr" anchorCtr="1"/>
            <a:lstStyle/>
            <a:p>
              <a:pPr>
                <a:defRPr sz="1200" b="1" i="0" u="none" strike="noStrike" kern="1200" baseline="0">
                  <a:ln>
                    <a:noFill/>
                  </a:ln>
                  <a:solidFill>
                    <a:srgbClr val="FF6600"/>
                  </a:solidFill>
                  <a:effectLst>
                    <a:outerShdw blurRad="1270000" dist="50800" dir="13200000" sx="195000" sy="195000" algn="ctr" rotWithShape="0">
                      <a:srgbClr val="000000">
                        <a:alpha val="0"/>
                      </a:srgbClr>
                    </a:outerShdw>
                  </a:effectLst>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ln>
                  <a:noFill/>
                </a:ln>
                <a:solidFill>
                  <a:srgbClr val="0070C0"/>
                </a:solidFill>
                <a:effectLst>
                  <a:outerShdw blurRad="1270000" dist="50800" dir="13200000" sx="195000" sy="195000" algn="ctr" rotWithShape="0">
                    <a:srgbClr val="000000">
                      <a:alpha val="0"/>
                    </a:srgbClr>
                  </a:outerShdw>
                </a:effectLst>
                <a:latin typeface="Calibri" panose="020F0502020204030204" pitchFamily="34" charset="0"/>
                <a:ea typeface="Calibri" panose="020F0502020204030204" pitchFamily="34" charset="0"/>
                <a:cs typeface="Calibri" panose="020F0502020204030204" pitchFamily="34" charset="0"/>
              </a:defRPr>
            </a:pPr>
            <a:endParaRPr lang="en-US"/>
          </a:p>
        </c:txPr>
        <c:crossAx val="1490508431"/>
        <c:crosses val="autoZero"/>
        <c:crossBetween val="between"/>
      </c:valAx>
      <c:spPr>
        <a:solidFill>
          <a:schemeClr val="accent1">
            <a:lumMod val="20000"/>
            <a:lumOff val="80000"/>
          </a:schemeClr>
        </a:solidFill>
        <a:ln>
          <a:noFill/>
        </a:ln>
        <a:effectLst/>
      </c:spPr>
    </c:plotArea>
    <c:legend>
      <c:legendPos val="r"/>
      <c:layout>
        <c:manualLayout>
          <c:xMode val="edge"/>
          <c:yMode val="edge"/>
          <c:x val="0.88179133858267722"/>
          <c:y val="0.88578192311104653"/>
          <c:w val="0.10154199475065617"/>
          <c:h val="8.4773598802403621E-2"/>
        </c:manualLayout>
      </c:layout>
      <c:overlay val="0"/>
      <c:spPr>
        <a:noFill/>
        <a:ln>
          <a:noFill/>
        </a:ln>
        <a:effectLst/>
      </c:spPr>
      <c:txPr>
        <a:bodyPr rot="0" spcFirstLastPara="1" vertOverflow="ellipsis" vert="horz" wrap="square" anchor="ctr" anchorCtr="1"/>
        <a:lstStyle/>
        <a:p>
          <a:pPr>
            <a:defRPr sz="900" b="0" i="0" u="none" strike="noStrike" kern="1200" baseline="0">
              <a:ln>
                <a:noFill/>
              </a:ln>
              <a:solidFill>
                <a:schemeClr val="accent1">
                  <a:lumMod val="50000"/>
                </a:schemeClr>
              </a:solidFill>
              <a:effectLst>
                <a:outerShdw blurRad="1270000" dist="50800" dir="13200000" sx="195000" sy="195000" algn="ctr" rotWithShape="0">
                  <a:srgbClr val="000000">
                    <a:alpha val="0"/>
                  </a:srgbClr>
                </a:outerShdw>
              </a:effectLst>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rgbClr val="002060"/>
      </a:solidFill>
      <a:round/>
    </a:ln>
    <a:effectLst>
      <a:glow rad="63500">
        <a:schemeClr val="accent2">
          <a:lumMod val="20000"/>
          <a:lumOff val="80000"/>
          <a:alpha val="40000"/>
        </a:schemeClr>
      </a:glow>
      <a:softEdge rad="139700"/>
    </a:effectLst>
  </c:spPr>
  <c:txPr>
    <a:bodyPr/>
    <a:lstStyle/>
    <a:p>
      <a:pPr>
        <a:defRPr>
          <a:ln>
            <a:noFill/>
          </a:ln>
          <a:solidFill>
            <a:schemeClr val="accent1">
              <a:lumMod val="50000"/>
            </a:schemeClr>
          </a:solidFill>
          <a:effectLst>
            <a:outerShdw blurRad="1270000" dist="50800" dir="13200000" sx="195000" sy="195000" algn="ctr" rotWithShape="0">
              <a:srgbClr val="000000">
                <a:alpha val="0"/>
              </a:srgbClr>
            </a:outerShdw>
          </a:effectLst>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FF6600"/>
                </a:solidFill>
                <a:latin typeface="+mn-lt"/>
                <a:ea typeface="+mn-ea"/>
                <a:cs typeface="+mn-cs"/>
              </a:defRPr>
            </a:pPr>
            <a:r>
              <a:rPr lang="en-US" sz="1400" b="1" i="1">
                <a:solidFill>
                  <a:srgbClr val="FF6600"/>
                </a:solidFill>
                <a:latin typeface="Calibri" panose="020F0502020204030204" pitchFamily="34" charset="0"/>
                <a:ea typeface="Calibri" panose="020F0502020204030204" pitchFamily="34" charset="0"/>
                <a:cs typeface="Calibri" panose="020F0502020204030204" pitchFamily="34" charset="0"/>
              </a:rPr>
              <a:t>Price Vs Average Ratings</a:t>
            </a:r>
          </a:p>
        </c:rich>
      </c:tx>
      <c:layout>
        <c:manualLayout>
          <c:xMode val="edge"/>
          <c:yMode val="edge"/>
          <c:x val="0.31524213892025083"/>
          <c:y val="3.35553180555353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rgbClr val="FF6600"/>
              </a:solidFill>
              <a:latin typeface="+mn-lt"/>
              <a:ea typeface="+mn-ea"/>
              <a:cs typeface="+mn-cs"/>
            </a:defRPr>
          </a:pPr>
          <a:endParaRPr lang="en-US"/>
        </a:p>
      </c:txPr>
    </c:title>
    <c:autoTitleDeleted val="0"/>
    <c:plotArea>
      <c:layout>
        <c:manualLayout>
          <c:layoutTarget val="inner"/>
          <c:xMode val="edge"/>
          <c:yMode val="edge"/>
          <c:x val="0.1117917760279965"/>
          <c:y val="0.14563794547161829"/>
          <c:w val="0.84373600174978125"/>
          <c:h val="0.70130676498937716"/>
        </c:manualLayout>
      </c:layout>
      <c:scatterChart>
        <c:scatterStyle val="lineMarker"/>
        <c:varyColors val="0"/>
        <c:ser>
          <c:idx val="0"/>
          <c:order val="0"/>
          <c:tx>
            <c:strRef>
              <c:f>'TASK 12'!$K$4</c:f>
              <c:strCache>
                <c:ptCount val="1"/>
                <c:pt idx="0">
                  <c:v>Avg ratings</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rgbClr val="00B050"/>
                </a:solidFill>
                <a:prstDash val="sysDash"/>
                <a:headEnd type="diamond"/>
                <a:tailEnd type="diamond"/>
              </a:ln>
              <a:effectLst/>
            </c:spPr>
            <c:trendlineType val="linear"/>
            <c:dispRSqr val="0"/>
            <c:dispEq val="0"/>
          </c:trendline>
          <c:xVal>
            <c:numRef>
              <c:f>'TASK 12'!$J$5:$J$8684</c:f>
              <c:numCache>
                <c:formatCode>General</c:formatCode>
                <c:ptCount val="8680"/>
                <c:pt idx="0">
                  <c:v>300</c:v>
                </c:pt>
                <c:pt idx="1">
                  <c:v>300</c:v>
                </c:pt>
                <c:pt idx="2">
                  <c:v>100</c:v>
                </c:pt>
                <c:pt idx="3">
                  <c:v>650</c:v>
                </c:pt>
                <c:pt idx="4">
                  <c:v>250</c:v>
                </c:pt>
                <c:pt idx="5">
                  <c:v>350</c:v>
                </c:pt>
                <c:pt idx="6">
                  <c:v>800</c:v>
                </c:pt>
                <c:pt idx="7">
                  <c:v>600</c:v>
                </c:pt>
                <c:pt idx="8">
                  <c:v>1000</c:v>
                </c:pt>
                <c:pt idx="9">
                  <c:v>150</c:v>
                </c:pt>
                <c:pt idx="10">
                  <c:v>350</c:v>
                </c:pt>
                <c:pt idx="11">
                  <c:v>300</c:v>
                </c:pt>
                <c:pt idx="12">
                  <c:v>150</c:v>
                </c:pt>
                <c:pt idx="13">
                  <c:v>137</c:v>
                </c:pt>
                <c:pt idx="14">
                  <c:v>400</c:v>
                </c:pt>
                <c:pt idx="15">
                  <c:v>250</c:v>
                </c:pt>
                <c:pt idx="16">
                  <c:v>532</c:v>
                </c:pt>
                <c:pt idx="17">
                  <c:v>500</c:v>
                </c:pt>
                <c:pt idx="18">
                  <c:v>150</c:v>
                </c:pt>
                <c:pt idx="19">
                  <c:v>290</c:v>
                </c:pt>
                <c:pt idx="20">
                  <c:v>300</c:v>
                </c:pt>
                <c:pt idx="21">
                  <c:v>250</c:v>
                </c:pt>
                <c:pt idx="22">
                  <c:v>800</c:v>
                </c:pt>
                <c:pt idx="23">
                  <c:v>1200</c:v>
                </c:pt>
                <c:pt idx="24">
                  <c:v>800</c:v>
                </c:pt>
                <c:pt idx="25">
                  <c:v>1200</c:v>
                </c:pt>
                <c:pt idx="26">
                  <c:v>250</c:v>
                </c:pt>
                <c:pt idx="27">
                  <c:v>800</c:v>
                </c:pt>
                <c:pt idx="28">
                  <c:v>400</c:v>
                </c:pt>
                <c:pt idx="29">
                  <c:v>400</c:v>
                </c:pt>
                <c:pt idx="30">
                  <c:v>250</c:v>
                </c:pt>
                <c:pt idx="31">
                  <c:v>600</c:v>
                </c:pt>
                <c:pt idx="32">
                  <c:v>300</c:v>
                </c:pt>
                <c:pt idx="33">
                  <c:v>500</c:v>
                </c:pt>
                <c:pt idx="34">
                  <c:v>850</c:v>
                </c:pt>
                <c:pt idx="35">
                  <c:v>1200</c:v>
                </c:pt>
                <c:pt idx="36">
                  <c:v>900</c:v>
                </c:pt>
                <c:pt idx="37">
                  <c:v>300</c:v>
                </c:pt>
                <c:pt idx="38">
                  <c:v>550</c:v>
                </c:pt>
                <c:pt idx="39">
                  <c:v>350</c:v>
                </c:pt>
                <c:pt idx="40">
                  <c:v>200</c:v>
                </c:pt>
                <c:pt idx="41">
                  <c:v>100</c:v>
                </c:pt>
                <c:pt idx="42">
                  <c:v>200</c:v>
                </c:pt>
                <c:pt idx="43">
                  <c:v>400</c:v>
                </c:pt>
                <c:pt idx="44">
                  <c:v>250</c:v>
                </c:pt>
                <c:pt idx="45">
                  <c:v>400</c:v>
                </c:pt>
                <c:pt idx="46">
                  <c:v>1000</c:v>
                </c:pt>
                <c:pt idx="47">
                  <c:v>750</c:v>
                </c:pt>
                <c:pt idx="48">
                  <c:v>500</c:v>
                </c:pt>
                <c:pt idx="49">
                  <c:v>500</c:v>
                </c:pt>
                <c:pt idx="50">
                  <c:v>800</c:v>
                </c:pt>
                <c:pt idx="51">
                  <c:v>200</c:v>
                </c:pt>
                <c:pt idx="52">
                  <c:v>100</c:v>
                </c:pt>
                <c:pt idx="53">
                  <c:v>1100</c:v>
                </c:pt>
                <c:pt idx="54">
                  <c:v>250</c:v>
                </c:pt>
                <c:pt idx="55">
                  <c:v>250</c:v>
                </c:pt>
                <c:pt idx="56">
                  <c:v>250</c:v>
                </c:pt>
                <c:pt idx="57">
                  <c:v>300</c:v>
                </c:pt>
                <c:pt idx="58">
                  <c:v>600</c:v>
                </c:pt>
                <c:pt idx="59">
                  <c:v>500</c:v>
                </c:pt>
                <c:pt idx="60">
                  <c:v>500</c:v>
                </c:pt>
                <c:pt idx="61">
                  <c:v>800</c:v>
                </c:pt>
                <c:pt idx="62">
                  <c:v>250</c:v>
                </c:pt>
                <c:pt idx="63">
                  <c:v>300</c:v>
                </c:pt>
                <c:pt idx="64">
                  <c:v>300</c:v>
                </c:pt>
                <c:pt idx="65">
                  <c:v>500</c:v>
                </c:pt>
                <c:pt idx="66">
                  <c:v>450</c:v>
                </c:pt>
                <c:pt idx="67">
                  <c:v>300</c:v>
                </c:pt>
                <c:pt idx="68">
                  <c:v>1000</c:v>
                </c:pt>
                <c:pt idx="69">
                  <c:v>300</c:v>
                </c:pt>
                <c:pt idx="70">
                  <c:v>150</c:v>
                </c:pt>
                <c:pt idx="71">
                  <c:v>1000</c:v>
                </c:pt>
                <c:pt idx="72">
                  <c:v>250</c:v>
                </c:pt>
                <c:pt idx="73">
                  <c:v>550</c:v>
                </c:pt>
                <c:pt idx="74">
                  <c:v>450</c:v>
                </c:pt>
                <c:pt idx="75">
                  <c:v>500</c:v>
                </c:pt>
                <c:pt idx="76">
                  <c:v>500</c:v>
                </c:pt>
                <c:pt idx="77">
                  <c:v>450</c:v>
                </c:pt>
                <c:pt idx="78">
                  <c:v>500</c:v>
                </c:pt>
                <c:pt idx="79">
                  <c:v>500</c:v>
                </c:pt>
                <c:pt idx="80">
                  <c:v>700</c:v>
                </c:pt>
                <c:pt idx="81">
                  <c:v>500</c:v>
                </c:pt>
                <c:pt idx="82">
                  <c:v>500</c:v>
                </c:pt>
                <c:pt idx="83">
                  <c:v>300</c:v>
                </c:pt>
                <c:pt idx="84">
                  <c:v>200</c:v>
                </c:pt>
                <c:pt idx="85">
                  <c:v>500</c:v>
                </c:pt>
                <c:pt idx="86">
                  <c:v>1100</c:v>
                </c:pt>
                <c:pt idx="87">
                  <c:v>600</c:v>
                </c:pt>
                <c:pt idx="88">
                  <c:v>250</c:v>
                </c:pt>
                <c:pt idx="89">
                  <c:v>300</c:v>
                </c:pt>
                <c:pt idx="90">
                  <c:v>300</c:v>
                </c:pt>
                <c:pt idx="91">
                  <c:v>300</c:v>
                </c:pt>
                <c:pt idx="92">
                  <c:v>200</c:v>
                </c:pt>
                <c:pt idx="93">
                  <c:v>1100</c:v>
                </c:pt>
                <c:pt idx="94">
                  <c:v>250</c:v>
                </c:pt>
                <c:pt idx="95">
                  <c:v>300</c:v>
                </c:pt>
                <c:pt idx="96">
                  <c:v>500</c:v>
                </c:pt>
                <c:pt idx="97">
                  <c:v>450</c:v>
                </c:pt>
                <c:pt idx="98">
                  <c:v>400</c:v>
                </c:pt>
                <c:pt idx="99">
                  <c:v>400</c:v>
                </c:pt>
                <c:pt idx="100">
                  <c:v>500</c:v>
                </c:pt>
                <c:pt idx="101">
                  <c:v>150</c:v>
                </c:pt>
                <c:pt idx="102">
                  <c:v>450</c:v>
                </c:pt>
                <c:pt idx="103">
                  <c:v>100</c:v>
                </c:pt>
                <c:pt idx="104">
                  <c:v>400</c:v>
                </c:pt>
                <c:pt idx="105">
                  <c:v>500</c:v>
                </c:pt>
                <c:pt idx="106">
                  <c:v>150</c:v>
                </c:pt>
                <c:pt idx="107">
                  <c:v>300</c:v>
                </c:pt>
                <c:pt idx="108">
                  <c:v>150</c:v>
                </c:pt>
                <c:pt idx="109">
                  <c:v>200</c:v>
                </c:pt>
                <c:pt idx="110">
                  <c:v>200</c:v>
                </c:pt>
                <c:pt idx="111">
                  <c:v>450</c:v>
                </c:pt>
                <c:pt idx="112">
                  <c:v>600</c:v>
                </c:pt>
                <c:pt idx="113">
                  <c:v>1200</c:v>
                </c:pt>
                <c:pt idx="114">
                  <c:v>450</c:v>
                </c:pt>
                <c:pt idx="115">
                  <c:v>600</c:v>
                </c:pt>
                <c:pt idx="116">
                  <c:v>350</c:v>
                </c:pt>
                <c:pt idx="117">
                  <c:v>150</c:v>
                </c:pt>
                <c:pt idx="118">
                  <c:v>500</c:v>
                </c:pt>
                <c:pt idx="119">
                  <c:v>200</c:v>
                </c:pt>
                <c:pt idx="120">
                  <c:v>300</c:v>
                </c:pt>
                <c:pt idx="121">
                  <c:v>250</c:v>
                </c:pt>
                <c:pt idx="122">
                  <c:v>250</c:v>
                </c:pt>
                <c:pt idx="123">
                  <c:v>200</c:v>
                </c:pt>
                <c:pt idx="124">
                  <c:v>250</c:v>
                </c:pt>
                <c:pt idx="125">
                  <c:v>400</c:v>
                </c:pt>
                <c:pt idx="126">
                  <c:v>300</c:v>
                </c:pt>
                <c:pt idx="127">
                  <c:v>150</c:v>
                </c:pt>
                <c:pt idx="128">
                  <c:v>250</c:v>
                </c:pt>
                <c:pt idx="129">
                  <c:v>300</c:v>
                </c:pt>
                <c:pt idx="130">
                  <c:v>300</c:v>
                </c:pt>
                <c:pt idx="131">
                  <c:v>300</c:v>
                </c:pt>
                <c:pt idx="132">
                  <c:v>300</c:v>
                </c:pt>
                <c:pt idx="133">
                  <c:v>300</c:v>
                </c:pt>
                <c:pt idx="134">
                  <c:v>300</c:v>
                </c:pt>
                <c:pt idx="135">
                  <c:v>500</c:v>
                </c:pt>
                <c:pt idx="136">
                  <c:v>250</c:v>
                </c:pt>
                <c:pt idx="137">
                  <c:v>1500</c:v>
                </c:pt>
                <c:pt idx="138">
                  <c:v>350</c:v>
                </c:pt>
                <c:pt idx="139">
                  <c:v>400</c:v>
                </c:pt>
                <c:pt idx="140">
                  <c:v>1600</c:v>
                </c:pt>
                <c:pt idx="141">
                  <c:v>1000</c:v>
                </c:pt>
                <c:pt idx="142">
                  <c:v>200</c:v>
                </c:pt>
                <c:pt idx="143">
                  <c:v>500</c:v>
                </c:pt>
                <c:pt idx="144">
                  <c:v>600</c:v>
                </c:pt>
                <c:pt idx="145">
                  <c:v>350</c:v>
                </c:pt>
                <c:pt idx="146">
                  <c:v>300</c:v>
                </c:pt>
                <c:pt idx="147">
                  <c:v>1100</c:v>
                </c:pt>
                <c:pt idx="148">
                  <c:v>150</c:v>
                </c:pt>
                <c:pt idx="149">
                  <c:v>200</c:v>
                </c:pt>
                <c:pt idx="150">
                  <c:v>300</c:v>
                </c:pt>
                <c:pt idx="151">
                  <c:v>300</c:v>
                </c:pt>
                <c:pt idx="152">
                  <c:v>200</c:v>
                </c:pt>
                <c:pt idx="153">
                  <c:v>500</c:v>
                </c:pt>
                <c:pt idx="154">
                  <c:v>150</c:v>
                </c:pt>
                <c:pt idx="155">
                  <c:v>300</c:v>
                </c:pt>
                <c:pt idx="156">
                  <c:v>500</c:v>
                </c:pt>
                <c:pt idx="157">
                  <c:v>200</c:v>
                </c:pt>
                <c:pt idx="158">
                  <c:v>300</c:v>
                </c:pt>
                <c:pt idx="159">
                  <c:v>300</c:v>
                </c:pt>
                <c:pt idx="160">
                  <c:v>450</c:v>
                </c:pt>
                <c:pt idx="161">
                  <c:v>1000</c:v>
                </c:pt>
                <c:pt idx="162">
                  <c:v>800</c:v>
                </c:pt>
                <c:pt idx="163">
                  <c:v>1000</c:v>
                </c:pt>
                <c:pt idx="164">
                  <c:v>400</c:v>
                </c:pt>
                <c:pt idx="165">
                  <c:v>250</c:v>
                </c:pt>
                <c:pt idx="166">
                  <c:v>850</c:v>
                </c:pt>
                <c:pt idx="167">
                  <c:v>200</c:v>
                </c:pt>
                <c:pt idx="168">
                  <c:v>800</c:v>
                </c:pt>
                <c:pt idx="169">
                  <c:v>400</c:v>
                </c:pt>
                <c:pt idx="170">
                  <c:v>326</c:v>
                </c:pt>
                <c:pt idx="171">
                  <c:v>250</c:v>
                </c:pt>
                <c:pt idx="172">
                  <c:v>250</c:v>
                </c:pt>
                <c:pt idx="173">
                  <c:v>850</c:v>
                </c:pt>
                <c:pt idx="174">
                  <c:v>200</c:v>
                </c:pt>
                <c:pt idx="175">
                  <c:v>1000</c:v>
                </c:pt>
                <c:pt idx="176">
                  <c:v>200</c:v>
                </c:pt>
                <c:pt idx="177">
                  <c:v>600</c:v>
                </c:pt>
                <c:pt idx="178">
                  <c:v>200</c:v>
                </c:pt>
                <c:pt idx="179">
                  <c:v>350</c:v>
                </c:pt>
                <c:pt idx="180">
                  <c:v>750</c:v>
                </c:pt>
                <c:pt idx="181">
                  <c:v>150</c:v>
                </c:pt>
                <c:pt idx="182">
                  <c:v>400</c:v>
                </c:pt>
                <c:pt idx="183">
                  <c:v>850</c:v>
                </c:pt>
                <c:pt idx="184">
                  <c:v>600</c:v>
                </c:pt>
                <c:pt idx="185">
                  <c:v>600</c:v>
                </c:pt>
                <c:pt idx="186">
                  <c:v>350</c:v>
                </c:pt>
                <c:pt idx="187">
                  <c:v>600</c:v>
                </c:pt>
                <c:pt idx="188">
                  <c:v>200</c:v>
                </c:pt>
                <c:pt idx="189">
                  <c:v>300</c:v>
                </c:pt>
                <c:pt idx="190">
                  <c:v>800</c:v>
                </c:pt>
                <c:pt idx="191">
                  <c:v>500</c:v>
                </c:pt>
                <c:pt idx="192">
                  <c:v>300</c:v>
                </c:pt>
                <c:pt idx="193">
                  <c:v>800</c:v>
                </c:pt>
                <c:pt idx="194">
                  <c:v>300</c:v>
                </c:pt>
                <c:pt idx="195">
                  <c:v>1100</c:v>
                </c:pt>
                <c:pt idx="196">
                  <c:v>500</c:v>
                </c:pt>
                <c:pt idx="197">
                  <c:v>300</c:v>
                </c:pt>
                <c:pt idx="198">
                  <c:v>250</c:v>
                </c:pt>
                <c:pt idx="199">
                  <c:v>400</c:v>
                </c:pt>
                <c:pt idx="200">
                  <c:v>400</c:v>
                </c:pt>
                <c:pt idx="201">
                  <c:v>500</c:v>
                </c:pt>
                <c:pt idx="202">
                  <c:v>500</c:v>
                </c:pt>
                <c:pt idx="203">
                  <c:v>200</c:v>
                </c:pt>
                <c:pt idx="204">
                  <c:v>300</c:v>
                </c:pt>
                <c:pt idx="205">
                  <c:v>400</c:v>
                </c:pt>
                <c:pt idx="206">
                  <c:v>850</c:v>
                </c:pt>
                <c:pt idx="207">
                  <c:v>300</c:v>
                </c:pt>
                <c:pt idx="208">
                  <c:v>300</c:v>
                </c:pt>
                <c:pt idx="209">
                  <c:v>750</c:v>
                </c:pt>
                <c:pt idx="210">
                  <c:v>650</c:v>
                </c:pt>
                <c:pt idx="211">
                  <c:v>250</c:v>
                </c:pt>
                <c:pt idx="212">
                  <c:v>500</c:v>
                </c:pt>
                <c:pt idx="213">
                  <c:v>700</c:v>
                </c:pt>
                <c:pt idx="214">
                  <c:v>400</c:v>
                </c:pt>
                <c:pt idx="215">
                  <c:v>200</c:v>
                </c:pt>
                <c:pt idx="216">
                  <c:v>200</c:v>
                </c:pt>
                <c:pt idx="217">
                  <c:v>200</c:v>
                </c:pt>
                <c:pt idx="218">
                  <c:v>150</c:v>
                </c:pt>
                <c:pt idx="219">
                  <c:v>200</c:v>
                </c:pt>
                <c:pt idx="220">
                  <c:v>500</c:v>
                </c:pt>
                <c:pt idx="221">
                  <c:v>500</c:v>
                </c:pt>
                <c:pt idx="222">
                  <c:v>150</c:v>
                </c:pt>
                <c:pt idx="223">
                  <c:v>350</c:v>
                </c:pt>
                <c:pt idx="224">
                  <c:v>300</c:v>
                </c:pt>
                <c:pt idx="225">
                  <c:v>1100</c:v>
                </c:pt>
                <c:pt idx="226">
                  <c:v>200</c:v>
                </c:pt>
                <c:pt idx="227">
                  <c:v>250</c:v>
                </c:pt>
                <c:pt idx="228">
                  <c:v>375</c:v>
                </c:pt>
                <c:pt idx="229">
                  <c:v>600</c:v>
                </c:pt>
                <c:pt idx="230">
                  <c:v>250</c:v>
                </c:pt>
                <c:pt idx="231">
                  <c:v>200</c:v>
                </c:pt>
                <c:pt idx="232">
                  <c:v>300</c:v>
                </c:pt>
                <c:pt idx="233">
                  <c:v>250</c:v>
                </c:pt>
                <c:pt idx="234">
                  <c:v>800</c:v>
                </c:pt>
                <c:pt idx="235">
                  <c:v>1000</c:v>
                </c:pt>
                <c:pt idx="236">
                  <c:v>700</c:v>
                </c:pt>
                <c:pt idx="237">
                  <c:v>300</c:v>
                </c:pt>
                <c:pt idx="238">
                  <c:v>850</c:v>
                </c:pt>
                <c:pt idx="239">
                  <c:v>1400</c:v>
                </c:pt>
                <c:pt idx="240">
                  <c:v>400</c:v>
                </c:pt>
                <c:pt idx="241">
                  <c:v>300</c:v>
                </c:pt>
                <c:pt idx="242">
                  <c:v>250</c:v>
                </c:pt>
                <c:pt idx="243">
                  <c:v>450</c:v>
                </c:pt>
                <c:pt idx="244">
                  <c:v>300</c:v>
                </c:pt>
                <c:pt idx="245">
                  <c:v>200</c:v>
                </c:pt>
                <c:pt idx="246">
                  <c:v>300</c:v>
                </c:pt>
                <c:pt idx="247">
                  <c:v>300</c:v>
                </c:pt>
                <c:pt idx="248">
                  <c:v>250</c:v>
                </c:pt>
                <c:pt idx="249">
                  <c:v>850</c:v>
                </c:pt>
                <c:pt idx="250">
                  <c:v>1500</c:v>
                </c:pt>
                <c:pt idx="251">
                  <c:v>500</c:v>
                </c:pt>
                <c:pt idx="252">
                  <c:v>400</c:v>
                </c:pt>
                <c:pt idx="253">
                  <c:v>1500</c:v>
                </c:pt>
                <c:pt idx="254">
                  <c:v>350</c:v>
                </c:pt>
                <c:pt idx="255">
                  <c:v>300</c:v>
                </c:pt>
                <c:pt idx="256">
                  <c:v>100</c:v>
                </c:pt>
                <c:pt idx="257">
                  <c:v>400</c:v>
                </c:pt>
                <c:pt idx="258">
                  <c:v>500</c:v>
                </c:pt>
                <c:pt idx="259">
                  <c:v>1200</c:v>
                </c:pt>
                <c:pt idx="260">
                  <c:v>250</c:v>
                </c:pt>
                <c:pt idx="261">
                  <c:v>1100</c:v>
                </c:pt>
                <c:pt idx="262">
                  <c:v>500</c:v>
                </c:pt>
                <c:pt idx="263">
                  <c:v>600</c:v>
                </c:pt>
                <c:pt idx="264">
                  <c:v>150</c:v>
                </c:pt>
                <c:pt idx="265">
                  <c:v>450</c:v>
                </c:pt>
                <c:pt idx="266">
                  <c:v>500</c:v>
                </c:pt>
                <c:pt idx="267">
                  <c:v>350</c:v>
                </c:pt>
                <c:pt idx="268">
                  <c:v>600</c:v>
                </c:pt>
                <c:pt idx="269">
                  <c:v>350</c:v>
                </c:pt>
                <c:pt idx="270">
                  <c:v>250</c:v>
                </c:pt>
                <c:pt idx="271">
                  <c:v>500</c:v>
                </c:pt>
                <c:pt idx="272">
                  <c:v>450</c:v>
                </c:pt>
                <c:pt idx="273">
                  <c:v>200</c:v>
                </c:pt>
                <c:pt idx="274">
                  <c:v>300</c:v>
                </c:pt>
                <c:pt idx="275">
                  <c:v>350</c:v>
                </c:pt>
                <c:pt idx="276">
                  <c:v>200</c:v>
                </c:pt>
                <c:pt idx="277">
                  <c:v>250</c:v>
                </c:pt>
                <c:pt idx="278">
                  <c:v>200</c:v>
                </c:pt>
                <c:pt idx="279">
                  <c:v>400</c:v>
                </c:pt>
                <c:pt idx="280">
                  <c:v>200</c:v>
                </c:pt>
                <c:pt idx="281">
                  <c:v>300</c:v>
                </c:pt>
                <c:pt idx="282">
                  <c:v>800</c:v>
                </c:pt>
                <c:pt idx="283">
                  <c:v>500</c:v>
                </c:pt>
                <c:pt idx="284">
                  <c:v>200</c:v>
                </c:pt>
                <c:pt idx="285">
                  <c:v>300</c:v>
                </c:pt>
                <c:pt idx="286">
                  <c:v>450</c:v>
                </c:pt>
                <c:pt idx="287">
                  <c:v>500</c:v>
                </c:pt>
                <c:pt idx="288">
                  <c:v>250</c:v>
                </c:pt>
                <c:pt idx="289">
                  <c:v>170</c:v>
                </c:pt>
                <c:pt idx="290">
                  <c:v>350</c:v>
                </c:pt>
                <c:pt idx="291">
                  <c:v>400</c:v>
                </c:pt>
                <c:pt idx="292">
                  <c:v>200</c:v>
                </c:pt>
                <c:pt idx="293">
                  <c:v>200</c:v>
                </c:pt>
                <c:pt idx="294">
                  <c:v>1400</c:v>
                </c:pt>
                <c:pt idx="295">
                  <c:v>100</c:v>
                </c:pt>
                <c:pt idx="296">
                  <c:v>200</c:v>
                </c:pt>
                <c:pt idx="297">
                  <c:v>350</c:v>
                </c:pt>
                <c:pt idx="298">
                  <c:v>700</c:v>
                </c:pt>
                <c:pt idx="299">
                  <c:v>800</c:v>
                </c:pt>
                <c:pt idx="300">
                  <c:v>300</c:v>
                </c:pt>
                <c:pt idx="301">
                  <c:v>1200</c:v>
                </c:pt>
                <c:pt idx="302">
                  <c:v>900</c:v>
                </c:pt>
                <c:pt idx="303">
                  <c:v>600</c:v>
                </c:pt>
                <c:pt idx="304">
                  <c:v>100</c:v>
                </c:pt>
                <c:pt idx="305">
                  <c:v>250</c:v>
                </c:pt>
                <c:pt idx="306">
                  <c:v>250</c:v>
                </c:pt>
                <c:pt idx="307">
                  <c:v>150</c:v>
                </c:pt>
                <c:pt idx="308">
                  <c:v>300</c:v>
                </c:pt>
                <c:pt idx="309">
                  <c:v>450</c:v>
                </c:pt>
                <c:pt idx="310">
                  <c:v>550</c:v>
                </c:pt>
                <c:pt idx="311">
                  <c:v>250</c:v>
                </c:pt>
                <c:pt idx="312">
                  <c:v>200</c:v>
                </c:pt>
                <c:pt idx="313">
                  <c:v>500</c:v>
                </c:pt>
                <c:pt idx="314">
                  <c:v>250</c:v>
                </c:pt>
                <c:pt idx="315">
                  <c:v>200</c:v>
                </c:pt>
                <c:pt idx="316">
                  <c:v>300</c:v>
                </c:pt>
                <c:pt idx="317">
                  <c:v>150</c:v>
                </c:pt>
                <c:pt idx="318">
                  <c:v>700</c:v>
                </c:pt>
                <c:pt idx="319">
                  <c:v>300</c:v>
                </c:pt>
                <c:pt idx="320">
                  <c:v>1000</c:v>
                </c:pt>
                <c:pt idx="321">
                  <c:v>400</c:v>
                </c:pt>
                <c:pt idx="322">
                  <c:v>1300</c:v>
                </c:pt>
                <c:pt idx="323">
                  <c:v>250</c:v>
                </c:pt>
                <c:pt idx="324">
                  <c:v>450</c:v>
                </c:pt>
                <c:pt idx="325">
                  <c:v>250</c:v>
                </c:pt>
                <c:pt idx="326">
                  <c:v>250</c:v>
                </c:pt>
                <c:pt idx="327">
                  <c:v>250</c:v>
                </c:pt>
                <c:pt idx="328">
                  <c:v>500</c:v>
                </c:pt>
                <c:pt idx="329">
                  <c:v>1100</c:v>
                </c:pt>
                <c:pt idx="330">
                  <c:v>400</c:v>
                </c:pt>
                <c:pt idx="331">
                  <c:v>450</c:v>
                </c:pt>
                <c:pt idx="332">
                  <c:v>300</c:v>
                </c:pt>
                <c:pt idx="333">
                  <c:v>200</c:v>
                </c:pt>
                <c:pt idx="334">
                  <c:v>1500</c:v>
                </c:pt>
                <c:pt idx="335">
                  <c:v>300</c:v>
                </c:pt>
                <c:pt idx="336">
                  <c:v>400</c:v>
                </c:pt>
                <c:pt idx="337">
                  <c:v>1000</c:v>
                </c:pt>
                <c:pt idx="338">
                  <c:v>900</c:v>
                </c:pt>
                <c:pt idx="339">
                  <c:v>900</c:v>
                </c:pt>
                <c:pt idx="340">
                  <c:v>250</c:v>
                </c:pt>
                <c:pt idx="341">
                  <c:v>400</c:v>
                </c:pt>
                <c:pt idx="342">
                  <c:v>100</c:v>
                </c:pt>
                <c:pt idx="343">
                  <c:v>300</c:v>
                </c:pt>
                <c:pt idx="344">
                  <c:v>500</c:v>
                </c:pt>
                <c:pt idx="345">
                  <c:v>500</c:v>
                </c:pt>
                <c:pt idx="346">
                  <c:v>250</c:v>
                </c:pt>
                <c:pt idx="347">
                  <c:v>400</c:v>
                </c:pt>
                <c:pt idx="348">
                  <c:v>500</c:v>
                </c:pt>
                <c:pt idx="349">
                  <c:v>300</c:v>
                </c:pt>
                <c:pt idx="350">
                  <c:v>350</c:v>
                </c:pt>
                <c:pt idx="351">
                  <c:v>350</c:v>
                </c:pt>
                <c:pt idx="352">
                  <c:v>400</c:v>
                </c:pt>
                <c:pt idx="353">
                  <c:v>800</c:v>
                </c:pt>
                <c:pt idx="354">
                  <c:v>250</c:v>
                </c:pt>
                <c:pt idx="355">
                  <c:v>100</c:v>
                </c:pt>
                <c:pt idx="356">
                  <c:v>400</c:v>
                </c:pt>
                <c:pt idx="357">
                  <c:v>150</c:v>
                </c:pt>
                <c:pt idx="358">
                  <c:v>600</c:v>
                </c:pt>
                <c:pt idx="359">
                  <c:v>200</c:v>
                </c:pt>
                <c:pt idx="360">
                  <c:v>800</c:v>
                </c:pt>
                <c:pt idx="361">
                  <c:v>300</c:v>
                </c:pt>
                <c:pt idx="362">
                  <c:v>300</c:v>
                </c:pt>
                <c:pt idx="363">
                  <c:v>200</c:v>
                </c:pt>
                <c:pt idx="364">
                  <c:v>400</c:v>
                </c:pt>
                <c:pt idx="365">
                  <c:v>400</c:v>
                </c:pt>
                <c:pt idx="366">
                  <c:v>350</c:v>
                </c:pt>
                <c:pt idx="367">
                  <c:v>400</c:v>
                </c:pt>
                <c:pt idx="368">
                  <c:v>250</c:v>
                </c:pt>
                <c:pt idx="369">
                  <c:v>300</c:v>
                </c:pt>
                <c:pt idx="370">
                  <c:v>500</c:v>
                </c:pt>
                <c:pt idx="371">
                  <c:v>350</c:v>
                </c:pt>
                <c:pt idx="372">
                  <c:v>350</c:v>
                </c:pt>
                <c:pt idx="373">
                  <c:v>400</c:v>
                </c:pt>
                <c:pt idx="374">
                  <c:v>300</c:v>
                </c:pt>
                <c:pt idx="375">
                  <c:v>300</c:v>
                </c:pt>
                <c:pt idx="376">
                  <c:v>150</c:v>
                </c:pt>
                <c:pt idx="377">
                  <c:v>300</c:v>
                </c:pt>
                <c:pt idx="378">
                  <c:v>300</c:v>
                </c:pt>
                <c:pt idx="379">
                  <c:v>1000</c:v>
                </c:pt>
                <c:pt idx="380">
                  <c:v>1300</c:v>
                </c:pt>
                <c:pt idx="381">
                  <c:v>600</c:v>
                </c:pt>
                <c:pt idx="382">
                  <c:v>150</c:v>
                </c:pt>
                <c:pt idx="383">
                  <c:v>600</c:v>
                </c:pt>
                <c:pt idx="384">
                  <c:v>1000</c:v>
                </c:pt>
                <c:pt idx="385">
                  <c:v>1200</c:v>
                </c:pt>
                <c:pt idx="386">
                  <c:v>700</c:v>
                </c:pt>
                <c:pt idx="387">
                  <c:v>250</c:v>
                </c:pt>
                <c:pt idx="388">
                  <c:v>400</c:v>
                </c:pt>
                <c:pt idx="389">
                  <c:v>300</c:v>
                </c:pt>
                <c:pt idx="390">
                  <c:v>650</c:v>
                </c:pt>
                <c:pt idx="391">
                  <c:v>500</c:v>
                </c:pt>
                <c:pt idx="392">
                  <c:v>1500</c:v>
                </c:pt>
                <c:pt idx="393">
                  <c:v>300</c:v>
                </c:pt>
                <c:pt idx="394">
                  <c:v>500</c:v>
                </c:pt>
                <c:pt idx="395">
                  <c:v>300</c:v>
                </c:pt>
                <c:pt idx="396">
                  <c:v>1000</c:v>
                </c:pt>
                <c:pt idx="397">
                  <c:v>250</c:v>
                </c:pt>
                <c:pt idx="398">
                  <c:v>250</c:v>
                </c:pt>
                <c:pt idx="399">
                  <c:v>700</c:v>
                </c:pt>
                <c:pt idx="400">
                  <c:v>400</c:v>
                </c:pt>
                <c:pt idx="401">
                  <c:v>300</c:v>
                </c:pt>
                <c:pt idx="402">
                  <c:v>350</c:v>
                </c:pt>
                <c:pt idx="403">
                  <c:v>300</c:v>
                </c:pt>
                <c:pt idx="404">
                  <c:v>200</c:v>
                </c:pt>
                <c:pt idx="405">
                  <c:v>200</c:v>
                </c:pt>
                <c:pt idx="406">
                  <c:v>500</c:v>
                </c:pt>
                <c:pt idx="407">
                  <c:v>400</c:v>
                </c:pt>
                <c:pt idx="408">
                  <c:v>400</c:v>
                </c:pt>
                <c:pt idx="409">
                  <c:v>200</c:v>
                </c:pt>
                <c:pt idx="410">
                  <c:v>850</c:v>
                </c:pt>
                <c:pt idx="411">
                  <c:v>200</c:v>
                </c:pt>
                <c:pt idx="412">
                  <c:v>400</c:v>
                </c:pt>
                <c:pt idx="413">
                  <c:v>150</c:v>
                </c:pt>
                <c:pt idx="414">
                  <c:v>500</c:v>
                </c:pt>
                <c:pt idx="415">
                  <c:v>300</c:v>
                </c:pt>
                <c:pt idx="416">
                  <c:v>150</c:v>
                </c:pt>
                <c:pt idx="417">
                  <c:v>1200</c:v>
                </c:pt>
                <c:pt idx="418">
                  <c:v>250</c:v>
                </c:pt>
                <c:pt idx="419">
                  <c:v>300</c:v>
                </c:pt>
                <c:pt idx="420">
                  <c:v>500</c:v>
                </c:pt>
                <c:pt idx="421">
                  <c:v>300</c:v>
                </c:pt>
                <c:pt idx="422">
                  <c:v>1100</c:v>
                </c:pt>
                <c:pt idx="423">
                  <c:v>200</c:v>
                </c:pt>
                <c:pt idx="424">
                  <c:v>400</c:v>
                </c:pt>
                <c:pt idx="425">
                  <c:v>300</c:v>
                </c:pt>
                <c:pt idx="426">
                  <c:v>1200</c:v>
                </c:pt>
                <c:pt idx="427">
                  <c:v>250</c:v>
                </c:pt>
                <c:pt idx="428">
                  <c:v>600</c:v>
                </c:pt>
                <c:pt idx="429">
                  <c:v>300</c:v>
                </c:pt>
                <c:pt idx="430">
                  <c:v>200</c:v>
                </c:pt>
                <c:pt idx="431">
                  <c:v>350</c:v>
                </c:pt>
                <c:pt idx="432">
                  <c:v>400</c:v>
                </c:pt>
                <c:pt idx="433">
                  <c:v>1000</c:v>
                </c:pt>
                <c:pt idx="434">
                  <c:v>150</c:v>
                </c:pt>
                <c:pt idx="435">
                  <c:v>400</c:v>
                </c:pt>
                <c:pt idx="436">
                  <c:v>1500</c:v>
                </c:pt>
                <c:pt idx="437">
                  <c:v>100</c:v>
                </c:pt>
                <c:pt idx="438">
                  <c:v>1000</c:v>
                </c:pt>
                <c:pt idx="439">
                  <c:v>800</c:v>
                </c:pt>
                <c:pt idx="440">
                  <c:v>700</c:v>
                </c:pt>
                <c:pt idx="441">
                  <c:v>350</c:v>
                </c:pt>
                <c:pt idx="442">
                  <c:v>300</c:v>
                </c:pt>
                <c:pt idx="443">
                  <c:v>300</c:v>
                </c:pt>
                <c:pt idx="444">
                  <c:v>400</c:v>
                </c:pt>
                <c:pt idx="445">
                  <c:v>300</c:v>
                </c:pt>
                <c:pt idx="446">
                  <c:v>400</c:v>
                </c:pt>
                <c:pt idx="447">
                  <c:v>400</c:v>
                </c:pt>
                <c:pt idx="448">
                  <c:v>500</c:v>
                </c:pt>
                <c:pt idx="449">
                  <c:v>850</c:v>
                </c:pt>
                <c:pt idx="450">
                  <c:v>250</c:v>
                </c:pt>
                <c:pt idx="451">
                  <c:v>400</c:v>
                </c:pt>
                <c:pt idx="452">
                  <c:v>600</c:v>
                </c:pt>
                <c:pt idx="453">
                  <c:v>1300</c:v>
                </c:pt>
                <c:pt idx="454">
                  <c:v>500</c:v>
                </c:pt>
                <c:pt idx="455">
                  <c:v>150</c:v>
                </c:pt>
                <c:pt idx="456">
                  <c:v>800</c:v>
                </c:pt>
                <c:pt idx="457">
                  <c:v>450</c:v>
                </c:pt>
                <c:pt idx="458">
                  <c:v>300</c:v>
                </c:pt>
                <c:pt idx="459">
                  <c:v>400</c:v>
                </c:pt>
                <c:pt idx="460">
                  <c:v>150</c:v>
                </c:pt>
                <c:pt idx="461">
                  <c:v>350</c:v>
                </c:pt>
                <c:pt idx="462">
                  <c:v>500</c:v>
                </c:pt>
                <c:pt idx="463">
                  <c:v>500</c:v>
                </c:pt>
                <c:pt idx="464">
                  <c:v>800</c:v>
                </c:pt>
                <c:pt idx="465">
                  <c:v>1200</c:v>
                </c:pt>
                <c:pt idx="466">
                  <c:v>1200</c:v>
                </c:pt>
                <c:pt idx="467">
                  <c:v>350</c:v>
                </c:pt>
                <c:pt idx="468">
                  <c:v>200</c:v>
                </c:pt>
                <c:pt idx="469">
                  <c:v>800</c:v>
                </c:pt>
                <c:pt idx="470">
                  <c:v>600</c:v>
                </c:pt>
                <c:pt idx="471">
                  <c:v>300</c:v>
                </c:pt>
                <c:pt idx="472">
                  <c:v>150</c:v>
                </c:pt>
                <c:pt idx="473">
                  <c:v>100</c:v>
                </c:pt>
                <c:pt idx="474">
                  <c:v>300</c:v>
                </c:pt>
                <c:pt idx="475">
                  <c:v>500</c:v>
                </c:pt>
                <c:pt idx="476">
                  <c:v>300</c:v>
                </c:pt>
                <c:pt idx="477">
                  <c:v>150</c:v>
                </c:pt>
                <c:pt idx="478">
                  <c:v>100</c:v>
                </c:pt>
                <c:pt idx="479">
                  <c:v>150</c:v>
                </c:pt>
                <c:pt idx="480">
                  <c:v>500</c:v>
                </c:pt>
                <c:pt idx="481">
                  <c:v>1500</c:v>
                </c:pt>
                <c:pt idx="482">
                  <c:v>300</c:v>
                </c:pt>
                <c:pt idx="483">
                  <c:v>400</c:v>
                </c:pt>
                <c:pt idx="484">
                  <c:v>600</c:v>
                </c:pt>
                <c:pt idx="485">
                  <c:v>200</c:v>
                </c:pt>
                <c:pt idx="486">
                  <c:v>250</c:v>
                </c:pt>
                <c:pt idx="487">
                  <c:v>300</c:v>
                </c:pt>
                <c:pt idx="488">
                  <c:v>300</c:v>
                </c:pt>
                <c:pt idx="489">
                  <c:v>400</c:v>
                </c:pt>
                <c:pt idx="490">
                  <c:v>500</c:v>
                </c:pt>
                <c:pt idx="491">
                  <c:v>200</c:v>
                </c:pt>
                <c:pt idx="492">
                  <c:v>200</c:v>
                </c:pt>
                <c:pt idx="493">
                  <c:v>300</c:v>
                </c:pt>
                <c:pt idx="494">
                  <c:v>500</c:v>
                </c:pt>
                <c:pt idx="495">
                  <c:v>500</c:v>
                </c:pt>
                <c:pt idx="496">
                  <c:v>200</c:v>
                </c:pt>
                <c:pt idx="497">
                  <c:v>150</c:v>
                </c:pt>
                <c:pt idx="498">
                  <c:v>500</c:v>
                </c:pt>
                <c:pt idx="499">
                  <c:v>1000</c:v>
                </c:pt>
                <c:pt idx="500">
                  <c:v>250</c:v>
                </c:pt>
                <c:pt idx="501">
                  <c:v>250</c:v>
                </c:pt>
                <c:pt idx="502">
                  <c:v>500</c:v>
                </c:pt>
                <c:pt idx="503">
                  <c:v>200</c:v>
                </c:pt>
                <c:pt idx="504">
                  <c:v>600</c:v>
                </c:pt>
                <c:pt idx="505">
                  <c:v>500</c:v>
                </c:pt>
                <c:pt idx="506">
                  <c:v>300</c:v>
                </c:pt>
                <c:pt idx="507">
                  <c:v>250</c:v>
                </c:pt>
                <c:pt idx="508">
                  <c:v>500</c:v>
                </c:pt>
                <c:pt idx="509">
                  <c:v>350</c:v>
                </c:pt>
                <c:pt idx="510">
                  <c:v>300</c:v>
                </c:pt>
                <c:pt idx="511">
                  <c:v>450</c:v>
                </c:pt>
                <c:pt idx="512">
                  <c:v>400</c:v>
                </c:pt>
                <c:pt idx="513">
                  <c:v>500</c:v>
                </c:pt>
                <c:pt idx="514">
                  <c:v>150</c:v>
                </c:pt>
                <c:pt idx="515">
                  <c:v>249</c:v>
                </c:pt>
                <c:pt idx="516">
                  <c:v>800</c:v>
                </c:pt>
                <c:pt idx="517">
                  <c:v>400</c:v>
                </c:pt>
                <c:pt idx="518">
                  <c:v>250</c:v>
                </c:pt>
                <c:pt idx="519">
                  <c:v>600</c:v>
                </c:pt>
                <c:pt idx="520">
                  <c:v>700</c:v>
                </c:pt>
                <c:pt idx="521">
                  <c:v>300</c:v>
                </c:pt>
                <c:pt idx="522">
                  <c:v>250</c:v>
                </c:pt>
                <c:pt idx="523">
                  <c:v>600</c:v>
                </c:pt>
                <c:pt idx="524">
                  <c:v>600</c:v>
                </c:pt>
                <c:pt idx="525">
                  <c:v>400</c:v>
                </c:pt>
                <c:pt idx="526">
                  <c:v>1100</c:v>
                </c:pt>
                <c:pt idx="527">
                  <c:v>500</c:v>
                </c:pt>
                <c:pt idx="528">
                  <c:v>900</c:v>
                </c:pt>
                <c:pt idx="529">
                  <c:v>600</c:v>
                </c:pt>
                <c:pt idx="530">
                  <c:v>1000</c:v>
                </c:pt>
                <c:pt idx="531">
                  <c:v>200</c:v>
                </c:pt>
                <c:pt idx="532">
                  <c:v>200</c:v>
                </c:pt>
                <c:pt idx="533">
                  <c:v>450</c:v>
                </c:pt>
                <c:pt idx="534">
                  <c:v>500</c:v>
                </c:pt>
                <c:pt idx="535">
                  <c:v>400</c:v>
                </c:pt>
                <c:pt idx="536">
                  <c:v>450</c:v>
                </c:pt>
                <c:pt idx="537">
                  <c:v>500</c:v>
                </c:pt>
                <c:pt idx="538">
                  <c:v>500</c:v>
                </c:pt>
                <c:pt idx="539">
                  <c:v>250</c:v>
                </c:pt>
                <c:pt idx="540">
                  <c:v>250</c:v>
                </c:pt>
                <c:pt idx="541">
                  <c:v>300</c:v>
                </c:pt>
                <c:pt idx="542">
                  <c:v>250</c:v>
                </c:pt>
                <c:pt idx="543">
                  <c:v>150</c:v>
                </c:pt>
                <c:pt idx="544">
                  <c:v>350</c:v>
                </c:pt>
                <c:pt idx="545">
                  <c:v>500</c:v>
                </c:pt>
                <c:pt idx="546">
                  <c:v>1000</c:v>
                </c:pt>
                <c:pt idx="547">
                  <c:v>120</c:v>
                </c:pt>
                <c:pt idx="548">
                  <c:v>700</c:v>
                </c:pt>
                <c:pt idx="549">
                  <c:v>600</c:v>
                </c:pt>
                <c:pt idx="550">
                  <c:v>1200</c:v>
                </c:pt>
                <c:pt idx="551">
                  <c:v>400</c:v>
                </c:pt>
                <c:pt idx="552">
                  <c:v>1000</c:v>
                </c:pt>
                <c:pt idx="553">
                  <c:v>800</c:v>
                </c:pt>
                <c:pt idx="554">
                  <c:v>500</c:v>
                </c:pt>
                <c:pt idx="555">
                  <c:v>400</c:v>
                </c:pt>
                <c:pt idx="556">
                  <c:v>600</c:v>
                </c:pt>
                <c:pt idx="557">
                  <c:v>400</c:v>
                </c:pt>
                <c:pt idx="558">
                  <c:v>200</c:v>
                </c:pt>
                <c:pt idx="559">
                  <c:v>1200</c:v>
                </c:pt>
                <c:pt idx="560">
                  <c:v>1100</c:v>
                </c:pt>
                <c:pt idx="561">
                  <c:v>300</c:v>
                </c:pt>
                <c:pt idx="562">
                  <c:v>100</c:v>
                </c:pt>
                <c:pt idx="563">
                  <c:v>250</c:v>
                </c:pt>
                <c:pt idx="564">
                  <c:v>250</c:v>
                </c:pt>
                <c:pt idx="565">
                  <c:v>500</c:v>
                </c:pt>
                <c:pt idx="566">
                  <c:v>500</c:v>
                </c:pt>
                <c:pt idx="567">
                  <c:v>900</c:v>
                </c:pt>
                <c:pt idx="568">
                  <c:v>450</c:v>
                </c:pt>
                <c:pt idx="569">
                  <c:v>1700</c:v>
                </c:pt>
                <c:pt idx="570">
                  <c:v>350</c:v>
                </c:pt>
                <c:pt idx="571">
                  <c:v>400</c:v>
                </c:pt>
                <c:pt idx="572">
                  <c:v>200</c:v>
                </c:pt>
                <c:pt idx="573">
                  <c:v>300</c:v>
                </c:pt>
                <c:pt idx="574">
                  <c:v>250</c:v>
                </c:pt>
                <c:pt idx="575">
                  <c:v>250</c:v>
                </c:pt>
                <c:pt idx="576">
                  <c:v>1000</c:v>
                </c:pt>
                <c:pt idx="577">
                  <c:v>500</c:v>
                </c:pt>
                <c:pt idx="578">
                  <c:v>400</c:v>
                </c:pt>
                <c:pt idx="579">
                  <c:v>500</c:v>
                </c:pt>
                <c:pt idx="580">
                  <c:v>800</c:v>
                </c:pt>
                <c:pt idx="581">
                  <c:v>500</c:v>
                </c:pt>
                <c:pt idx="582">
                  <c:v>500</c:v>
                </c:pt>
                <c:pt idx="583">
                  <c:v>150</c:v>
                </c:pt>
                <c:pt idx="584">
                  <c:v>400</c:v>
                </c:pt>
                <c:pt idx="585">
                  <c:v>500</c:v>
                </c:pt>
                <c:pt idx="586">
                  <c:v>500</c:v>
                </c:pt>
                <c:pt idx="587">
                  <c:v>150</c:v>
                </c:pt>
                <c:pt idx="588">
                  <c:v>500</c:v>
                </c:pt>
                <c:pt idx="589">
                  <c:v>1000</c:v>
                </c:pt>
                <c:pt idx="590">
                  <c:v>299</c:v>
                </c:pt>
                <c:pt idx="591">
                  <c:v>200</c:v>
                </c:pt>
                <c:pt idx="592">
                  <c:v>200</c:v>
                </c:pt>
                <c:pt idx="593">
                  <c:v>700</c:v>
                </c:pt>
                <c:pt idx="594">
                  <c:v>450</c:v>
                </c:pt>
                <c:pt idx="595">
                  <c:v>200</c:v>
                </c:pt>
                <c:pt idx="596">
                  <c:v>350</c:v>
                </c:pt>
                <c:pt idx="597">
                  <c:v>300</c:v>
                </c:pt>
                <c:pt idx="598">
                  <c:v>1300</c:v>
                </c:pt>
                <c:pt idx="599">
                  <c:v>100</c:v>
                </c:pt>
                <c:pt idx="600">
                  <c:v>350</c:v>
                </c:pt>
                <c:pt idx="601">
                  <c:v>400</c:v>
                </c:pt>
                <c:pt idx="602">
                  <c:v>200</c:v>
                </c:pt>
                <c:pt idx="603">
                  <c:v>250</c:v>
                </c:pt>
                <c:pt idx="604">
                  <c:v>800</c:v>
                </c:pt>
                <c:pt idx="605">
                  <c:v>500</c:v>
                </c:pt>
                <c:pt idx="606">
                  <c:v>500</c:v>
                </c:pt>
                <c:pt idx="607">
                  <c:v>800</c:v>
                </c:pt>
                <c:pt idx="608">
                  <c:v>500</c:v>
                </c:pt>
                <c:pt idx="609">
                  <c:v>700</c:v>
                </c:pt>
                <c:pt idx="610">
                  <c:v>300</c:v>
                </c:pt>
                <c:pt idx="611">
                  <c:v>300</c:v>
                </c:pt>
                <c:pt idx="612">
                  <c:v>300</c:v>
                </c:pt>
                <c:pt idx="613">
                  <c:v>500</c:v>
                </c:pt>
                <c:pt idx="614">
                  <c:v>800</c:v>
                </c:pt>
                <c:pt idx="615">
                  <c:v>400</c:v>
                </c:pt>
                <c:pt idx="616">
                  <c:v>1000</c:v>
                </c:pt>
                <c:pt idx="617">
                  <c:v>900</c:v>
                </c:pt>
                <c:pt idx="618">
                  <c:v>500</c:v>
                </c:pt>
                <c:pt idx="619">
                  <c:v>500</c:v>
                </c:pt>
                <c:pt idx="620">
                  <c:v>200</c:v>
                </c:pt>
                <c:pt idx="621">
                  <c:v>250</c:v>
                </c:pt>
                <c:pt idx="622">
                  <c:v>300</c:v>
                </c:pt>
                <c:pt idx="623">
                  <c:v>300</c:v>
                </c:pt>
                <c:pt idx="624">
                  <c:v>150</c:v>
                </c:pt>
                <c:pt idx="625">
                  <c:v>300</c:v>
                </c:pt>
                <c:pt idx="626">
                  <c:v>200</c:v>
                </c:pt>
                <c:pt idx="627">
                  <c:v>300</c:v>
                </c:pt>
                <c:pt idx="628">
                  <c:v>250</c:v>
                </c:pt>
                <c:pt idx="629">
                  <c:v>300</c:v>
                </c:pt>
                <c:pt idx="630">
                  <c:v>1000</c:v>
                </c:pt>
                <c:pt idx="631">
                  <c:v>1000</c:v>
                </c:pt>
                <c:pt idx="632">
                  <c:v>1000</c:v>
                </c:pt>
                <c:pt idx="633">
                  <c:v>550</c:v>
                </c:pt>
                <c:pt idx="634">
                  <c:v>300</c:v>
                </c:pt>
                <c:pt idx="635">
                  <c:v>150</c:v>
                </c:pt>
                <c:pt idx="636">
                  <c:v>250</c:v>
                </c:pt>
                <c:pt idx="637">
                  <c:v>200</c:v>
                </c:pt>
                <c:pt idx="638">
                  <c:v>200</c:v>
                </c:pt>
                <c:pt idx="639">
                  <c:v>800</c:v>
                </c:pt>
                <c:pt idx="640">
                  <c:v>600</c:v>
                </c:pt>
                <c:pt idx="641">
                  <c:v>250</c:v>
                </c:pt>
                <c:pt idx="642">
                  <c:v>600</c:v>
                </c:pt>
                <c:pt idx="643">
                  <c:v>400</c:v>
                </c:pt>
                <c:pt idx="644">
                  <c:v>1000</c:v>
                </c:pt>
                <c:pt idx="645">
                  <c:v>1000</c:v>
                </c:pt>
                <c:pt idx="646">
                  <c:v>250</c:v>
                </c:pt>
                <c:pt idx="647">
                  <c:v>1100</c:v>
                </c:pt>
                <c:pt idx="648">
                  <c:v>400</c:v>
                </c:pt>
                <c:pt idx="649">
                  <c:v>700</c:v>
                </c:pt>
                <c:pt idx="650">
                  <c:v>180</c:v>
                </c:pt>
                <c:pt idx="651">
                  <c:v>599</c:v>
                </c:pt>
                <c:pt idx="652">
                  <c:v>500</c:v>
                </c:pt>
                <c:pt idx="653">
                  <c:v>700</c:v>
                </c:pt>
                <c:pt idx="654">
                  <c:v>1500</c:v>
                </c:pt>
                <c:pt idx="655">
                  <c:v>200</c:v>
                </c:pt>
                <c:pt idx="656">
                  <c:v>300</c:v>
                </c:pt>
                <c:pt idx="657">
                  <c:v>350</c:v>
                </c:pt>
                <c:pt idx="658">
                  <c:v>1000</c:v>
                </c:pt>
                <c:pt idx="659">
                  <c:v>1000</c:v>
                </c:pt>
                <c:pt idx="660">
                  <c:v>1400</c:v>
                </c:pt>
                <c:pt idx="661">
                  <c:v>200</c:v>
                </c:pt>
                <c:pt idx="662">
                  <c:v>150</c:v>
                </c:pt>
                <c:pt idx="663">
                  <c:v>300</c:v>
                </c:pt>
                <c:pt idx="664">
                  <c:v>400</c:v>
                </c:pt>
                <c:pt idx="665">
                  <c:v>350</c:v>
                </c:pt>
                <c:pt idx="666">
                  <c:v>300</c:v>
                </c:pt>
                <c:pt idx="667">
                  <c:v>250</c:v>
                </c:pt>
                <c:pt idx="668">
                  <c:v>250</c:v>
                </c:pt>
                <c:pt idx="669">
                  <c:v>300</c:v>
                </c:pt>
                <c:pt idx="670">
                  <c:v>200</c:v>
                </c:pt>
                <c:pt idx="671">
                  <c:v>650</c:v>
                </c:pt>
                <c:pt idx="672">
                  <c:v>150</c:v>
                </c:pt>
                <c:pt idx="673">
                  <c:v>1100</c:v>
                </c:pt>
                <c:pt idx="674">
                  <c:v>300</c:v>
                </c:pt>
                <c:pt idx="675">
                  <c:v>300</c:v>
                </c:pt>
                <c:pt idx="676">
                  <c:v>250</c:v>
                </c:pt>
                <c:pt idx="677">
                  <c:v>250</c:v>
                </c:pt>
                <c:pt idx="678">
                  <c:v>750</c:v>
                </c:pt>
                <c:pt idx="679">
                  <c:v>700</c:v>
                </c:pt>
                <c:pt idx="680">
                  <c:v>1400</c:v>
                </c:pt>
                <c:pt idx="681">
                  <c:v>1500</c:v>
                </c:pt>
                <c:pt idx="682">
                  <c:v>1000</c:v>
                </c:pt>
                <c:pt idx="683">
                  <c:v>550</c:v>
                </c:pt>
                <c:pt idx="684">
                  <c:v>400</c:v>
                </c:pt>
                <c:pt idx="685">
                  <c:v>400</c:v>
                </c:pt>
                <c:pt idx="686">
                  <c:v>250</c:v>
                </c:pt>
                <c:pt idx="687">
                  <c:v>600</c:v>
                </c:pt>
                <c:pt idx="688">
                  <c:v>200</c:v>
                </c:pt>
                <c:pt idx="689">
                  <c:v>1200</c:v>
                </c:pt>
                <c:pt idx="690">
                  <c:v>350</c:v>
                </c:pt>
                <c:pt idx="691">
                  <c:v>300</c:v>
                </c:pt>
                <c:pt idx="692">
                  <c:v>700</c:v>
                </c:pt>
                <c:pt idx="693">
                  <c:v>200</c:v>
                </c:pt>
                <c:pt idx="694">
                  <c:v>400</c:v>
                </c:pt>
                <c:pt idx="695">
                  <c:v>200</c:v>
                </c:pt>
                <c:pt idx="696">
                  <c:v>450</c:v>
                </c:pt>
                <c:pt idx="697">
                  <c:v>400</c:v>
                </c:pt>
                <c:pt idx="698">
                  <c:v>500</c:v>
                </c:pt>
                <c:pt idx="699">
                  <c:v>200</c:v>
                </c:pt>
                <c:pt idx="700">
                  <c:v>250</c:v>
                </c:pt>
                <c:pt idx="701">
                  <c:v>500</c:v>
                </c:pt>
                <c:pt idx="702">
                  <c:v>500</c:v>
                </c:pt>
                <c:pt idx="703">
                  <c:v>350</c:v>
                </c:pt>
                <c:pt idx="704">
                  <c:v>400</c:v>
                </c:pt>
                <c:pt idx="705">
                  <c:v>800</c:v>
                </c:pt>
                <c:pt idx="706">
                  <c:v>700</c:v>
                </c:pt>
                <c:pt idx="707">
                  <c:v>200</c:v>
                </c:pt>
                <c:pt idx="708">
                  <c:v>200</c:v>
                </c:pt>
                <c:pt idx="709">
                  <c:v>200</c:v>
                </c:pt>
                <c:pt idx="710">
                  <c:v>500</c:v>
                </c:pt>
                <c:pt idx="711">
                  <c:v>600</c:v>
                </c:pt>
                <c:pt idx="712">
                  <c:v>500</c:v>
                </c:pt>
                <c:pt idx="713">
                  <c:v>300</c:v>
                </c:pt>
                <c:pt idx="714">
                  <c:v>400</c:v>
                </c:pt>
                <c:pt idx="715">
                  <c:v>650</c:v>
                </c:pt>
                <c:pt idx="716">
                  <c:v>150</c:v>
                </c:pt>
                <c:pt idx="717">
                  <c:v>250</c:v>
                </c:pt>
                <c:pt idx="718">
                  <c:v>300</c:v>
                </c:pt>
                <c:pt idx="719">
                  <c:v>200</c:v>
                </c:pt>
                <c:pt idx="720">
                  <c:v>300</c:v>
                </c:pt>
                <c:pt idx="721">
                  <c:v>600</c:v>
                </c:pt>
                <c:pt idx="722">
                  <c:v>400</c:v>
                </c:pt>
                <c:pt idx="723">
                  <c:v>500</c:v>
                </c:pt>
                <c:pt idx="724">
                  <c:v>350</c:v>
                </c:pt>
                <c:pt idx="725">
                  <c:v>600</c:v>
                </c:pt>
                <c:pt idx="726">
                  <c:v>350</c:v>
                </c:pt>
                <c:pt idx="727">
                  <c:v>150</c:v>
                </c:pt>
                <c:pt idx="728">
                  <c:v>400</c:v>
                </c:pt>
                <c:pt idx="729">
                  <c:v>1100</c:v>
                </c:pt>
                <c:pt idx="730">
                  <c:v>400</c:v>
                </c:pt>
                <c:pt idx="731">
                  <c:v>400</c:v>
                </c:pt>
                <c:pt idx="732">
                  <c:v>200</c:v>
                </c:pt>
                <c:pt idx="733">
                  <c:v>400</c:v>
                </c:pt>
                <c:pt idx="734">
                  <c:v>1100</c:v>
                </c:pt>
                <c:pt idx="735">
                  <c:v>400</c:v>
                </c:pt>
                <c:pt idx="736">
                  <c:v>900</c:v>
                </c:pt>
                <c:pt idx="737">
                  <c:v>400</c:v>
                </c:pt>
                <c:pt idx="738">
                  <c:v>450</c:v>
                </c:pt>
                <c:pt idx="739">
                  <c:v>500</c:v>
                </c:pt>
                <c:pt idx="740">
                  <c:v>900</c:v>
                </c:pt>
                <c:pt idx="741">
                  <c:v>900</c:v>
                </c:pt>
                <c:pt idx="742">
                  <c:v>1200</c:v>
                </c:pt>
                <c:pt idx="743">
                  <c:v>1200</c:v>
                </c:pt>
                <c:pt idx="744">
                  <c:v>500</c:v>
                </c:pt>
                <c:pt idx="745">
                  <c:v>400</c:v>
                </c:pt>
                <c:pt idx="746">
                  <c:v>500</c:v>
                </c:pt>
                <c:pt idx="747">
                  <c:v>400</c:v>
                </c:pt>
                <c:pt idx="748">
                  <c:v>200</c:v>
                </c:pt>
                <c:pt idx="749">
                  <c:v>250</c:v>
                </c:pt>
                <c:pt idx="750">
                  <c:v>500</c:v>
                </c:pt>
                <c:pt idx="751">
                  <c:v>600</c:v>
                </c:pt>
                <c:pt idx="752">
                  <c:v>150</c:v>
                </c:pt>
                <c:pt idx="753">
                  <c:v>500</c:v>
                </c:pt>
                <c:pt idx="754">
                  <c:v>500</c:v>
                </c:pt>
                <c:pt idx="755">
                  <c:v>300</c:v>
                </c:pt>
                <c:pt idx="756">
                  <c:v>800</c:v>
                </c:pt>
                <c:pt idx="757">
                  <c:v>400</c:v>
                </c:pt>
                <c:pt idx="758">
                  <c:v>500</c:v>
                </c:pt>
                <c:pt idx="759">
                  <c:v>550</c:v>
                </c:pt>
                <c:pt idx="760">
                  <c:v>400</c:v>
                </c:pt>
                <c:pt idx="761">
                  <c:v>400</c:v>
                </c:pt>
                <c:pt idx="762">
                  <c:v>300</c:v>
                </c:pt>
                <c:pt idx="763">
                  <c:v>200</c:v>
                </c:pt>
                <c:pt idx="764">
                  <c:v>200</c:v>
                </c:pt>
                <c:pt idx="765">
                  <c:v>300</c:v>
                </c:pt>
                <c:pt idx="766">
                  <c:v>500</c:v>
                </c:pt>
                <c:pt idx="767">
                  <c:v>300</c:v>
                </c:pt>
                <c:pt idx="768">
                  <c:v>200</c:v>
                </c:pt>
                <c:pt idx="769">
                  <c:v>250</c:v>
                </c:pt>
                <c:pt idx="770">
                  <c:v>350</c:v>
                </c:pt>
                <c:pt idx="771">
                  <c:v>400</c:v>
                </c:pt>
                <c:pt idx="772">
                  <c:v>600</c:v>
                </c:pt>
                <c:pt idx="773">
                  <c:v>200</c:v>
                </c:pt>
                <c:pt idx="774">
                  <c:v>200</c:v>
                </c:pt>
                <c:pt idx="775">
                  <c:v>300</c:v>
                </c:pt>
                <c:pt idx="776">
                  <c:v>450</c:v>
                </c:pt>
                <c:pt idx="777">
                  <c:v>850</c:v>
                </c:pt>
                <c:pt idx="778">
                  <c:v>250</c:v>
                </c:pt>
                <c:pt idx="779">
                  <c:v>500</c:v>
                </c:pt>
                <c:pt idx="780">
                  <c:v>150</c:v>
                </c:pt>
                <c:pt idx="781">
                  <c:v>200</c:v>
                </c:pt>
                <c:pt idx="782">
                  <c:v>300</c:v>
                </c:pt>
                <c:pt idx="783">
                  <c:v>400</c:v>
                </c:pt>
                <c:pt idx="784">
                  <c:v>300</c:v>
                </c:pt>
                <c:pt idx="785">
                  <c:v>300</c:v>
                </c:pt>
                <c:pt idx="786">
                  <c:v>200</c:v>
                </c:pt>
                <c:pt idx="787">
                  <c:v>260</c:v>
                </c:pt>
                <c:pt idx="788">
                  <c:v>300</c:v>
                </c:pt>
                <c:pt idx="789">
                  <c:v>1500</c:v>
                </c:pt>
                <c:pt idx="790">
                  <c:v>150</c:v>
                </c:pt>
                <c:pt idx="791">
                  <c:v>200</c:v>
                </c:pt>
                <c:pt idx="792">
                  <c:v>150</c:v>
                </c:pt>
                <c:pt idx="793">
                  <c:v>1400</c:v>
                </c:pt>
                <c:pt idx="794">
                  <c:v>350</c:v>
                </c:pt>
                <c:pt idx="795">
                  <c:v>1500</c:v>
                </c:pt>
                <c:pt idx="796">
                  <c:v>600</c:v>
                </c:pt>
                <c:pt idx="797">
                  <c:v>400</c:v>
                </c:pt>
                <c:pt idx="798">
                  <c:v>1100</c:v>
                </c:pt>
                <c:pt idx="799">
                  <c:v>250</c:v>
                </c:pt>
                <c:pt idx="800">
                  <c:v>200</c:v>
                </c:pt>
                <c:pt idx="801">
                  <c:v>500</c:v>
                </c:pt>
                <c:pt idx="802">
                  <c:v>250</c:v>
                </c:pt>
                <c:pt idx="803">
                  <c:v>500</c:v>
                </c:pt>
                <c:pt idx="804">
                  <c:v>300</c:v>
                </c:pt>
                <c:pt idx="805">
                  <c:v>350</c:v>
                </c:pt>
                <c:pt idx="806">
                  <c:v>250</c:v>
                </c:pt>
                <c:pt idx="807">
                  <c:v>1200</c:v>
                </c:pt>
                <c:pt idx="808">
                  <c:v>1000</c:v>
                </c:pt>
                <c:pt idx="809">
                  <c:v>550</c:v>
                </c:pt>
                <c:pt idx="810">
                  <c:v>200</c:v>
                </c:pt>
                <c:pt idx="811">
                  <c:v>600</c:v>
                </c:pt>
                <c:pt idx="812">
                  <c:v>400</c:v>
                </c:pt>
                <c:pt idx="813">
                  <c:v>100</c:v>
                </c:pt>
                <c:pt idx="814">
                  <c:v>100</c:v>
                </c:pt>
                <c:pt idx="815">
                  <c:v>500</c:v>
                </c:pt>
                <c:pt idx="816">
                  <c:v>500</c:v>
                </c:pt>
                <c:pt idx="817">
                  <c:v>150</c:v>
                </c:pt>
                <c:pt idx="818">
                  <c:v>1500</c:v>
                </c:pt>
                <c:pt idx="819">
                  <c:v>300</c:v>
                </c:pt>
                <c:pt idx="820">
                  <c:v>400</c:v>
                </c:pt>
                <c:pt idx="821">
                  <c:v>600</c:v>
                </c:pt>
                <c:pt idx="822">
                  <c:v>400</c:v>
                </c:pt>
                <c:pt idx="823">
                  <c:v>400</c:v>
                </c:pt>
                <c:pt idx="824">
                  <c:v>400</c:v>
                </c:pt>
                <c:pt idx="825">
                  <c:v>400</c:v>
                </c:pt>
                <c:pt idx="826">
                  <c:v>400</c:v>
                </c:pt>
                <c:pt idx="827">
                  <c:v>550</c:v>
                </c:pt>
                <c:pt idx="828">
                  <c:v>400</c:v>
                </c:pt>
                <c:pt idx="829">
                  <c:v>300</c:v>
                </c:pt>
                <c:pt idx="830">
                  <c:v>500</c:v>
                </c:pt>
                <c:pt idx="831">
                  <c:v>1000</c:v>
                </c:pt>
                <c:pt idx="832">
                  <c:v>600</c:v>
                </c:pt>
                <c:pt idx="833">
                  <c:v>250</c:v>
                </c:pt>
                <c:pt idx="834">
                  <c:v>500</c:v>
                </c:pt>
                <c:pt idx="835">
                  <c:v>200</c:v>
                </c:pt>
                <c:pt idx="836">
                  <c:v>150</c:v>
                </c:pt>
                <c:pt idx="837">
                  <c:v>300</c:v>
                </c:pt>
                <c:pt idx="838">
                  <c:v>500</c:v>
                </c:pt>
                <c:pt idx="839">
                  <c:v>400</c:v>
                </c:pt>
                <c:pt idx="840">
                  <c:v>350</c:v>
                </c:pt>
                <c:pt idx="841">
                  <c:v>200</c:v>
                </c:pt>
                <c:pt idx="842">
                  <c:v>200</c:v>
                </c:pt>
                <c:pt idx="843">
                  <c:v>650</c:v>
                </c:pt>
                <c:pt idx="844">
                  <c:v>400</c:v>
                </c:pt>
                <c:pt idx="845">
                  <c:v>300</c:v>
                </c:pt>
                <c:pt idx="846">
                  <c:v>1100</c:v>
                </c:pt>
                <c:pt idx="847">
                  <c:v>300</c:v>
                </c:pt>
                <c:pt idx="848">
                  <c:v>200</c:v>
                </c:pt>
                <c:pt idx="849">
                  <c:v>750</c:v>
                </c:pt>
                <c:pt idx="850">
                  <c:v>250</c:v>
                </c:pt>
                <c:pt idx="851">
                  <c:v>200</c:v>
                </c:pt>
                <c:pt idx="852">
                  <c:v>1400</c:v>
                </c:pt>
                <c:pt idx="853">
                  <c:v>200</c:v>
                </c:pt>
                <c:pt idx="854">
                  <c:v>350</c:v>
                </c:pt>
                <c:pt idx="855">
                  <c:v>300</c:v>
                </c:pt>
                <c:pt idx="856">
                  <c:v>200</c:v>
                </c:pt>
                <c:pt idx="857">
                  <c:v>900</c:v>
                </c:pt>
                <c:pt idx="858">
                  <c:v>350</c:v>
                </c:pt>
                <c:pt idx="859">
                  <c:v>500</c:v>
                </c:pt>
                <c:pt idx="860">
                  <c:v>400</c:v>
                </c:pt>
                <c:pt idx="861">
                  <c:v>800</c:v>
                </c:pt>
                <c:pt idx="862">
                  <c:v>700</c:v>
                </c:pt>
                <c:pt idx="863">
                  <c:v>500</c:v>
                </c:pt>
                <c:pt idx="864">
                  <c:v>200</c:v>
                </c:pt>
                <c:pt idx="865">
                  <c:v>220</c:v>
                </c:pt>
                <c:pt idx="866">
                  <c:v>450</c:v>
                </c:pt>
                <c:pt idx="867">
                  <c:v>1100</c:v>
                </c:pt>
                <c:pt idx="868">
                  <c:v>300</c:v>
                </c:pt>
                <c:pt idx="869">
                  <c:v>400</c:v>
                </c:pt>
                <c:pt idx="870">
                  <c:v>450</c:v>
                </c:pt>
                <c:pt idx="871">
                  <c:v>150</c:v>
                </c:pt>
                <c:pt idx="872">
                  <c:v>400</c:v>
                </c:pt>
                <c:pt idx="873">
                  <c:v>400</c:v>
                </c:pt>
                <c:pt idx="874">
                  <c:v>250</c:v>
                </c:pt>
                <c:pt idx="875">
                  <c:v>300</c:v>
                </c:pt>
                <c:pt idx="876">
                  <c:v>350</c:v>
                </c:pt>
                <c:pt idx="877">
                  <c:v>200</c:v>
                </c:pt>
                <c:pt idx="878">
                  <c:v>250</c:v>
                </c:pt>
                <c:pt idx="879">
                  <c:v>450</c:v>
                </c:pt>
                <c:pt idx="880">
                  <c:v>750</c:v>
                </c:pt>
                <c:pt idx="881">
                  <c:v>200</c:v>
                </c:pt>
                <c:pt idx="882">
                  <c:v>350</c:v>
                </c:pt>
                <c:pt idx="883">
                  <c:v>350</c:v>
                </c:pt>
                <c:pt idx="884">
                  <c:v>350</c:v>
                </c:pt>
                <c:pt idx="885">
                  <c:v>300</c:v>
                </c:pt>
                <c:pt idx="886">
                  <c:v>900</c:v>
                </c:pt>
                <c:pt idx="887">
                  <c:v>400</c:v>
                </c:pt>
                <c:pt idx="888">
                  <c:v>500</c:v>
                </c:pt>
                <c:pt idx="889">
                  <c:v>250</c:v>
                </c:pt>
                <c:pt idx="890">
                  <c:v>800</c:v>
                </c:pt>
                <c:pt idx="891">
                  <c:v>200</c:v>
                </c:pt>
                <c:pt idx="892">
                  <c:v>150</c:v>
                </c:pt>
                <c:pt idx="893">
                  <c:v>600</c:v>
                </c:pt>
                <c:pt idx="894">
                  <c:v>200</c:v>
                </c:pt>
                <c:pt idx="895">
                  <c:v>200</c:v>
                </c:pt>
                <c:pt idx="896">
                  <c:v>650</c:v>
                </c:pt>
                <c:pt idx="897">
                  <c:v>400</c:v>
                </c:pt>
                <c:pt idx="898">
                  <c:v>300</c:v>
                </c:pt>
                <c:pt idx="899">
                  <c:v>150</c:v>
                </c:pt>
                <c:pt idx="900">
                  <c:v>600</c:v>
                </c:pt>
                <c:pt idx="901">
                  <c:v>400</c:v>
                </c:pt>
                <c:pt idx="902">
                  <c:v>350</c:v>
                </c:pt>
                <c:pt idx="903">
                  <c:v>250</c:v>
                </c:pt>
                <c:pt idx="904">
                  <c:v>150</c:v>
                </c:pt>
                <c:pt idx="905">
                  <c:v>250</c:v>
                </c:pt>
                <c:pt idx="906">
                  <c:v>200</c:v>
                </c:pt>
                <c:pt idx="907">
                  <c:v>300</c:v>
                </c:pt>
                <c:pt idx="908">
                  <c:v>400</c:v>
                </c:pt>
                <c:pt idx="909">
                  <c:v>150</c:v>
                </c:pt>
                <c:pt idx="910">
                  <c:v>100</c:v>
                </c:pt>
                <c:pt idx="911">
                  <c:v>400</c:v>
                </c:pt>
                <c:pt idx="912">
                  <c:v>400</c:v>
                </c:pt>
                <c:pt idx="913">
                  <c:v>400</c:v>
                </c:pt>
                <c:pt idx="914">
                  <c:v>300</c:v>
                </c:pt>
                <c:pt idx="915">
                  <c:v>600</c:v>
                </c:pt>
                <c:pt idx="916">
                  <c:v>350</c:v>
                </c:pt>
                <c:pt idx="917">
                  <c:v>500</c:v>
                </c:pt>
                <c:pt idx="918">
                  <c:v>250</c:v>
                </c:pt>
                <c:pt idx="919">
                  <c:v>200</c:v>
                </c:pt>
                <c:pt idx="920">
                  <c:v>300</c:v>
                </c:pt>
                <c:pt idx="921">
                  <c:v>1000</c:v>
                </c:pt>
                <c:pt idx="922">
                  <c:v>350</c:v>
                </c:pt>
                <c:pt idx="923">
                  <c:v>1200</c:v>
                </c:pt>
                <c:pt idx="924">
                  <c:v>1000</c:v>
                </c:pt>
                <c:pt idx="925">
                  <c:v>300</c:v>
                </c:pt>
                <c:pt idx="926">
                  <c:v>400</c:v>
                </c:pt>
                <c:pt idx="927">
                  <c:v>150</c:v>
                </c:pt>
                <c:pt idx="928">
                  <c:v>250</c:v>
                </c:pt>
                <c:pt idx="929">
                  <c:v>400</c:v>
                </c:pt>
                <c:pt idx="930">
                  <c:v>500</c:v>
                </c:pt>
                <c:pt idx="931">
                  <c:v>200</c:v>
                </c:pt>
                <c:pt idx="932">
                  <c:v>200</c:v>
                </c:pt>
                <c:pt idx="933">
                  <c:v>150</c:v>
                </c:pt>
                <c:pt idx="934">
                  <c:v>200</c:v>
                </c:pt>
                <c:pt idx="935">
                  <c:v>200</c:v>
                </c:pt>
                <c:pt idx="936">
                  <c:v>400</c:v>
                </c:pt>
                <c:pt idx="937">
                  <c:v>350</c:v>
                </c:pt>
                <c:pt idx="938">
                  <c:v>250</c:v>
                </c:pt>
                <c:pt idx="939">
                  <c:v>150</c:v>
                </c:pt>
                <c:pt idx="940">
                  <c:v>150</c:v>
                </c:pt>
                <c:pt idx="941">
                  <c:v>150</c:v>
                </c:pt>
                <c:pt idx="942">
                  <c:v>300</c:v>
                </c:pt>
                <c:pt idx="943">
                  <c:v>200</c:v>
                </c:pt>
                <c:pt idx="944">
                  <c:v>300</c:v>
                </c:pt>
                <c:pt idx="945">
                  <c:v>120</c:v>
                </c:pt>
                <c:pt idx="946">
                  <c:v>500</c:v>
                </c:pt>
                <c:pt idx="947">
                  <c:v>1400</c:v>
                </c:pt>
                <c:pt idx="948">
                  <c:v>450</c:v>
                </c:pt>
                <c:pt idx="949">
                  <c:v>250</c:v>
                </c:pt>
                <c:pt idx="950">
                  <c:v>500</c:v>
                </c:pt>
                <c:pt idx="951">
                  <c:v>1000</c:v>
                </c:pt>
                <c:pt idx="952">
                  <c:v>1200</c:v>
                </c:pt>
                <c:pt idx="953">
                  <c:v>350</c:v>
                </c:pt>
                <c:pt idx="954">
                  <c:v>1100</c:v>
                </c:pt>
                <c:pt idx="955">
                  <c:v>600</c:v>
                </c:pt>
                <c:pt idx="956">
                  <c:v>1200</c:v>
                </c:pt>
                <c:pt idx="957">
                  <c:v>250</c:v>
                </c:pt>
                <c:pt idx="958">
                  <c:v>300</c:v>
                </c:pt>
                <c:pt idx="959">
                  <c:v>400</c:v>
                </c:pt>
                <c:pt idx="960">
                  <c:v>300</c:v>
                </c:pt>
                <c:pt idx="961">
                  <c:v>200</c:v>
                </c:pt>
                <c:pt idx="962">
                  <c:v>300</c:v>
                </c:pt>
                <c:pt idx="963">
                  <c:v>250</c:v>
                </c:pt>
                <c:pt idx="964">
                  <c:v>200</c:v>
                </c:pt>
                <c:pt idx="965">
                  <c:v>300</c:v>
                </c:pt>
                <c:pt idx="966">
                  <c:v>450</c:v>
                </c:pt>
                <c:pt idx="967">
                  <c:v>193</c:v>
                </c:pt>
                <c:pt idx="968">
                  <c:v>600</c:v>
                </c:pt>
                <c:pt idx="969">
                  <c:v>400</c:v>
                </c:pt>
                <c:pt idx="970">
                  <c:v>400</c:v>
                </c:pt>
                <c:pt idx="971">
                  <c:v>200</c:v>
                </c:pt>
                <c:pt idx="972">
                  <c:v>400</c:v>
                </c:pt>
                <c:pt idx="973">
                  <c:v>600</c:v>
                </c:pt>
                <c:pt idx="974">
                  <c:v>600</c:v>
                </c:pt>
                <c:pt idx="975">
                  <c:v>200</c:v>
                </c:pt>
                <c:pt idx="976">
                  <c:v>350</c:v>
                </c:pt>
                <c:pt idx="977">
                  <c:v>300</c:v>
                </c:pt>
                <c:pt idx="978">
                  <c:v>200</c:v>
                </c:pt>
                <c:pt idx="979">
                  <c:v>400</c:v>
                </c:pt>
                <c:pt idx="980">
                  <c:v>1300</c:v>
                </c:pt>
                <c:pt idx="981">
                  <c:v>850</c:v>
                </c:pt>
                <c:pt idx="982">
                  <c:v>300</c:v>
                </c:pt>
                <c:pt idx="983">
                  <c:v>1000</c:v>
                </c:pt>
                <c:pt idx="984">
                  <c:v>450</c:v>
                </c:pt>
                <c:pt idx="985">
                  <c:v>300</c:v>
                </c:pt>
                <c:pt idx="986">
                  <c:v>250</c:v>
                </c:pt>
                <c:pt idx="987">
                  <c:v>450</c:v>
                </c:pt>
                <c:pt idx="988">
                  <c:v>150</c:v>
                </c:pt>
                <c:pt idx="989">
                  <c:v>350</c:v>
                </c:pt>
                <c:pt idx="990">
                  <c:v>800</c:v>
                </c:pt>
                <c:pt idx="991">
                  <c:v>500</c:v>
                </c:pt>
                <c:pt idx="992">
                  <c:v>700</c:v>
                </c:pt>
                <c:pt idx="993">
                  <c:v>400</c:v>
                </c:pt>
                <c:pt idx="994">
                  <c:v>350</c:v>
                </c:pt>
                <c:pt idx="995">
                  <c:v>200</c:v>
                </c:pt>
                <c:pt idx="996">
                  <c:v>250</c:v>
                </c:pt>
                <c:pt idx="997">
                  <c:v>450</c:v>
                </c:pt>
                <c:pt idx="998">
                  <c:v>150</c:v>
                </c:pt>
                <c:pt idx="999">
                  <c:v>250</c:v>
                </c:pt>
                <c:pt idx="1000">
                  <c:v>400</c:v>
                </c:pt>
                <c:pt idx="1001">
                  <c:v>100</c:v>
                </c:pt>
                <c:pt idx="1002">
                  <c:v>350</c:v>
                </c:pt>
                <c:pt idx="1003">
                  <c:v>200</c:v>
                </c:pt>
                <c:pt idx="1004">
                  <c:v>600</c:v>
                </c:pt>
                <c:pt idx="1005">
                  <c:v>400</c:v>
                </c:pt>
                <c:pt idx="1006">
                  <c:v>499</c:v>
                </c:pt>
                <c:pt idx="1007">
                  <c:v>250</c:v>
                </c:pt>
                <c:pt idx="1008">
                  <c:v>250</c:v>
                </c:pt>
                <c:pt idx="1009">
                  <c:v>500</c:v>
                </c:pt>
                <c:pt idx="1010">
                  <c:v>250</c:v>
                </c:pt>
                <c:pt idx="1011">
                  <c:v>350</c:v>
                </c:pt>
                <c:pt idx="1012">
                  <c:v>140</c:v>
                </c:pt>
                <c:pt idx="1013">
                  <c:v>200</c:v>
                </c:pt>
                <c:pt idx="1014">
                  <c:v>500</c:v>
                </c:pt>
                <c:pt idx="1015">
                  <c:v>400</c:v>
                </c:pt>
                <c:pt idx="1016">
                  <c:v>400</c:v>
                </c:pt>
                <c:pt idx="1017">
                  <c:v>200</c:v>
                </c:pt>
                <c:pt idx="1018">
                  <c:v>250</c:v>
                </c:pt>
                <c:pt idx="1019">
                  <c:v>200</c:v>
                </c:pt>
                <c:pt idx="1020">
                  <c:v>300</c:v>
                </c:pt>
                <c:pt idx="1021">
                  <c:v>600</c:v>
                </c:pt>
                <c:pt idx="1022">
                  <c:v>600</c:v>
                </c:pt>
                <c:pt idx="1023">
                  <c:v>300</c:v>
                </c:pt>
                <c:pt idx="1024">
                  <c:v>400</c:v>
                </c:pt>
                <c:pt idx="1025">
                  <c:v>500</c:v>
                </c:pt>
                <c:pt idx="1026">
                  <c:v>150</c:v>
                </c:pt>
                <c:pt idx="1027">
                  <c:v>300</c:v>
                </c:pt>
                <c:pt idx="1028">
                  <c:v>300</c:v>
                </c:pt>
                <c:pt idx="1029">
                  <c:v>250</c:v>
                </c:pt>
                <c:pt idx="1030">
                  <c:v>500</c:v>
                </c:pt>
                <c:pt idx="1031">
                  <c:v>1000</c:v>
                </c:pt>
                <c:pt idx="1032">
                  <c:v>600</c:v>
                </c:pt>
                <c:pt idx="1033">
                  <c:v>350</c:v>
                </c:pt>
                <c:pt idx="1034">
                  <c:v>300</c:v>
                </c:pt>
                <c:pt idx="1035">
                  <c:v>350</c:v>
                </c:pt>
                <c:pt idx="1036">
                  <c:v>350</c:v>
                </c:pt>
                <c:pt idx="1037">
                  <c:v>500</c:v>
                </c:pt>
                <c:pt idx="1038">
                  <c:v>500</c:v>
                </c:pt>
                <c:pt idx="1039">
                  <c:v>300</c:v>
                </c:pt>
                <c:pt idx="1040">
                  <c:v>300</c:v>
                </c:pt>
                <c:pt idx="1041">
                  <c:v>300</c:v>
                </c:pt>
                <c:pt idx="1042">
                  <c:v>350</c:v>
                </c:pt>
                <c:pt idx="1043">
                  <c:v>250</c:v>
                </c:pt>
                <c:pt idx="1044">
                  <c:v>200</c:v>
                </c:pt>
                <c:pt idx="1045">
                  <c:v>800</c:v>
                </c:pt>
                <c:pt idx="1046">
                  <c:v>300</c:v>
                </c:pt>
                <c:pt idx="1047">
                  <c:v>300</c:v>
                </c:pt>
                <c:pt idx="1048">
                  <c:v>450</c:v>
                </c:pt>
                <c:pt idx="1049">
                  <c:v>700</c:v>
                </c:pt>
                <c:pt idx="1050">
                  <c:v>500</c:v>
                </c:pt>
                <c:pt idx="1051">
                  <c:v>300</c:v>
                </c:pt>
                <c:pt idx="1052">
                  <c:v>200</c:v>
                </c:pt>
                <c:pt idx="1053">
                  <c:v>350</c:v>
                </c:pt>
                <c:pt idx="1054">
                  <c:v>250</c:v>
                </c:pt>
                <c:pt idx="1055">
                  <c:v>600</c:v>
                </c:pt>
                <c:pt idx="1056">
                  <c:v>200</c:v>
                </c:pt>
                <c:pt idx="1057">
                  <c:v>300</c:v>
                </c:pt>
                <c:pt idx="1058">
                  <c:v>400</c:v>
                </c:pt>
                <c:pt idx="1059">
                  <c:v>300</c:v>
                </c:pt>
                <c:pt idx="1060">
                  <c:v>150</c:v>
                </c:pt>
                <c:pt idx="1061">
                  <c:v>400</c:v>
                </c:pt>
                <c:pt idx="1062">
                  <c:v>1200</c:v>
                </c:pt>
                <c:pt idx="1063">
                  <c:v>200</c:v>
                </c:pt>
                <c:pt idx="1064">
                  <c:v>600</c:v>
                </c:pt>
                <c:pt idx="1065">
                  <c:v>250</c:v>
                </c:pt>
                <c:pt idx="1066">
                  <c:v>400</c:v>
                </c:pt>
                <c:pt idx="1067">
                  <c:v>200</c:v>
                </c:pt>
                <c:pt idx="1068">
                  <c:v>300</c:v>
                </c:pt>
                <c:pt idx="1069">
                  <c:v>500</c:v>
                </c:pt>
                <c:pt idx="1070">
                  <c:v>200</c:v>
                </c:pt>
                <c:pt idx="1071">
                  <c:v>300</c:v>
                </c:pt>
                <c:pt idx="1072">
                  <c:v>300</c:v>
                </c:pt>
                <c:pt idx="1073">
                  <c:v>250</c:v>
                </c:pt>
                <c:pt idx="1074">
                  <c:v>200</c:v>
                </c:pt>
                <c:pt idx="1075">
                  <c:v>700</c:v>
                </c:pt>
                <c:pt idx="1076">
                  <c:v>600</c:v>
                </c:pt>
                <c:pt idx="1077">
                  <c:v>300</c:v>
                </c:pt>
                <c:pt idx="1078">
                  <c:v>200</c:v>
                </c:pt>
                <c:pt idx="1079">
                  <c:v>400</c:v>
                </c:pt>
                <c:pt idx="1080">
                  <c:v>250</c:v>
                </c:pt>
                <c:pt idx="1081">
                  <c:v>450</c:v>
                </c:pt>
                <c:pt idx="1082">
                  <c:v>500</c:v>
                </c:pt>
                <c:pt idx="1083">
                  <c:v>300</c:v>
                </c:pt>
                <c:pt idx="1084">
                  <c:v>250</c:v>
                </c:pt>
                <c:pt idx="1085">
                  <c:v>250</c:v>
                </c:pt>
                <c:pt idx="1086">
                  <c:v>1000</c:v>
                </c:pt>
                <c:pt idx="1087">
                  <c:v>300</c:v>
                </c:pt>
                <c:pt idx="1088">
                  <c:v>1000</c:v>
                </c:pt>
                <c:pt idx="1089">
                  <c:v>300</c:v>
                </c:pt>
                <c:pt idx="1090">
                  <c:v>300</c:v>
                </c:pt>
                <c:pt idx="1091">
                  <c:v>300</c:v>
                </c:pt>
                <c:pt idx="1092">
                  <c:v>450</c:v>
                </c:pt>
                <c:pt idx="1093">
                  <c:v>500</c:v>
                </c:pt>
                <c:pt idx="1094">
                  <c:v>1000</c:v>
                </c:pt>
                <c:pt idx="1095">
                  <c:v>300</c:v>
                </c:pt>
                <c:pt idx="1096">
                  <c:v>200</c:v>
                </c:pt>
                <c:pt idx="1097">
                  <c:v>150</c:v>
                </c:pt>
                <c:pt idx="1098">
                  <c:v>350</c:v>
                </c:pt>
                <c:pt idx="1099">
                  <c:v>350</c:v>
                </c:pt>
                <c:pt idx="1100">
                  <c:v>250</c:v>
                </c:pt>
                <c:pt idx="1101">
                  <c:v>300</c:v>
                </c:pt>
                <c:pt idx="1102">
                  <c:v>600</c:v>
                </c:pt>
                <c:pt idx="1103">
                  <c:v>600</c:v>
                </c:pt>
                <c:pt idx="1104">
                  <c:v>250</c:v>
                </c:pt>
                <c:pt idx="1105">
                  <c:v>800</c:v>
                </c:pt>
                <c:pt idx="1106">
                  <c:v>250</c:v>
                </c:pt>
                <c:pt idx="1107">
                  <c:v>300</c:v>
                </c:pt>
                <c:pt idx="1108">
                  <c:v>1000</c:v>
                </c:pt>
                <c:pt idx="1109">
                  <c:v>250</c:v>
                </c:pt>
                <c:pt idx="1110">
                  <c:v>800</c:v>
                </c:pt>
                <c:pt idx="1111">
                  <c:v>400</c:v>
                </c:pt>
                <c:pt idx="1112">
                  <c:v>400</c:v>
                </c:pt>
                <c:pt idx="1113">
                  <c:v>400</c:v>
                </c:pt>
                <c:pt idx="1114">
                  <c:v>200</c:v>
                </c:pt>
                <c:pt idx="1115">
                  <c:v>400</c:v>
                </c:pt>
                <c:pt idx="1116">
                  <c:v>400</c:v>
                </c:pt>
                <c:pt idx="1117">
                  <c:v>400</c:v>
                </c:pt>
                <c:pt idx="1118">
                  <c:v>400</c:v>
                </c:pt>
                <c:pt idx="1119">
                  <c:v>200</c:v>
                </c:pt>
                <c:pt idx="1120">
                  <c:v>300</c:v>
                </c:pt>
                <c:pt idx="1121">
                  <c:v>400</c:v>
                </c:pt>
                <c:pt idx="1122">
                  <c:v>200</c:v>
                </c:pt>
                <c:pt idx="1123">
                  <c:v>250</c:v>
                </c:pt>
                <c:pt idx="1124">
                  <c:v>200</c:v>
                </c:pt>
                <c:pt idx="1125">
                  <c:v>200</c:v>
                </c:pt>
                <c:pt idx="1126">
                  <c:v>350</c:v>
                </c:pt>
                <c:pt idx="1127">
                  <c:v>300</c:v>
                </c:pt>
                <c:pt idx="1128">
                  <c:v>1900</c:v>
                </c:pt>
                <c:pt idx="1129">
                  <c:v>1000</c:v>
                </c:pt>
                <c:pt idx="1130">
                  <c:v>550</c:v>
                </c:pt>
                <c:pt idx="1131">
                  <c:v>200</c:v>
                </c:pt>
                <c:pt idx="1132">
                  <c:v>250</c:v>
                </c:pt>
                <c:pt idx="1133">
                  <c:v>450</c:v>
                </c:pt>
                <c:pt idx="1134">
                  <c:v>400</c:v>
                </c:pt>
                <c:pt idx="1135">
                  <c:v>100</c:v>
                </c:pt>
                <c:pt idx="1136">
                  <c:v>350</c:v>
                </c:pt>
                <c:pt idx="1137">
                  <c:v>300</c:v>
                </c:pt>
                <c:pt idx="1138">
                  <c:v>250</c:v>
                </c:pt>
                <c:pt idx="1139">
                  <c:v>300</c:v>
                </c:pt>
                <c:pt idx="1140">
                  <c:v>200</c:v>
                </c:pt>
                <c:pt idx="1141">
                  <c:v>300</c:v>
                </c:pt>
                <c:pt idx="1142">
                  <c:v>350</c:v>
                </c:pt>
                <c:pt idx="1143">
                  <c:v>300</c:v>
                </c:pt>
                <c:pt idx="1144">
                  <c:v>500</c:v>
                </c:pt>
                <c:pt idx="1145">
                  <c:v>200</c:v>
                </c:pt>
                <c:pt idx="1146">
                  <c:v>350</c:v>
                </c:pt>
                <c:pt idx="1147">
                  <c:v>400</c:v>
                </c:pt>
                <c:pt idx="1148">
                  <c:v>150</c:v>
                </c:pt>
                <c:pt idx="1149">
                  <c:v>300</c:v>
                </c:pt>
                <c:pt idx="1150">
                  <c:v>250</c:v>
                </c:pt>
                <c:pt idx="1151">
                  <c:v>200</c:v>
                </c:pt>
                <c:pt idx="1152">
                  <c:v>250</c:v>
                </c:pt>
                <c:pt idx="1153">
                  <c:v>100</c:v>
                </c:pt>
                <c:pt idx="1154">
                  <c:v>450</c:v>
                </c:pt>
                <c:pt idx="1155">
                  <c:v>500</c:v>
                </c:pt>
                <c:pt idx="1156">
                  <c:v>400</c:v>
                </c:pt>
                <c:pt idx="1157">
                  <c:v>400</c:v>
                </c:pt>
                <c:pt idx="1158">
                  <c:v>400</c:v>
                </c:pt>
                <c:pt idx="1159">
                  <c:v>200</c:v>
                </c:pt>
                <c:pt idx="1160">
                  <c:v>200</c:v>
                </c:pt>
                <c:pt idx="1161">
                  <c:v>400</c:v>
                </c:pt>
                <c:pt idx="1162">
                  <c:v>450</c:v>
                </c:pt>
                <c:pt idx="1163">
                  <c:v>450</c:v>
                </c:pt>
                <c:pt idx="1164">
                  <c:v>300</c:v>
                </c:pt>
                <c:pt idx="1165">
                  <c:v>800</c:v>
                </c:pt>
                <c:pt idx="1166">
                  <c:v>300</c:v>
                </c:pt>
                <c:pt idx="1167">
                  <c:v>300</c:v>
                </c:pt>
                <c:pt idx="1168">
                  <c:v>300</c:v>
                </c:pt>
                <c:pt idx="1169">
                  <c:v>500</c:v>
                </c:pt>
                <c:pt idx="1170">
                  <c:v>150</c:v>
                </c:pt>
                <c:pt idx="1171">
                  <c:v>300</c:v>
                </c:pt>
                <c:pt idx="1172">
                  <c:v>200</c:v>
                </c:pt>
                <c:pt idx="1173">
                  <c:v>550</c:v>
                </c:pt>
                <c:pt idx="1174">
                  <c:v>400</c:v>
                </c:pt>
                <c:pt idx="1175">
                  <c:v>300</c:v>
                </c:pt>
                <c:pt idx="1176">
                  <c:v>200</c:v>
                </c:pt>
                <c:pt idx="1177">
                  <c:v>1100</c:v>
                </c:pt>
                <c:pt idx="1178">
                  <c:v>200</c:v>
                </c:pt>
                <c:pt idx="1179">
                  <c:v>300</c:v>
                </c:pt>
                <c:pt idx="1180">
                  <c:v>350</c:v>
                </c:pt>
                <c:pt idx="1181">
                  <c:v>600</c:v>
                </c:pt>
                <c:pt idx="1182">
                  <c:v>400</c:v>
                </c:pt>
                <c:pt idx="1183">
                  <c:v>650</c:v>
                </c:pt>
                <c:pt idx="1184">
                  <c:v>250</c:v>
                </c:pt>
                <c:pt idx="1185">
                  <c:v>178</c:v>
                </c:pt>
                <c:pt idx="1186">
                  <c:v>150</c:v>
                </c:pt>
                <c:pt idx="1187">
                  <c:v>100</c:v>
                </c:pt>
                <c:pt idx="1188">
                  <c:v>500</c:v>
                </c:pt>
                <c:pt idx="1189">
                  <c:v>1100</c:v>
                </c:pt>
                <c:pt idx="1190">
                  <c:v>300</c:v>
                </c:pt>
                <c:pt idx="1191">
                  <c:v>350</c:v>
                </c:pt>
                <c:pt idx="1192">
                  <c:v>200</c:v>
                </c:pt>
                <c:pt idx="1193">
                  <c:v>300</c:v>
                </c:pt>
                <c:pt idx="1194">
                  <c:v>200</c:v>
                </c:pt>
                <c:pt idx="1195">
                  <c:v>400</c:v>
                </c:pt>
                <c:pt idx="1196">
                  <c:v>150</c:v>
                </c:pt>
                <c:pt idx="1197">
                  <c:v>200</c:v>
                </c:pt>
                <c:pt idx="1198">
                  <c:v>500</c:v>
                </c:pt>
                <c:pt idx="1199">
                  <c:v>200</c:v>
                </c:pt>
                <c:pt idx="1200">
                  <c:v>400</c:v>
                </c:pt>
                <c:pt idx="1201">
                  <c:v>250</c:v>
                </c:pt>
                <c:pt idx="1202">
                  <c:v>350</c:v>
                </c:pt>
                <c:pt idx="1203">
                  <c:v>1500</c:v>
                </c:pt>
                <c:pt idx="1204">
                  <c:v>350</c:v>
                </c:pt>
                <c:pt idx="1205">
                  <c:v>400</c:v>
                </c:pt>
                <c:pt idx="1206">
                  <c:v>150</c:v>
                </c:pt>
                <c:pt idx="1207">
                  <c:v>200</c:v>
                </c:pt>
                <c:pt idx="1208">
                  <c:v>450</c:v>
                </c:pt>
                <c:pt idx="1209">
                  <c:v>900</c:v>
                </c:pt>
                <c:pt idx="1210">
                  <c:v>700</c:v>
                </c:pt>
                <c:pt idx="1211">
                  <c:v>500</c:v>
                </c:pt>
                <c:pt idx="1212">
                  <c:v>150</c:v>
                </c:pt>
                <c:pt idx="1213">
                  <c:v>400</c:v>
                </c:pt>
                <c:pt idx="1214">
                  <c:v>400</c:v>
                </c:pt>
                <c:pt idx="1215">
                  <c:v>600</c:v>
                </c:pt>
                <c:pt idx="1216">
                  <c:v>200</c:v>
                </c:pt>
                <c:pt idx="1217">
                  <c:v>200</c:v>
                </c:pt>
                <c:pt idx="1218">
                  <c:v>500</c:v>
                </c:pt>
                <c:pt idx="1219">
                  <c:v>300</c:v>
                </c:pt>
                <c:pt idx="1220">
                  <c:v>300</c:v>
                </c:pt>
                <c:pt idx="1221">
                  <c:v>250</c:v>
                </c:pt>
                <c:pt idx="1222">
                  <c:v>300</c:v>
                </c:pt>
                <c:pt idx="1223">
                  <c:v>500</c:v>
                </c:pt>
                <c:pt idx="1224">
                  <c:v>300</c:v>
                </c:pt>
                <c:pt idx="1225">
                  <c:v>400</c:v>
                </c:pt>
                <c:pt idx="1226">
                  <c:v>200</c:v>
                </c:pt>
                <c:pt idx="1227">
                  <c:v>250</c:v>
                </c:pt>
                <c:pt idx="1228">
                  <c:v>550</c:v>
                </c:pt>
                <c:pt idx="1229">
                  <c:v>250</c:v>
                </c:pt>
                <c:pt idx="1230">
                  <c:v>500</c:v>
                </c:pt>
                <c:pt idx="1231">
                  <c:v>400</c:v>
                </c:pt>
                <c:pt idx="1232">
                  <c:v>200</c:v>
                </c:pt>
                <c:pt idx="1233">
                  <c:v>250</c:v>
                </c:pt>
                <c:pt idx="1234">
                  <c:v>200</c:v>
                </c:pt>
                <c:pt idx="1235">
                  <c:v>450</c:v>
                </c:pt>
                <c:pt idx="1236">
                  <c:v>500</c:v>
                </c:pt>
                <c:pt idx="1237">
                  <c:v>1300</c:v>
                </c:pt>
                <c:pt idx="1238">
                  <c:v>300</c:v>
                </c:pt>
                <c:pt idx="1239">
                  <c:v>400</c:v>
                </c:pt>
                <c:pt idx="1240">
                  <c:v>250</c:v>
                </c:pt>
                <c:pt idx="1241">
                  <c:v>600</c:v>
                </c:pt>
                <c:pt idx="1242">
                  <c:v>300</c:v>
                </c:pt>
                <c:pt idx="1243">
                  <c:v>350</c:v>
                </c:pt>
                <c:pt idx="1244">
                  <c:v>1000</c:v>
                </c:pt>
                <c:pt idx="1245">
                  <c:v>200</c:v>
                </c:pt>
                <c:pt idx="1246">
                  <c:v>150</c:v>
                </c:pt>
                <c:pt idx="1247">
                  <c:v>400</c:v>
                </c:pt>
                <c:pt idx="1248">
                  <c:v>250</c:v>
                </c:pt>
                <c:pt idx="1249">
                  <c:v>200</c:v>
                </c:pt>
                <c:pt idx="1250">
                  <c:v>250</c:v>
                </c:pt>
                <c:pt idx="1251">
                  <c:v>1200</c:v>
                </c:pt>
                <c:pt idx="1252">
                  <c:v>950</c:v>
                </c:pt>
                <c:pt idx="1253">
                  <c:v>300</c:v>
                </c:pt>
                <c:pt idx="1254">
                  <c:v>400</c:v>
                </c:pt>
                <c:pt idx="1255">
                  <c:v>300</c:v>
                </c:pt>
                <c:pt idx="1256">
                  <c:v>250</c:v>
                </c:pt>
                <c:pt idx="1257">
                  <c:v>300</c:v>
                </c:pt>
                <c:pt idx="1258">
                  <c:v>250</c:v>
                </c:pt>
                <c:pt idx="1259">
                  <c:v>150</c:v>
                </c:pt>
                <c:pt idx="1260">
                  <c:v>300</c:v>
                </c:pt>
                <c:pt idx="1261">
                  <c:v>300</c:v>
                </c:pt>
                <c:pt idx="1262">
                  <c:v>350</c:v>
                </c:pt>
                <c:pt idx="1263">
                  <c:v>200</c:v>
                </c:pt>
                <c:pt idx="1264">
                  <c:v>500</c:v>
                </c:pt>
                <c:pt idx="1265">
                  <c:v>500</c:v>
                </c:pt>
                <c:pt idx="1266">
                  <c:v>250</c:v>
                </c:pt>
                <c:pt idx="1267">
                  <c:v>250</c:v>
                </c:pt>
                <c:pt idx="1268">
                  <c:v>1000</c:v>
                </c:pt>
                <c:pt idx="1269">
                  <c:v>200</c:v>
                </c:pt>
                <c:pt idx="1270">
                  <c:v>150</c:v>
                </c:pt>
                <c:pt idx="1271">
                  <c:v>150</c:v>
                </c:pt>
                <c:pt idx="1272">
                  <c:v>300</c:v>
                </c:pt>
                <c:pt idx="1273">
                  <c:v>350</c:v>
                </c:pt>
                <c:pt idx="1274">
                  <c:v>300</c:v>
                </c:pt>
                <c:pt idx="1275">
                  <c:v>200</c:v>
                </c:pt>
                <c:pt idx="1276">
                  <c:v>1200</c:v>
                </c:pt>
                <c:pt idx="1277">
                  <c:v>500</c:v>
                </c:pt>
                <c:pt idx="1278">
                  <c:v>600</c:v>
                </c:pt>
                <c:pt idx="1279">
                  <c:v>800</c:v>
                </c:pt>
                <c:pt idx="1280">
                  <c:v>250</c:v>
                </c:pt>
                <c:pt idx="1281">
                  <c:v>150</c:v>
                </c:pt>
                <c:pt idx="1282">
                  <c:v>400</c:v>
                </c:pt>
                <c:pt idx="1283">
                  <c:v>350</c:v>
                </c:pt>
                <c:pt idx="1284">
                  <c:v>550</c:v>
                </c:pt>
                <c:pt idx="1285">
                  <c:v>200</c:v>
                </c:pt>
                <c:pt idx="1286">
                  <c:v>500</c:v>
                </c:pt>
                <c:pt idx="1287">
                  <c:v>600</c:v>
                </c:pt>
                <c:pt idx="1288">
                  <c:v>700</c:v>
                </c:pt>
                <c:pt idx="1289">
                  <c:v>400</c:v>
                </c:pt>
                <c:pt idx="1290">
                  <c:v>300</c:v>
                </c:pt>
                <c:pt idx="1291">
                  <c:v>600</c:v>
                </c:pt>
                <c:pt idx="1292">
                  <c:v>400</c:v>
                </c:pt>
                <c:pt idx="1293">
                  <c:v>400</c:v>
                </c:pt>
                <c:pt idx="1294">
                  <c:v>300</c:v>
                </c:pt>
                <c:pt idx="1295">
                  <c:v>300</c:v>
                </c:pt>
                <c:pt idx="1296">
                  <c:v>250</c:v>
                </c:pt>
                <c:pt idx="1297">
                  <c:v>500</c:v>
                </c:pt>
                <c:pt idx="1298">
                  <c:v>350</c:v>
                </c:pt>
                <c:pt idx="1299">
                  <c:v>250</c:v>
                </c:pt>
                <c:pt idx="1300">
                  <c:v>150</c:v>
                </c:pt>
                <c:pt idx="1301">
                  <c:v>300</c:v>
                </c:pt>
                <c:pt idx="1302">
                  <c:v>800</c:v>
                </c:pt>
                <c:pt idx="1303">
                  <c:v>700</c:v>
                </c:pt>
                <c:pt idx="1304">
                  <c:v>800</c:v>
                </c:pt>
                <c:pt idx="1305">
                  <c:v>250</c:v>
                </c:pt>
                <c:pt idx="1306">
                  <c:v>350</c:v>
                </c:pt>
                <c:pt idx="1307">
                  <c:v>1000</c:v>
                </c:pt>
                <c:pt idx="1308">
                  <c:v>300</c:v>
                </c:pt>
                <c:pt idx="1309">
                  <c:v>200</c:v>
                </c:pt>
                <c:pt idx="1310">
                  <c:v>600</c:v>
                </c:pt>
                <c:pt idx="1311">
                  <c:v>200</c:v>
                </c:pt>
                <c:pt idx="1312">
                  <c:v>400</c:v>
                </c:pt>
                <c:pt idx="1313">
                  <c:v>350</c:v>
                </c:pt>
                <c:pt idx="1314">
                  <c:v>700</c:v>
                </c:pt>
                <c:pt idx="1315">
                  <c:v>500</c:v>
                </c:pt>
                <c:pt idx="1316">
                  <c:v>1200</c:v>
                </c:pt>
                <c:pt idx="1317">
                  <c:v>300</c:v>
                </c:pt>
                <c:pt idx="1318">
                  <c:v>300</c:v>
                </c:pt>
                <c:pt idx="1319">
                  <c:v>250</c:v>
                </c:pt>
                <c:pt idx="1320">
                  <c:v>400</c:v>
                </c:pt>
                <c:pt idx="1321">
                  <c:v>600</c:v>
                </c:pt>
                <c:pt idx="1322">
                  <c:v>300</c:v>
                </c:pt>
                <c:pt idx="1323">
                  <c:v>300</c:v>
                </c:pt>
                <c:pt idx="1324">
                  <c:v>200</c:v>
                </c:pt>
                <c:pt idx="1325">
                  <c:v>200</c:v>
                </c:pt>
                <c:pt idx="1326">
                  <c:v>500</c:v>
                </c:pt>
                <c:pt idx="1327">
                  <c:v>250</c:v>
                </c:pt>
                <c:pt idx="1328">
                  <c:v>150</c:v>
                </c:pt>
                <c:pt idx="1329">
                  <c:v>250</c:v>
                </c:pt>
                <c:pt idx="1330">
                  <c:v>500</c:v>
                </c:pt>
                <c:pt idx="1331">
                  <c:v>350</c:v>
                </c:pt>
                <c:pt idx="1332">
                  <c:v>300</c:v>
                </c:pt>
                <c:pt idx="1333">
                  <c:v>900</c:v>
                </c:pt>
                <c:pt idx="1334">
                  <c:v>400</c:v>
                </c:pt>
                <c:pt idx="1335">
                  <c:v>800</c:v>
                </c:pt>
                <c:pt idx="1336">
                  <c:v>200</c:v>
                </c:pt>
                <c:pt idx="1337">
                  <c:v>350</c:v>
                </c:pt>
                <c:pt idx="1338">
                  <c:v>450</c:v>
                </c:pt>
                <c:pt idx="1339">
                  <c:v>400</c:v>
                </c:pt>
                <c:pt idx="1340">
                  <c:v>250</c:v>
                </c:pt>
                <c:pt idx="1341">
                  <c:v>250</c:v>
                </c:pt>
                <c:pt idx="1342">
                  <c:v>300</c:v>
                </c:pt>
                <c:pt idx="1343">
                  <c:v>450</c:v>
                </c:pt>
                <c:pt idx="1344">
                  <c:v>200</c:v>
                </c:pt>
                <c:pt idx="1345">
                  <c:v>150</c:v>
                </c:pt>
                <c:pt idx="1346">
                  <c:v>150</c:v>
                </c:pt>
                <c:pt idx="1347">
                  <c:v>150</c:v>
                </c:pt>
                <c:pt idx="1348">
                  <c:v>300</c:v>
                </c:pt>
                <c:pt idx="1349">
                  <c:v>500</c:v>
                </c:pt>
                <c:pt idx="1350">
                  <c:v>600</c:v>
                </c:pt>
                <c:pt idx="1351">
                  <c:v>200</c:v>
                </c:pt>
                <c:pt idx="1352">
                  <c:v>250</c:v>
                </c:pt>
                <c:pt idx="1353">
                  <c:v>250</c:v>
                </c:pt>
                <c:pt idx="1354">
                  <c:v>800</c:v>
                </c:pt>
                <c:pt idx="1355">
                  <c:v>200</c:v>
                </c:pt>
                <c:pt idx="1356">
                  <c:v>400</c:v>
                </c:pt>
                <c:pt idx="1357">
                  <c:v>300</c:v>
                </c:pt>
                <c:pt idx="1358">
                  <c:v>200</c:v>
                </c:pt>
                <c:pt idx="1359">
                  <c:v>200</c:v>
                </c:pt>
                <c:pt idx="1360">
                  <c:v>350</c:v>
                </c:pt>
                <c:pt idx="1361">
                  <c:v>300</c:v>
                </c:pt>
                <c:pt idx="1362">
                  <c:v>300</c:v>
                </c:pt>
                <c:pt idx="1363">
                  <c:v>250</c:v>
                </c:pt>
                <c:pt idx="1364">
                  <c:v>250</c:v>
                </c:pt>
                <c:pt idx="1365">
                  <c:v>250</c:v>
                </c:pt>
                <c:pt idx="1366">
                  <c:v>100</c:v>
                </c:pt>
                <c:pt idx="1367">
                  <c:v>600</c:v>
                </c:pt>
                <c:pt idx="1368">
                  <c:v>400</c:v>
                </c:pt>
                <c:pt idx="1369">
                  <c:v>250</c:v>
                </c:pt>
                <c:pt idx="1370">
                  <c:v>300</c:v>
                </c:pt>
                <c:pt idx="1371">
                  <c:v>200</c:v>
                </c:pt>
                <c:pt idx="1372">
                  <c:v>200</c:v>
                </c:pt>
                <c:pt idx="1373">
                  <c:v>200</c:v>
                </c:pt>
                <c:pt idx="1374">
                  <c:v>200</c:v>
                </c:pt>
                <c:pt idx="1375">
                  <c:v>400</c:v>
                </c:pt>
                <c:pt idx="1376">
                  <c:v>500</c:v>
                </c:pt>
                <c:pt idx="1377">
                  <c:v>350</c:v>
                </c:pt>
                <c:pt idx="1378">
                  <c:v>200</c:v>
                </c:pt>
                <c:pt idx="1379">
                  <c:v>300</c:v>
                </c:pt>
                <c:pt idx="1380">
                  <c:v>200</c:v>
                </c:pt>
                <c:pt idx="1381">
                  <c:v>400</c:v>
                </c:pt>
                <c:pt idx="1382">
                  <c:v>500</c:v>
                </c:pt>
                <c:pt idx="1383">
                  <c:v>400</c:v>
                </c:pt>
                <c:pt idx="1384">
                  <c:v>400</c:v>
                </c:pt>
                <c:pt idx="1385">
                  <c:v>200</c:v>
                </c:pt>
                <c:pt idx="1386">
                  <c:v>450</c:v>
                </c:pt>
                <c:pt idx="1387">
                  <c:v>200</c:v>
                </c:pt>
                <c:pt idx="1388">
                  <c:v>400</c:v>
                </c:pt>
                <c:pt idx="1389">
                  <c:v>1000</c:v>
                </c:pt>
                <c:pt idx="1390">
                  <c:v>400</c:v>
                </c:pt>
                <c:pt idx="1391">
                  <c:v>400</c:v>
                </c:pt>
                <c:pt idx="1392">
                  <c:v>400</c:v>
                </c:pt>
                <c:pt idx="1393">
                  <c:v>250</c:v>
                </c:pt>
                <c:pt idx="1394">
                  <c:v>600</c:v>
                </c:pt>
                <c:pt idx="1395">
                  <c:v>600</c:v>
                </c:pt>
                <c:pt idx="1396">
                  <c:v>400</c:v>
                </c:pt>
                <c:pt idx="1397">
                  <c:v>100</c:v>
                </c:pt>
                <c:pt idx="1398">
                  <c:v>400</c:v>
                </c:pt>
                <c:pt idx="1399">
                  <c:v>350</c:v>
                </c:pt>
                <c:pt idx="1400">
                  <c:v>750</c:v>
                </c:pt>
                <c:pt idx="1401">
                  <c:v>800</c:v>
                </c:pt>
                <c:pt idx="1402">
                  <c:v>260</c:v>
                </c:pt>
                <c:pt idx="1403">
                  <c:v>300</c:v>
                </c:pt>
                <c:pt idx="1404">
                  <c:v>400</c:v>
                </c:pt>
                <c:pt idx="1405">
                  <c:v>350</c:v>
                </c:pt>
                <c:pt idx="1406">
                  <c:v>200</c:v>
                </c:pt>
                <c:pt idx="1407">
                  <c:v>400</c:v>
                </c:pt>
                <c:pt idx="1408">
                  <c:v>400</c:v>
                </c:pt>
                <c:pt idx="1409">
                  <c:v>200</c:v>
                </c:pt>
                <c:pt idx="1410">
                  <c:v>450</c:v>
                </c:pt>
                <c:pt idx="1411">
                  <c:v>300</c:v>
                </c:pt>
                <c:pt idx="1412">
                  <c:v>450</c:v>
                </c:pt>
                <c:pt idx="1413">
                  <c:v>400</c:v>
                </c:pt>
                <c:pt idx="1414">
                  <c:v>300</c:v>
                </c:pt>
                <c:pt idx="1415">
                  <c:v>1000</c:v>
                </c:pt>
                <c:pt idx="1416">
                  <c:v>500</c:v>
                </c:pt>
                <c:pt idx="1417">
                  <c:v>200</c:v>
                </c:pt>
                <c:pt idx="1418">
                  <c:v>150</c:v>
                </c:pt>
                <c:pt idx="1419">
                  <c:v>300</c:v>
                </c:pt>
                <c:pt idx="1420">
                  <c:v>800</c:v>
                </c:pt>
                <c:pt idx="1421">
                  <c:v>500</c:v>
                </c:pt>
                <c:pt idx="1422">
                  <c:v>300</c:v>
                </c:pt>
                <c:pt idx="1423">
                  <c:v>200</c:v>
                </c:pt>
                <c:pt idx="1424">
                  <c:v>300</c:v>
                </c:pt>
                <c:pt idx="1425">
                  <c:v>300</c:v>
                </c:pt>
                <c:pt idx="1426">
                  <c:v>400</c:v>
                </c:pt>
                <c:pt idx="1427">
                  <c:v>250</c:v>
                </c:pt>
                <c:pt idx="1428">
                  <c:v>300</c:v>
                </c:pt>
                <c:pt idx="1429">
                  <c:v>350</c:v>
                </c:pt>
                <c:pt idx="1430">
                  <c:v>500</c:v>
                </c:pt>
                <c:pt idx="1431">
                  <c:v>250</c:v>
                </c:pt>
                <c:pt idx="1432">
                  <c:v>300</c:v>
                </c:pt>
                <c:pt idx="1433">
                  <c:v>250</c:v>
                </c:pt>
                <c:pt idx="1434">
                  <c:v>350</c:v>
                </c:pt>
                <c:pt idx="1435">
                  <c:v>250</c:v>
                </c:pt>
                <c:pt idx="1436">
                  <c:v>450</c:v>
                </c:pt>
                <c:pt idx="1437">
                  <c:v>250</c:v>
                </c:pt>
                <c:pt idx="1438">
                  <c:v>450</c:v>
                </c:pt>
                <c:pt idx="1439">
                  <c:v>550</c:v>
                </c:pt>
                <c:pt idx="1440">
                  <c:v>250</c:v>
                </c:pt>
                <c:pt idx="1441">
                  <c:v>200</c:v>
                </c:pt>
                <c:pt idx="1442">
                  <c:v>150</c:v>
                </c:pt>
                <c:pt idx="1443">
                  <c:v>1000</c:v>
                </c:pt>
                <c:pt idx="1444">
                  <c:v>250</c:v>
                </c:pt>
                <c:pt idx="1445">
                  <c:v>400</c:v>
                </c:pt>
                <c:pt idx="1446">
                  <c:v>200</c:v>
                </c:pt>
                <c:pt idx="1447">
                  <c:v>250</c:v>
                </c:pt>
                <c:pt idx="1448">
                  <c:v>550</c:v>
                </c:pt>
                <c:pt idx="1449">
                  <c:v>250</c:v>
                </c:pt>
                <c:pt idx="1450">
                  <c:v>300</c:v>
                </c:pt>
                <c:pt idx="1451">
                  <c:v>400</c:v>
                </c:pt>
                <c:pt idx="1452">
                  <c:v>100</c:v>
                </c:pt>
                <c:pt idx="1453">
                  <c:v>200</c:v>
                </c:pt>
                <c:pt idx="1454">
                  <c:v>100</c:v>
                </c:pt>
                <c:pt idx="1455">
                  <c:v>700</c:v>
                </c:pt>
                <c:pt idx="1456">
                  <c:v>450</c:v>
                </c:pt>
                <c:pt idx="1457">
                  <c:v>150</c:v>
                </c:pt>
                <c:pt idx="1458">
                  <c:v>200</c:v>
                </c:pt>
                <c:pt idx="1459">
                  <c:v>300</c:v>
                </c:pt>
                <c:pt idx="1460">
                  <c:v>350</c:v>
                </c:pt>
                <c:pt idx="1461">
                  <c:v>400</c:v>
                </c:pt>
                <c:pt idx="1462">
                  <c:v>150</c:v>
                </c:pt>
                <c:pt idx="1463">
                  <c:v>300</c:v>
                </c:pt>
                <c:pt idx="1464">
                  <c:v>150</c:v>
                </c:pt>
                <c:pt idx="1465">
                  <c:v>250</c:v>
                </c:pt>
                <c:pt idx="1466">
                  <c:v>300</c:v>
                </c:pt>
                <c:pt idx="1467">
                  <c:v>300</c:v>
                </c:pt>
                <c:pt idx="1468">
                  <c:v>1100</c:v>
                </c:pt>
                <c:pt idx="1469">
                  <c:v>500</c:v>
                </c:pt>
                <c:pt idx="1470">
                  <c:v>650</c:v>
                </c:pt>
                <c:pt idx="1471">
                  <c:v>250</c:v>
                </c:pt>
                <c:pt idx="1472">
                  <c:v>150</c:v>
                </c:pt>
                <c:pt idx="1473">
                  <c:v>400</c:v>
                </c:pt>
                <c:pt idx="1474">
                  <c:v>200</c:v>
                </c:pt>
                <c:pt idx="1475">
                  <c:v>1200</c:v>
                </c:pt>
                <c:pt idx="1476">
                  <c:v>200</c:v>
                </c:pt>
                <c:pt idx="1477">
                  <c:v>500</c:v>
                </c:pt>
                <c:pt idx="1478">
                  <c:v>300</c:v>
                </c:pt>
                <c:pt idx="1479">
                  <c:v>600</c:v>
                </c:pt>
                <c:pt idx="1480">
                  <c:v>1200</c:v>
                </c:pt>
                <c:pt idx="1481">
                  <c:v>250</c:v>
                </c:pt>
                <c:pt idx="1482">
                  <c:v>200</c:v>
                </c:pt>
                <c:pt idx="1483">
                  <c:v>250</c:v>
                </c:pt>
                <c:pt idx="1484">
                  <c:v>350</c:v>
                </c:pt>
                <c:pt idx="1485">
                  <c:v>550</c:v>
                </c:pt>
                <c:pt idx="1486">
                  <c:v>400</c:v>
                </c:pt>
                <c:pt idx="1487">
                  <c:v>350</c:v>
                </c:pt>
                <c:pt idx="1488">
                  <c:v>300</c:v>
                </c:pt>
                <c:pt idx="1489">
                  <c:v>250</c:v>
                </c:pt>
                <c:pt idx="1490">
                  <c:v>149</c:v>
                </c:pt>
                <c:pt idx="1491">
                  <c:v>350</c:v>
                </c:pt>
                <c:pt idx="1492">
                  <c:v>200</c:v>
                </c:pt>
                <c:pt idx="1493">
                  <c:v>500</c:v>
                </c:pt>
                <c:pt idx="1494">
                  <c:v>200</c:v>
                </c:pt>
                <c:pt idx="1495">
                  <c:v>400</c:v>
                </c:pt>
                <c:pt idx="1496">
                  <c:v>1000</c:v>
                </c:pt>
                <c:pt idx="1497">
                  <c:v>750</c:v>
                </c:pt>
                <c:pt idx="1498">
                  <c:v>250</c:v>
                </c:pt>
                <c:pt idx="1499">
                  <c:v>200</c:v>
                </c:pt>
                <c:pt idx="1500">
                  <c:v>400</c:v>
                </c:pt>
                <c:pt idx="1501">
                  <c:v>150</c:v>
                </c:pt>
                <c:pt idx="1502">
                  <c:v>200</c:v>
                </c:pt>
                <c:pt idx="1503">
                  <c:v>250</c:v>
                </c:pt>
                <c:pt idx="1504">
                  <c:v>450</c:v>
                </c:pt>
                <c:pt idx="1505">
                  <c:v>150</c:v>
                </c:pt>
                <c:pt idx="1506">
                  <c:v>200</c:v>
                </c:pt>
                <c:pt idx="1507">
                  <c:v>400</c:v>
                </c:pt>
                <c:pt idx="1508">
                  <c:v>850</c:v>
                </c:pt>
                <c:pt idx="1509">
                  <c:v>300</c:v>
                </c:pt>
                <c:pt idx="1510">
                  <c:v>300</c:v>
                </c:pt>
                <c:pt idx="1511">
                  <c:v>200</c:v>
                </c:pt>
                <c:pt idx="1512">
                  <c:v>250</c:v>
                </c:pt>
                <c:pt idx="1513">
                  <c:v>400</c:v>
                </c:pt>
                <c:pt idx="1514">
                  <c:v>200</c:v>
                </c:pt>
                <c:pt idx="1515">
                  <c:v>400</c:v>
                </c:pt>
                <c:pt idx="1516">
                  <c:v>150</c:v>
                </c:pt>
                <c:pt idx="1517">
                  <c:v>330</c:v>
                </c:pt>
                <c:pt idx="1518">
                  <c:v>450</c:v>
                </c:pt>
                <c:pt idx="1519">
                  <c:v>100</c:v>
                </c:pt>
                <c:pt idx="1520">
                  <c:v>100</c:v>
                </c:pt>
                <c:pt idx="1521">
                  <c:v>500</c:v>
                </c:pt>
                <c:pt idx="1522">
                  <c:v>850</c:v>
                </c:pt>
                <c:pt idx="1523">
                  <c:v>350</c:v>
                </c:pt>
                <c:pt idx="1524">
                  <c:v>1100</c:v>
                </c:pt>
                <c:pt idx="1525">
                  <c:v>700</c:v>
                </c:pt>
                <c:pt idx="1526">
                  <c:v>400</c:v>
                </c:pt>
                <c:pt idx="1527">
                  <c:v>1200</c:v>
                </c:pt>
                <c:pt idx="1528">
                  <c:v>300</c:v>
                </c:pt>
                <c:pt idx="1529">
                  <c:v>400</c:v>
                </c:pt>
                <c:pt idx="1530">
                  <c:v>200</c:v>
                </c:pt>
                <c:pt idx="1531">
                  <c:v>450</c:v>
                </c:pt>
                <c:pt idx="1532">
                  <c:v>300</c:v>
                </c:pt>
                <c:pt idx="1533">
                  <c:v>100</c:v>
                </c:pt>
                <c:pt idx="1534">
                  <c:v>1100</c:v>
                </c:pt>
                <c:pt idx="1535">
                  <c:v>300</c:v>
                </c:pt>
                <c:pt idx="1536">
                  <c:v>200</c:v>
                </c:pt>
                <c:pt idx="1537">
                  <c:v>200</c:v>
                </c:pt>
                <c:pt idx="1538">
                  <c:v>200</c:v>
                </c:pt>
                <c:pt idx="1539">
                  <c:v>650</c:v>
                </c:pt>
                <c:pt idx="1540">
                  <c:v>300</c:v>
                </c:pt>
                <c:pt idx="1541">
                  <c:v>500</c:v>
                </c:pt>
                <c:pt idx="1542">
                  <c:v>600</c:v>
                </c:pt>
                <c:pt idx="1543">
                  <c:v>350</c:v>
                </c:pt>
                <c:pt idx="1544">
                  <c:v>300</c:v>
                </c:pt>
                <c:pt idx="1545">
                  <c:v>600</c:v>
                </c:pt>
                <c:pt idx="1546">
                  <c:v>500</c:v>
                </c:pt>
                <c:pt idx="1547">
                  <c:v>300</c:v>
                </c:pt>
                <c:pt idx="1548">
                  <c:v>200</c:v>
                </c:pt>
                <c:pt idx="1549">
                  <c:v>750</c:v>
                </c:pt>
                <c:pt idx="1550">
                  <c:v>250</c:v>
                </c:pt>
                <c:pt idx="1551">
                  <c:v>300</c:v>
                </c:pt>
                <c:pt idx="1552">
                  <c:v>400</c:v>
                </c:pt>
                <c:pt idx="1553">
                  <c:v>600</c:v>
                </c:pt>
                <c:pt idx="1554">
                  <c:v>400</c:v>
                </c:pt>
                <c:pt idx="1555">
                  <c:v>100</c:v>
                </c:pt>
                <c:pt idx="1556">
                  <c:v>200</c:v>
                </c:pt>
                <c:pt idx="1557">
                  <c:v>1</c:v>
                </c:pt>
                <c:pt idx="1558">
                  <c:v>500</c:v>
                </c:pt>
                <c:pt idx="1559">
                  <c:v>300</c:v>
                </c:pt>
                <c:pt idx="1560">
                  <c:v>300</c:v>
                </c:pt>
                <c:pt idx="1561">
                  <c:v>150</c:v>
                </c:pt>
                <c:pt idx="1562">
                  <c:v>500</c:v>
                </c:pt>
                <c:pt idx="1563">
                  <c:v>200</c:v>
                </c:pt>
                <c:pt idx="1564">
                  <c:v>1000</c:v>
                </c:pt>
                <c:pt idx="1565">
                  <c:v>250</c:v>
                </c:pt>
                <c:pt idx="1566">
                  <c:v>800</c:v>
                </c:pt>
                <c:pt idx="1567">
                  <c:v>200</c:v>
                </c:pt>
                <c:pt idx="1568">
                  <c:v>300</c:v>
                </c:pt>
                <c:pt idx="1569">
                  <c:v>250</c:v>
                </c:pt>
                <c:pt idx="1570">
                  <c:v>300</c:v>
                </c:pt>
                <c:pt idx="1571">
                  <c:v>300</c:v>
                </c:pt>
                <c:pt idx="1572">
                  <c:v>250</c:v>
                </c:pt>
                <c:pt idx="1573">
                  <c:v>300</c:v>
                </c:pt>
                <c:pt idx="1574">
                  <c:v>700</c:v>
                </c:pt>
                <c:pt idx="1575">
                  <c:v>150</c:v>
                </c:pt>
                <c:pt idx="1576">
                  <c:v>550</c:v>
                </c:pt>
                <c:pt idx="1577">
                  <c:v>300</c:v>
                </c:pt>
                <c:pt idx="1578">
                  <c:v>450</c:v>
                </c:pt>
                <c:pt idx="1579">
                  <c:v>600</c:v>
                </c:pt>
                <c:pt idx="1580">
                  <c:v>150</c:v>
                </c:pt>
                <c:pt idx="1581">
                  <c:v>250</c:v>
                </c:pt>
                <c:pt idx="1582">
                  <c:v>300</c:v>
                </c:pt>
                <c:pt idx="1583">
                  <c:v>200</c:v>
                </c:pt>
                <c:pt idx="1584">
                  <c:v>250</c:v>
                </c:pt>
                <c:pt idx="1585">
                  <c:v>200</c:v>
                </c:pt>
                <c:pt idx="1586">
                  <c:v>300</c:v>
                </c:pt>
                <c:pt idx="1587">
                  <c:v>300</c:v>
                </c:pt>
                <c:pt idx="1588">
                  <c:v>200</c:v>
                </c:pt>
                <c:pt idx="1589">
                  <c:v>1000</c:v>
                </c:pt>
                <c:pt idx="1590">
                  <c:v>400</c:v>
                </c:pt>
                <c:pt idx="1591">
                  <c:v>800</c:v>
                </c:pt>
                <c:pt idx="1592">
                  <c:v>150</c:v>
                </c:pt>
                <c:pt idx="1593">
                  <c:v>150</c:v>
                </c:pt>
                <c:pt idx="1594">
                  <c:v>800</c:v>
                </c:pt>
                <c:pt idx="1595">
                  <c:v>200</c:v>
                </c:pt>
                <c:pt idx="1596">
                  <c:v>250</c:v>
                </c:pt>
                <c:pt idx="1597">
                  <c:v>400</c:v>
                </c:pt>
                <c:pt idx="1598">
                  <c:v>300</c:v>
                </c:pt>
                <c:pt idx="1599">
                  <c:v>250</c:v>
                </c:pt>
                <c:pt idx="1600">
                  <c:v>200</c:v>
                </c:pt>
                <c:pt idx="1601">
                  <c:v>200</c:v>
                </c:pt>
                <c:pt idx="1602">
                  <c:v>250</c:v>
                </c:pt>
                <c:pt idx="1603">
                  <c:v>600</c:v>
                </c:pt>
                <c:pt idx="1604">
                  <c:v>800</c:v>
                </c:pt>
                <c:pt idx="1605">
                  <c:v>300</c:v>
                </c:pt>
                <c:pt idx="1606">
                  <c:v>500</c:v>
                </c:pt>
                <c:pt idx="1607">
                  <c:v>300</c:v>
                </c:pt>
                <c:pt idx="1608">
                  <c:v>350</c:v>
                </c:pt>
                <c:pt idx="1609">
                  <c:v>400</c:v>
                </c:pt>
                <c:pt idx="1610">
                  <c:v>150</c:v>
                </c:pt>
                <c:pt idx="1611">
                  <c:v>200</c:v>
                </c:pt>
                <c:pt idx="1612">
                  <c:v>450</c:v>
                </c:pt>
                <c:pt idx="1613">
                  <c:v>500</c:v>
                </c:pt>
                <c:pt idx="1614">
                  <c:v>700</c:v>
                </c:pt>
                <c:pt idx="1615">
                  <c:v>300</c:v>
                </c:pt>
                <c:pt idx="1616">
                  <c:v>1200</c:v>
                </c:pt>
                <c:pt idx="1617">
                  <c:v>500</c:v>
                </c:pt>
                <c:pt idx="1618">
                  <c:v>300</c:v>
                </c:pt>
                <c:pt idx="1619">
                  <c:v>350</c:v>
                </c:pt>
                <c:pt idx="1620">
                  <c:v>600</c:v>
                </c:pt>
                <c:pt idx="1621">
                  <c:v>100</c:v>
                </c:pt>
                <c:pt idx="1622">
                  <c:v>350</c:v>
                </c:pt>
                <c:pt idx="1623">
                  <c:v>300</c:v>
                </c:pt>
                <c:pt idx="1624">
                  <c:v>126</c:v>
                </c:pt>
                <c:pt idx="1625">
                  <c:v>150</c:v>
                </c:pt>
                <c:pt idx="1626">
                  <c:v>100</c:v>
                </c:pt>
                <c:pt idx="1627">
                  <c:v>450</c:v>
                </c:pt>
                <c:pt idx="1628">
                  <c:v>400</c:v>
                </c:pt>
                <c:pt idx="1629">
                  <c:v>150</c:v>
                </c:pt>
                <c:pt idx="1630">
                  <c:v>350</c:v>
                </c:pt>
                <c:pt idx="1631">
                  <c:v>450</c:v>
                </c:pt>
                <c:pt idx="1632">
                  <c:v>500</c:v>
                </c:pt>
                <c:pt idx="1633">
                  <c:v>200</c:v>
                </c:pt>
                <c:pt idx="1634">
                  <c:v>400</c:v>
                </c:pt>
                <c:pt idx="1635">
                  <c:v>450</c:v>
                </c:pt>
                <c:pt idx="1636">
                  <c:v>250</c:v>
                </c:pt>
                <c:pt idx="1637">
                  <c:v>500</c:v>
                </c:pt>
                <c:pt idx="1638">
                  <c:v>600</c:v>
                </c:pt>
                <c:pt idx="1639">
                  <c:v>650</c:v>
                </c:pt>
                <c:pt idx="1640">
                  <c:v>650</c:v>
                </c:pt>
                <c:pt idx="1641">
                  <c:v>200</c:v>
                </c:pt>
                <c:pt idx="1642">
                  <c:v>350</c:v>
                </c:pt>
                <c:pt idx="1643">
                  <c:v>350</c:v>
                </c:pt>
                <c:pt idx="1644">
                  <c:v>600</c:v>
                </c:pt>
                <c:pt idx="1645">
                  <c:v>250</c:v>
                </c:pt>
                <c:pt idx="1646">
                  <c:v>750</c:v>
                </c:pt>
                <c:pt idx="1647">
                  <c:v>100</c:v>
                </c:pt>
                <c:pt idx="1648">
                  <c:v>650</c:v>
                </c:pt>
                <c:pt idx="1649">
                  <c:v>150</c:v>
                </c:pt>
                <c:pt idx="1650">
                  <c:v>300</c:v>
                </c:pt>
                <c:pt idx="1651">
                  <c:v>500</c:v>
                </c:pt>
                <c:pt idx="1652">
                  <c:v>250</c:v>
                </c:pt>
                <c:pt idx="1653">
                  <c:v>500</c:v>
                </c:pt>
                <c:pt idx="1654">
                  <c:v>150</c:v>
                </c:pt>
                <c:pt idx="1655">
                  <c:v>150</c:v>
                </c:pt>
                <c:pt idx="1656">
                  <c:v>200</c:v>
                </c:pt>
                <c:pt idx="1657">
                  <c:v>500</c:v>
                </c:pt>
                <c:pt idx="1658">
                  <c:v>250</c:v>
                </c:pt>
                <c:pt idx="1659">
                  <c:v>300</c:v>
                </c:pt>
                <c:pt idx="1660">
                  <c:v>300</c:v>
                </c:pt>
                <c:pt idx="1661">
                  <c:v>650</c:v>
                </c:pt>
                <c:pt idx="1662">
                  <c:v>300</c:v>
                </c:pt>
                <c:pt idx="1663">
                  <c:v>300</c:v>
                </c:pt>
                <c:pt idx="1664">
                  <c:v>400</c:v>
                </c:pt>
                <c:pt idx="1665">
                  <c:v>350</c:v>
                </c:pt>
                <c:pt idx="1666">
                  <c:v>400</c:v>
                </c:pt>
                <c:pt idx="1667">
                  <c:v>400</c:v>
                </c:pt>
                <c:pt idx="1668">
                  <c:v>300</c:v>
                </c:pt>
                <c:pt idx="1669">
                  <c:v>600</c:v>
                </c:pt>
                <c:pt idx="1670">
                  <c:v>400</c:v>
                </c:pt>
                <c:pt idx="1671">
                  <c:v>300</c:v>
                </c:pt>
                <c:pt idx="1672">
                  <c:v>500</c:v>
                </c:pt>
                <c:pt idx="1673">
                  <c:v>500</c:v>
                </c:pt>
                <c:pt idx="1674">
                  <c:v>150</c:v>
                </c:pt>
                <c:pt idx="1675">
                  <c:v>150</c:v>
                </c:pt>
                <c:pt idx="1676">
                  <c:v>400</c:v>
                </c:pt>
                <c:pt idx="1677">
                  <c:v>500</c:v>
                </c:pt>
                <c:pt idx="1678">
                  <c:v>500</c:v>
                </c:pt>
                <c:pt idx="1679">
                  <c:v>400</c:v>
                </c:pt>
                <c:pt idx="1680">
                  <c:v>800</c:v>
                </c:pt>
                <c:pt idx="1681">
                  <c:v>300</c:v>
                </c:pt>
                <c:pt idx="1682">
                  <c:v>450</c:v>
                </c:pt>
                <c:pt idx="1683">
                  <c:v>450</c:v>
                </c:pt>
                <c:pt idx="1684">
                  <c:v>800</c:v>
                </c:pt>
                <c:pt idx="1685">
                  <c:v>650</c:v>
                </c:pt>
                <c:pt idx="1686">
                  <c:v>200</c:v>
                </c:pt>
                <c:pt idx="1687">
                  <c:v>400</c:v>
                </c:pt>
                <c:pt idx="1688">
                  <c:v>120</c:v>
                </c:pt>
                <c:pt idx="1689">
                  <c:v>350</c:v>
                </c:pt>
                <c:pt idx="1690">
                  <c:v>200</c:v>
                </c:pt>
                <c:pt idx="1691">
                  <c:v>200</c:v>
                </c:pt>
                <c:pt idx="1692">
                  <c:v>150</c:v>
                </c:pt>
                <c:pt idx="1693">
                  <c:v>250</c:v>
                </c:pt>
                <c:pt idx="1694">
                  <c:v>250</c:v>
                </c:pt>
                <c:pt idx="1695">
                  <c:v>350</c:v>
                </c:pt>
                <c:pt idx="1696">
                  <c:v>700</c:v>
                </c:pt>
                <c:pt idx="1697">
                  <c:v>300</c:v>
                </c:pt>
                <c:pt idx="1698">
                  <c:v>800</c:v>
                </c:pt>
                <c:pt idx="1699">
                  <c:v>800</c:v>
                </c:pt>
                <c:pt idx="1700">
                  <c:v>400</c:v>
                </c:pt>
                <c:pt idx="1701">
                  <c:v>200</c:v>
                </c:pt>
                <c:pt idx="1702">
                  <c:v>350</c:v>
                </c:pt>
                <c:pt idx="1703">
                  <c:v>400</c:v>
                </c:pt>
                <c:pt idx="1704">
                  <c:v>1000</c:v>
                </c:pt>
                <c:pt idx="1705">
                  <c:v>300</c:v>
                </c:pt>
                <c:pt idx="1706">
                  <c:v>250</c:v>
                </c:pt>
                <c:pt idx="1707">
                  <c:v>1200</c:v>
                </c:pt>
                <c:pt idx="1708">
                  <c:v>250</c:v>
                </c:pt>
                <c:pt idx="1709">
                  <c:v>250</c:v>
                </c:pt>
                <c:pt idx="1710">
                  <c:v>250</c:v>
                </c:pt>
                <c:pt idx="1711">
                  <c:v>550</c:v>
                </c:pt>
                <c:pt idx="1712">
                  <c:v>150</c:v>
                </c:pt>
                <c:pt idx="1713">
                  <c:v>800</c:v>
                </c:pt>
                <c:pt idx="1714">
                  <c:v>200</c:v>
                </c:pt>
                <c:pt idx="1715">
                  <c:v>500</c:v>
                </c:pt>
                <c:pt idx="1716">
                  <c:v>350</c:v>
                </c:pt>
                <c:pt idx="1717">
                  <c:v>500</c:v>
                </c:pt>
                <c:pt idx="1718">
                  <c:v>700</c:v>
                </c:pt>
                <c:pt idx="1719">
                  <c:v>1200</c:v>
                </c:pt>
                <c:pt idx="1720">
                  <c:v>250</c:v>
                </c:pt>
                <c:pt idx="1721">
                  <c:v>300</c:v>
                </c:pt>
                <c:pt idx="1722">
                  <c:v>200</c:v>
                </c:pt>
                <c:pt idx="1723">
                  <c:v>250</c:v>
                </c:pt>
                <c:pt idx="1724">
                  <c:v>400</c:v>
                </c:pt>
                <c:pt idx="1725">
                  <c:v>384</c:v>
                </c:pt>
                <c:pt idx="1726">
                  <c:v>100</c:v>
                </c:pt>
                <c:pt idx="1727">
                  <c:v>450</c:v>
                </c:pt>
                <c:pt idx="1728">
                  <c:v>350</c:v>
                </c:pt>
                <c:pt idx="1729">
                  <c:v>200</c:v>
                </c:pt>
                <c:pt idx="1730">
                  <c:v>400</c:v>
                </c:pt>
                <c:pt idx="1731">
                  <c:v>100</c:v>
                </c:pt>
                <c:pt idx="1732">
                  <c:v>250</c:v>
                </c:pt>
                <c:pt idx="1733">
                  <c:v>450</c:v>
                </c:pt>
                <c:pt idx="1734">
                  <c:v>300</c:v>
                </c:pt>
                <c:pt idx="1735">
                  <c:v>500</c:v>
                </c:pt>
                <c:pt idx="1736">
                  <c:v>1100</c:v>
                </c:pt>
                <c:pt idx="1737">
                  <c:v>400</c:v>
                </c:pt>
                <c:pt idx="1738">
                  <c:v>300</c:v>
                </c:pt>
                <c:pt idx="1739">
                  <c:v>250</c:v>
                </c:pt>
                <c:pt idx="1740">
                  <c:v>800</c:v>
                </c:pt>
                <c:pt idx="1741">
                  <c:v>600</c:v>
                </c:pt>
                <c:pt idx="1742">
                  <c:v>350</c:v>
                </c:pt>
                <c:pt idx="1743">
                  <c:v>250</c:v>
                </c:pt>
                <c:pt idx="1744">
                  <c:v>250</c:v>
                </c:pt>
                <c:pt idx="1745">
                  <c:v>350</c:v>
                </c:pt>
                <c:pt idx="1746">
                  <c:v>200</c:v>
                </c:pt>
                <c:pt idx="1747">
                  <c:v>250</c:v>
                </c:pt>
                <c:pt idx="1748">
                  <c:v>600</c:v>
                </c:pt>
                <c:pt idx="1749">
                  <c:v>300</c:v>
                </c:pt>
                <c:pt idx="1750">
                  <c:v>350</c:v>
                </c:pt>
                <c:pt idx="1751">
                  <c:v>1100</c:v>
                </c:pt>
                <c:pt idx="1752">
                  <c:v>150</c:v>
                </c:pt>
                <c:pt idx="1753">
                  <c:v>200</c:v>
                </c:pt>
                <c:pt idx="1754">
                  <c:v>1000</c:v>
                </c:pt>
                <c:pt idx="1755">
                  <c:v>0</c:v>
                </c:pt>
                <c:pt idx="1756">
                  <c:v>350</c:v>
                </c:pt>
                <c:pt idx="1757">
                  <c:v>800</c:v>
                </c:pt>
                <c:pt idx="1758">
                  <c:v>150</c:v>
                </c:pt>
                <c:pt idx="1759">
                  <c:v>500</c:v>
                </c:pt>
                <c:pt idx="1760">
                  <c:v>200</c:v>
                </c:pt>
                <c:pt idx="1761">
                  <c:v>350</c:v>
                </c:pt>
                <c:pt idx="1762">
                  <c:v>150</c:v>
                </c:pt>
                <c:pt idx="1763">
                  <c:v>0</c:v>
                </c:pt>
                <c:pt idx="1764">
                  <c:v>250</c:v>
                </c:pt>
                <c:pt idx="1765">
                  <c:v>900</c:v>
                </c:pt>
                <c:pt idx="1766">
                  <c:v>200</c:v>
                </c:pt>
                <c:pt idx="1767">
                  <c:v>300</c:v>
                </c:pt>
                <c:pt idx="1768">
                  <c:v>450</c:v>
                </c:pt>
                <c:pt idx="1769">
                  <c:v>100</c:v>
                </c:pt>
                <c:pt idx="1770">
                  <c:v>150</c:v>
                </c:pt>
                <c:pt idx="1771">
                  <c:v>450</c:v>
                </c:pt>
                <c:pt idx="1772">
                  <c:v>300</c:v>
                </c:pt>
                <c:pt idx="1773">
                  <c:v>300</c:v>
                </c:pt>
                <c:pt idx="1774">
                  <c:v>300</c:v>
                </c:pt>
                <c:pt idx="1775">
                  <c:v>250</c:v>
                </c:pt>
                <c:pt idx="1776">
                  <c:v>400</c:v>
                </c:pt>
                <c:pt idx="1777">
                  <c:v>100</c:v>
                </c:pt>
                <c:pt idx="1778">
                  <c:v>178</c:v>
                </c:pt>
                <c:pt idx="1779">
                  <c:v>200</c:v>
                </c:pt>
                <c:pt idx="1780">
                  <c:v>450</c:v>
                </c:pt>
                <c:pt idx="1781">
                  <c:v>500</c:v>
                </c:pt>
                <c:pt idx="1782">
                  <c:v>800</c:v>
                </c:pt>
                <c:pt idx="1783">
                  <c:v>250</c:v>
                </c:pt>
                <c:pt idx="1784">
                  <c:v>300</c:v>
                </c:pt>
                <c:pt idx="1785">
                  <c:v>200</c:v>
                </c:pt>
                <c:pt idx="1786">
                  <c:v>1200</c:v>
                </c:pt>
                <c:pt idx="1787">
                  <c:v>200</c:v>
                </c:pt>
                <c:pt idx="1788">
                  <c:v>150</c:v>
                </c:pt>
                <c:pt idx="1789">
                  <c:v>400</c:v>
                </c:pt>
                <c:pt idx="1790">
                  <c:v>400</c:v>
                </c:pt>
                <c:pt idx="1791">
                  <c:v>200</c:v>
                </c:pt>
                <c:pt idx="1792">
                  <c:v>249</c:v>
                </c:pt>
                <c:pt idx="1793">
                  <c:v>500</c:v>
                </c:pt>
                <c:pt idx="1794">
                  <c:v>350</c:v>
                </c:pt>
                <c:pt idx="1795">
                  <c:v>350</c:v>
                </c:pt>
                <c:pt idx="1796">
                  <c:v>200</c:v>
                </c:pt>
                <c:pt idx="1797">
                  <c:v>900</c:v>
                </c:pt>
                <c:pt idx="1798">
                  <c:v>800</c:v>
                </c:pt>
                <c:pt idx="1799">
                  <c:v>150</c:v>
                </c:pt>
                <c:pt idx="1800">
                  <c:v>300</c:v>
                </c:pt>
                <c:pt idx="1801">
                  <c:v>100</c:v>
                </c:pt>
                <c:pt idx="1802">
                  <c:v>150</c:v>
                </c:pt>
                <c:pt idx="1803">
                  <c:v>450</c:v>
                </c:pt>
                <c:pt idx="1804">
                  <c:v>300</c:v>
                </c:pt>
                <c:pt idx="1805">
                  <c:v>300</c:v>
                </c:pt>
                <c:pt idx="1806">
                  <c:v>400</c:v>
                </c:pt>
                <c:pt idx="1807">
                  <c:v>100</c:v>
                </c:pt>
                <c:pt idx="1808">
                  <c:v>400</c:v>
                </c:pt>
                <c:pt idx="1809">
                  <c:v>300</c:v>
                </c:pt>
                <c:pt idx="1810">
                  <c:v>200</c:v>
                </c:pt>
                <c:pt idx="1811">
                  <c:v>250</c:v>
                </c:pt>
                <c:pt idx="1812">
                  <c:v>500</c:v>
                </c:pt>
                <c:pt idx="1813">
                  <c:v>200</c:v>
                </c:pt>
                <c:pt idx="1814">
                  <c:v>500</c:v>
                </c:pt>
                <c:pt idx="1815">
                  <c:v>200</c:v>
                </c:pt>
                <c:pt idx="1816">
                  <c:v>150</c:v>
                </c:pt>
                <c:pt idx="1817">
                  <c:v>300</c:v>
                </c:pt>
                <c:pt idx="1818">
                  <c:v>400</c:v>
                </c:pt>
                <c:pt idx="1819">
                  <c:v>600</c:v>
                </c:pt>
                <c:pt idx="1820">
                  <c:v>100</c:v>
                </c:pt>
                <c:pt idx="1821">
                  <c:v>200</c:v>
                </c:pt>
                <c:pt idx="1822">
                  <c:v>300</c:v>
                </c:pt>
                <c:pt idx="1823">
                  <c:v>800</c:v>
                </c:pt>
                <c:pt idx="1824">
                  <c:v>300</c:v>
                </c:pt>
                <c:pt idx="1825">
                  <c:v>450</c:v>
                </c:pt>
                <c:pt idx="1826">
                  <c:v>200</c:v>
                </c:pt>
                <c:pt idx="1827">
                  <c:v>200</c:v>
                </c:pt>
                <c:pt idx="1828">
                  <c:v>200</c:v>
                </c:pt>
                <c:pt idx="1829">
                  <c:v>150</c:v>
                </c:pt>
                <c:pt idx="1830">
                  <c:v>250</c:v>
                </c:pt>
                <c:pt idx="1831">
                  <c:v>50</c:v>
                </c:pt>
                <c:pt idx="1832">
                  <c:v>100</c:v>
                </c:pt>
                <c:pt idx="1833">
                  <c:v>600</c:v>
                </c:pt>
                <c:pt idx="1834">
                  <c:v>100</c:v>
                </c:pt>
                <c:pt idx="1835">
                  <c:v>250</c:v>
                </c:pt>
                <c:pt idx="1836">
                  <c:v>200</c:v>
                </c:pt>
                <c:pt idx="1837">
                  <c:v>200</c:v>
                </c:pt>
                <c:pt idx="1838">
                  <c:v>400</c:v>
                </c:pt>
                <c:pt idx="1839">
                  <c:v>200</c:v>
                </c:pt>
                <c:pt idx="1840">
                  <c:v>150</c:v>
                </c:pt>
                <c:pt idx="1841">
                  <c:v>200</c:v>
                </c:pt>
                <c:pt idx="1842">
                  <c:v>300</c:v>
                </c:pt>
                <c:pt idx="1843">
                  <c:v>800</c:v>
                </c:pt>
                <c:pt idx="1844">
                  <c:v>350</c:v>
                </c:pt>
                <c:pt idx="1845">
                  <c:v>100</c:v>
                </c:pt>
                <c:pt idx="1846">
                  <c:v>250</c:v>
                </c:pt>
                <c:pt idx="1847">
                  <c:v>170</c:v>
                </c:pt>
                <c:pt idx="1848">
                  <c:v>250</c:v>
                </c:pt>
                <c:pt idx="1849">
                  <c:v>400</c:v>
                </c:pt>
                <c:pt idx="1850">
                  <c:v>250</c:v>
                </c:pt>
                <c:pt idx="1851">
                  <c:v>550</c:v>
                </c:pt>
                <c:pt idx="1852">
                  <c:v>350</c:v>
                </c:pt>
                <c:pt idx="1853">
                  <c:v>300</c:v>
                </c:pt>
                <c:pt idx="1854">
                  <c:v>200</c:v>
                </c:pt>
                <c:pt idx="1855">
                  <c:v>400</c:v>
                </c:pt>
                <c:pt idx="1856">
                  <c:v>400</c:v>
                </c:pt>
                <c:pt idx="1857">
                  <c:v>150</c:v>
                </c:pt>
                <c:pt idx="1858">
                  <c:v>600</c:v>
                </c:pt>
                <c:pt idx="1859">
                  <c:v>350</c:v>
                </c:pt>
                <c:pt idx="1860">
                  <c:v>900</c:v>
                </c:pt>
                <c:pt idx="1861">
                  <c:v>300</c:v>
                </c:pt>
                <c:pt idx="1862">
                  <c:v>400</c:v>
                </c:pt>
                <c:pt idx="1863">
                  <c:v>200</c:v>
                </c:pt>
                <c:pt idx="1864">
                  <c:v>250</c:v>
                </c:pt>
                <c:pt idx="1865">
                  <c:v>400</c:v>
                </c:pt>
                <c:pt idx="1866">
                  <c:v>250</c:v>
                </c:pt>
                <c:pt idx="1867">
                  <c:v>400</c:v>
                </c:pt>
                <c:pt idx="1868">
                  <c:v>300</c:v>
                </c:pt>
                <c:pt idx="1869">
                  <c:v>150</c:v>
                </c:pt>
                <c:pt idx="1870">
                  <c:v>150</c:v>
                </c:pt>
                <c:pt idx="1871">
                  <c:v>300</c:v>
                </c:pt>
                <c:pt idx="1872">
                  <c:v>400</c:v>
                </c:pt>
                <c:pt idx="1873">
                  <c:v>350</c:v>
                </c:pt>
                <c:pt idx="1874">
                  <c:v>550</c:v>
                </c:pt>
                <c:pt idx="1875">
                  <c:v>300</c:v>
                </c:pt>
                <c:pt idx="1876">
                  <c:v>300</c:v>
                </c:pt>
                <c:pt idx="1877">
                  <c:v>200</c:v>
                </c:pt>
                <c:pt idx="1878">
                  <c:v>700</c:v>
                </c:pt>
                <c:pt idx="1879">
                  <c:v>1000</c:v>
                </c:pt>
                <c:pt idx="1880">
                  <c:v>300</c:v>
                </c:pt>
                <c:pt idx="1881">
                  <c:v>800</c:v>
                </c:pt>
                <c:pt idx="1882">
                  <c:v>300</c:v>
                </c:pt>
                <c:pt idx="1883">
                  <c:v>200</c:v>
                </c:pt>
                <c:pt idx="1884">
                  <c:v>150</c:v>
                </c:pt>
                <c:pt idx="1885">
                  <c:v>550</c:v>
                </c:pt>
                <c:pt idx="1886">
                  <c:v>200</c:v>
                </c:pt>
                <c:pt idx="1887">
                  <c:v>300</c:v>
                </c:pt>
                <c:pt idx="1888">
                  <c:v>200</c:v>
                </c:pt>
                <c:pt idx="1889">
                  <c:v>150</c:v>
                </c:pt>
                <c:pt idx="1890">
                  <c:v>300</c:v>
                </c:pt>
                <c:pt idx="1891">
                  <c:v>200</c:v>
                </c:pt>
                <c:pt idx="1892">
                  <c:v>300</c:v>
                </c:pt>
                <c:pt idx="1893">
                  <c:v>250</c:v>
                </c:pt>
                <c:pt idx="1894">
                  <c:v>150</c:v>
                </c:pt>
                <c:pt idx="1895">
                  <c:v>800</c:v>
                </c:pt>
                <c:pt idx="1896">
                  <c:v>700</c:v>
                </c:pt>
                <c:pt idx="1897">
                  <c:v>250</c:v>
                </c:pt>
                <c:pt idx="1898">
                  <c:v>300</c:v>
                </c:pt>
                <c:pt idx="1899">
                  <c:v>100</c:v>
                </c:pt>
                <c:pt idx="1900">
                  <c:v>250</c:v>
                </c:pt>
                <c:pt idx="1901">
                  <c:v>150</c:v>
                </c:pt>
                <c:pt idx="1902">
                  <c:v>200</c:v>
                </c:pt>
                <c:pt idx="1903">
                  <c:v>400</c:v>
                </c:pt>
                <c:pt idx="1904">
                  <c:v>200</c:v>
                </c:pt>
                <c:pt idx="1905">
                  <c:v>500</c:v>
                </c:pt>
                <c:pt idx="1906">
                  <c:v>300</c:v>
                </c:pt>
                <c:pt idx="1907">
                  <c:v>200</c:v>
                </c:pt>
                <c:pt idx="1908">
                  <c:v>350</c:v>
                </c:pt>
                <c:pt idx="1909">
                  <c:v>450</c:v>
                </c:pt>
                <c:pt idx="1910">
                  <c:v>300</c:v>
                </c:pt>
                <c:pt idx="1911">
                  <c:v>300</c:v>
                </c:pt>
                <c:pt idx="1912">
                  <c:v>350</c:v>
                </c:pt>
                <c:pt idx="1913">
                  <c:v>650</c:v>
                </c:pt>
                <c:pt idx="1914">
                  <c:v>600</c:v>
                </c:pt>
                <c:pt idx="1915">
                  <c:v>300</c:v>
                </c:pt>
                <c:pt idx="1916">
                  <c:v>500</c:v>
                </c:pt>
                <c:pt idx="1917">
                  <c:v>500</c:v>
                </c:pt>
                <c:pt idx="1918">
                  <c:v>200</c:v>
                </c:pt>
                <c:pt idx="1919">
                  <c:v>200</c:v>
                </c:pt>
                <c:pt idx="1920">
                  <c:v>300</c:v>
                </c:pt>
                <c:pt idx="1921">
                  <c:v>400</c:v>
                </c:pt>
                <c:pt idx="1922">
                  <c:v>250</c:v>
                </c:pt>
                <c:pt idx="1923">
                  <c:v>600</c:v>
                </c:pt>
                <c:pt idx="1924">
                  <c:v>300</c:v>
                </c:pt>
                <c:pt idx="1925">
                  <c:v>1000</c:v>
                </c:pt>
                <c:pt idx="1926">
                  <c:v>150</c:v>
                </c:pt>
                <c:pt idx="1927">
                  <c:v>500</c:v>
                </c:pt>
                <c:pt idx="1928">
                  <c:v>1000</c:v>
                </c:pt>
                <c:pt idx="1929">
                  <c:v>300</c:v>
                </c:pt>
                <c:pt idx="1930">
                  <c:v>200</c:v>
                </c:pt>
                <c:pt idx="1931">
                  <c:v>300</c:v>
                </c:pt>
                <c:pt idx="1932">
                  <c:v>250</c:v>
                </c:pt>
                <c:pt idx="1933">
                  <c:v>200</c:v>
                </c:pt>
                <c:pt idx="1934">
                  <c:v>200</c:v>
                </c:pt>
                <c:pt idx="1935">
                  <c:v>200</c:v>
                </c:pt>
                <c:pt idx="1936">
                  <c:v>200</c:v>
                </c:pt>
                <c:pt idx="1937">
                  <c:v>900</c:v>
                </c:pt>
                <c:pt idx="1938">
                  <c:v>400</c:v>
                </c:pt>
                <c:pt idx="1939">
                  <c:v>1000</c:v>
                </c:pt>
                <c:pt idx="1940">
                  <c:v>150</c:v>
                </c:pt>
                <c:pt idx="1941">
                  <c:v>400</c:v>
                </c:pt>
                <c:pt idx="1942">
                  <c:v>300</c:v>
                </c:pt>
                <c:pt idx="1943">
                  <c:v>300</c:v>
                </c:pt>
                <c:pt idx="1944">
                  <c:v>1500</c:v>
                </c:pt>
                <c:pt idx="1945">
                  <c:v>400</c:v>
                </c:pt>
                <c:pt idx="1946">
                  <c:v>300</c:v>
                </c:pt>
                <c:pt idx="1947">
                  <c:v>600</c:v>
                </c:pt>
                <c:pt idx="1948">
                  <c:v>400</c:v>
                </c:pt>
                <c:pt idx="1949">
                  <c:v>500</c:v>
                </c:pt>
                <c:pt idx="1950">
                  <c:v>250</c:v>
                </c:pt>
                <c:pt idx="1951">
                  <c:v>250</c:v>
                </c:pt>
                <c:pt idx="1952">
                  <c:v>400</c:v>
                </c:pt>
                <c:pt idx="1953">
                  <c:v>300</c:v>
                </c:pt>
                <c:pt idx="1954">
                  <c:v>120</c:v>
                </c:pt>
                <c:pt idx="1955">
                  <c:v>350</c:v>
                </c:pt>
                <c:pt idx="1956">
                  <c:v>200</c:v>
                </c:pt>
                <c:pt idx="1957">
                  <c:v>150</c:v>
                </c:pt>
                <c:pt idx="1958">
                  <c:v>550</c:v>
                </c:pt>
                <c:pt idx="1959">
                  <c:v>450</c:v>
                </c:pt>
                <c:pt idx="1960">
                  <c:v>300</c:v>
                </c:pt>
                <c:pt idx="1961">
                  <c:v>200</c:v>
                </c:pt>
                <c:pt idx="1962">
                  <c:v>300</c:v>
                </c:pt>
                <c:pt idx="1963">
                  <c:v>200</c:v>
                </c:pt>
                <c:pt idx="1964">
                  <c:v>250</c:v>
                </c:pt>
                <c:pt idx="1965">
                  <c:v>200</c:v>
                </c:pt>
                <c:pt idx="1966">
                  <c:v>650</c:v>
                </c:pt>
                <c:pt idx="1967">
                  <c:v>300</c:v>
                </c:pt>
                <c:pt idx="1968">
                  <c:v>270</c:v>
                </c:pt>
                <c:pt idx="1969">
                  <c:v>700</c:v>
                </c:pt>
                <c:pt idx="1970">
                  <c:v>300</c:v>
                </c:pt>
                <c:pt idx="1971">
                  <c:v>550</c:v>
                </c:pt>
                <c:pt idx="1972">
                  <c:v>900</c:v>
                </c:pt>
                <c:pt idx="1973">
                  <c:v>1500</c:v>
                </c:pt>
                <c:pt idx="1974">
                  <c:v>250</c:v>
                </c:pt>
                <c:pt idx="1975">
                  <c:v>600</c:v>
                </c:pt>
                <c:pt idx="1976">
                  <c:v>200</c:v>
                </c:pt>
                <c:pt idx="1977">
                  <c:v>350</c:v>
                </c:pt>
                <c:pt idx="1978">
                  <c:v>250</c:v>
                </c:pt>
                <c:pt idx="1979">
                  <c:v>350</c:v>
                </c:pt>
                <c:pt idx="1980">
                  <c:v>300</c:v>
                </c:pt>
                <c:pt idx="1981">
                  <c:v>750</c:v>
                </c:pt>
                <c:pt idx="1982">
                  <c:v>700</c:v>
                </c:pt>
                <c:pt idx="1983">
                  <c:v>200</c:v>
                </c:pt>
                <c:pt idx="1984">
                  <c:v>300</c:v>
                </c:pt>
                <c:pt idx="1985">
                  <c:v>250</c:v>
                </c:pt>
                <c:pt idx="1986">
                  <c:v>1000</c:v>
                </c:pt>
                <c:pt idx="1987">
                  <c:v>800</c:v>
                </c:pt>
                <c:pt idx="1988">
                  <c:v>300</c:v>
                </c:pt>
                <c:pt idx="1989">
                  <c:v>400</c:v>
                </c:pt>
                <c:pt idx="1990">
                  <c:v>300</c:v>
                </c:pt>
                <c:pt idx="1991">
                  <c:v>900</c:v>
                </c:pt>
                <c:pt idx="1992">
                  <c:v>600</c:v>
                </c:pt>
                <c:pt idx="1993">
                  <c:v>400</c:v>
                </c:pt>
                <c:pt idx="1994">
                  <c:v>150</c:v>
                </c:pt>
                <c:pt idx="1995">
                  <c:v>350</c:v>
                </c:pt>
                <c:pt idx="1996">
                  <c:v>200</c:v>
                </c:pt>
                <c:pt idx="1997">
                  <c:v>200</c:v>
                </c:pt>
                <c:pt idx="1998">
                  <c:v>330</c:v>
                </c:pt>
                <c:pt idx="1999">
                  <c:v>500</c:v>
                </c:pt>
                <c:pt idx="2000">
                  <c:v>300</c:v>
                </c:pt>
                <c:pt idx="2001">
                  <c:v>250</c:v>
                </c:pt>
                <c:pt idx="2002">
                  <c:v>400</c:v>
                </c:pt>
                <c:pt idx="2003">
                  <c:v>300</c:v>
                </c:pt>
                <c:pt idx="2004">
                  <c:v>200</c:v>
                </c:pt>
                <c:pt idx="2005">
                  <c:v>160</c:v>
                </c:pt>
                <c:pt idx="2006">
                  <c:v>500</c:v>
                </c:pt>
                <c:pt idx="2007">
                  <c:v>250</c:v>
                </c:pt>
                <c:pt idx="2008">
                  <c:v>250</c:v>
                </c:pt>
                <c:pt idx="2009">
                  <c:v>200</c:v>
                </c:pt>
                <c:pt idx="2010">
                  <c:v>300</c:v>
                </c:pt>
                <c:pt idx="2011">
                  <c:v>220</c:v>
                </c:pt>
                <c:pt idx="2012">
                  <c:v>800</c:v>
                </c:pt>
                <c:pt idx="2013">
                  <c:v>600</c:v>
                </c:pt>
                <c:pt idx="2014">
                  <c:v>500</c:v>
                </c:pt>
                <c:pt idx="2015">
                  <c:v>300</c:v>
                </c:pt>
                <c:pt idx="2016">
                  <c:v>400</c:v>
                </c:pt>
                <c:pt idx="2017">
                  <c:v>400</c:v>
                </c:pt>
                <c:pt idx="2018">
                  <c:v>200</c:v>
                </c:pt>
                <c:pt idx="2019">
                  <c:v>400</c:v>
                </c:pt>
                <c:pt idx="2020">
                  <c:v>250</c:v>
                </c:pt>
                <c:pt idx="2021">
                  <c:v>700</c:v>
                </c:pt>
                <c:pt idx="2022">
                  <c:v>200</c:v>
                </c:pt>
                <c:pt idx="2023">
                  <c:v>200</c:v>
                </c:pt>
                <c:pt idx="2024">
                  <c:v>200</c:v>
                </c:pt>
                <c:pt idx="2025">
                  <c:v>200</c:v>
                </c:pt>
                <c:pt idx="2026">
                  <c:v>400</c:v>
                </c:pt>
                <c:pt idx="2027">
                  <c:v>150</c:v>
                </c:pt>
                <c:pt idx="2028">
                  <c:v>250</c:v>
                </c:pt>
                <c:pt idx="2029">
                  <c:v>800</c:v>
                </c:pt>
                <c:pt idx="2030">
                  <c:v>300</c:v>
                </c:pt>
                <c:pt idx="2031">
                  <c:v>250</c:v>
                </c:pt>
                <c:pt idx="2032">
                  <c:v>300</c:v>
                </c:pt>
                <c:pt idx="2033">
                  <c:v>300</c:v>
                </c:pt>
                <c:pt idx="2034">
                  <c:v>300</c:v>
                </c:pt>
                <c:pt idx="2035">
                  <c:v>400</c:v>
                </c:pt>
                <c:pt idx="2036">
                  <c:v>200</c:v>
                </c:pt>
                <c:pt idx="2037">
                  <c:v>700</c:v>
                </c:pt>
                <c:pt idx="2038">
                  <c:v>100</c:v>
                </c:pt>
                <c:pt idx="2039">
                  <c:v>300</c:v>
                </c:pt>
                <c:pt idx="2040">
                  <c:v>900</c:v>
                </c:pt>
                <c:pt idx="2041">
                  <c:v>500</c:v>
                </c:pt>
                <c:pt idx="2042">
                  <c:v>300</c:v>
                </c:pt>
                <c:pt idx="2043">
                  <c:v>250</c:v>
                </c:pt>
                <c:pt idx="2044">
                  <c:v>250</c:v>
                </c:pt>
                <c:pt idx="2045">
                  <c:v>200</c:v>
                </c:pt>
                <c:pt idx="2046">
                  <c:v>250</c:v>
                </c:pt>
                <c:pt idx="2047">
                  <c:v>450</c:v>
                </c:pt>
                <c:pt idx="2048">
                  <c:v>700</c:v>
                </c:pt>
                <c:pt idx="2049">
                  <c:v>1800</c:v>
                </c:pt>
                <c:pt idx="2050">
                  <c:v>200</c:v>
                </c:pt>
                <c:pt idx="2051">
                  <c:v>300</c:v>
                </c:pt>
                <c:pt idx="2052">
                  <c:v>300</c:v>
                </c:pt>
                <c:pt idx="2053">
                  <c:v>100</c:v>
                </c:pt>
                <c:pt idx="2054">
                  <c:v>300</c:v>
                </c:pt>
                <c:pt idx="2055">
                  <c:v>400</c:v>
                </c:pt>
                <c:pt idx="2056">
                  <c:v>250</c:v>
                </c:pt>
                <c:pt idx="2057">
                  <c:v>300</c:v>
                </c:pt>
                <c:pt idx="2058">
                  <c:v>500</c:v>
                </c:pt>
                <c:pt idx="2059">
                  <c:v>400</c:v>
                </c:pt>
                <c:pt idx="2060">
                  <c:v>700</c:v>
                </c:pt>
                <c:pt idx="2061">
                  <c:v>350</c:v>
                </c:pt>
                <c:pt idx="2062">
                  <c:v>400</c:v>
                </c:pt>
                <c:pt idx="2063">
                  <c:v>1800</c:v>
                </c:pt>
                <c:pt idx="2064">
                  <c:v>150</c:v>
                </c:pt>
                <c:pt idx="2065">
                  <c:v>400</c:v>
                </c:pt>
                <c:pt idx="2066">
                  <c:v>500</c:v>
                </c:pt>
                <c:pt idx="2067">
                  <c:v>200</c:v>
                </c:pt>
                <c:pt idx="2068">
                  <c:v>100</c:v>
                </c:pt>
                <c:pt idx="2069">
                  <c:v>550</c:v>
                </c:pt>
                <c:pt idx="2070">
                  <c:v>100</c:v>
                </c:pt>
                <c:pt idx="2071">
                  <c:v>300</c:v>
                </c:pt>
                <c:pt idx="2072">
                  <c:v>500</c:v>
                </c:pt>
                <c:pt idx="2073">
                  <c:v>600</c:v>
                </c:pt>
                <c:pt idx="2074">
                  <c:v>500</c:v>
                </c:pt>
                <c:pt idx="2075">
                  <c:v>300</c:v>
                </c:pt>
                <c:pt idx="2076">
                  <c:v>200</c:v>
                </c:pt>
                <c:pt idx="2077">
                  <c:v>800</c:v>
                </c:pt>
                <c:pt idx="2078">
                  <c:v>600</c:v>
                </c:pt>
                <c:pt idx="2079">
                  <c:v>300</c:v>
                </c:pt>
                <c:pt idx="2080">
                  <c:v>1000</c:v>
                </c:pt>
                <c:pt idx="2081">
                  <c:v>300</c:v>
                </c:pt>
                <c:pt idx="2082">
                  <c:v>400</c:v>
                </c:pt>
                <c:pt idx="2083">
                  <c:v>300</c:v>
                </c:pt>
                <c:pt idx="2084">
                  <c:v>100</c:v>
                </c:pt>
                <c:pt idx="2085">
                  <c:v>700</c:v>
                </c:pt>
                <c:pt idx="2086">
                  <c:v>350</c:v>
                </c:pt>
                <c:pt idx="2087">
                  <c:v>500</c:v>
                </c:pt>
                <c:pt idx="2088">
                  <c:v>150</c:v>
                </c:pt>
                <c:pt idx="2089">
                  <c:v>200</c:v>
                </c:pt>
                <c:pt idx="2090">
                  <c:v>250</c:v>
                </c:pt>
                <c:pt idx="2091">
                  <c:v>150</c:v>
                </c:pt>
                <c:pt idx="2092">
                  <c:v>100</c:v>
                </c:pt>
                <c:pt idx="2093">
                  <c:v>250</c:v>
                </c:pt>
                <c:pt idx="2094">
                  <c:v>400</c:v>
                </c:pt>
                <c:pt idx="2095">
                  <c:v>350</c:v>
                </c:pt>
                <c:pt idx="2096">
                  <c:v>250</c:v>
                </c:pt>
                <c:pt idx="2097">
                  <c:v>300</c:v>
                </c:pt>
                <c:pt idx="2098">
                  <c:v>300</c:v>
                </c:pt>
                <c:pt idx="2099">
                  <c:v>200</c:v>
                </c:pt>
                <c:pt idx="2100">
                  <c:v>300</c:v>
                </c:pt>
                <c:pt idx="2101">
                  <c:v>450</c:v>
                </c:pt>
                <c:pt idx="2102">
                  <c:v>450</c:v>
                </c:pt>
                <c:pt idx="2103">
                  <c:v>300</c:v>
                </c:pt>
                <c:pt idx="2104">
                  <c:v>300</c:v>
                </c:pt>
                <c:pt idx="2105">
                  <c:v>200</c:v>
                </c:pt>
                <c:pt idx="2106">
                  <c:v>150</c:v>
                </c:pt>
                <c:pt idx="2107">
                  <c:v>300</c:v>
                </c:pt>
                <c:pt idx="2108">
                  <c:v>150</c:v>
                </c:pt>
                <c:pt idx="2109">
                  <c:v>200</c:v>
                </c:pt>
                <c:pt idx="2110">
                  <c:v>200</c:v>
                </c:pt>
                <c:pt idx="2111">
                  <c:v>330</c:v>
                </c:pt>
                <c:pt idx="2112">
                  <c:v>700</c:v>
                </c:pt>
                <c:pt idx="2113">
                  <c:v>600</c:v>
                </c:pt>
                <c:pt idx="2114">
                  <c:v>200</c:v>
                </c:pt>
                <c:pt idx="2115">
                  <c:v>300</c:v>
                </c:pt>
                <c:pt idx="2116">
                  <c:v>300</c:v>
                </c:pt>
                <c:pt idx="2117">
                  <c:v>250</c:v>
                </c:pt>
                <c:pt idx="2118">
                  <c:v>300</c:v>
                </c:pt>
                <c:pt idx="2119">
                  <c:v>500</c:v>
                </c:pt>
                <c:pt idx="2120">
                  <c:v>150</c:v>
                </c:pt>
                <c:pt idx="2121">
                  <c:v>250</c:v>
                </c:pt>
                <c:pt idx="2122">
                  <c:v>300</c:v>
                </c:pt>
                <c:pt idx="2123">
                  <c:v>300</c:v>
                </c:pt>
                <c:pt idx="2124">
                  <c:v>500</c:v>
                </c:pt>
                <c:pt idx="2125">
                  <c:v>200</c:v>
                </c:pt>
                <c:pt idx="2126">
                  <c:v>150</c:v>
                </c:pt>
                <c:pt idx="2127">
                  <c:v>250</c:v>
                </c:pt>
                <c:pt idx="2128">
                  <c:v>150</c:v>
                </c:pt>
                <c:pt idx="2129">
                  <c:v>300</c:v>
                </c:pt>
                <c:pt idx="2130">
                  <c:v>160</c:v>
                </c:pt>
                <c:pt idx="2131">
                  <c:v>250</c:v>
                </c:pt>
                <c:pt idx="2132">
                  <c:v>250</c:v>
                </c:pt>
                <c:pt idx="2133">
                  <c:v>250</c:v>
                </c:pt>
                <c:pt idx="2134">
                  <c:v>150</c:v>
                </c:pt>
                <c:pt idx="2135">
                  <c:v>360</c:v>
                </c:pt>
                <c:pt idx="2136">
                  <c:v>400</c:v>
                </c:pt>
                <c:pt idx="2137">
                  <c:v>150</c:v>
                </c:pt>
                <c:pt idx="2138">
                  <c:v>250</c:v>
                </c:pt>
                <c:pt idx="2139">
                  <c:v>250</c:v>
                </c:pt>
                <c:pt idx="2140">
                  <c:v>250</c:v>
                </c:pt>
                <c:pt idx="2141">
                  <c:v>200</c:v>
                </c:pt>
                <c:pt idx="2142">
                  <c:v>250</c:v>
                </c:pt>
                <c:pt idx="2143">
                  <c:v>600</c:v>
                </c:pt>
                <c:pt idx="2144">
                  <c:v>300</c:v>
                </c:pt>
                <c:pt idx="2145">
                  <c:v>300</c:v>
                </c:pt>
                <c:pt idx="2146">
                  <c:v>200</c:v>
                </c:pt>
                <c:pt idx="2147">
                  <c:v>250</c:v>
                </c:pt>
                <c:pt idx="2148">
                  <c:v>300</c:v>
                </c:pt>
                <c:pt idx="2149">
                  <c:v>600</c:v>
                </c:pt>
                <c:pt idx="2150">
                  <c:v>250</c:v>
                </c:pt>
                <c:pt idx="2151">
                  <c:v>300</c:v>
                </c:pt>
                <c:pt idx="2152">
                  <c:v>300</c:v>
                </c:pt>
                <c:pt idx="2153">
                  <c:v>2000</c:v>
                </c:pt>
                <c:pt idx="2154">
                  <c:v>500</c:v>
                </c:pt>
                <c:pt idx="2155">
                  <c:v>500</c:v>
                </c:pt>
                <c:pt idx="2156">
                  <c:v>700</c:v>
                </c:pt>
                <c:pt idx="2157">
                  <c:v>150</c:v>
                </c:pt>
                <c:pt idx="2158">
                  <c:v>700</c:v>
                </c:pt>
                <c:pt idx="2159">
                  <c:v>300</c:v>
                </c:pt>
                <c:pt idx="2160">
                  <c:v>251</c:v>
                </c:pt>
                <c:pt idx="2161">
                  <c:v>300</c:v>
                </c:pt>
                <c:pt idx="2162">
                  <c:v>300</c:v>
                </c:pt>
                <c:pt idx="2163">
                  <c:v>300</c:v>
                </c:pt>
                <c:pt idx="2164">
                  <c:v>200</c:v>
                </c:pt>
                <c:pt idx="2165">
                  <c:v>350</c:v>
                </c:pt>
                <c:pt idx="2166">
                  <c:v>500</c:v>
                </c:pt>
                <c:pt idx="2167">
                  <c:v>250</c:v>
                </c:pt>
                <c:pt idx="2168">
                  <c:v>900</c:v>
                </c:pt>
                <c:pt idx="2169">
                  <c:v>600</c:v>
                </c:pt>
                <c:pt idx="2170">
                  <c:v>300</c:v>
                </c:pt>
                <c:pt idx="2171">
                  <c:v>750</c:v>
                </c:pt>
                <c:pt idx="2172">
                  <c:v>400</c:v>
                </c:pt>
                <c:pt idx="2173">
                  <c:v>1500</c:v>
                </c:pt>
                <c:pt idx="2174">
                  <c:v>250</c:v>
                </c:pt>
                <c:pt idx="2175">
                  <c:v>1000</c:v>
                </c:pt>
                <c:pt idx="2176">
                  <c:v>200</c:v>
                </c:pt>
                <c:pt idx="2177">
                  <c:v>200</c:v>
                </c:pt>
                <c:pt idx="2178">
                  <c:v>600</c:v>
                </c:pt>
                <c:pt idx="2179">
                  <c:v>550</c:v>
                </c:pt>
                <c:pt idx="2180">
                  <c:v>0</c:v>
                </c:pt>
                <c:pt idx="2181">
                  <c:v>300</c:v>
                </c:pt>
                <c:pt idx="2182">
                  <c:v>200</c:v>
                </c:pt>
                <c:pt idx="2183">
                  <c:v>400</c:v>
                </c:pt>
                <c:pt idx="2184">
                  <c:v>500</c:v>
                </c:pt>
                <c:pt idx="2185">
                  <c:v>150</c:v>
                </c:pt>
                <c:pt idx="2186">
                  <c:v>400</c:v>
                </c:pt>
                <c:pt idx="2187">
                  <c:v>256</c:v>
                </c:pt>
                <c:pt idx="2188">
                  <c:v>200</c:v>
                </c:pt>
                <c:pt idx="2189">
                  <c:v>300</c:v>
                </c:pt>
                <c:pt idx="2190">
                  <c:v>100</c:v>
                </c:pt>
                <c:pt idx="2191">
                  <c:v>300</c:v>
                </c:pt>
                <c:pt idx="2192">
                  <c:v>200</c:v>
                </c:pt>
                <c:pt idx="2193">
                  <c:v>200</c:v>
                </c:pt>
                <c:pt idx="2194">
                  <c:v>400</c:v>
                </c:pt>
                <c:pt idx="2195">
                  <c:v>900</c:v>
                </c:pt>
                <c:pt idx="2196">
                  <c:v>300</c:v>
                </c:pt>
                <c:pt idx="2197">
                  <c:v>400</c:v>
                </c:pt>
                <c:pt idx="2198">
                  <c:v>350</c:v>
                </c:pt>
                <c:pt idx="2199">
                  <c:v>300</c:v>
                </c:pt>
                <c:pt idx="2200">
                  <c:v>150</c:v>
                </c:pt>
                <c:pt idx="2201">
                  <c:v>750</c:v>
                </c:pt>
                <c:pt idx="2202">
                  <c:v>350</c:v>
                </c:pt>
                <c:pt idx="2203">
                  <c:v>600</c:v>
                </c:pt>
                <c:pt idx="2204">
                  <c:v>250</c:v>
                </c:pt>
                <c:pt idx="2205">
                  <c:v>250</c:v>
                </c:pt>
                <c:pt idx="2206">
                  <c:v>200</c:v>
                </c:pt>
                <c:pt idx="2207">
                  <c:v>250</c:v>
                </c:pt>
                <c:pt idx="2208">
                  <c:v>300</c:v>
                </c:pt>
                <c:pt idx="2209">
                  <c:v>150</c:v>
                </c:pt>
                <c:pt idx="2210">
                  <c:v>200</c:v>
                </c:pt>
                <c:pt idx="2211">
                  <c:v>100</c:v>
                </c:pt>
                <c:pt idx="2212">
                  <c:v>300</c:v>
                </c:pt>
                <c:pt idx="2213">
                  <c:v>150</c:v>
                </c:pt>
                <c:pt idx="2214">
                  <c:v>100</c:v>
                </c:pt>
                <c:pt idx="2215">
                  <c:v>300</c:v>
                </c:pt>
                <c:pt idx="2216">
                  <c:v>500</c:v>
                </c:pt>
                <c:pt idx="2217">
                  <c:v>500</c:v>
                </c:pt>
                <c:pt idx="2218">
                  <c:v>600</c:v>
                </c:pt>
                <c:pt idx="2219">
                  <c:v>400</c:v>
                </c:pt>
                <c:pt idx="2220">
                  <c:v>200</c:v>
                </c:pt>
                <c:pt idx="2221">
                  <c:v>450</c:v>
                </c:pt>
                <c:pt idx="2222">
                  <c:v>150</c:v>
                </c:pt>
                <c:pt idx="2223">
                  <c:v>300</c:v>
                </c:pt>
                <c:pt idx="2224">
                  <c:v>300</c:v>
                </c:pt>
                <c:pt idx="2225">
                  <c:v>300</c:v>
                </c:pt>
                <c:pt idx="2226">
                  <c:v>350</c:v>
                </c:pt>
                <c:pt idx="2227">
                  <c:v>400</c:v>
                </c:pt>
                <c:pt idx="2228">
                  <c:v>500</c:v>
                </c:pt>
                <c:pt idx="2229">
                  <c:v>250</c:v>
                </c:pt>
                <c:pt idx="2230">
                  <c:v>250</c:v>
                </c:pt>
                <c:pt idx="2231">
                  <c:v>400</c:v>
                </c:pt>
                <c:pt idx="2232">
                  <c:v>300</c:v>
                </c:pt>
                <c:pt idx="2233">
                  <c:v>300</c:v>
                </c:pt>
                <c:pt idx="2234">
                  <c:v>650</c:v>
                </c:pt>
                <c:pt idx="2235">
                  <c:v>0</c:v>
                </c:pt>
                <c:pt idx="2236">
                  <c:v>300</c:v>
                </c:pt>
                <c:pt idx="2237">
                  <c:v>350</c:v>
                </c:pt>
                <c:pt idx="2238">
                  <c:v>151</c:v>
                </c:pt>
                <c:pt idx="2239">
                  <c:v>200</c:v>
                </c:pt>
                <c:pt idx="2240">
                  <c:v>400</c:v>
                </c:pt>
                <c:pt idx="2241">
                  <c:v>300</c:v>
                </c:pt>
                <c:pt idx="2242">
                  <c:v>350</c:v>
                </c:pt>
                <c:pt idx="2243">
                  <c:v>350</c:v>
                </c:pt>
                <c:pt idx="2244">
                  <c:v>300</c:v>
                </c:pt>
                <c:pt idx="2245">
                  <c:v>400</c:v>
                </c:pt>
                <c:pt idx="2246">
                  <c:v>350</c:v>
                </c:pt>
                <c:pt idx="2247">
                  <c:v>200</c:v>
                </c:pt>
                <c:pt idx="2248">
                  <c:v>300</c:v>
                </c:pt>
                <c:pt idx="2249">
                  <c:v>200</c:v>
                </c:pt>
                <c:pt idx="2250">
                  <c:v>250</c:v>
                </c:pt>
                <c:pt idx="2251">
                  <c:v>350</c:v>
                </c:pt>
                <c:pt idx="2252">
                  <c:v>500</c:v>
                </c:pt>
                <c:pt idx="2253">
                  <c:v>200</c:v>
                </c:pt>
                <c:pt idx="2254">
                  <c:v>200</c:v>
                </c:pt>
                <c:pt idx="2255">
                  <c:v>200</c:v>
                </c:pt>
                <c:pt idx="2256">
                  <c:v>200</c:v>
                </c:pt>
                <c:pt idx="2257">
                  <c:v>1300</c:v>
                </c:pt>
                <c:pt idx="2258">
                  <c:v>500</c:v>
                </c:pt>
                <c:pt idx="2259">
                  <c:v>150</c:v>
                </c:pt>
                <c:pt idx="2260">
                  <c:v>150</c:v>
                </c:pt>
                <c:pt idx="2261">
                  <c:v>200</c:v>
                </c:pt>
                <c:pt idx="2262">
                  <c:v>400</c:v>
                </c:pt>
                <c:pt idx="2263">
                  <c:v>1000</c:v>
                </c:pt>
                <c:pt idx="2264">
                  <c:v>400</c:v>
                </c:pt>
                <c:pt idx="2265">
                  <c:v>850</c:v>
                </c:pt>
                <c:pt idx="2266">
                  <c:v>350</c:v>
                </c:pt>
                <c:pt idx="2267">
                  <c:v>150</c:v>
                </c:pt>
                <c:pt idx="2268">
                  <c:v>120</c:v>
                </c:pt>
                <c:pt idx="2269">
                  <c:v>500</c:v>
                </c:pt>
                <c:pt idx="2270">
                  <c:v>100</c:v>
                </c:pt>
                <c:pt idx="2271">
                  <c:v>200</c:v>
                </c:pt>
                <c:pt idx="2272">
                  <c:v>800</c:v>
                </c:pt>
                <c:pt idx="2273">
                  <c:v>350</c:v>
                </c:pt>
                <c:pt idx="2274">
                  <c:v>1100</c:v>
                </c:pt>
                <c:pt idx="2275">
                  <c:v>300</c:v>
                </c:pt>
                <c:pt idx="2276">
                  <c:v>250</c:v>
                </c:pt>
                <c:pt idx="2277">
                  <c:v>150</c:v>
                </c:pt>
                <c:pt idx="2278">
                  <c:v>800</c:v>
                </c:pt>
                <c:pt idx="2279">
                  <c:v>200</c:v>
                </c:pt>
                <c:pt idx="2280">
                  <c:v>300</c:v>
                </c:pt>
                <c:pt idx="2281">
                  <c:v>220</c:v>
                </c:pt>
                <c:pt idx="2282">
                  <c:v>300</c:v>
                </c:pt>
                <c:pt idx="2283">
                  <c:v>100</c:v>
                </c:pt>
                <c:pt idx="2284">
                  <c:v>500</c:v>
                </c:pt>
                <c:pt idx="2285">
                  <c:v>180</c:v>
                </c:pt>
                <c:pt idx="2286">
                  <c:v>400</c:v>
                </c:pt>
                <c:pt idx="2287">
                  <c:v>300</c:v>
                </c:pt>
                <c:pt idx="2288">
                  <c:v>1100</c:v>
                </c:pt>
                <c:pt idx="2289">
                  <c:v>200</c:v>
                </c:pt>
                <c:pt idx="2290">
                  <c:v>200</c:v>
                </c:pt>
                <c:pt idx="2291">
                  <c:v>800</c:v>
                </c:pt>
                <c:pt idx="2292">
                  <c:v>200</c:v>
                </c:pt>
                <c:pt idx="2293">
                  <c:v>200</c:v>
                </c:pt>
                <c:pt idx="2294">
                  <c:v>800</c:v>
                </c:pt>
                <c:pt idx="2295">
                  <c:v>800</c:v>
                </c:pt>
                <c:pt idx="2296">
                  <c:v>400</c:v>
                </c:pt>
                <c:pt idx="2297">
                  <c:v>400</c:v>
                </c:pt>
                <c:pt idx="2298">
                  <c:v>150</c:v>
                </c:pt>
                <c:pt idx="2299">
                  <c:v>350</c:v>
                </c:pt>
                <c:pt idx="2300">
                  <c:v>250</c:v>
                </c:pt>
                <c:pt idx="2301">
                  <c:v>500</c:v>
                </c:pt>
                <c:pt idx="2302">
                  <c:v>400</c:v>
                </c:pt>
                <c:pt idx="2303">
                  <c:v>200</c:v>
                </c:pt>
                <c:pt idx="2304">
                  <c:v>250</c:v>
                </c:pt>
                <c:pt idx="2305">
                  <c:v>300</c:v>
                </c:pt>
                <c:pt idx="2306">
                  <c:v>400</c:v>
                </c:pt>
                <c:pt idx="2307">
                  <c:v>300</c:v>
                </c:pt>
                <c:pt idx="2308">
                  <c:v>300</c:v>
                </c:pt>
                <c:pt idx="2309">
                  <c:v>400</c:v>
                </c:pt>
                <c:pt idx="2310">
                  <c:v>200</c:v>
                </c:pt>
                <c:pt idx="2311">
                  <c:v>350</c:v>
                </c:pt>
                <c:pt idx="2312">
                  <c:v>1200</c:v>
                </c:pt>
                <c:pt idx="2313">
                  <c:v>197</c:v>
                </c:pt>
                <c:pt idx="2314">
                  <c:v>350</c:v>
                </c:pt>
                <c:pt idx="2315">
                  <c:v>300</c:v>
                </c:pt>
                <c:pt idx="2316">
                  <c:v>350</c:v>
                </c:pt>
                <c:pt idx="2317">
                  <c:v>300</c:v>
                </c:pt>
                <c:pt idx="2318">
                  <c:v>1650</c:v>
                </c:pt>
                <c:pt idx="2319">
                  <c:v>200</c:v>
                </c:pt>
                <c:pt idx="2320">
                  <c:v>300</c:v>
                </c:pt>
                <c:pt idx="2321">
                  <c:v>500</c:v>
                </c:pt>
                <c:pt idx="2322">
                  <c:v>300</c:v>
                </c:pt>
                <c:pt idx="2323">
                  <c:v>300</c:v>
                </c:pt>
                <c:pt idx="2324">
                  <c:v>300</c:v>
                </c:pt>
                <c:pt idx="2325">
                  <c:v>400</c:v>
                </c:pt>
                <c:pt idx="2326">
                  <c:v>350</c:v>
                </c:pt>
                <c:pt idx="2327">
                  <c:v>600</c:v>
                </c:pt>
                <c:pt idx="2328">
                  <c:v>200</c:v>
                </c:pt>
                <c:pt idx="2329">
                  <c:v>150</c:v>
                </c:pt>
                <c:pt idx="2330">
                  <c:v>400</c:v>
                </c:pt>
                <c:pt idx="2331">
                  <c:v>120</c:v>
                </c:pt>
                <c:pt idx="2332">
                  <c:v>200</c:v>
                </c:pt>
                <c:pt idx="2333">
                  <c:v>250</c:v>
                </c:pt>
                <c:pt idx="2334">
                  <c:v>300</c:v>
                </c:pt>
                <c:pt idx="2335">
                  <c:v>400</c:v>
                </c:pt>
                <c:pt idx="2336">
                  <c:v>150</c:v>
                </c:pt>
                <c:pt idx="2337">
                  <c:v>400</c:v>
                </c:pt>
                <c:pt idx="2338">
                  <c:v>400</c:v>
                </c:pt>
                <c:pt idx="2339">
                  <c:v>300</c:v>
                </c:pt>
                <c:pt idx="2340">
                  <c:v>250</c:v>
                </c:pt>
                <c:pt idx="2341">
                  <c:v>150</c:v>
                </c:pt>
                <c:pt idx="2342">
                  <c:v>400</c:v>
                </c:pt>
                <c:pt idx="2343">
                  <c:v>200</c:v>
                </c:pt>
                <c:pt idx="2344">
                  <c:v>500</c:v>
                </c:pt>
                <c:pt idx="2345">
                  <c:v>200</c:v>
                </c:pt>
                <c:pt idx="2346">
                  <c:v>700</c:v>
                </c:pt>
                <c:pt idx="2347">
                  <c:v>300</c:v>
                </c:pt>
                <c:pt idx="2348">
                  <c:v>800</c:v>
                </c:pt>
                <c:pt idx="2349">
                  <c:v>250</c:v>
                </c:pt>
                <c:pt idx="2350">
                  <c:v>250</c:v>
                </c:pt>
                <c:pt idx="2351">
                  <c:v>200</c:v>
                </c:pt>
                <c:pt idx="2352">
                  <c:v>200</c:v>
                </c:pt>
                <c:pt idx="2353">
                  <c:v>200</c:v>
                </c:pt>
                <c:pt idx="2354">
                  <c:v>500</c:v>
                </c:pt>
                <c:pt idx="2355">
                  <c:v>250</c:v>
                </c:pt>
                <c:pt idx="2356">
                  <c:v>150</c:v>
                </c:pt>
                <c:pt idx="2357">
                  <c:v>300</c:v>
                </c:pt>
                <c:pt idx="2358">
                  <c:v>200</c:v>
                </c:pt>
                <c:pt idx="2359">
                  <c:v>100</c:v>
                </c:pt>
                <c:pt idx="2360">
                  <c:v>500</c:v>
                </c:pt>
                <c:pt idx="2361">
                  <c:v>250</c:v>
                </c:pt>
                <c:pt idx="2362">
                  <c:v>250</c:v>
                </c:pt>
                <c:pt idx="2363">
                  <c:v>300</c:v>
                </c:pt>
                <c:pt idx="2364">
                  <c:v>500</c:v>
                </c:pt>
                <c:pt idx="2365">
                  <c:v>250</c:v>
                </c:pt>
                <c:pt idx="2366">
                  <c:v>400</c:v>
                </c:pt>
                <c:pt idx="2367">
                  <c:v>250</c:v>
                </c:pt>
                <c:pt idx="2368">
                  <c:v>200</c:v>
                </c:pt>
                <c:pt idx="2369">
                  <c:v>200</c:v>
                </c:pt>
                <c:pt idx="2370">
                  <c:v>400</c:v>
                </c:pt>
                <c:pt idx="2371">
                  <c:v>500</c:v>
                </c:pt>
                <c:pt idx="2372">
                  <c:v>100</c:v>
                </c:pt>
                <c:pt idx="2373">
                  <c:v>200</c:v>
                </c:pt>
                <c:pt idx="2374">
                  <c:v>250</c:v>
                </c:pt>
                <c:pt idx="2375">
                  <c:v>200</c:v>
                </c:pt>
                <c:pt idx="2376">
                  <c:v>200</c:v>
                </c:pt>
                <c:pt idx="2377">
                  <c:v>300</c:v>
                </c:pt>
                <c:pt idx="2378">
                  <c:v>100</c:v>
                </c:pt>
                <c:pt idx="2379">
                  <c:v>300</c:v>
                </c:pt>
                <c:pt idx="2380">
                  <c:v>200</c:v>
                </c:pt>
                <c:pt idx="2381">
                  <c:v>450</c:v>
                </c:pt>
                <c:pt idx="2382">
                  <c:v>150</c:v>
                </c:pt>
                <c:pt idx="2383">
                  <c:v>200</c:v>
                </c:pt>
                <c:pt idx="2384">
                  <c:v>400</c:v>
                </c:pt>
                <c:pt idx="2385">
                  <c:v>350</c:v>
                </c:pt>
                <c:pt idx="2386">
                  <c:v>350</c:v>
                </c:pt>
                <c:pt idx="2387">
                  <c:v>250</c:v>
                </c:pt>
                <c:pt idx="2388">
                  <c:v>250</c:v>
                </c:pt>
                <c:pt idx="2389">
                  <c:v>250</c:v>
                </c:pt>
                <c:pt idx="2390">
                  <c:v>300</c:v>
                </c:pt>
                <c:pt idx="2391">
                  <c:v>300</c:v>
                </c:pt>
                <c:pt idx="2392">
                  <c:v>120</c:v>
                </c:pt>
                <c:pt idx="2393">
                  <c:v>850</c:v>
                </c:pt>
                <c:pt idx="2394">
                  <c:v>200</c:v>
                </c:pt>
                <c:pt idx="2395">
                  <c:v>250</c:v>
                </c:pt>
                <c:pt idx="2396">
                  <c:v>500</c:v>
                </c:pt>
                <c:pt idx="2397">
                  <c:v>1200</c:v>
                </c:pt>
                <c:pt idx="2398">
                  <c:v>350</c:v>
                </c:pt>
                <c:pt idx="2399">
                  <c:v>250</c:v>
                </c:pt>
                <c:pt idx="2400">
                  <c:v>150</c:v>
                </c:pt>
                <c:pt idx="2401">
                  <c:v>100</c:v>
                </c:pt>
                <c:pt idx="2402">
                  <c:v>400</c:v>
                </c:pt>
                <c:pt idx="2403">
                  <c:v>300</c:v>
                </c:pt>
                <c:pt idx="2404">
                  <c:v>400</c:v>
                </c:pt>
                <c:pt idx="2405">
                  <c:v>400</c:v>
                </c:pt>
                <c:pt idx="2406">
                  <c:v>80</c:v>
                </c:pt>
                <c:pt idx="2407">
                  <c:v>400</c:v>
                </c:pt>
                <c:pt idx="2408">
                  <c:v>500</c:v>
                </c:pt>
                <c:pt idx="2409">
                  <c:v>200</c:v>
                </c:pt>
                <c:pt idx="2410">
                  <c:v>250</c:v>
                </c:pt>
                <c:pt idx="2411">
                  <c:v>300</c:v>
                </c:pt>
                <c:pt idx="2412">
                  <c:v>150</c:v>
                </c:pt>
                <c:pt idx="2413">
                  <c:v>200</c:v>
                </c:pt>
                <c:pt idx="2414">
                  <c:v>150</c:v>
                </c:pt>
                <c:pt idx="2415">
                  <c:v>150</c:v>
                </c:pt>
                <c:pt idx="2416">
                  <c:v>300</c:v>
                </c:pt>
                <c:pt idx="2417">
                  <c:v>180</c:v>
                </c:pt>
                <c:pt idx="2418">
                  <c:v>200</c:v>
                </c:pt>
                <c:pt idx="2419">
                  <c:v>350</c:v>
                </c:pt>
                <c:pt idx="2420">
                  <c:v>800</c:v>
                </c:pt>
                <c:pt idx="2421">
                  <c:v>200</c:v>
                </c:pt>
                <c:pt idx="2422">
                  <c:v>500</c:v>
                </c:pt>
                <c:pt idx="2423">
                  <c:v>400</c:v>
                </c:pt>
                <c:pt idx="2424">
                  <c:v>300</c:v>
                </c:pt>
                <c:pt idx="2425">
                  <c:v>200</c:v>
                </c:pt>
                <c:pt idx="2426">
                  <c:v>400</c:v>
                </c:pt>
                <c:pt idx="2427">
                  <c:v>300</c:v>
                </c:pt>
                <c:pt idx="2428">
                  <c:v>150</c:v>
                </c:pt>
                <c:pt idx="2429">
                  <c:v>300</c:v>
                </c:pt>
                <c:pt idx="2430">
                  <c:v>200</c:v>
                </c:pt>
                <c:pt idx="2431">
                  <c:v>400</c:v>
                </c:pt>
                <c:pt idx="2432">
                  <c:v>600</c:v>
                </c:pt>
                <c:pt idx="2433">
                  <c:v>500</c:v>
                </c:pt>
                <c:pt idx="2434">
                  <c:v>400</c:v>
                </c:pt>
                <c:pt idx="2435">
                  <c:v>200</c:v>
                </c:pt>
                <c:pt idx="2436">
                  <c:v>200</c:v>
                </c:pt>
                <c:pt idx="2437">
                  <c:v>150</c:v>
                </c:pt>
                <c:pt idx="2438">
                  <c:v>250</c:v>
                </c:pt>
                <c:pt idx="2439">
                  <c:v>300</c:v>
                </c:pt>
                <c:pt idx="2440">
                  <c:v>200</c:v>
                </c:pt>
                <c:pt idx="2441">
                  <c:v>300</c:v>
                </c:pt>
                <c:pt idx="2442">
                  <c:v>200</c:v>
                </c:pt>
                <c:pt idx="2443">
                  <c:v>450</c:v>
                </c:pt>
                <c:pt idx="2444">
                  <c:v>300</c:v>
                </c:pt>
                <c:pt idx="2445">
                  <c:v>250</c:v>
                </c:pt>
                <c:pt idx="2446">
                  <c:v>250</c:v>
                </c:pt>
                <c:pt idx="2447">
                  <c:v>300</c:v>
                </c:pt>
                <c:pt idx="2448">
                  <c:v>450</c:v>
                </c:pt>
                <c:pt idx="2449">
                  <c:v>300</c:v>
                </c:pt>
                <c:pt idx="2450">
                  <c:v>300</c:v>
                </c:pt>
                <c:pt idx="2451">
                  <c:v>450</c:v>
                </c:pt>
                <c:pt idx="2452">
                  <c:v>500</c:v>
                </c:pt>
                <c:pt idx="2453">
                  <c:v>150</c:v>
                </c:pt>
                <c:pt idx="2454">
                  <c:v>350</c:v>
                </c:pt>
                <c:pt idx="2455">
                  <c:v>200</c:v>
                </c:pt>
                <c:pt idx="2456">
                  <c:v>300</c:v>
                </c:pt>
                <c:pt idx="2457">
                  <c:v>400</c:v>
                </c:pt>
                <c:pt idx="2458">
                  <c:v>450</c:v>
                </c:pt>
                <c:pt idx="2459">
                  <c:v>300</c:v>
                </c:pt>
                <c:pt idx="2460">
                  <c:v>300</c:v>
                </c:pt>
                <c:pt idx="2461">
                  <c:v>300</c:v>
                </c:pt>
                <c:pt idx="2462">
                  <c:v>200</c:v>
                </c:pt>
                <c:pt idx="2463">
                  <c:v>250</c:v>
                </c:pt>
                <c:pt idx="2464">
                  <c:v>1000</c:v>
                </c:pt>
                <c:pt idx="2465">
                  <c:v>300</c:v>
                </c:pt>
                <c:pt idx="2466">
                  <c:v>150</c:v>
                </c:pt>
                <c:pt idx="2467">
                  <c:v>300</c:v>
                </c:pt>
                <c:pt idx="2468">
                  <c:v>350</c:v>
                </c:pt>
                <c:pt idx="2469">
                  <c:v>600</c:v>
                </c:pt>
                <c:pt idx="2470">
                  <c:v>200</c:v>
                </c:pt>
                <c:pt idx="2471">
                  <c:v>300</c:v>
                </c:pt>
                <c:pt idx="2472">
                  <c:v>200</c:v>
                </c:pt>
                <c:pt idx="2473">
                  <c:v>200</c:v>
                </c:pt>
                <c:pt idx="2474">
                  <c:v>250</c:v>
                </c:pt>
                <c:pt idx="2475">
                  <c:v>900</c:v>
                </c:pt>
                <c:pt idx="2476">
                  <c:v>300</c:v>
                </c:pt>
                <c:pt idx="2477">
                  <c:v>100</c:v>
                </c:pt>
                <c:pt idx="2478">
                  <c:v>200</c:v>
                </c:pt>
                <c:pt idx="2479">
                  <c:v>200</c:v>
                </c:pt>
                <c:pt idx="2480">
                  <c:v>600</c:v>
                </c:pt>
                <c:pt idx="2481">
                  <c:v>150</c:v>
                </c:pt>
                <c:pt idx="2482">
                  <c:v>250</c:v>
                </c:pt>
                <c:pt idx="2483">
                  <c:v>200</c:v>
                </c:pt>
                <c:pt idx="2484">
                  <c:v>500</c:v>
                </c:pt>
                <c:pt idx="2485">
                  <c:v>200</c:v>
                </c:pt>
                <c:pt idx="2486">
                  <c:v>300</c:v>
                </c:pt>
                <c:pt idx="2487">
                  <c:v>500</c:v>
                </c:pt>
                <c:pt idx="2488">
                  <c:v>500</c:v>
                </c:pt>
                <c:pt idx="2489">
                  <c:v>200</c:v>
                </c:pt>
                <c:pt idx="2490">
                  <c:v>500</c:v>
                </c:pt>
                <c:pt idx="2491">
                  <c:v>300</c:v>
                </c:pt>
                <c:pt idx="2492">
                  <c:v>300</c:v>
                </c:pt>
                <c:pt idx="2493">
                  <c:v>1200</c:v>
                </c:pt>
                <c:pt idx="2494">
                  <c:v>150</c:v>
                </c:pt>
                <c:pt idx="2495">
                  <c:v>250</c:v>
                </c:pt>
                <c:pt idx="2496">
                  <c:v>150</c:v>
                </c:pt>
                <c:pt idx="2497">
                  <c:v>200</c:v>
                </c:pt>
                <c:pt idx="2498">
                  <c:v>200</c:v>
                </c:pt>
                <c:pt idx="2499">
                  <c:v>350</c:v>
                </c:pt>
                <c:pt idx="2500">
                  <c:v>200</c:v>
                </c:pt>
                <c:pt idx="2501">
                  <c:v>200</c:v>
                </c:pt>
                <c:pt idx="2502">
                  <c:v>200</c:v>
                </c:pt>
                <c:pt idx="2503">
                  <c:v>200</c:v>
                </c:pt>
                <c:pt idx="2504">
                  <c:v>250</c:v>
                </c:pt>
                <c:pt idx="2505">
                  <c:v>250</c:v>
                </c:pt>
                <c:pt idx="2506">
                  <c:v>400</c:v>
                </c:pt>
                <c:pt idx="2507">
                  <c:v>200</c:v>
                </c:pt>
                <c:pt idx="2508">
                  <c:v>250</c:v>
                </c:pt>
                <c:pt idx="2509">
                  <c:v>400</c:v>
                </c:pt>
                <c:pt idx="2510">
                  <c:v>300</c:v>
                </c:pt>
                <c:pt idx="2511">
                  <c:v>300</c:v>
                </c:pt>
                <c:pt idx="2512">
                  <c:v>100</c:v>
                </c:pt>
                <c:pt idx="2513">
                  <c:v>200</c:v>
                </c:pt>
                <c:pt idx="2514">
                  <c:v>900</c:v>
                </c:pt>
                <c:pt idx="2515">
                  <c:v>250</c:v>
                </c:pt>
                <c:pt idx="2516">
                  <c:v>300</c:v>
                </c:pt>
                <c:pt idx="2517">
                  <c:v>700</c:v>
                </c:pt>
                <c:pt idx="2518">
                  <c:v>500</c:v>
                </c:pt>
                <c:pt idx="2519">
                  <c:v>500</c:v>
                </c:pt>
                <c:pt idx="2520">
                  <c:v>300</c:v>
                </c:pt>
                <c:pt idx="2521">
                  <c:v>250</c:v>
                </c:pt>
                <c:pt idx="2522">
                  <c:v>200</c:v>
                </c:pt>
                <c:pt idx="2523">
                  <c:v>200</c:v>
                </c:pt>
                <c:pt idx="2524">
                  <c:v>100</c:v>
                </c:pt>
                <c:pt idx="2525">
                  <c:v>200</c:v>
                </c:pt>
                <c:pt idx="2526">
                  <c:v>500</c:v>
                </c:pt>
                <c:pt idx="2527">
                  <c:v>200</c:v>
                </c:pt>
                <c:pt idx="2528">
                  <c:v>200</c:v>
                </c:pt>
                <c:pt idx="2529">
                  <c:v>600</c:v>
                </c:pt>
                <c:pt idx="2530">
                  <c:v>700</c:v>
                </c:pt>
                <c:pt idx="2531">
                  <c:v>500</c:v>
                </c:pt>
                <c:pt idx="2532">
                  <c:v>400</c:v>
                </c:pt>
                <c:pt idx="2533">
                  <c:v>400</c:v>
                </c:pt>
                <c:pt idx="2534">
                  <c:v>500</c:v>
                </c:pt>
                <c:pt idx="2535">
                  <c:v>300</c:v>
                </c:pt>
                <c:pt idx="2536">
                  <c:v>250</c:v>
                </c:pt>
                <c:pt idx="2537">
                  <c:v>200</c:v>
                </c:pt>
                <c:pt idx="2538">
                  <c:v>400</c:v>
                </c:pt>
                <c:pt idx="2539">
                  <c:v>200</c:v>
                </c:pt>
                <c:pt idx="2540">
                  <c:v>250</c:v>
                </c:pt>
                <c:pt idx="2541">
                  <c:v>150</c:v>
                </c:pt>
                <c:pt idx="2542">
                  <c:v>100</c:v>
                </c:pt>
                <c:pt idx="2543">
                  <c:v>300</c:v>
                </c:pt>
                <c:pt idx="2544">
                  <c:v>1100</c:v>
                </c:pt>
                <c:pt idx="2545">
                  <c:v>250</c:v>
                </c:pt>
                <c:pt idx="2546">
                  <c:v>900</c:v>
                </c:pt>
                <c:pt idx="2547">
                  <c:v>200</c:v>
                </c:pt>
                <c:pt idx="2548">
                  <c:v>200</c:v>
                </c:pt>
                <c:pt idx="2549">
                  <c:v>500</c:v>
                </c:pt>
                <c:pt idx="2550">
                  <c:v>350</c:v>
                </c:pt>
                <c:pt idx="2551">
                  <c:v>700</c:v>
                </c:pt>
                <c:pt idx="2552">
                  <c:v>1000</c:v>
                </c:pt>
                <c:pt idx="2553">
                  <c:v>400</c:v>
                </c:pt>
                <c:pt idx="2554">
                  <c:v>300</c:v>
                </c:pt>
                <c:pt idx="2555">
                  <c:v>300</c:v>
                </c:pt>
                <c:pt idx="2556">
                  <c:v>300</c:v>
                </c:pt>
                <c:pt idx="2557">
                  <c:v>150</c:v>
                </c:pt>
                <c:pt idx="2558">
                  <c:v>400</c:v>
                </c:pt>
                <c:pt idx="2559">
                  <c:v>350</c:v>
                </c:pt>
                <c:pt idx="2560">
                  <c:v>200</c:v>
                </c:pt>
                <c:pt idx="2561">
                  <c:v>300</c:v>
                </c:pt>
                <c:pt idx="2562">
                  <c:v>500</c:v>
                </c:pt>
                <c:pt idx="2563">
                  <c:v>900</c:v>
                </c:pt>
                <c:pt idx="2564">
                  <c:v>200</c:v>
                </c:pt>
                <c:pt idx="2565">
                  <c:v>700</c:v>
                </c:pt>
                <c:pt idx="2566">
                  <c:v>200</c:v>
                </c:pt>
                <c:pt idx="2567">
                  <c:v>100</c:v>
                </c:pt>
                <c:pt idx="2568">
                  <c:v>300</c:v>
                </c:pt>
                <c:pt idx="2569">
                  <c:v>200</c:v>
                </c:pt>
                <c:pt idx="2570">
                  <c:v>250</c:v>
                </c:pt>
                <c:pt idx="2571">
                  <c:v>150</c:v>
                </c:pt>
                <c:pt idx="2572">
                  <c:v>140</c:v>
                </c:pt>
                <c:pt idx="2573">
                  <c:v>200</c:v>
                </c:pt>
                <c:pt idx="2574">
                  <c:v>150</c:v>
                </c:pt>
                <c:pt idx="2575">
                  <c:v>400</c:v>
                </c:pt>
                <c:pt idx="2576">
                  <c:v>400</c:v>
                </c:pt>
                <c:pt idx="2577">
                  <c:v>450</c:v>
                </c:pt>
                <c:pt idx="2578">
                  <c:v>300</c:v>
                </c:pt>
                <c:pt idx="2579">
                  <c:v>200</c:v>
                </c:pt>
                <c:pt idx="2580">
                  <c:v>600</c:v>
                </c:pt>
                <c:pt idx="2581">
                  <c:v>350</c:v>
                </c:pt>
                <c:pt idx="2582">
                  <c:v>400</c:v>
                </c:pt>
                <c:pt idx="2583">
                  <c:v>400</c:v>
                </c:pt>
                <c:pt idx="2584">
                  <c:v>200</c:v>
                </c:pt>
                <c:pt idx="2585">
                  <c:v>400</c:v>
                </c:pt>
                <c:pt idx="2586">
                  <c:v>450</c:v>
                </c:pt>
                <c:pt idx="2587">
                  <c:v>150</c:v>
                </c:pt>
                <c:pt idx="2588">
                  <c:v>600</c:v>
                </c:pt>
                <c:pt idx="2589">
                  <c:v>200</c:v>
                </c:pt>
                <c:pt idx="2590">
                  <c:v>300</c:v>
                </c:pt>
                <c:pt idx="2591">
                  <c:v>500</c:v>
                </c:pt>
                <c:pt idx="2592">
                  <c:v>400</c:v>
                </c:pt>
                <c:pt idx="2593">
                  <c:v>600</c:v>
                </c:pt>
                <c:pt idx="2594">
                  <c:v>700</c:v>
                </c:pt>
                <c:pt idx="2595">
                  <c:v>180</c:v>
                </c:pt>
                <c:pt idx="2596">
                  <c:v>500</c:v>
                </c:pt>
                <c:pt idx="2597">
                  <c:v>300</c:v>
                </c:pt>
                <c:pt idx="2598">
                  <c:v>200</c:v>
                </c:pt>
                <c:pt idx="2599">
                  <c:v>200</c:v>
                </c:pt>
                <c:pt idx="2600">
                  <c:v>350</c:v>
                </c:pt>
                <c:pt idx="2601">
                  <c:v>500</c:v>
                </c:pt>
                <c:pt idx="2602">
                  <c:v>250</c:v>
                </c:pt>
                <c:pt idx="2603">
                  <c:v>100</c:v>
                </c:pt>
                <c:pt idx="2604">
                  <c:v>150</c:v>
                </c:pt>
                <c:pt idx="2605">
                  <c:v>350</c:v>
                </c:pt>
                <c:pt idx="2606">
                  <c:v>500</c:v>
                </c:pt>
                <c:pt idx="2607">
                  <c:v>300</c:v>
                </c:pt>
                <c:pt idx="2608">
                  <c:v>800</c:v>
                </c:pt>
                <c:pt idx="2609">
                  <c:v>400</c:v>
                </c:pt>
                <c:pt idx="2610">
                  <c:v>600</c:v>
                </c:pt>
                <c:pt idx="2611">
                  <c:v>150</c:v>
                </c:pt>
                <c:pt idx="2612">
                  <c:v>250</c:v>
                </c:pt>
                <c:pt idx="2613">
                  <c:v>300</c:v>
                </c:pt>
                <c:pt idx="2614">
                  <c:v>200</c:v>
                </c:pt>
                <c:pt idx="2615">
                  <c:v>450</c:v>
                </c:pt>
                <c:pt idx="2616">
                  <c:v>270</c:v>
                </c:pt>
                <c:pt idx="2617">
                  <c:v>300</c:v>
                </c:pt>
                <c:pt idx="2618">
                  <c:v>300</c:v>
                </c:pt>
                <c:pt idx="2619">
                  <c:v>800</c:v>
                </c:pt>
                <c:pt idx="2620">
                  <c:v>300</c:v>
                </c:pt>
                <c:pt idx="2621">
                  <c:v>100</c:v>
                </c:pt>
                <c:pt idx="2622">
                  <c:v>300</c:v>
                </c:pt>
                <c:pt idx="2623">
                  <c:v>300</c:v>
                </c:pt>
                <c:pt idx="2624">
                  <c:v>150</c:v>
                </c:pt>
                <c:pt idx="2625">
                  <c:v>400</c:v>
                </c:pt>
                <c:pt idx="2626">
                  <c:v>500</c:v>
                </c:pt>
                <c:pt idx="2627">
                  <c:v>400</c:v>
                </c:pt>
                <c:pt idx="2628">
                  <c:v>500</c:v>
                </c:pt>
                <c:pt idx="2629">
                  <c:v>350</c:v>
                </c:pt>
                <c:pt idx="2630">
                  <c:v>350</c:v>
                </c:pt>
                <c:pt idx="2631">
                  <c:v>600</c:v>
                </c:pt>
                <c:pt idx="2632">
                  <c:v>300</c:v>
                </c:pt>
                <c:pt idx="2633">
                  <c:v>300</c:v>
                </c:pt>
                <c:pt idx="2634">
                  <c:v>200</c:v>
                </c:pt>
                <c:pt idx="2635">
                  <c:v>500</c:v>
                </c:pt>
                <c:pt idx="2636">
                  <c:v>500</c:v>
                </c:pt>
                <c:pt idx="2637">
                  <c:v>400</c:v>
                </c:pt>
                <c:pt idx="2638">
                  <c:v>150</c:v>
                </c:pt>
                <c:pt idx="2639">
                  <c:v>200</c:v>
                </c:pt>
                <c:pt idx="2640">
                  <c:v>220</c:v>
                </c:pt>
                <c:pt idx="2641">
                  <c:v>99</c:v>
                </c:pt>
                <c:pt idx="2642">
                  <c:v>600</c:v>
                </c:pt>
                <c:pt idx="2643">
                  <c:v>200</c:v>
                </c:pt>
                <c:pt idx="2644">
                  <c:v>200</c:v>
                </c:pt>
                <c:pt idx="2645">
                  <c:v>300</c:v>
                </c:pt>
                <c:pt idx="2646">
                  <c:v>200</c:v>
                </c:pt>
                <c:pt idx="2647">
                  <c:v>400</c:v>
                </c:pt>
                <c:pt idx="2648">
                  <c:v>450</c:v>
                </c:pt>
                <c:pt idx="2649">
                  <c:v>250</c:v>
                </c:pt>
                <c:pt idx="2650">
                  <c:v>500</c:v>
                </c:pt>
                <c:pt idx="2651">
                  <c:v>300</c:v>
                </c:pt>
                <c:pt idx="2652">
                  <c:v>300</c:v>
                </c:pt>
                <c:pt idx="2653">
                  <c:v>200</c:v>
                </c:pt>
                <c:pt idx="2654">
                  <c:v>400</c:v>
                </c:pt>
                <c:pt idx="2655">
                  <c:v>200</c:v>
                </c:pt>
                <c:pt idx="2656">
                  <c:v>100</c:v>
                </c:pt>
                <c:pt idx="2657">
                  <c:v>350</c:v>
                </c:pt>
                <c:pt idx="2658">
                  <c:v>450</c:v>
                </c:pt>
                <c:pt idx="2659">
                  <c:v>1000</c:v>
                </c:pt>
                <c:pt idx="2660">
                  <c:v>300</c:v>
                </c:pt>
                <c:pt idx="2661">
                  <c:v>300</c:v>
                </c:pt>
                <c:pt idx="2662">
                  <c:v>200</c:v>
                </c:pt>
                <c:pt idx="2663">
                  <c:v>200</c:v>
                </c:pt>
                <c:pt idx="2664">
                  <c:v>400</c:v>
                </c:pt>
                <c:pt idx="2665">
                  <c:v>200</c:v>
                </c:pt>
                <c:pt idx="2666">
                  <c:v>500</c:v>
                </c:pt>
                <c:pt idx="2667">
                  <c:v>500</c:v>
                </c:pt>
                <c:pt idx="2668">
                  <c:v>500</c:v>
                </c:pt>
                <c:pt idx="2669">
                  <c:v>500</c:v>
                </c:pt>
                <c:pt idx="2670">
                  <c:v>250</c:v>
                </c:pt>
                <c:pt idx="2671">
                  <c:v>200</c:v>
                </c:pt>
                <c:pt idx="2672">
                  <c:v>120</c:v>
                </c:pt>
                <c:pt idx="2673">
                  <c:v>250</c:v>
                </c:pt>
                <c:pt idx="2674">
                  <c:v>250</c:v>
                </c:pt>
                <c:pt idx="2675">
                  <c:v>250</c:v>
                </c:pt>
                <c:pt idx="2676">
                  <c:v>180</c:v>
                </c:pt>
                <c:pt idx="2677">
                  <c:v>300</c:v>
                </c:pt>
                <c:pt idx="2678">
                  <c:v>150</c:v>
                </c:pt>
                <c:pt idx="2679">
                  <c:v>1250</c:v>
                </c:pt>
                <c:pt idx="2680">
                  <c:v>400</c:v>
                </c:pt>
                <c:pt idx="2681">
                  <c:v>200</c:v>
                </c:pt>
                <c:pt idx="2682">
                  <c:v>250</c:v>
                </c:pt>
                <c:pt idx="2683">
                  <c:v>300</c:v>
                </c:pt>
                <c:pt idx="2684">
                  <c:v>400</c:v>
                </c:pt>
                <c:pt idx="2685">
                  <c:v>1100</c:v>
                </c:pt>
                <c:pt idx="2686">
                  <c:v>200</c:v>
                </c:pt>
                <c:pt idx="2687">
                  <c:v>250</c:v>
                </c:pt>
                <c:pt idx="2688">
                  <c:v>200</c:v>
                </c:pt>
                <c:pt idx="2689">
                  <c:v>300</c:v>
                </c:pt>
                <c:pt idx="2690">
                  <c:v>300</c:v>
                </c:pt>
                <c:pt idx="2691">
                  <c:v>250</c:v>
                </c:pt>
                <c:pt idx="2692">
                  <c:v>300</c:v>
                </c:pt>
                <c:pt idx="2693">
                  <c:v>1200</c:v>
                </c:pt>
                <c:pt idx="2694">
                  <c:v>250</c:v>
                </c:pt>
                <c:pt idx="2695">
                  <c:v>400</c:v>
                </c:pt>
                <c:pt idx="2696">
                  <c:v>200</c:v>
                </c:pt>
                <c:pt idx="2697">
                  <c:v>100</c:v>
                </c:pt>
                <c:pt idx="2698">
                  <c:v>200</c:v>
                </c:pt>
                <c:pt idx="2699">
                  <c:v>600</c:v>
                </c:pt>
                <c:pt idx="2700">
                  <c:v>200</c:v>
                </c:pt>
                <c:pt idx="2701">
                  <c:v>1000</c:v>
                </c:pt>
                <c:pt idx="2702">
                  <c:v>400</c:v>
                </c:pt>
                <c:pt idx="2703">
                  <c:v>300</c:v>
                </c:pt>
                <c:pt idx="2704">
                  <c:v>400</c:v>
                </c:pt>
                <c:pt idx="2705">
                  <c:v>300</c:v>
                </c:pt>
                <c:pt idx="2706">
                  <c:v>300</c:v>
                </c:pt>
                <c:pt idx="2707">
                  <c:v>200</c:v>
                </c:pt>
                <c:pt idx="2708">
                  <c:v>350</c:v>
                </c:pt>
                <c:pt idx="2709">
                  <c:v>300</c:v>
                </c:pt>
                <c:pt idx="2710">
                  <c:v>150</c:v>
                </c:pt>
                <c:pt idx="2711">
                  <c:v>400</c:v>
                </c:pt>
                <c:pt idx="2712">
                  <c:v>650</c:v>
                </c:pt>
                <c:pt idx="2713">
                  <c:v>300</c:v>
                </c:pt>
                <c:pt idx="2714">
                  <c:v>150</c:v>
                </c:pt>
                <c:pt idx="2715">
                  <c:v>300</c:v>
                </c:pt>
                <c:pt idx="2716">
                  <c:v>150</c:v>
                </c:pt>
                <c:pt idx="2717">
                  <c:v>300</c:v>
                </c:pt>
                <c:pt idx="2718">
                  <c:v>400</c:v>
                </c:pt>
                <c:pt idx="2719">
                  <c:v>200</c:v>
                </c:pt>
                <c:pt idx="2720">
                  <c:v>200</c:v>
                </c:pt>
                <c:pt idx="2721">
                  <c:v>600</c:v>
                </c:pt>
                <c:pt idx="2722">
                  <c:v>250</c:v>
                </c:pt>
                <c:pt idx="2723">
                  <c:v>500</c:v>
                </c:pt>
                <c:pt idx="2724">
                  <c:v>200</c:v>
                </c:pt>
                <c:pt idx="2725">
                  <c:v>350</c:v>
                </c:pt>
                <c:pt idx="2726">
                  <c:v>250</c:v>
                </c:pt>
                <c:pt idx="2727">
                  <c:v>250</c:v>
                </c:pt>
                <c:pt idx="2728">
                  <c:v>200</c:v>
                </c:pt>
                <c:pt idx="2729">
                  <c:v>150</c:v>
                </c:pt>
                <c:pt idx="2730">
                  <c:v>300</c:v>
                </c:pt>
                <c:pt idx="2731">
                  <c:v>150</c:v>
                </c:pt>
                <c:pt idx="2732">
                  <c:v>300</c:v>
                </c:pt>
                <c:pt idx="2733">
                  <c:v>150</c:v>
                </c:pt>
                <c:pt idx="2734">
                  <c:v>100</c:v>
                </c:pt>
                <c:pt idx="2735">
                  <c:v>250</c:v>
                </c:pt>
                <c:pt idx="2736">
                  <c:v>150</c:v>
                </c:pt>
                <c:pt idx="2737">
                  <c:v>1000</c:v>
                </c:pt>
                <c:pt idx="2738">
                  <c:v>200</c:v>
                </c:pt>
                <c:pt idx="2739">
                  <c:v>250</c:v>
                </c:pt>
                <c:pt idx="2740">
                  <c:v>300</c:v>
                </c:pt>
                <c:pt idx="2741">
                  <c:v>300</c:v>
                </c:pt>
                <c:pt idx="2742">
                  <c:v>200</c:v>
                </c:pt>
                <c:pt idx="2743">
                  <c:v>300</c:v>
                </c:pt>
                <c:pt idx="2744">
                  <c:v>250</c:v>
                </c:pt>
                <c:pt idx="2745">
                  <c:v>200</c:v>
                </c:pt>
                <c:pt idx="2746">
                  <c:v>350</c:v>
                </c:pt>
                <c:pt idx="2747">
                  <c:v>500</c:v>
                </c:pt>
                <c:pt idx="2748">
                  <c:v>300</c:v>
                </c:pt>
                <c:pt idx="2749">
                  <c:v>200</c:v>
                </c:pt>
                <c:pt idx="2750">
                  <c:v>200</c:v>
                </c:pt>
                <c:pt idx="2751">
                  <c:v>150</c:v>
                </c:pt>
                <c:pt idx="2752">
                  <c:v>300</c:v>
                </c:pt>
                <c:pt idx="2753">
                  <c:v>1200</c:v>
                </c:pt>
                <c:pt idx="2754">
                  <c:v>250</c:v>
                </c:pt>
                <c:pt idx="2755">
                  <c:v>300</c:v>
                </c:pt>
                <c:pt idx="2756">
                  <c:v>500</c:v>
                </c:pt>
                <c:pt idx="2757">
                  <c:v>200</c:v>
                </c:pt>
                <c:pt idx="2758">
                  <c:v>550</c:v>
                </c:pt>
                <c:pt idx="2759">
                  <c:v>150</c:v>
                </c:pt>
                <c:pt idx="2760">
                  <c:v>300</c:v>
                </c:pt>
                <c:pt idx="2761">
                  <c:v>450</c:v>
                </c:pt>
                <c:pt idx="2762">
                  <c:v>600</c:v>
                </c:pt>
                <c:pt idx="2763">
                  <c:v>200</c:v>
                </c:pt>
                <c:pt idx="2764">
                  <c:v>300</c:v>
                </c:pt>
                <c:pt idx="2765">
                  <c:v>400</c:v>
                </c:pt>
                <c:pt idx="2766">
                  <c:v>100</c:v>
                </c:pt>
                <c:pt idx="2767">
                  <c:v>250</c:v>
                </c:pt>
                <c:pt idx="2768">
                  <c:v>180</c:v>
                </c:pt>
                <c:pt idx="2769">
                  <c:v>100</c:v>
                </c:pt>
                <c:pt idx="2770">
                  <c:v>200</c:v>
                </c:pt>
                <c:pt idx="2771">
                  <c:v>1000</c:v>
                </c:pt>
                <c:pt idx="2772">
                  <c:v>100</c:v>
                </c:pt>
                <c:pt idx="2773">
                  <c:v>800</c:v>
                </c:pt>
                <c:pt idx="2774">
                  <c:v>100</c:v>
                </c:pt>
                <c:pt idx="2775">
                  <c:v>200</c:v>
                </c:pt>
                <c:pt idx="2776">
                  <c:v>100</c:v>
                </c:pt>
                <c:pt idx="2777">
                  <c:v>400</c:v>
                </c:pt>
                <c:pt idx="2778">
                  <c:v>900</c:v>
                </c:pt>
                <c:pt idx="2779">
                  <c:v>150</c:v>
                </c:pt>
                <c:pt idx="2780">
                  <c:v>400</c:v>
                </c:pt>
                <c:pt idx="2781">
                  <c:v>300</c:v>
                </c:pt>
                <c:pt idx="2782">
                  <c:v>500</c:v>
                </c:pt>
                <c:pt idx="2783">
                  <c:v>300</c:v>
                </c:pt>
                <c:pt idx="2784">
                  <c:v>150</c:v>
                </c:pt>
                <c:pt idx="2785">
                  <c:v>220</c:v>
                </c:pt>
                <c:pt idx="2786">
                  <c:v>200</c:v>
                </c:pt>
                <c:pt idx="2787">
                  <c:v>350</c:v>
                </c:pt>
                <c:pt idx="2788">
                  <c:v>800</c:v>
                </c:pt>
                <c:pt idx="2789">
                  <c:v>400</c:v>
                </c:pt>
                <c:pt idx="2790">
                  <c:v>200</c:v>
                </c:pt>
                <c:pt idx="2791">
                  <c:v>300</c:v>
                </c:pt>
                <c:pt idx="2792">
                  <c:v>250</c:v>
                </c:pt>
                <c:pt idx="2793">
                  <c:v>400</c:v>
                </c:pt>
                <c:pt idx="2794">
                  <c:v>250</c:v>
                </c:pt>
                <c:pt idx="2795">
                  <c:v>400</c:v>
                </c:pt>
                <c:pt idx="2796">
                  <c:v>300</c:v>
                </c:pt>
                <c:pt idx="2797">
                  <c:v>200</c:v>
                </c:pt>
                <c:pt idx="2798">
                  <c:v>400</c:v>
                </c:pt>
                <c:pt idx="2799">
                  <c:v>200</c:v>
                </c:pt>
                <c:pt idx="2800">
                  <c:v>350</c:v>
                </c:pt>
                <c:pt idx="2801">
                  <c:v>200</c:v>
                </c:pt>
                <c:pt idx="2802">
                  <c:v>350</c:v>
                </c:pt>
                <c:pt idx="2803">
                  <c:v>200</c:v>
                </c:pt>
                <c:pt idx="2804">
                  <c:v>200</c:v>
                </c:pt>
                <c:pt idx="2805">
                  <c:v>200</c:v>
                </c:pt>
                <c:pt idx="2806">
                  <c:v>200</c:v>
                </c:pt>
                <c:pt idx="2807">
                  <c:v>600</c:v>
                </c:pt>
                <c:pt idx="2808">
                  <c:v>300</c:v>
                </c:pt>
                <c:pt idx="2809">
                  <c:v>450</c:v>
                </c:pt>
                <c:pt idx="2810">
                  <c:v>250</c:v>
                </c:pt>
                <c:pt idx="2811">
                  <c:v>300</c:v>
                </c:pt>
                <c:pt idx="2812">
                  <c:v>250</c:v>
                </c:pt>
                <c:pt idx="2813">
                  <c:v>200</c:v>
                </c:pt>
                <c:pt idx="2814">
                  <c:v>300</c:v>
                </c:pt>
                <c:pt idx="2815">
                  <c:v>99</c:v>
                </c:pt>
                <c:pt idx="2816">
                  <c:v>200</c:v>
                </c:pt>
                <c:pt idx="2817">
                  <c:v>300</c:v>
                </c:pt>
                <c:pt idx="2818">
                  <c:v>300</c:v>
                </c:pt>
                <c:pt idx="2819">
                  <c:v>250</c:v>
                </c:pt>
                <c:pt idx="2820">
                  <c:v>200</c:v>
                </c:pt>
                <c:pt idx="2821">
                  <c:v>500</c:v>
                </c:pt>
                <c:pt idx="2822">
                  <c:v>300</c:v>
                </c:pt>
                <c:pt idx="2823">
                  <c:v>400</c:v>
                </c:pt>
                <c:pt idx="2824">
                  <c:v>400</c:v>
                </c:pt>
                <c:pt idx="2825">
                  <c:v>300</c:v>
                </c:pt>
                <c:pt idx="2826">
                  <c:v>200</c:v>
                </c:pt>
                <c:pt idx="2827">
                  <c:v>250</c:v>
                </c:pt>
                <c:pt idx="2828">
                  <c:v>100</c:v>
                </c:pt>
                <c:pt idx="2829">
                  <c:v>250</c:v>
                </c:pt>
                <c:pt idx="2830">
                  <c:v>120</c:v>
                </c:pt>
                <c:pt idx="2831">
                  <c:v>600</c:v>
                </c:pt>
                <c:pt idx="2832">
                  <c:v>200</c:v>
                </c:pt>
                <c:pt idx="2833">
                  <c:v>450</c:v>
                </c:pt>
                <c:pt idx="2834">
                  <c:v>200</c:v>
                </c:pt>
                <c:pt idx="2835">
                  <c:v>200</c:v>
                </c:pt>
                <c:pt idx="2836">
                  <c:v>200</c:v>
                </c:pt>
                <c:pt idx="2837">
                  <c:v>180</c:v>
                </c:pt>
                <c:pt idx="2838">
                  <c:v>450</c:v>
                </c:pt>
                <c:pt idx="2839">
                  <c:v>300</c:v>
                </c:pt>
                <c:pt idx="2840">
                  <c:v>500</c:v>
                </c:pt>
                <c:pt idx="2841">
                  <c:v>120</c:v>
                </c:pt>
                <c:pt idx="2842">
                  <c:v>300</c:v>
                </c:pt>
                <c:pt idx="2843">
                  <c:v>400</c:v>
                </c:pt>
                <c:pt idx="2844">
                  <c:v>400</c:v>
                </c:pt>
                <c:pt idx="2845">
                  <c:v>100</c:v>
                </c:pt>
                <c:pt idx="2846">
                  <c:v>300</c:v>
                </c:pt>
                <c:pt idx="2847">
                  <c:v>200</c:v>
                </c:pt>
                <c:pt idx="2848">
                  <c:v>150</c:v>
                </c:pt>
                <c:pt idx="2849">
                  <c:v>200</c:v>
                </c:pt>
                <c:pt idx="2850">
                  <c:v>200</c:v>
                </c:pt>
                <c:pt idx="2851">
                  <c:v>400</c:v>
                </c:pt>
                <c:pt idx="2852">
                  <c:v>300</c:v>
                </c:pt>
                <c:pt idx="2853">
                  <c:v>250</c:v>
                </c:pt>
                <c:pt idx="2854">
                  <c:v>400</c:v>
                </c:pt>
                <c:pt idx="2855">
                  <c:v>400</c:v>
                </c:pt>
                <c:pt idx="2856">
                  <c:v>200</c:v>
                </c:pt>
                <c:pt idx="2857">
                  <c:v>200</c:v>
                </c:pt>
                <c:pt idx="2858">
                  <c:v>450</c:v>
                </c:pt>
                <c:pt idx="2859">
                  <c:v>100</c:v>
                </c:pt>
                <c:pt idx="2860">
                  <c:v>550</c:v>
                </c:pt>
                <c:pt idx="2861">
                  <c:v>250</c:v>
                </c:pt>
                <c:pt idx="2862">
                  <c:v>300</c:v>
                </c:pt>
                <c:pt idx="2863">
                  <c:v>350</c:v>
                </c:pt>
                <c:pt idx="2864">
                  <c:v>200</c:v>
                </c:pt>
                <c:pt idx="2865">
                  <c:v>150</c:v>
                </c:pt>
                <c:pt idx="2866">
                  <c:v>400</c:v>
                </c:pt>
                <c:pt idx="2867">
                  <c:v>300</c:v>
                </c:pt>
                <c:pt idx="2868">
                  <c:v>550</c:v>
                </c:pt>
                <c:pt idx="2869">
                  <c:v>200</c:v>
                </c:pt>
                <c:pt idx="2870">
                  <c:v>500</c:v>
                </c:pt>
                <c:pt idx="2871">
                  <c:v>450</c:v>
                </c:pt>
                <c:pt idx="2872">
                  <c:v>200</c:v>
                </c:pt>
                <c:pt idx="2873">
                  <c:v>300</c:v>
                </c:pt>
                <c:pt idx="2874">
                  <c:v>300</c:v>
                </c:pt>
                <c:pt idx="2875">
                  <c:v>200</c:v>
                </c:pt>
                <c:pt idx="2876">
                  <c:v>250</c:v>
                </c:pt>
                <c:pt idx="2877">
                  <c:v>150</c:v>
                </c:pt>
                <c:pt idx="2878">
                  <c:v>300</c:v>
                </c:pt>
                <c:pt idx="2879">
                  <c:v>200</c:v>
                </c:pt>
                <c:pt idx="2880">
                  <c:v>300</c:v>
                </c:pt>
                <c:pt idx="2881">
                  <c:v>85</c:v>
                </c:pt>
                <c:pt idx="2882">
                  <c:v>250</c:v>
                </c:pt>
                <c:pt idx="2883">
                  <c:v>150</c:v>
                </c:pt>
                <c:pt idx="2884">
                  <c:v>150</c:v>
                </c:pt>
                <c:pt idx="2885">
                  <c:v>300</c:v>
                </c:pt>
                <c:pt idx="2886">
                  <c:v>15</c:v>
                </c:pt>
                <c:pt idx="2887">
                  <c:v>300</c:v>
                </c:pt>
                <c:pt idx="2888">
                  <c:v>250</c:v>
                </c:pt>
                <c:pt idx="2889">
                  <c:v>200</c:v>
                </c:pt>
                <c:pt idx="2890">
                  <c:v>350</c:v>
                </c:pt>
                <c:pt idx="2891">
                  <c:v>200</c:v>
                </c:pt>
                <c:pt idx="2892">
                  <c:v>400</c:v>
                </c:pt>
                <c:pt idx="2893">
                  <c:v>300</c:v>
                </c:pt>
                <c:pt idx="2894">
                  <c:v>300</c:v>
                </c:pt>
                <c:pt idx="2895">
                  <c:v>150</c:v>
                </c:pt>
                <c:pt idx="2896">
                  <c:v>200</c:v>
                </c:pt>
                <c:pt idx="2897">
                  <c:v>300</c:v>
                </c:pt>
                <c:pt idx="2898">
                  <c:v>150</c:v>
                </c:pt>
                <c:pt idx="2899">
                  <c:v>200</c:v>
                </c:pt>
                <c:pt idx="2900">
                  <c:v>150</c:v>
                </c:pt>
                <c:pt idx="2901">
                  <c:v>450</c:v>
                </c:pt>
                <c:pt idx="2902">
                  <c:v>250</c:v>
                </c:pt>
                <c:pt idx="2903">
                  <c:v>300</c:v>
                </c:pt>
                <c:pt idx="2904">
                  <c:v>300</c:v>
                </c:pt>
                <c:pt idx="2905">
                  <c:v>200</c:v>
                </c:pt>
                <c:pt idx="2906">
                  <c:v>1000</c:v>
                </c:pt>
                <c:pt idx="2907">
                  <c:v>200</c:v>
                </c:pt>
                <c:pt idx="2908">
                  <c:v>150</c:v>
                </c:pt>
                <c:pt idx="2909">
                  <c:v>400</c:v>
                </c:pt>
                <c:pt idx="2910">
                  <c:v>1200</c:v>
                </c:pt>
                <c:pt idx="2911">
                  <c:v>200</c:v>
                </c:pt>
                <c:pt idx="2912">
                  <c:v>200</c:v>
                </c:pt>
                <c:pt idx="2913">
                  <c:v>250</c:v>
                </c:pt>
                <c:pt idx="2914">
                  <c:v>100</c:v>
                </c:pt>
                <c:pt idx="2915">
                  <c:v>900</c:v>
                </c:pt>
                <c:pt idx="2916">
                  <c:v>400</c:v>
                </c:pt>
                <c:pt idx="2917">
                  <c:v>1000</c:v>
                </c:pt>
                <c:pt idx="2918">
                  <c:v>300</c:v>
                </c:pt>
                <c:pt idx="2919">
                  <c:v>250</c:v>
                </c:pt>
                <c:pt idx="2920">
                  <c:v>200</c:v>
                </c:pt>
                <c:pt idx="2921">
                  <c:v>300</c:v>
                </c:pt>
                <c:pt idx="2922">
                  <c:v>600</c:v>
                </c:pt>
                <c:pt idx="2923">
                  <c:v>300</c:v>
                </c:pt>
                <c:pt idx="2924">
                  <c:v>200</c:v>
                </c:pt>
                <c:pt idx="2925">
                  <c:v>300</c:v>
                </c:pt>
                <c:pt idx="2926">
                  <c:v>100</c:v>
                </c:pt>
                <c:pt idx="2927">
                  <c:v>250</c:v>
                </c:pt>
                <c:pt idx="2928">
                  <c:v>150</c:v>
                </c:pt>
                <c:pt idx="2929">
                  <c:v>300</c:v>
                </c:pt>
                <c:pt idx="2930">
                  <c:v>1100</c:v>
                </c:pt>
                <c:pt idx="2931">
                  <c:v>250</c:v>
                </c:pt>
                <c:pt idx="2932">
                  <c:v>250</c:v>
                </c:pt>
                <c:pt idx="2933">
                  <c:v>200</c:v>
                </c:pt>
                <c:pt idx="2934">
                  <c:v>200</c:v>
                </c:pt>
                <c:pt idx="2935">
                  <c:v>150</c:v>
                </c:pt>
                <c:pt idx="2936">
                  <c:v>200</c:v>
                </c:pt>
                <c:pt idx="2937">
                  <c:v>150</c:v>
                </c:pt>
                <c:pt idx="2938">
                  <c:v>250</c:v>
                </c:pt>
                <c:pt idx="2939">
                  <c:v>200</c:v>
                </c:pt>
                <c:pt idx="2940">
                  <c:v>300</c:v>
                </c:pt>
                <c:pt idx="2941">
                  <c:v>200</c:v>
                </c:pt>
                <c:pt idx="2942">
                  <c:v>200</c:v>
                </c:pt>
                <c:pt idx="2943">
                  <c:v>200</c:v>
                </c:pt>
                <c:pt idx="2944">
                  <c:v>150</c:v>
                </c:pt>
                <c:pt idx="2945">
                  <c:v>200</c:v>
                </c:pt>
                <c:pt idx="2946">
                  <c:v>200</c:v>
                </c:pt>
                <c:pt idx="2947">
                  <c:v>200</c:v>
                </c:pt>
                <c:pt idx="2948">
                  <c:v>250</c:v>
                </c:pt>
                <c:pt idx="2949">
                  <c:v>550</c:v>
                </c:pt>
                <c:pt idx="2950">
                  <c:v>200</c:v>
                </c:pt>
                <c:pt idx="2951">
                  <c:v>300</c:v>
                </c:pt>
                <c:pt idx="2952">
                  <c:v>350</c:v>
                </c:pt>
                <c:pt idx="2953">
                  <c:v>300</c:v>
                </c:pt>
                <c:pt idx="2954">
                  <c:v>200</c:v>
                </c:pt>
                <c:pt idx="2955">
                  <c:v>300</c:v>
                </c:pt>
                <c:pt idx="2956">
                  <c:v>350</c:v>
                </c:pt>
                <c:pt idx="2957">
                  <c:v>300</c:v>
                </c:pt>
                <c:pt idx="2958">
                  <c:v>300</c:v>
                </c:pt>
                <c:pt idx="2959">
                  <c:v>50</c:v>
                </c:pt>
                <c:pt idx="2960">
                  <c:v>200</c:v>
                </c:pt>
                <c:pt idx="2961">
                  <c:v>350</c:v>
                </c:pt>
                <c:pt idx="2962">
                  <c:v>250</c:v>
                </c:pt>
                <c:pt idx="2963">
                  <c:v>250</c:v>
                </c:pt>
                <c:pt idx="2964">
                  <c:v>450</c:v>
                </c:pt>
                <c:pt idx="2965">
                  <c:v>200</c:v>
                </c:pt>
                <c:pt idx="2966">
                  <c:v>300</c:v>
                </c:pt>
                <c:pt idx="2967">
                  <c:v>300</c:v>
                </c:pt>
                <c:pt idx="2968">
                  <c:v>300</c:v>
                </c:pt>
                <c:pt idx="2969">
                  <c:v>300</c:v>
                </c:pt>
                <c:pt idx="2970">
                  <c:v>300</c:v>
                </c:pt>
                <c:pt idx="2971">
                  <c:v>500</c:v>
                </c:pt>
                <c:pt idx="2972">
                  <c:v>300</c:v>
                </c:pt>
                <c:pt idx="2973">
                  <c:v>200</c:v>
                </c:pt>
                <c:pt idx="2974">
                  <c:v>400</c:v>
                </c:pt>
                <c:pt idx="2975">
                  <c:v>500</c:v>
                </c:pt>
                <c:pt idx="2976">
                  <c:v>600</c:v>
                </c:pt>
                <c:pt idx="2977">
                  <c:v>200</c:v>
                </c:pt>
                <c:pt idx="2978">
                  <c:v>300</c:v>
                </c:pt>
                <c:pt idx="2979">
                  <c:v>500</c:v>
                </c:pt>
                <c:pt idx="2980">
                  <c:v>200</c:v>
                </c:pt>
                <c:pt idx="2981">
                  <c:v>200</c:v>
                </c:pt>
                <c:pt idx="2982">
                  <c:v>100</c:v>
                </c:pt>
                <c:pt idx="2983">
                  <c:v>400</c:v>
                </c:pt>
                <c:pt idx="2984">
                  <c:v>250</c:v>
                </c:pt>
                <c:pt idx="2985">
                  <c:v>100</c:v>
                </c:pt>
                <c:pt idx="2986">
                  <c:v>300</c:v>
                </c:pt>
                <c:pt idx="2987">
                  <c:v>400</c:v>
                </c:pt>
                <c:pt idx="2988">
                  <c:v>200</c:v>
                </c:pt>
                <c:pt idx="2989">
                  <c:v>200</c:v>
                </c:pt>
                <c:pt idx="2990">
                  <c:v>400</c:v>
                </c:pt>
                <c:pt idx="2991">
                  <c:v>500</c:v>
                </c:pt>
                <c:pt idx="2992">
                  <c:v>250</c:v>
                </c:pt>
                <c:pt idx="2993">
                  <c:v>200</c:v>
                </c:pt>
                <c:pt idx="2994">
                  <c:v>400</c:v>
                </c:pt>
                <c:pt idx="2995">
                  <c:v>200</c:v>
                </c:pt>
                <c:pt idx="2996">
                  <c:v>200</c:v>
                </c:pt>
                <c:pt idx="2997">
                  <c:v>200</c:v>
                </c:pt>
                <c:pt idx="2998">
                  <c:v>200</c:v>
                </c:pt>
                <c:pt idx="2999">
                  <c:v>100</c:v>
                </c:pt>
                <c:pt idx="3000">
                  <c:v>250</c:v>
                </c:pt>
                <c:pt idx="3001">
                  <c:v>150</c:v>
                </c:pt>
                <c:pt idx="3002">
                  <c:v>150</c:v>
                </c:pt>
                <c:pt idx="3003">
                  <c:v>350</c:v>
                </c:pt>
                <c:pt idx="3004">
                  <c:v>500</c:v>
                </c:pt>
                <c:pt idx="3005">
                  <c:v>300</c:v>
                </c:pt>
                <c:pt idx="3006">
                  <c:v>1200</c:v>
                </c:pt>
                <c:pt idx="3007">
                  <c:v>800</c:v>
                </c:pt>
                <c:pt idx="3008">
                  <c:v>250</c:v>
                </c:pt>
                <c:pt idx="3009">
                  <c:v>200</c:v>
                </c:pt>
                <c:pt idx="3010">
                  <c:v>250</c:v>
                </c:pt>
                <c:pt idx="3011">
                  <c:v>450</c:v>
                </c:pt>
                <c:pt idx="3012">
                  <c:v>300</c:v>
                </c:pt>
                <c:pt idx="3013">
                  <c:v>200</c:v>
                </c:pt>
                <c:pt idx="3014">
                  <c:v>400</c:v>
                </c:pt>
                <c:pt idx="3015">
                  <c:v>300</c:v>
                </c:pt>
                <c:pt idx="3016">
                  <c:v>250</c:v>
                </c:pt>
                <c:pt idx="3017">
                  <c:v>400</c:v>
                </c:pt>
                <c:pt idx="3018">
                  <c:v>600</c:v>
                </c:pt>
                <c:pt idx="3019">
                  <c:v>200</c:v>
                </c:pt>
                <c:pt idx="3020">
                  <c:v>1200</c:v>
                </c:pt>
                <c:pt idx="3021">
                  <c:v>450</c:v>
                </c:pt>
                <c:pt idx="3022">
                  <c:v>300</c:v>
                </c:pt>
                <c:pt idx="3023">
                  <c:v>200</c:v>
                </c:pt>
                <c:pt idx="3024">
                  <c:v>400</c:v>
                </c:pt>
                <c:pt idx="3025">
                  <c:v>400</c:v>
                </c:pt>
                <c:pt idx="3026">
                  <c:v>200</c:v>
                </c:pt>
                <c:pt idx="3027">
                  <c:v>200</c:v>
                </c:pt>
                <c:pt idx="3028">
                  <c:v>150</c:v>
                </c:pt>
                <c:pt idx="3029">
                  <c:v>200</c:v>
                </c:pt>
                <c:pt idx="3030">
                  <c:v>300</c:v>
                </c:pt>
                <c:pt idx="3031">
                  <c:v>450</c:v>
                </c:pt>
                <c:pt idx="3032">
                  <c:v>150</c:v>
                </c:pt>
                <c:pt idx="3033">
                  <c:v>300</c:v>
                </c:pt>
                <c:pt idx="3034">
                  <c:v>100</c:v>
                </c:pt>
                <c:pt idx="3035">
                  <c:v>350</c:v>
                </c:pt>
                <c:pt idx="3036">
                  <c:v>350</c:v>
                </c:pt>
                <c:pt idx="3037">
                  <c:v>350</c:v>
                </c:pt>
                <c:pt idx="3038">
                  <c:v>300</c:v>
                </c:pt>
                <c:pt idx="3039">
                  <c:v>150</c:v>
                </c:pt>
                <c:pt idx="3040">
                  <c:v>300</c:v>
                </c:pt>
                <c:pt idx="3041">
                  <c:v>500</c:v>
                </c:pt>
                <c:pt idx="3042">
                  <c:v>1200</c:v>
                </c:pt>
                <c:pt idx="3043">
                  <c:v>200</c:v>
                </c:pt>
                <c:pt idx="3044">
                  <c:v>250</c:v>
                </c:pt>
                <c:pt idx="3045">
                  <c:v>1500</c:v>
                </c:pt>
                <c:pt idx="3046">
                  <c:v>400</c:v>
                </c:pt>
                <c:pt idx="3047">
                  <c:v>500</c:v>
                </c:pt>
                <c:pt idx="3048">
                  <c:v>550</c:v>
                </c:pt>
                <c:pt idx="3049">
                  <c:v>200</c:v>
                </c:pt>
                <c:pt idx="3050">
                  <c:v>250</c:v>
                </c:pt>
                <c:pt idx="3051">
                  <c:v>250</c:v>
                </c:pt>
                <c:pt idx="3052">
                  <c:v>300</c:v>
                </c:pt>
                <c:pt idx="3053">
                  <c:v>200</c:v>
                </c:pt>
                <c:pt idx="3054">
                  <c:v>200</c:v>
                </c:pt>
                <c:pt idx="3055">
                  <c:v>200</c:v>
                </c:pt>
                <c:pt idx="3056">
                  <c:v>300</c:v>
                </c:pt>
                <c:pt idx="3057">
                  <c:v>200</c:v>
                </c:pt>
                <c:pt idx="3058">
                  <c:v>150</c:v>
                </c:pt>
                <c:pt idx="3059">
                  <c:v>400</c:v>
                </c:pt>
                <c:pt idx="3060">
                  <c:v>400</c:v>
                </c:pt>
                <c:pt idx="3061">
                  <c:v>250</c:v>
                </c:pt>
                <c:pt idx="3062">
                  <c:v>600</c:v>
                </c:pt>
                <c:pt idx="3063">
                  <c:v>499</c:v>
                </c:pt>
                <c:pt idx="3064">
                  <c:v>300</c:v>
                </c:pt>
                <c:pt idx="3065">
                  <c:v>250</c:v>
                </c:pt>
                <c:pt idx="3066">
                  <c:v>300</c:v>
                </c:pt>
                <c:pt idx="3067">
                  <c:v>100</c:v>
                </c:pt>
                <c:pt idx="3068">
                  <c:v>400</c:v>
                </c:pt>
                <c:pt idx="3069">
                  <c:v>150</c:v>
                </c:pt>
                <c:pt idx="3070">
                  <c:v>100</c:v>
                </c:pt>
                <c:pt idx="3071">
                  <c:v>150</c:v>
                </c:pt>
                <c:pt idx="3072">
                  <c:v>200</c:v>
                </c:pt>
                <c:pt idx="3073">
                  <c:v>200</c:v>
                </c:pt>
                <c:pt idx="3074">
                  <c:v>300</c:v>
                </c:pt>
                <c:pt idx="3075">
                  <c:v>300</c:v>
                </c:pt>
                <c:pt idx="3076">
                  <c:v>250</c:v>
                </c:pt>
                <c:pt idx="3077">
                  <c:v>1000</c:v>
                </c:pt>
                <c:pt idx="3078">
                  <c:v>300</c:v>
                </c:pt>
                <c:pt idx="3079">
                  <c:v>300</c:v>
                </c:pt>
                <c:pt idx="3080">
                  <c:v>200</c:v>
                </c:pt>
                <c:pt idx="3081">
                  <c:v>300</c:v>
                </c:pt>
                <c:pt idx="3082">
                  <c:v>250</c:v>
                </c:pt>
                <c:pt idx="3083">
                  <c:v>200</c:v>
                </c:pt>
                <c:pt idx="3084">
                  <c:v>150</c:v>
                </c:pt>
                <c:pt idx="3085">
                  <c:v>200</c:v>
                </c:pt>
                <c:pt idx="3086">
                  <c:v>200</c:v>
                </c:pt>
                <c:pt idx="3087">
                  <c:v>300</c:v>
                </c:pt>
                <c:pt idx="3088">
                  <c:v>550</c:v>
                </c:pt>
                <c:pt idx="3089">
                  <c:v>200</c:v>
                </c:pt>
                <c:pt idx="3090">
                  <c:v>150</c:v>
                </c:pt>
                <c:pt idx="3091">
                  <c:v>300</c:v>
                </c:pt>
                <c:pt idx="3092">
                  <c:v>200</c:v>
                </c:pt>
                <c:pt idx="3093">
                  <c:v>1200</c:v>
                </c:pt>
                <c:pt idx="3094">
                  <c:v>400</c:v>
                </c:pt>
                <c:pt idx="3095">
                  <c:v>400</c:v>
                </c:pt>
                <c:pt idx="3096">
                  <c:v>350</c:v>
                </c:pt>
                <c:pt idx="3097">
                  <c:v>110</c:v>
                </c:pt>
                <c:pt idx="3098">
                  <c:v>200</c:v>
                </c:pt>
                <c:pt idx="3099">
                  <c:v>300</c:v>
                </c:pt>
                <c:pt idx="3100">
                  <c:v>200</c:v>
                </c:pt>
                <c:pt idx="3101">
                  <c:v>250</c:v>
                </c:pt>
                <c:pt idx="3102">
                  <c:v>200</c:v>
                </c:pt>
                <c:pt idx="3103">
                  <c:v>350</c:v>
                </c:pt>
                <c:pt idx="3104">
                  <c:v>300</c:v>
                </c:pt>
                <c:pt idx="3105">
                  <c:v>200</c:v>
                </c:pt>
                <c:pt idx="3106">
                  <c:v>250</c:v>
                </c:pt>
                <c:pt idx="3107">
                  <c:v>200</c:v>
                </c:pt>
                <c:pt idx="3108">
                  <c:v>300</c:v>
                </c:pt>
                <c:pt idx="3109">
                  <c:v>900</c:v>
                </c:pt>
                <c:pt idx="3110">
                  <c:v>250</c:v>
                </c:pt>
                <c:pt idx="3111">
                  <c:v>300</c:v>
                </c:pt>
                <c:pt idx="3112">
                  <c:v>150</c:v>
                </c:pt>
                <c:pt idx="3113">
                  <c:v>20</c:v>
                </c:pt>
                <c:pt idx="3114">
                  <c:v>300</c:v>
                </c:pt>
                <c:pt idx="3115">
                  <c:v>65</c:v>
                </c:pt>
                <c:pt idx="3116">
                  <c:v>1000</c:v>
                </c:pt>
                <c:pt idx="3117">
                  <c:v>300</c:v>
                </c:pt>
                <c:pt idx="3118">
                  <c:v>350</c:v>
                </c:pt>
                <c:pt idx="3119">
                  <c:v>200</c:v>
                </c:pt>
                <c:pt idx="3120">
                  <c:v>300</c:v>
                </c:pt>
                <c:pt idx="3121">
                  <c:v>600</c:v>
                </c:pt>
                <c:pt idx="3122">
                  <c:v>200</c:v>
                </c:pt>
                <c:pt idx="3123">
                  <c:v>350</c:v>
                </c:pt>
                <c:pt idx="3124">
                  <c:v>300</c:v>
                </c:pt>
                <c:pt idx="3125">
                  <c:v>300</c:v>
                </c:pt>
                <c:pt idx="3126">
                  <c:v>500</c:v>
                </c:pt>
                <c:pt idx="3127">
                  <c:v>260</c:v>
                </c:pt>
                <c:pt idx="3128">
                  <c:v>300</c:v>
                </c:pt>
                <c:pt idx="3129">
                  <c:v>400</c:v>
                </c:pt>
                <c:pt idx="3130">
                  <c:v>550</c:v>
                </c:pt>
                <c:pt idx="3131">
                  <c:v>150</c:v>
                </c:pt>
                <c:pt idx="3132">
                  <c:v>150</c:v>
                </c:pt>
                <c:pt idx="3133">
                  <c:v>150</c:v>
                </c:pt>
                <c:pt idx="3134">
                  <c:v>99</c:v>
                </c:pt>
                <c:pt idx="3135">
                  <c:v>300</c:v>
                </c:pt>
                <c:pt idx="3136">
                  <c:v>200</c:v>
                </c:pt>
                <c:pt idx="3137">
                  <c:v>200</c:v>
                </c:pt>
                <c:pt idx="3138">
                  <c:v>200</c:v>
                </c:pt>
                <c:pt idx="3139">
                  <c:v>300</c:v>
                </c:pt>
                <c:pt idx="3140">
                  <c:v>500</c:v>
                </c:pt>
                <c:pt idx="3141">
                  <c:v>200</c:v>
                </c:pt>
                <c:pt idx="3142">
                  <c:v>250</c:v>
                </c:pt>
                <c:pt idx="3143">
                  <c:v>200</c:v>
                </c:pt>
                <c:pt idx="3144">
                  <c:v>150</c:v>
                </c:pt>
                <c:pt idx="3145">
                  <c:v>99</c:v>
                </c:pt>
                <c:pt idx="3146">
                  <c:v>300</c:v>
                </c:pt>
                <c:pt idx="3147">
                  <c:v>400</c:v>
                </c:pt>
                <c:pt idx="3148">
                  <c:v>250</c:v>
                </c:pt>
                <c:pt idx="3149">
                  <c:v>200</c:v>
                </c:pt>
                <c:pt idx="3150">
                  <c:v>250</c:v>
                </c:pt>
                <c:pt idx="3151">
                  <c:v>350</c:v>
                </c:pt>
                <c:pt idx="3152">
                  <c:v>250</c:v>
                </c:pt>
                <c:pt idx="3153">
                  <c:v>300</c:v>
                </c:pt>
                <c:pt idx="3154">
                  <c:v>400</c:v>
                </c:pt>
                <c:pt idx="3155">
                  <c:v>400</c:v>
                </c:pt>
                <c:pt idx="3156">
                  <c:v>200</c:v>
                </c:pt>
                <c:pt idx="3157">
                  <c:v>200</c:v>
                </c:pt>
                <c:pt idx="3158">
                  <c:v>300</c:v>
                </c:pt>
                <c:pt idx="3159">
                  <c:v>150</c:v>
                </c:pt>
                <c:pt idx="3160">
                  <c:v>500</c:v>
                </c:pt>
                <c:pt idx="3161">
                  <c:v>200</c:v>
                </c:pt>
                <c:pt idx="3162">
                  <c:v>200</c:v>
                </c:pt>
                <c:pt idx="3163">
                  <c:v>150</c:v>
                </c:pt>
                <c:pt idx="3164">
                  <c:v>150</c:v>
                </c:pt>
                <c:pt idx="3165">
                  <c:v>500</c:v>
                </c:pt>
                <c:pt idx="3166">
                  <c:v>300</c:v>
                </c:pt>
                <c:pt idx="3167">
                  <c:v>400</c:v>
                </c:pt>
                <c:pt idx="3168">
                  <c:v>500</c:v>
                </c:pt>
                <c:pt idx="3169">
                  <c:v>350</c:v>
                </c:pt>
                <c:pt idx="3170">
                  <c:v>600</c:v>
                </c:pt>
                <c:pt idx="3171">
                  <c:v>200</c:v>
                </c:pt>
                <c:pt idx="3172">
                  <c:v>300</c:v>
                </c:pt>
                <c:pt idx="3173">
                  <c:v>200</c:v>
                </c:pt>
                <c:pt idx="3174">
                  <c:v>300</c:v>
                </c:pt>
                <c:pt idx="3175">
                  <c:v>200</c:v>
                </c:pt>
                <c:pt idx="3176">
                  <c:v>300</c:v>
                </c:pt>
                <c:pt idx="3177">
                  <c:v>150</c:v>
                </c:pt>
                <c:pt idx="3178">
                  <c:v>300</c:v>
                </c:pt>
                <c:pt idx="3179">
                  <c:v>300</c:v>
                </c:pt>
                <c:pt idx="3180">
                  <c:v>200</c:v>
                </c:pt>
                <c:pt idx="3181">
                  <c:v>300</c:v>
                </c:pt>
                <c:pt idx="3182">
                  <c:v>500</c:v>
                </c:pt>
                <c:pt idx="3183">
                  <c:v>200</c:v>
                </c:pt>
                <c:pt idx="3184">
                  <c:v>200</c:v>
                </c:pt>
                <c:pt idx="3185">
                  <c:v>300</c:v>
                </c:pt>
                <c:pt idx="3186">
                  <c:v>200</c:v>
                </c:pt>
                <c:pt idx="3187">
                  <c:v>200</c:v>
                </c:pt>
                <c:pt idx="3188">
                  <c:v>300</c:v>
                </c:pt>
                <c:pt idx="3189">
                  <c:v>150</c:v>
                </c:pt>
                <c:pt idx="3190">
                  <c:v>250</c:v>
                </c:pt>
                <c:pt idx="3191">
                  <c:v>200</c:v>
                </c:pt>
                <c:pt idx="3192">
                  <c:v>1000</c:v>
                </c:pt>
                <c:pt idx="3193">
                  <c:v>300</c:v>
                </c:pt>
                <c:pt idx="3194">
                  <c:v>300</c:v>
                </c:pt>
                <c:pt idx="3195">
                  <c:v>150</c:v>
                </c:pt>
                <c:pt idx="3196">
                  <c:v>300</c:v>
                </c:pt>
                <c:pt idx="3197">
                  <c:v>150</c:v>
                </c:pt>
                <c:pt idx="3198">
                  <c:v>450</c:v>
                </c:pt>
                <c:pt idx="3199">
                  <c:v>200</c:v>
                </c:pt>
                <c:pt idx="3200">
                  <c:v>300</c:v>
                </c:pt>
                <c:pt idx="3201">
                  <c:v>200</c:v>
                </c:pt>
                <c:pt idx="3202">
                  <c:v>200</c:v>
                </c:pt>
                <c:pt idx="3203">
                  <c:v>200</c:v>
                </c:pt>
                <c:pt idx="3204">
                  <c:v>200</c:v>
                </c:pt>
                <c:pt idx="3205">
                  <c:v>200</c:v>
                </c:pt>
                <c:pt idx="3206">
                  <c:v>300</c:v>
                </c:pt>
                <c:pt idx="3207">
                  <c:v>200</c:v>
                </c:pt>
                <c:pt idx="3208">
                  <c:v>300</c:v>
                </c:pt>
                <c:pt idx="3209">
                  <c:v>300</c:v>
                </c:pt>
                <c:pt idx="3210">
                  <c:v>300</c:v>
                </c:pt>
                <c:pt idx="3211">
                  <c:v>400</c:v>
                </c:pt>
                <c:pt idx="3212">
                  <c:v>150</c:v>
                </c:pt>
                <c:pt idx="3213">
                  <c:v>800</c:v>
                </c:pt>
                <c:pt idx="3214">
                  <c:v>400</c:v>
                </c:pt>
                <c:pt idx="3215">
                  <c:v>400</c:v>
                </c:pt>
                <c:pt idx="3216">
                  <c:v>300</c:v>
                </c:pt>
                <c:pt idx="3217">
                  <c:v>250</c:v>
                </c:pt>
                <c:pt idx="3218">
                  <c:v>250</c:v>
                </c:pt>
                <c:pt idx="3219">
                  <c:v>450</c:v>
                </c:pt>
                <c:pt idx="3220">
                  <c:v>300</c:v>
                </c:pt>
                <c:pt idx="3221">
                  <c:v>200</c:v>
                </c:pt>
                <c:pt idx="3222">
                  <c:v>200</c:v>
                </c:pt>
                <c:pt idx="3223">
                  <c:v>400</c:v>
                </c:pt>
                <c:pt idx="3224">
                  <c:v>200</c:v>
                </c:pt>
                <c:pt idx="3225">
                  <c:v>250</c:v>
                </c:pt>
                <c:pt idx="3226">
                  <c:v>250</c:v>
                </c:pt>
                <c:pt idx="3227">
                  <c:v>200</c:v>
                </c:pt>
                <c:pt idx="3228">
                  <c:v>400</c:v>
                </c:pt>
                <c:pt idx="3229">
                  <c:v>100</c:v>
                </c:pt>
                <c:pt idx="3230">
                  <c:v>300</c:v>
                </c:pt>
                <c:pt idx="3231">
                  <c:v>250</c:v>
                </c:pt>
                <c:pt idx="3232">
                  <c:v>400</c:v>
                </c:pt>
                <c:pt idx="3233">
                  <c:v>200</c:v>
                </c:pt>
                <c:pt idx="3234">
                  <c:v>400</c:v>
                </c:pt>
                <c:pt idx="3235">
                  <c:v>350</c:v>
                </c:pt>
                <c:pt idx="3236">
                  <c:v>200</c:v>
                </c:pt>
                <c:pt idx="3237">
                  <c:v>200</c:v>
                </c:pt>
                <c:pt idx="3238">
                  <c:v>250</c:v>
                </c:pt>
                <c:pt idx="3239">
                  <c:v>150</c:v>
                </c:pt>
                <c:pt idx="3240">
                  <c:v>150</c:v>
                </c:pt>
                <c:pt idx="3241">
                  <c:v>250</c:v>
                </c:pt>
                <c:pt idx="3242">
                  <c:v>200</c:v>
                </c:pt>
                <c:pt idx="3243">
                  <c:v>300</c:v>
                </c:pt>
                <c:pt idx="3244">
                  <c:v>300</c:v>
                </c:pt>
                <c:pt idx="3245">
                  <c:v>300</c:v>
                </c:pt>
                <c:pt idx="3246">
                  <c:v>100</c:v>
                </c:pt>
                <c:pt idx="3247">
                  <c:v>300</c:v>
                </c:pt>
                <c:pt idx="3248">
                  <c:v>200</c:v>
                </c:pt>
                <c:pt idx="3249">
                  <c:v>900</c:v>
                </c:pt>
                <c:pt idx="3250">
                  <c:v>400</c:v>
                </c:pt>
                <c:pt idx="3251">
                  <c:v>200</c:v>
                </c:pt>
                <c:pt idx="3252">
                  <c:v>250</c:v>
                </c:pt>
                <c:pt idx="3253">
                  <c:v>250</c:v>
                </c:pt>
                <c:pt idx="3254">
                  <c:v>200</c:v>
                </c:pt>
                <c:pt idx="3255">
                  <c:v>350</c:v>
                </c:pt>
                <c:pt idx="3256">
                  <c:v>200</c:v>
                </c:pt>
                <c:pt idx="3257">
                  <c:v>250</c:v>
                </c:pt>
                <c:pt idx="3258">
                  <c:v>500</c:v>
                </c:pt>
                <c:pt idx="3259">
                  <c:v>200</c:v>
                </c:pt>
                <c:pt idx="3260">
                  <c:v>200</c:v>
                </c:pt>
                <c:pt idx="3261">
                  <c:v>200</c:v>
                </c:pt>
                <c:pt idx="3262">
                  <c:v>150</c:v>
                </c:pt>
                <c:pt idx="3263">
                  <c:v>200</c:v>
                </c:pt>
                <c:pt idx="3264">
                  <c:v>300</c:v>
                </c:pt>
                <c:pt idx="3265">
                  <c:v>400</c:v>
                </c:pt>
                <c:pt idx="3266">
                  <c:v>200</c:v>
                </c:pt>
                <c:pt idx="3267">
                  <c:v>350</c:v>
                </c:pt>
                <c:pt idx="3268">
                  <c:v>300</c:v>
                </c:pt>
                <c:pt idx="3269">
                  <c:v>250</c:v>
                </c:pt>
                <c:pt idx="3270">
                  <c:v>150</c:v>
                </c:pt>
                <c:pt idx="3271">
                  <c:v>100</c:v>
                </c:pt>
                <c:pt idx="3272">
                  <c:v>300</c:v>
                </c:pt>
                <c:pt idx="3273">
                  <c:v>200</c:v>
                </c:pt>
                <c:pt idx="3274">
                  <c:v>250</c:v>
                </c:pt>
                <c:pt idx="3275">
                  <c:v>250</c:v>
                </c:pt>
                <c:pt idx="3276">
                  <c:v>150</c:v>
                </c:pt>
                <c:pt idx="3277">
                  <c:v>200</c:v>
                </c:pt>
                <c:pt idx="3278">
                  <c:v>500</c:v>
                </c:pt>
                <c:pt idx="3279">
                  <c:v>450</c:v>
                </c:pt>
                <c:pt idx="3280">
                  <c:v>300</c:v>
                </c:pt>
                <c:pt idx="3281">
                  <c:v>200</c:v>
                </c:pt>
                <c:pt idx="3282">
                  <c:v>300</c:v>
                </c:pt>
                <c:pt idx="3283">
                  <c:v>250</c:v>
                </c:pt>
                <c:pt idx="3284">
                  <c:v>250</c:v>
                </c:pt>
                <c:pt idx="3285">
                  <c:v>150</c:v>
                </c:pt>
                <c:pt idx="3286">
                  <c:v>150</c:v>
                </c:pt>
                <c:pt idx="3287">
                  <c:v>250</c:v>
                </c:pt>
                <c:pt idx="3288">
                  <c:v>200</c:v>
                </c:pt>
                <c:pt idx="3289">
                  <c:v>250</c:v>
                </c:pt>
                <c:pt idx="3290">
                  <c:v>150</c:v>
                </c:pt>
                <c:pt idx="3291">
                  <c:v>350</c:v>
                </c:pt>
                <c:pt idx="3292">
                  <c:v>400</c:v>
                </c:pt>
                <c:pt idx="3293">
                  <c:v>300</c:v>
                </c:pt>
                <c:pt idx="3294">
                  <c:v>300</c:v>
                </c:pt>
                <c:pt idx="3295">
                  <c:v>100</c:v>
                </c:pt>
                <c:pt idx="3296">
                  <c:v>300</c:v>
                </c:pt>
                <c:pt idx="3297">
                  <c:v>200</c:v>
                </c:pt>
                <c:pt idx="3298">
                  <c:v>200</c:v>
                </c:pt>
                <c:pt idx="3299">
                  <c:v>250</c:v>
                </c:pt>
                <c:pt idx="3300">
                  <c:v>250</c:v>
                </c:pt>
                <c:pt idx="3301">
                  <c:v>300</c:v>
                </c:pt>
                <c:pt idx="3302">
                  <c:v>100</c:v>
                </c:pt>
                <c:pt idx="3303">
                  <c:v>200</c:v>
                </c:pt>
                <c:pt idx="3304">
                  <c:v>200</c:v>
                </c:pt>
                <c:pt idx="3305">
                  <c:v>300</c:v>
                </c:pt>
                <c:pt idx="3306">
                  <c:v>100</c:v>
                </c:pt>
                <c:pt idx="3307">
                  <c:v>600</c:v>
                </c:pt>
                <c:pt idx="3308">
                  <c:v>400</c:v>
                </c:pt>
                <c:pt idx="3309">
                  <c:v>400</c:v>
                </c:pt>
                <c:pt idx="3310">
                  <c:v>400</c:v>
                </c:pt>
                <c:pt idx="3311">
                  <c:v>350</c:v>
                </c:pt>
                <c:pt idx="3312">
                  <c:v>200</c:v>
                </c:pt>
                <c:pt idx="3313">
                  <c:v>200</c:v>
                </c:pt>
                <c:pt idx="3314">
                  <c:v>150</c:v>
                </c:pt>
                <c:pt idx="3315">
                  <c:v>1200</c:v>
                </c:pt>
                <c:pt idx="3316">
                  <c:v>350</c:v>
                </c:pt>
                <c:pt idx="3317">
                  <c:v>300</c:v>
                </c:pt>
                <c:pt idx="3318">
                  <c:v>200</c:v>
                </c:pt>
                <c:pt idx="3319">
                  <c:v>300</c:v>
                </c:pt>
                <c:pt idx="3320">
                  <c:v>250</c:v>
                </c:pt>
                <c:pt idx="3321">
                  <c:v>1400</c:v>
                </c:pt>
                <c:pt idx="3322">
                  <c:v>250</c:v>
                </c:pt>
                <c:pt idx="3323">
                  <c:v>200</c:v>
                </c:pt>
                <c:pt idx="3324">
                  <c:v>250</c:v>
                </c:pt>
                <c:pt idx="3325">
                  <c:v>200</c:v>
                </c:pt>
                <c:pt idx="3326">
                  <c:v>250</c:v>
                </c:pt>
                <c:pt idx="3327">
                  <c:v>200</c:v>
                </c:pt>
                <c:pt idx="3328">
                  <c:v>400</c:v>
                </c:pt>
                <c:pt idx="3329">
                  <c:v>300</c:v>
                </c:pt>
                <c:pt idx="3330">
                  <c:v>100</c:v>
                </c:pt>
                <c:pt idx="3331">
                  <c:v>200</c:v>
                </c:pt>
                <c:pt idx="3332">
                  <c:v>150</c:v>
                </c:pt>
                <c:pt idx="3333">
                  <c:v>150</c:v>
                </c:pt>
                <c:pt idx="3334">
                  <c:v>200</c:v>
                </c:pt>
                <c:pt idx="3335">
                  <c:v>200</c:v>
                </c:pt>
                <c:pt idx="3336">
                  <c:v>200</c:v>
                </c:pt>
                <c:pt idx="3337">
                  <c:v>200</c:v>
                </c:pt>
                <c:pt idx="3338">
                  <c:v>200</c:v>
                </c:pt>
                <c:pt idx="3339">
                  <c:v>100</c:v>
                </c:pt>
                <c:pt idx="3340">
                  <c:v>100</c:v>
                </c:pt>
                <c:pt idx="3341">
                  <c:v>200</c:v>
                </c:pt>
                <c:pt idx="3342">
                  <c:v>200</c:v>
                </c:pt>
                <c:pt idx="3343">
                  <c:v>250</c:v>
                </c:pt>
                <c:pt idx="3344">
                  <c:v>250</c:v>
                </c:pt>
                <c:pt idx="3345">
                  <c:v>300</c:v>
                </c:pt>
                <c:pt idx="3346">
                  <c:v>200</c:v>
                </c:pt>
                <c:pt idx="3347">
                  <c:v>350</c:v>
                </c:pt>
                <c:pt idx="3348">
                  <c:v>300</c:v>
                </c:pt>
                <c:pt idx="3349">
                  <c:v>150</c:v>
                </c:pt>
                <c:pt idx="3350">
                  <c:v>400</c:v>
                </c:pt>
                <c:pt idx="3351">
                  <c:v>200</c:v>
                </c:pt>
                <c:pt idx="3352">
                  <c:v>450</c:v>
                </c:pt>
                <c:pt idx="3353">
                  <c:v>300</c:v>
                </c:pt>
                <c:pt idx="3354">
                  <c:v>150</c:v>
                </c:pt>
                <c:pt idx="3355">
                  <c:v>350</c:v>
                </c:pt>
                <c:pt idx="3356">
                  <c:v>800</c:v>
                </c:pt>
                <c:pt idx="3357">
                  <c:v>200</c:v>
                </c:pt>
                <c:pt idx="3358">
                  <c:v>400</c:v>
                </c:pt>
                <c:pt idx="3359">
                  <c:v>200</c:v>
                </c:pt>
                <c:pt idx="3360">
                  <c:v>150</c:v>
                </c:pt>
                <c:pt idx="3361">
                  <c:v>200</c:v>
                </c:pt>
                <c:pt idx="3362">
                  <c:v>400</c:v>
                </c:pt>
                <c:pt idx="3363">
                  <c:v>150</c:v>
                </c:pt>
                <c:pt idx="3364">
                  <c:v>200</c:v>
                </c:pt>
                <c:pt idx="3365">
                  <c:v>200</c:v>
                </c:pt>
                <c:pt idx="3366">
                  <c:v>200</c:v>
                </c:pt>
                <c:pt idx="3367">
                  <c:v>250</c:v>
                </c:pt>
                <c:pt idx="3368">
                  <c:v>200</c:v>
                </c:pt>
                <c:pt idx="3369">
                  <c:v>200</c:v>
                </c:pt>
                <c:pt idx="3370">
                  <c:v>150</c:v>
                </c:pt>
                <c:pt idx="3371">
                  <c:v>150</c:v>
                </c:pt>
                <c:pt idx="3372">
                  <c:v>400</c:v>
                </c:pt>
                <c:pt idx="3373">
                  <c:v>400</c:v>
                </c:pt>
                <c:pt idx="3374">
                  <c:v>200</c:v>
                </c:pt>
                <c:pt idx="3375">
                  <c:v>300</c:v>
                </c:pt>
                <c:pt idx="3376">
                  <c:v>250</c:v>
                </c:pt>
                <c:pt idx="3377">
                  <c:v>200</c:v>
                </c:pt>
                <c:pt idx="3378">
                  <c:v>350</c:v>
                </c:pt>
                <c:pt idx="3379">
                  <c:v>300</c:v>
                </c:pt>
                <c:pt idx="3380">
                  <c:v>150</c:v>
                </c:pt>
                <c:pt idx="3381">
                  <c:v>400</c:v>
                </c:pt>
                <c:pt idx="3382">
                  <c:v>200</c:v>
                </c:pt>
                <c:pt idx="3383">
                  <c:v>300</c:v>
                </c:pt>
                <c:pt idx="3384">
                  <c:v>350</c:v>
                </c:pt>
                <c:pt idx="3385">
                  <c:v>250</c:v>
                </c:pt>
                <c:pt idx="3386">
                  <c:v>300</c:v>
                </c:pt>
                <c:pt idx="3387">
                  <c:v>300</c:v>
                </c:pt>
                <c:pt idx="3388">
                  <c:v>200</c:v>
                </c:pt>
                <c:pt idx="3389">
                  <c:v>300</c:v>
                </c:pt>
                <c:pt idx="3390">
                  <c:v>300</c:v>
                </c:pt>
                <c:pt idx="3391">
                  <c:v>300</c:v>
                </c:pt>
                <c:pt idx="3392">
                  <c:v>200</c:v>
                </c:pt>
                <c:pt idx="3393">
                  <c:v>500</c:v>
                </c:pt>
                <c:pt idx="3394">
                  <c:v>400</c:v>
                </c:pt>
                <c:pt idx="3395">
                  <c:v>220</c:v>
                </c:pt>
                <c:pt idx="3396">
                  <c:v>200</c:v>
                </c:pt>
                <c:pt idx="3397">
                  <c:v>250</c:v>
                </c:pt>
                <c:pt idx="3398">
                  <c:v>250</c:v>
                </c:pt>
                <c:pt idx="3399">
                  <c:v>140</c:v>
                </c:pt>
                <c:pt idx="3400">
                  <c:v>300</c:v>
                </c:pt>
                <c:pt idx="3401">
                  <c:v>30</c:v>
                </c:pt>
                <c:pt idx="3402">
                  <c:v>300</c:v>
                </c:pt>
                <c:pt idx="3403">
                  <c:v>250</c:v>
                </c:pt>
                <c:pt idx="3404">
                  <c:v>600</c:v>
                </c:pt>
                <c:pt idx="3405">
                  <c:v>120</c:v>
                </c:pt>
                <c:pt idx="3406">
                  <c:v>100</c:v>
                </c:pt>
                <c:pt idx="3407">
                  <c:v>250</c:v>
                </c:pt>
                <c:pt idx="3408">
                  <c:v>150</c:v>
                </c:pt>
                <c:pt idx="3409">
                  <c:v>300</c:v>
                </c:pt>
                <c:pt idx="3410">
                  <c:v>400</c:v>
                </c:pt>
                <c:pt idx="3411">
                  <c:v>200</c:v>
                </c:pt>
                <c:pt idx="3412">
                  <c:v>300</c:v>
                </c:pt>
                <c:pt idx="3413">
                  <c:v>100</c:v>
                </c:pt>
                <c:pt idx="3414">
                  <c:v>150</c:v>
                </c:pt>
                <c:pt idx="3415">
                  <c:v>500</c:v>
                </c:pt>
                <c:pt idx="3416">
                  <c:v>150</c:v>
                </c:pt>
                <c:pt idx="3417">
                  <c:v>200</c:v>
                </c:pt>
                <c:pt idx="3418">
                  <c:v>100</c:v>
                </c:pt>
                <c:pt idx="3419">
                  <c:v>400</c:v>
                </c:pt>
                <c:pt idx="3420">
                  <c:v>300</c:v>
                </c:pt>
                <c:pt idx="3421">
                  <c:v>150</c:v>
                </c:pt>
                <c:pt idx="3422">
                  <c:v>300</c:v>
                </c:pt>
                <c:pt idx="3423">
                  <c:v>200</c:v>
                </c:pt>
                <c:pt idx="3424">
                  <c:v>300</c:v>
                </c:pt>
                <c:pt idx="3425">
                  <c:v>1300</c:v>
                </c:pt>
                <c:pt idx="3426">
                  <c:v>250</c:v>
                </c:pt>
                <c:pt idx="3427">
                  <c:v>500</c:v>
                </c:pt>
                <c:pt idx="3428">
                  <c:v>300</c:v>
                </c:pt>
                <c:pt idx="3429">
                  <c:v>300</c:v>
                </c:pt>
                <c:pt idx="3430">
                  <c:v>250</c:v>
                </c:pt>
                <c:pt idx="3431">
                  <c:v>300</c:v>
                </c:pt>
                <c:pt idx="3432">
                  <c:v>300</c:v>
                </c:pt>
                <c:pt idx="3433">
                  <c:v>300</c:v>
                </c:pt>
                <c:pt idx="3434">
                  <c:v>250</c:v>
                </c:pt>
                <c:pt idx="3435">
                  <c:v>100</c:v>
                </c:pt>
                <c:pt idx="3436">
                  <c:v>200</c:v>
                </c:pt>
                <c:pt idx="3437">
                  <c:v>650</c:v>
                </c:pt>
                <c:pt idx="3438">
                  <c:v>200</c:v>
                </c:pt>
                <c:pt idx="3439">
                  <c:v>300</c:v>
                </c:pt>
                <c:pt idx="3440">
                  <c:v>400</c:v>
                </c:pt>
                <c:pt idx="3441">
                  <c:v>350</c:v>
                </c:pt>
                <c:pt idx="3442">
                  <c:v>200</c:v>
                </c:pt>
                <c:pt idx="3443">
                  <c:v>400</c:v>
                </c:pt>
                <c:pt idx="3444">
                  <c:v>250</c:v>
                </c:pt>
                <c:pt idx="3445">
                  <c:v>400</c:v>
                </c:pt>
                <c:pt idx="3446">
                  <c:v>300</c:v>
                </c:pt>
                <c:pt idx="3447">
                  <c:v>250</c:v>
                </c:pt>
                <c:pt idx="3448">
                  <c:v>300</c:v>
                </c:pt>
                <c:pt idx="3449">
                  <c:v>300</c:v>
                </c:pt>
                <c:pt idx="3450">
                  <c:v>300</c:v>
                </c:pt>
                <c:pt idx="3451">
                  <c:v>300</c:v>
                </c:pt>
                <c:pt idx="3452">
                  <c:v>200</c:v>
                </c:pt>
                <c:pt idx="3453">
                  <c:v>200</c:v>
                </c:pt>
                <c:pt idx="3454">
                  <c:v>800</c:v>
                </c:pt>
                <c:pt idx="3455">
                  <c:v>250</c:v>
                </c:pt>
                <c:pt idx="3456">
                  <c:v>200</c:v>
                </c:pt>
                <c:pt idx="3457">
                  <c:v>250</c:v>
                </c:pt>
                <c:pt idx="3458">
                  <c:v>300</c:v>
                </c:pt>
                <c:pt idx="3459">
                  <c:v>200</c:v>
                </c:pt>
                <c:pt idx="3460">
                  <c:v>300</c:v>
                </c:pt>
                <c:pt idx="3461">
                  <c:v>200</c:v>
                </c:pt>
                <c:pt idx="3462">
                  <c:v>250</c:v>
                </c:pt>
                <c:pt idx="3463">
                  <c:v>400</c:v>
                </c:pt>
                <c:pt idx="3464">
                  <c:v>200</c:v>
                </c:pt>
                <c:pt idx="3465">
                  <c:v>150</c:v>
                </c:pt>
                <c:pt idx="3466">
                  <c:v>200</c:v>
                </c:pt>
                <c:pt idx="3467">
                  <c:v>110</c:v>
                </c:pt>
                <c:pt idx="3468">
                  <c:v>400</c:v>
                </c:pt>
                <c:pt idx="3469">
                  <c:v>450</c:v>
                </c:pt>
                <c:pt idx="3470">
                  <c:v>200</c:v>
                </c:pt>
                <c:pt idx="3471">
                  <c:v>250</c:v>
                </c:pt>
                <c:pt idx="3472">
                  <c:v>400</c:v>
                </c:pt>
                <c:pt idx="3473">
                  <c:v>250</c:v>
                </c:pt>
                <c:pt idx="3474">
                  <c:v>300</c:v>
                </c:pt>
                <c:pt idx="3475">
                  <c:v>200</c:v>
                </c:pt>
                <c:pt idx="3476">
                  <c:v>300</c:v>
                </c:pt>
                <c:pt idx="3477">
                  <c:v>300</c:v>
                </c:pt>
                <c:pt idx="3478">
                  <c:v>200</c:v>
                </c:pt>
                <c:pt idx="3479">
                  <c:v>300</c:v>
                </c:pt>
                <c:pt idx="3480">
                  <c:v>300</c:v>
                </c:pt>
                <c:pt idx="3481">
                  <c:v>200</c:v>
                </c:pt>
                <c:pt idx="3482">
                  <c:v>400</c:v>
                </c:pt>
                <c:pt idx="3483">
                  <c:v>250</c:v>
                </c:pt>
                <c:pt idx="3484">
                  <c:v>300</c:v>
                </c:pt>
                <c:pt idx="3485">
                  <c:v>220</c:v>
                </c:pt>
                <c:pt idx="3486">
                  <c:v>150</c:v>
                </c:pt>
                <c:pt idx="3487">
                  <c:v>350</c:v>
                </c:pt>
                <c:pt idx="3488">
                  <c:v>400</c:v>
                </c:pt>
                <c:pt idx="3489">
                  <c:v>200</c:v>
                </c:pt>
                <c:pt idx="3490">
                  <c:v>400</c:v>
                </c:pt>
                <c:pt idx="3491">
                  <c:v>400</c:v>
                </c:pt>
                <c:pt idx="3492">
                  <c:v>400</c:v>
                </c:pt>
                <c:pt idx="3493">
                  <c:v>300</c:v>
                </c:pt>
                <c:pt idx="3494">
                  <c:v>500</c:v>
                </c:pt>
                <c:pt idx="3495">
                  <c:v>300</c:v>
                </c:pt>
                <c:pt idx="3496">
                  <c:v>250</c:v>
                </c:pt>
                <c:pt idx="3497">
                  <c:v>200</c:v>
                </c:pt>
                <c:pt idx="3498">
                  <c:v>200</c:v>
                </c:pt>
                <c:pt idx="3499">
                  <c:v>150</c:v>
                </c:pt>
                <c:pt idx="3500">
                  <c:v>500</c:v>
                </c:pt>
                <c:pt idx="3501">
                  <c:v>500</c:v>
                </c:pt>
                <c:pt idx="3502">
                  <c:v>250</c:v>
                </c:pt>
                <c:pt idx="3503">
                  <c:v>300</c:v>
                </c:pt>
                <c:pt idx="3504">
                  <c:v>200</c:v>
                </c:pt>
                <c:pt idx="3505">
                  <c:v>200</c:v>
                </c:pt>
                <c:pt idx="3506">
                  <c:v>400</c:v>
                </c:pt>
                <c:pt idx="3507">
                  <c:v>250</c:v>
                </c:pt>
                <c:pt idx="3508">
                  <c:v>250</c:v>
                </c:pt>
                <c:pt idx="3509">
                  <c:v>250</c:v>
                </c:pt>
                <c:pt idx="3510">
                  <c:v>250</c:v>
                </c:pt>
                <c:pt idx="3511">
                  <c:v>200</c:v>
                </c:pt>
                <c:pt idx="3512">
                  <c:v>250</c:v>
                </c:pt>
                <c:pt idx="3513">
                  <c:v>500</c:v>
                </c:pt>
                <c:pt idx="3514">
                  <c:v>300</c:v>
                </c:pt>
                <c:pt idx="3515">
                  <c:v>200</c:v>
                </c:pt>
                <c:pt idx="3516">
                  <c:v>150</c:v>
                </c:pt>
                <c:pt idx="3517">
                  <c:v>200</c:v>
                </c:pt>
                <c:pt idx="3518">
                  <c:v>350</c:v>
                </c:pt>
                <c:pt idx="3519">
                  <c:v>500</c:v>
                </c:pt>
                <c:pt idx="3520">
                  <c:v>200</c:v>
                </c:pt>
                <c:pt idx="3521">
                  <c:v>300</c:v>
                </c:pt>
                <c:pt idx="3522">
                  <c:v>150</c:v>
                </c:pt>
                <c:pt idx="3523">
                  <c:v>400</c:v>
                </c:pt>
                <c:pt idx="3524">
                  <c:v>200</c:v>
                </c:pt>
                <c:pt idx="3525">
                  <c:v>300</c:v>
                </c:pt>
                <c:pt idx="3526">
                  <c:v>200</c:v>
                </c:pt>
                <c:pt idx="3527">
                  <c:v>250</c:v>
                </c:pt>
                <c:pt idx="3528">
                  <c:v>250</c:v>
                </c:pt>
                <c:pt idx="3529">
                  <c:v>250</c:v>
                </c:pt>
                <c:pt idx="3530">
                  <c:v>300</c:v>
                </c:pt>
                <c:pt idx="3531">
                  <c:v>100</c:v>
                </c:pt>
                <c:pt idx="3532">
                  <c:v>150</c:v>
                </c:pt>
                <c:pt idx="3533">
                  <c:v>200</c:v>
                </c:pt>
                <c:pt idx="3534">
                  <c:v>200</c:v>
                </c:pt>
                <c:pt idx="3535">
                  <c:v>200</c:v>
                </c:pt>
                <c:pt idx="3536">
                  <c:v>400</c:v>
                </c:pt>
                <c:pt idx="3537">
                  <c:v>200</c:v>
                </c:pt>
                <c:pt idx="3538">
                  <c:v>1000</c:v>
                </c:pt>
                <c:pt idx="3539">
                  <c:v>250</c:v>
                </c:pt>
                <c:pt idx="3540">
                  <c:v>300</c:v>
                </c:pt>
                <c:pt idx="3541">
                  <c:v>250</c:v>
                </c:pt>
                <c:pt idx="3542">
                  <c:v>350</c:v>
                </c:pt>
                <c:pt idx="3543">
                  <c:v>200</c:v>
                </c:pt>
                <c:pt idx="3544">
                  <c:v>350</c:v>
                </c:pt>
                <c:pt idx="3545">
                  <c:v>300</c:v>
                </c:pt>
                <c:pt idx="3546">
                  <c:v>150</c:v>
                </c:pt>
                <c:pt idx="3547">
                  <c:v>300</c:v>
                </c:pt>
                <c:pt idx="3548">
                  <c:v>250</c:v>
                </c:pt>
                <c:pt idx="3549">
                  <c:v>500</c:v>
                </c:pt>
                <c:pt idx="3550">
                  <c:v>250</c:v>
                </c:pt>
                <c:pt idx="3551">
                  <c:v>400</c:v>
                </c:pt>
                <c:pt idx="3552">
                  <c:v>200</c:v>
                </c:pt>
                <c:pt idx="3553">
                  <c:v>200</c:v>
                </c:pt>
                <c:pt idx="3554">
                  <c:v>450</c:v>
                </c:pt>
                <c:pt idx="3555">
                  <c:v>800</c:v>
                </c:pt>
                <c:pt idx="3556">
                  <c:v>300</c:v>
                </c:pt>
                <c:pt idx="3557">
                  <c:v>350</c:v>
                </c:pt>
                <c:pt idx="3558">
                  <c:v>350</c:v>
                </c:pt>
                <c:pt idx="3559">
                  <c:v>200</c:v>
                </c:pt>
                <c:pt idx="3560">
                  <c:v>200</c:v>
                </c:pt>
                <c:pt idx="3561">
                  <c:v>400</c:v>
                </c:pt>
                <c:pt idx="3562">
                  <c:v>400</c:v>
                </c:pt>
                <c:pt idx="3563">
                  <c:v>200</c:v>
                </c:pt>
                <c:pt idx="3564">
                  <c:v>300</c:v>
                </c:pt>
                <c:pt idx="3565">
                  <c:v>500</c:v>
                </c:pt>
                <c:pt idx="3566">
                  <c:v>200</c:v>
                </c:pt>
                <c:pt idx="3567">
                  <c:v>300</c:v>
                </c:pt>
                <c:pt idx="3568">
                  <c:v>300</c:v>
                </c:pt>
                <c:pt idx="3569">
                  <c:v>1500</c:v>
                </c:pt>
                <c:pt idx="3570">
                  <c:v>200</c:v>
                </c:pt>
                <c:pt idx="3571">
                  <c:v>150</c:v>
                </c:pt>
                <c:pt idx="3572">
                  <c:v>700</c:v>
                </c:pt>
                <c:pt idx="3573">
                  <c:v>300</c:v>
                </c:pt>
                <c:pt idx="3574">
                  <c:v>350</c:v>
                </c:pt>
                <c:pt idx="3575">
                  <c:v>400</c:v>
                </c:pt>
                <c:pt idx="3576">
                  <c:v>200</c:v>
                </c:pt>
                <c:pt idx="3577">
                  <c:v>1000</c:v>
                </c:pt>
                <c:pt idx="3578">
                  <c:v>1000</c:v>
                </c:pt>
                <c:pt idx="3579">
                  <c:v>200</c:v>
                </c:pt>
                <c:pt idx="3580">
                  <c:v>1000</c:v>
                </c:pt>
                <c:pt idx="3581">
                  <c:v>300</c:v>
                </c:pt>
                <c:pt idx="3582">
                  <c:v>300</c:v>
                </c:pt>
                <c:pt idx="3583">
                  <c:v>150</c:v>
                </c:pt>
                <c:pt idx="3584">
                  <c:v>200</c:v>
                </c:pt>
                <c:pt idx="3585">
                  <c:v>300</c:v>
                </c:pt>
                <c:pt idx="3586">
                  <c:v>300</c:v>
                </c:pt>
                <c:pt idx="3587">
                  <c:v>200</c:v>
                </c:pt>
                <c:pt idx="3588">
                  <c:v>400</c:v>
                </c:pt>
                <c:pt idx="3589">
                  <c:v>250</c:v>
                </c:pt>
                <c:pt idx="3590">
                  <c:v>250</c:v>
                </c:pt>
                <c:pt idx="3591">
                  <c:v>550</c:v>
                </c:pt>
                <c:pt idx="3592">
                  <c:v>100</c:v>
                </c:pt>
                <c:pt idx="3593">
                  <c:v>250</c:v>
                </c:pt>
                <c:pt idx="3594">
                  <c:v>250</c:v>
                </c:pt>
                <c:pt idx="3595">
                  <c:v>300</c:v>
                </c:pt>
                <c:pt idx="3596">
                  <c:v>200</c:v>
                </c:pt>
                <c:pt idx="3597">
                  <c:v>400</c:v>
                </c:pt>
                <c:pt idx="3598">
                  <c:v>250</c:v>
                </c:pt>
                <c:pt idx="3599">
                  <c:v>300</c:v>
                </c:pt>
                <c:pt idx="3600">
                  <c:v>150</c:v>
                </c:pt>
                <c:pt idx="3601">
                  <c:v>100</c:v>
                </c:pt>
                <c:pt idx="3602">
                  <c:v>150</c:v>
                </c:pt>
                <c:pt idx="3603">
                  <c:v>1200</c:v>
                </c:pt>
                <c:pt idx="3604">
                  <c:v>120</c:v>
                </c:pt>
                <c:pt idx="3605">
                  <c:v>500</c:v>
                </c:pt>
                <c:pt idx="3606">
                  <c:v>400</c:v>
                </c:pt>
                <c:pt idx="3607">
                  <c:v>200</c:v>
                </c:pt>
                <c:pt idx="3608">
                  <c:v>250</c:v>
                </c:pt>
                <c:pt idx="3609">
                  <c:v>400</c:v>
                </c:pt>
                <c:pt idx="3610">
                  <c:v>300</c:v>
                </c:pt>
                <c:pt idx="3611">
                  <c:v>250</c:v>
                </c:pt>
                <c:pt idx="3612">
                  <c:v>500</c:v>
                </c:pt>
                <c:pt idx="3613">
                  <c:v>500</c:v>
                </c:pt>
                <c:pt idx="3614">
                  <c:v>250</c:v>
                </c:pt>
                <c:pt idx="3615">
                  <c:v>150</c:v>
                </c:pt>
                <c:pt idx="3616">
                  <c:v>400</c:v>
                </c:pt>
                <c:pt idx="3617">
                  <c:v>150</c:v>
                </c:pt>
                <c:pt idx="3618">
                  <c:v>300</c:v>
                </c:pt>
                <c:pt idx="3619">
                  <c:v>200</c:v>
                </c:pt>
                <c:pt idx="3620">
                  <c:v>240</c:v>
                </c:pt>
                <c:pt idx="3621">
                  <c:v>400</c:v>
                </c:pt>
                <c:pt idx="3622">
                  <c:v>500</c:v>
                </c:pt>
                <c:pt idx="3623">
                  <c:v>100</c:v>
                </c:pt>
                <c:pt idx="3624">
                  <c:v>200</c:v>
                </c:pt>
                <c:pt idx="3625">
                  <c:v>200</c:v>
                </c:pt>
                <c:pt idx="3626">
                  <c:v>200</c:v>
                </c:pt>
                <c:pt idx="3627">
                  <c:v>200</c:v>
                </c:pt>
                <c:pt idx="3628">
                  <c:v>200</c:v>
                </c:pt>
                <c:pt idx="3629">
                  <c:v>200</c:v>
                </c:pt>
                <c:pt idx="3630">
                  <c:v>300</c:v>
                </c:pt>
                <c:pt idx="3631">
                  <c:v>500</c:v>
                </c:pt>
                <c:pt idx="3632">
                  <c:v>300</c:v>
                </c:pt>
                <c:pt idx="3633">
                  <c:v>300</c:v>
                </c:pt>
                <c:pt idx="3634">
                  <c:v>350</c:v>
                </c:pt>
                <c:pt idx="3635">
                  <c:v>200</c:v>
                </c:pt>
                <c:pt idx="3636">
                  <c:v>300</c:v>
                </c:pt>
                <c:pt idx="3637">
                  <c:v>300</c:v>
                </c:pt>
                <c:pt idx="3638">
                  <c:v>130</c:v>
                </c:pt>
                <c:pt idx="3639">
                  <c:v>250</c:v>
                </c:pt>
                <c:pt idx="3640">
                  <c:v>200</c:v>
                </c:pt>
                <c:pt idx="3641">
                  <c:v>500</c:v>
                </c:pt>
                <c:pt idx="3642">
                  <c:v>150</c:v>
                </c:pt>
                <c:pt idx="3643">
                  <c:v>250</c:v>
                </c:pt>
                <c:pt idx="3644">
                  <c:v>250</c:v>
                </c:pt>
                <c:pt idx="3645">
                  <c:v>300</c:v>
                </c:pt>
                <c:pt idx="3646">
                  <c:v>400</c:v>
                </c:pt>
                <c:pt idx="3647">
                  <c:v>250</c:v>
                </c:pt>
                <c:pt idx="3648">
                  <c:v>250</c:v>
                </c:pt>
                <c:pt idx="3649">
                  <c:v>1300</c:v>
                </c:pt>
                <c:pt idx="3650">
                  <c:v>250</c:v>
                </c:pt>
                <c:pt idx="3651">
                  <c:v>150</c:v>
                </c:pt>
                <c:pt idx="3652">
                  <c:v>400</c:v>
                </c:pt>
                <c:pt idx="3653">
                  <c:v>100</c:v>
                </c:pt>
                <c:pt idx="3654">
                  <c:v>300</c:v>
                </c:pt>
                <c:pt idx="3655">
                  <c:v>200</c:v>
                </c:pt>
                <c:pt idx="3656">
                  <c:v>200</c:v>
                </c:pt>
                <c:pt idx="3657">
                  <c:v>300</c:v>
                </c:pt>
                <c:pt idx="3658">
                  <c:v>250</c:v>
                </c:pt>
                <c:pt idx="3659">
                  <c:v>300</c:v>
                </c:pt>
                <c:pt idx="3660">
                  <c:v>200</c:v>
                </c:pt>
                <c:pt idx="3661">
                  <c:v>200</c:v>
                </c:pt>
                <c:pt idx="3662">
                  <c:v>250</c:v>
                </c:pt>
                <c:pt idx="3663">
                  <c:v>200</c:v>
                </c:pt>
                <c:pt idx="3664">
                  <c:v>200</c:v>
                </c:pt>
                <c:pt idx="3665">
                  <c:v>200</c:v>
                </c:pt>
                <c:pt idx="3666">
                  <c:v>150</c:v>
                </c:pt>
                <c:pt idx="3667">
                  <c:v>200</c:v>
                </c:pt>
                <c:pt idx="3668">
                  <c:v>200</c:v>
                </c:pt>
                <c:pt idx="3669">
                  <c:v>300</c:v>
                </c:pt>
                <c:pt idx="3670">
                  <c:v>300</c:v>
                </c:pt>
                <c:pt idx="3671">
                  <c:v>300</c:v>
                </c:pt>
                <c:pt idx="3672">
                  <c:v>200</c:v>
                </c:pt>
                <c:pt idx="3673">
                  <c:v>300</c:v>
                </c:pt>
                <c:pt idx="3674">
                  <c:v>200</c:v>
                </c:pt>
                <c:pt idx="3675">
                  <c:v>400</c:v>
                </c:pt>
                <c:pt idx="3676">
                  <c:v>150</c:v>
                </c:pt>
                <c:pt idx="3677">
                  <c:v>250</c:v>
                </c:pt>
                <c:pt idx="3678">
                  <c:v>300</c:v>
                </c:pt>
                <c:pt idx="3679">
                  <c:v>600</c:v>
                </c:pt>
                <c:pt idx="3680">
                  <c:v>150</c:v>
                </c:pt>
                <c:pt idx="3681">
                  <c:v>350</c:v>
                </c:pt>
                <c:pt idx="3682">
                  <c:v>500</c:v>
                </c:pt>
                <c:pt idx="3683">
                  <c:v>500</c:v>
                </c:pt>
                <c:pt idx="3684">
                  <c:v>300</c:v>
                </c:pt>
                <c:pt idx="3685">
                  <c:v>350</c:v>
                </c:pt>
                <c:pt idx="3686">
                  <c:v>150</c:v>
                </c:pt>
                <c:pt idx="3687">
                  <c:v>200</c:v>
                </c:pt>
                <c:pt idx="3688">
                  <c:v>300</c:v>
                </c:pt>
                <c:pt idx="3689">
                  <c:v>1000</c:v>
                </c:pt>
                <c:pt idx="3690">
                  <c:v>150</c:v>
                </c:pt>
                <c:pt idx="3691">
                  <c:v>500</c:v>
                </c:pt>
                <c:pt idx="3692">
                  <c:v>200</c:v>
                </c:pt>
                <c:pt idx="3693">
                  <c:v>300</c:v>
                </c:pt>
                <c:pt idx="3694">
                  <c:v>200</c:v>
                </c:pt>
                <c:pt idx="3695">
                  <c:v>200</c:v>
                </c:pt>
                <c:pt idx="3696">
                  <c:v>150</c:v>
                </c:pt>
                <c:pt idx="3697">
                  <c:v>200</c:v>
                </c:pt>
                <c:pt idx="3698">
                  <c:v>200</c:v>
                </c:pt>
                <c:pt idx="3699">
                  <c:v>350</c:v>
                </c:pt>
                <c:pt idx="3700">
                  <c:v>200</c:v>
                </c:pt>
                <c:pt idx="3701">
                  <c:v>200</c:v>
                </c:pt>
                <c:pt idx="3702">
                  <c:v>200</c:v>
                </c:pt>
                <c:pt idx="3703">
                  <c:v>250</c:v>
                </c:pt>
                <c:pt idx="3704">
                  <c:v>350</c:v>
                </c:pt>
                <c:pt idx="3705">
                  <c:v>400</c:v>
                </c:pt>
                <c:pt idx="3706">
                  <c:v>200</c:v>
                </c:pt>
                <c:pt idx="3707">
                  <c:v>450</c:v>
                </c:pt>
                <c:pt idx="3708">
                  <c:v>350</c:v>
                </c:pt>
                <c:pt idx="3709">
                  <c:v>200</c:v>
                </c:pt>
                <c:pt idx="3710">
                  <c:v>300</c:v>
                </c:pt>
                <c:pt idx="3711">
                  <c:v>300</c:v>
                </c:pt>
                <c:pt idx="3712">
                  <c:v>200</c:v>
                </c:pt>
                <c:pt idx="3713">
                  <c:v>1900</c:v>
                </c:pt>
                <c:pt idx="3714">
                  <c:v>350</c:v>
                </c:pt>
                <c:pt idx="3715">
                  <c:v>200</c:v>
                </c:pt>
                <c:pt idx="3716">
                  <c:v>700</c:v>
                </c:pt>
                <c:pt idx="3717">
                  <c:v>100</c:v>
                </c:pt>
                <c:pt idx="3718">
                  <c:v>250</c:v>
                </c:pt>
                <c:pt idx="3719">
                  <c:v>250</c:v>
                </c:pt>
                <c:pt idx="3720">
                  <c:v>100</c:v>
                </c:pt>
                <c:pt idx="3721">
                  <c:v>250</c:v>
                </c:pt>
                <c:pt idx="3722">
                  <c:v>450</c:v>
                </c:pt>
                <c:pt idx="3723">
                  <c:v>50</c:v>
                </c:pt>
                <c:pt idx="3724">
                  <c:v>200</c:v>
                </c:pt>
                <c:pt idx="3725">
                  <c:v>300</c:v>
                </c:pt>
                <c:pt idx="3726">
                  <c:v>150</c:v>
                </c:pt>
                <c:pt idx="3727">
                  <c:v>250</c:v>
                </c:pt>
                <c:pt idx="3728">
                  <c:v>300</c:v>
                </c:pt>
                <c:pt idx="3729">
                  <c:v>300</c:v>
                </c:pt>
                <c:pt idx="3730">
                  <c:v>500</c:v>
                </c:pt>
                <c:pt idx="3731">
                  <c:v>300</c:v>
                </c:pt>
                <c:pt idx="3732">
                  <c:v>200</c:v>
                </c:pt>
                <c:pt idx="3733">
                  <c:v>350</c:v>
                </c:pt>
                <c:pt idx="3734">
                  <c:v>200</c:v>
                </c:pt>
                <c:pt idx="3735">
                  <c:v>300</c:v>
                </c:pt>
                <c:pt idx="3736">
                  <c:v>300</c:v>
                </c:pt>
                <c:pt idx="3737">
                  <c:v>200</c:v>
                </c:pt>
                <c:pt idx="3738">
                  <c:v>250</c:v>
                </c:pt>
                <c:pt idx="3739">
                  <c:v>200</c:v>
                </c:pt>
                <c:pt idx="3740">
                  <c:v>200</c:v>
                </c:pt>
                <c:pt idx="3741">
                  <c:v>350</c:v>
                </c:pt>
                <c:pt idx="3742">
                  <c:v>200</c:v>
                </c:pt>
                <c:pt idx="3743">
                  <c:v>800</c:v>
                </c:pt>
                <c:pt idx="3744">
                  <c:v>150</c:v>
                </c:pt>
                <c:pt idx="3745">
                  <c:v>250</c:v>
                </c:pt>
                <c:pt idx="3746">
                  <c:v>600</c:v>
                </c:pt>
                <c:pt idx="3747">
                  <c:v>100</c:v>
                </c:pt>
                <c:pt idx="3748">
                  <c:v>150</c:v>
                </c:pt>
                <c:pt idx="3749">
                  <c:v>200</c:v>
                </c:pt>
                <c:pt idx="3750">
                  <c:v>250</c:v>
                </c:pt>
                <c:pt idx="3751">
                  <c:v>250</c:v>
                </c:pt>
                <c:pt idx="3752">
                  <c:v>400</c:v>
                </c:pt>
                <c:pt idx="3753">
                  <c:v>150</c:v>
                </c:pt>
                <c:pt idx="3754">
                  <c:v>350</c:v>
                </c:pt>
                <c:pt idx="3755">
                  <c:v>100</c:v>
                </c:pt>
                <c:pt idx="3756">
                  <c:v>300</c:v>
                </c:pt>
                <c:pt idx="3757">
                  <c:v>200</c:v>
                </c:pt>
                <c:pt idx="3758">
                  <c:v>200</c:v>
                </c:pt>
                <c:pt idx="3759">
                  <c:v>250</c:v>
                </c:pt>
                <c:pt idx="3760">
                  <c:v>200</c:v>
                </c:pt>
                <c:pt idx="3761">
                  <c:v>800</c:v>
                </c:pt>
                <c:pt idx="3762">
                  <c:v>650</c:v>
                </c:pt>
                <c:pt idx="3763">
                  <c:v>300</c:v>
                </c:pt>
                <c:pt idx="3764">
                  <c:v>150</c:v>
                </c:pt>
                <c:pt idx="3765">
                  <c:v>400</c:v>
                </c:pt>
                <c:pt idx="3766">
                  <c:v>200</c:v>
                </c:pt>
                <c:pt idx="3767">
                  <c:v>250</c:v>
                </c:pt>
                <c:pt idx="3768">
                  <c:v>300</c:v>
                </c:pt>
                <c:pt idx="3769">
                  <c:v>300</c:v>
                </c:pt>
                <c:pt idx="3770">
                  <c:v>250</c:v>
                </c:pt>
                <c:pt idx="3771">
                  <c:v>150</c:v>
                </c:pt>
                <c:pt idx="3772">
                  <c:v>500</c:v>
                </c:pt>
                <c:pt idx="3773">
                  <c:v>250</c:v>
                </c:pt>
                <c:pt idx="3774">
                  <c:v>200</c:v>
                </c:pt>
                <c:pt idx="3775">
                  <c:v>200</c:v>
                </c:pt>
                <c:pt idx="3776">
                  <c:v>50</c:v>
                </c:pt>
                <c:pt idx="3777">
                  <c:v>350</c:v>
                </c:pt>
                <c:pt idx="3778">
                  <c:v>500</c:v>
                </c:pt>
                <c:pt idx="3779">
                  <c:v>250</c:v>
                </c:pt>
                <c:pt idx="3780">
                  <c:v>250</c:v>
                </c:pt>
                <c:pt idx="3781">
                  <c:v>200</c:v>
                </c:pt>
                <c:pt idx="3782">
                  <c:v>150</c:v>
                </c:pt>
                <c:pt idx="3783">
                  <c:v>150</c:v>
                </c:pt>
                <c:pt idx="3784">
                  <c:v>400</c:v>
                </c:pt>
                <c:pt idx="3785">
                  <c:v>100</c:v>
                </c:pt>
                <c:pt idx="3786">
                  <c:v>150</c:v>
                </c:pt>
                <c:pt idx="3787">
                  <c:v>200</c:v>
                </c:pt>
                <c:pt idx="3788">
                  <c:v>200</c:v>
                </c:pt>
                <c:pt idx="3789">
                  <c:v>150</c:v>
                </c:pt>
                <c:pt idx="3790">
                  <c:v>450</c:v>
                </c:pt>
                <c:pt idx="3791">
                  <c:v>150</c:v>
                </c:pt>
                <c:pt idx="3792">
                  <c:v>600</c:v>
                </c:pt>
                <c:pt idx="3793">
                  <c:v>300</c:v>
                </c:pt>
                <c:pt idx="3794">
                  <c:v>200</c:v>
                </c:pt>
                <c:pt idx="3795">
                  <c:v>200</c:v>
                </c:pt>
                <c:pt idx="3796">
                  <c:v>400</c:v>
                </c:pt>
                <c:pt idx="3797">
                  <c:v>200</c:v>
                </c:pt>
                <c:pt idx="3798">
                  <c:v>500</c:v>
                </c:pt>
                <c:pt idx="3799">
                  <c:v>600</c:v>
                </c:pt>
                <c:pt idx="3800">
                  <c:v>400</c:v>
                </c:pt>
                <c:pt idx="3801">
                  <c:v>450</c:v>
                </c:pt>
                <c:pt idx="3802">
                  <c:v>400</c:v>
                </c:pt>
                <c:pt idx="3803">
                  <c:v>250</c:v>
                </c:pt>
                <c:pt idx="3804">
                  <c:v>300</c:v>
                </c:pt>
                <c:pt idx="3805">
                  <c:v>300</c:v>
                </c:pt>
                <c:pt idx="3806">
                  <c:v>250</c:v>
                </c:pt>
                <c:pt idx="3807">
                  <c:v>200</c:v>
                </c:pt>
                <c:pt idx="3808">
                  <c:v>500</c:v>
                </c:pt>
                <c:pt idx="3809">
                  <c:v>200</c:v>
                </c:pt>
                <c:pt idx="3810">
                  <c:v>200</c:v>
                </c:pt>
                <c:pt idx="3811">
                  <c:v>150</c:v>
                </c:pt>
                <c:pt idx="3812">
                  <c:v>200</c:v>
                </c:pt>
                <c:pt idx="3813">
                  <c:v>250</c:v>
                </c:pt>
                <c:pt idx="3814">
                  <c:v>450</c:v>
                </c:pt>
                <c:pt idx="3815">
                  <c:v>99</c:v>
                </c:pt>
                <c:pt idx="3816">
                  <c:v>300</c:v>
                </c:pt>
                <c:pt idx="3817">
                  <c:v>300</c:v>
                </c:pt>
                <c:pt idx="3818">
                  <c:v>200</c:v>
                </c:pt>
                <c:pt idx="3819">
                  <c:v>250</c:v>
                </c:pt>
                <c:pt idx="3820">
                  <c:v>250</c:v>
                </c:pt>
                <c:pt idx="3821">
                  <c:v>150</c:v>
                </c:pt>
                <c:pt idx="3822">
                  <c:v>300</c:v>
                </c:pt>
                <c:pt idx="3823">
                  <c:v>500</c:v>
                </c:pt>
                <c:pt idx="3824">
                  <c:v>250</c:v>
                </c:pt>
                <c:pt idx="3825">
                  <c:v>150</c:v>
                </c:pt>
                <c:pt idx="3826">
                  <c:v>200</c:v>
                </c:pt>
                <c:pt idx="3827">
                  <c:v>250</c:v>
                </c:pt>
                <c:pt idx="3828">
                  <c:v>350</c:v>
                </c:pt>
                <c:pt idx="3829">
                  <c:v>150</c:v>
                </c:pt>
                <c:pt idx="3830">
                  <c:v>200</c:v>
                </c:pt>
                <c:pt idx="3831">
                  <c:v>200</c:v>
                </c:pt>
                <c:pt idx="3832">
                  <c:v>450</c:v>
                </c:pt>
                <c:pt idx="3833">
                  <c:v>750</c:v>
                </c:pt>
                <c:pt idx="3834">
                  <c:v>149</c:v>
                </c:pt>
                <c:pt idx="3835">
                  <c:v>150</c:v>
                </c:pt>
                <c:pt idx="3836">
                  <c:v>200</c:v>
                </c:pt>
                <c:pt idx="3837">
                  <c:v>200</c:v>
                </c:pt>
                <c:pt idx="3838">
                  <c:v>100</c:v>
                </c:pt>
                <c:pt idx="3839">
                  <c:v>200</c:v>
                </c:pt>
                <c:pt idx="3840">
                  <c:v>200</c:v>
                </c:pt>
                <c:pt idx="3841">
                  <c:v>300</c:v>
                </c:pt>
                <c:pt idx="3842">
                  <c:v>150</c:v>
                </c:pt>
                <c:pt idx="3843">
                  <c:v>600</c:v>
                </c:pt>
                <c:pt idx="3844">
                  <c:v>400</c:v>
                </c:pt>
                <c:pt idx="3845">
                  <c:v>500</c:v>
                </c:pt>
                <c:pt idx="3846">
                  <c:v>600</c:v>
                </c:pt>
                <c:pt idx="3847">
                  <c:v>350</c:v>
                </c:pt>
                <c:pt idx="3848">
                  <c:v>200</c:v>
                </c:pt>
                <c:pt idx="3849">
                  <c:v>250</c:v>
                </c:pt>
                <c:pt idx="3850">
                  <c:v>150</c:v>
                </c:pt>
                <c:pt idx="3851">
                  <c:v>400</c:v>
                </c:pt>
                <c:pt idx="3852">
                  <c:v>250</c:v>
                </c:pt>
                <c:pt idx="3853">
                  <c:v>300</c:v>
                </c:pt>
                <c:pt idx="3854">
                  <c:v>150</c:v>
                </c:pt>
                <c:pt idx="3855">
                  <c:v>250</c:v>
                </c:pt>
                <c:pt idx="3856">
                  <c:v>1000</c:v>
                </c:pt>
                <c:pt idx="3857">
                  <c:v>250</c:v>
                </c:pt>
                <c:pt idx="3858">
                  <c:v>200</c:v>
                </c:pt>
                <c:pt idx="3859">
                  <c:v>250</c:v>
                </c:pt>
                <c:pt idx="3860">
                  <c:v>500</c:v>
                </c:pt>
                <c:pt idx="3861">
                  <c:v>300</c:v>
                </c:pt>
                <c:pt idx="3862">
                  <c:v>250</c:v>
                </c:pt>
                <c:pt idx="3863">
                  <c:v>200</c:v>
                </c:pt>
                <c:pt idx="3864">
                  <c:v>500</c:v>
                </c:pt>
                <c:pt idx="3865">
                  <c:v>300</c:v>
                </c:pt>
                <c:pt idx="3866">
                  <c:v>500</c:v>
                </c:pt>
                <c:pt idx="3867">
                  <c:v>300</c:v>
                </c:pt>
                <c:pt idx="3868">
                  <c:v>1200</c:v>
                </c:pt>
                <c:pt idx="3869">
                  <c:v>1200</c:v>
                </c:pt>
                <c:pt idx="3870">
                  <c:v>200</c:v>
                </c:pt>
                <c:pt idx="3871">
                  <c:v>200</c:v>
                </c:pt>
                <c:pt idx="3872">
                  <c:v>200</c:v>
                </c:pt>
                <c:pt idx="3873">
                  <c:v>200</c:v>
                </c:pt>
                <c:pt idx="3874">
                  <c:v>1200</c:v>
                </c:pt>
                <c:pt idx="3875">
                  <c:v>400</c:v>
                </c:pt>
                <c:pt idx="3876">
                  <c:v>300</c:v>
                </c:pt>
                <c:pt idx="3877">
                  <c:v>300</c:v>
                </c:pt>
                <c:pt idx="3878">
                  <c:v>250</c:v>
                </c:pt>
                <c:pt idx="3879">
                  <c:v>250</c:v>
                </c:pt>
                <c:pt idx="3880">
                  <c:v>300</c:v>
                </c:pt>
                <c:pt idx="3881">
                  <c:v>350</c:v>
                </c:pt>
                <c:pt idx="3882">
                  <c:v>200</c:v>
                </c:pt>
                <c:pt idx="3883">
                  <c:v>250</c:v>
                </c:pt>
                <c:pt idx="3884">
                  <c:v>200</c:v>
                </c:pt>
                <c:pt idx="3885">
                  <c:v>500</c:v>
                </c:pt>
                <c:pt idx="3886">
                  <c:v>600</c:v>
                </c:pt>
                <c:pt idx="3887">
                  <c:v>400</c:v>
                </c:pt>
                <c:pt idx="3888">
                  <c:v>450</c:v>
                </c:pt>
                <c:pt idx="3889">
                  <c:v>400</c:v>
                </c:pt>
                <c:pt idx="3890">
                  <c:v>250</c:v>
                </c:pt>
                <c:pt idx="3891">
                  <c:v>200</c:v>
                </c:pt>
                <c:pt idx="3892">
                  <c:v>300</c:v>
                </c:pt>
                <c:pt idx="3893">
                  <c:v>200</c:v>
                </c:pt>
                <c:pt idx="3894">
                  <c:v>200</c:v>
                </c:pt>
                <c:pt idx="3895">
                  <c:v>500</c:v>
                </c:pt>
                <c:pt idx="3896">
                  <c:v>300</c:v>
                </c:pt>
                <c:pt idx="3897">
                  <c:v>200</c:v>
                </c:pt>
                <c:pt idx="3898">
                  <c:v>500</c:v>
                </c:pt>
                <c:pt idx="3899">
                  <c:v>600</c:v>
                </c:pt>
                <c:pt idx="3900">
                  <c:v>300</c:v>
                </c:pt>
                <c:pt idx="3901">
                  <c:v>250</c:v>
                </c:pt>
                <c:pt idx="3902">
                  <c:v>500</c:v>
                </c:pt>
                <c:pt idx="3903">
                  <c:v>1200</c:v>
                </c:pt>
                <c:pt idx="3904">
                  <c:v>250</c:v>
                </c:pt>
                <c:pt idx="3905">
                  <c:v>150</c:v>
                </c:pt>
                <c:pt idx="3906">
                  <c:v>250</c:v>
                </c:pt>
                <c:pt idx="3907">
                  <c:v>150</c:v>
                </c:pt>
                <c:pt idx="3908">
                  <c:v>700</c:v>
                </c:pt>
                <c:pt idx="3909">
                  <c:v>100</c:v>
                </c:pt>
                <c:pt idx="3910">
                  <c:v>500</c:v>
                </c:pt>
                <c:pt idx="3911">
                  <c:v>350</c:v>
                </c:pt>
                <c:pt idx="3912">
                  <c:v>500</c:v>
                </c:pt>
                <c:pt idx="3913">
                  <c:v>300</c:v>
                </c:pt>
                <c:pt idx="3914">
                  <c:v>150</c:v>
                </c:pt>
                <c:pt idx="3915">
                  <c:v>400</c:v>
                </c:pt>
                <c:pt idx="3916">
                  <c:v>500</c:v>
                </c:pt>
                <c:pt idx="3917">
                  <c:v>200</c:v>
                </c:pt>
                <c:pt idx="3918">
                  <c:v>250</c:v>
                </c:pt>
                <c:pt idx="3919">
                  <c:v>300</c:v>
                </c:pt>
                <c:pt idx="3920">
                  <c:v>200</c:v>
                </c:pt>
                <c:pt idx="3921">
                  <c:v>250</c:v>
                </c:pt>
                <c:pt idx="3922">
                  <c:v>350</c:v>
                </c:pt>
                <c:pt idx="3923">
                  <c:v>300</c:v>
                </c:pt>
                <c:pt idx="3924">
                  <c:v>1000</c:v>
                </c:pt>
                <c:pt idx="3925">
                  <c:v>300</c:v>
                </c:pt>
                <c:pt idx="3926">
                  <c:v>300</c:v>
                </c:pt>
                <c:pt idx="3927">
                  <c:v>200</c:v>
                </c:pt>
                <c:pt idx="3928">
                  <c:v>150</c:v>
                </c:pt>
                <c:pt idx="3929">
                  <c:v>150</c:v>
                </c:pt>
                <c:pt idx="3930">
                  <c:v>250</c:v>
                </c:pt>
                <c:pt idx="3931">
                  <c:v>350</c:v>
                </c:pt>
                <c:pt idx="3932">
                  <c:v>350</c:v>
                </c:pt>
                <c:pt idx="3933">
                  <c:v>250</c:v>
                </c:pt>
                <c:pt idx="3934">
                  <c:v>300</c:v>
                </c:pt>
                <c:pt idx="3935">
                  <c:v>300</c:v>
                </c:pt>
                <c:pt idx="3936">
                  <c:v>300</c:v>
                </c:pt>
                <c:pt idx="3937">
                  <c:v>300</c:v>
                </c:pt>
                <c:pt idx="3938">
                  <c:v>800</c:v>
                </c:pt>
                <c:pt idx="3939">
                  <c:v>250</c:v>
                </c:pt>
                <c:pt idx="3940">
                  <c:v>80</c:v>
                </c:pt>
                <c:pt idx="3941">
                  <c:v>300</c:v>
                </c:pt>
                <c:pt idx="3942">
                  <c:v>550</c:v>
                </c:pt>
                <c:pt idx="3943">
                  <c:v>400</c:v>
                </c:pt>
                <c:pt idx="3944">
                  <c:v>400</c:v>
                </c:pt>
                <c:pt idx="3945">
                  <c:v>250</c:v>
                </c:pt>
                <c:pt idx="3946">
                  <c:v>180</c:v>
                </c:pt>
                <c:pt idx="3947">
                  <c:v>800</c:v>
                </c:pt>
                <c:pt idx="3948">
                  <c:v>350</c:v>
                </c:pt>
                <c:pt idx="3949">
                  <c:v>300</c:v>
                </c:pt>
                <c:pt idx="3950">
                  <c:v>150</c:v>
                </c:pt>
                <c:pt idx="3951">
                  <c:v>150</c:v>
                </c:pt>
                <c:pt idx="3952">
                  <c:v>250</c:v>
                </c:pt>
                <c:pt idx="3953">
                  <c:v>500</c:v>
                </c:pt>
                <c:pt idx="3954">
                  <c:v>250</c:v>
                </c:pt>
                <c:pt idx="3955">
                  <c:v>200</c:v>
                </c:pt>
                <c:pt idx="3956">
                  <c:v>250</c:v>
                </c:pt>
                <c:pt idx="3957">
                  <c:v>250</c:v>
                </c:pt>
                <c:pt idx="3958">
                  <c:v>300</c:v>
                </c:pt>
                <c:pt idx="3959">
                  <c:v>200</c:v>
                </c:pt>
                <c:pt idx="3960">
                  <c:v>300</c:v>
                </c:pt>
                <c:pt idx="3961">
                  <c:v>300</c:v>
                </c:pt>
                <c:pt idx="3962">
                  <c:v>300</c:v>
                </c:pt>
                <c:pt idx="3963">
                  <c:v>500</c:v>
                </c:pt>
                <c:pt idx="3964">
                  <c:v>200</c:v>
                </c:pt>
                <c:pt idx="3965">
                  <c:v>300</c:v>
                </c:pt>
                <c:pt idx="3966">
                  <c:v>600</c:v>
                </c:pt>
                <c:pt idx="3967">
                  <c:v>1000</c:v>
                </c:pt>
                <c:pt idx="3968">
                  <c:v>300</c:v>
                </c:pt>
                <c:pt idx="3969">
                  <c:v>250</c:v>
                </c:pt>
                <c:pt idx="3970">
                  <c:v>150</c:v>
                </c:pt>
                <c:pt idx="3971">
                  <c:v>350</c:v>
                </c:pt>
                <c:pt idx="3972">
                  <c:v>450</c:v>
                </c:pt>
                <c:pt idx="3973">
                  <c:v>1000</c:v>
                </c:pt>
                <c:pt idx="3974">
                  <c:v>400</c:v>
                </c:pt>
                <c:pt idx="3975">
                  <c:v>250</c:v>
                </c:pt>
                <c:pt idx="3976">
                  <c:v>300</c:v>
                </c:pt>
                <c:pt idx="3977">
                  <c:v>450</c:v>
                </c:pt>
                <c:pt idx="3978">
                  <c:v>200</c:v>
                </c:pt>
                <c:pt idx="3979">
                  <c:v>400</c:v>
                </c:pt>
                <c:pt idx="3980">
                  <c:v>200</c:v>
                </c:pt>
                <c:pt idx="3981">
                  <c:v>250</c:v>
                </c:pt>
                <c:pt idx="3982">
                  <c:v>200</c:v>
                </c:pt>
                <c:pt idx="3983">
                  <c:v>400</c:v>
                </c:pt>
                <c:pt idx="3984">
                  <c:v>300</c:v>
                </c:pt>
                <c:pt idx="3985">
                  <c:v>500</c:v>
                </c:pt>
                <c:pt idx="3986">
                  <c:v>1000</c:v>
                </c:pt>
                <c:pt idx="3987">
                  <c:v>400</c:v>
                </c:pt>
                <c:pt idx="3988">
                  <c:v>150</c:v>
                </c:pt>
                <c:pt idx="3989">
                  <c:v>450</c:v>
                </c:pt>
                <c:pt idx="3990">
                  <c:v>300</c:v>
                </c:pt>
                <c:pt idx="3991">
                  <c:v>500</c:v>
                </c:pt>
                <c:pt idx="3992">
                  <c:v>250</c:v>
                </c:pt>
                <c:pt idx="3993">
                  <c:v>300</c:v>
                </c:pt>
                <c:pt idx="3994">
                  <c:v>500</c:v>
                </c:pt>
                <c:pt idx="3995">
                  <c:v>250</c:v>
                </c:pt>
                <c:pt idx="3996">
                  <c:v>100</c:v>
                </c:pt>
                <c:pt idx="3997">
                  <c:v>250</c:v>
                </c:pt>
                <c:pt idx="3998">
                  <c:v>400</c:v>
                </c:pt>
                <c:pt idx="3999">
                  <c:v>350</c:v>
                </c:pt>
                <c:pt idx="4000">
                  <c:v>120</c:v>
                </c:pt>
                <c:pt idx="4001">
                  <c:v>1000</c:v>
                </c:pt>
                <c:pt idx="4002">
                  <c:v>1000</c:v>
                </c:pt>
                <c:pt idx="4003">
                  <c:v>100</c:v>
                </c:pt>
                <c:pt idx="4004">
                  <c:v>250</c:v>
                </c:pt>
                <c:pt idx="4005">
                  <c:v>200</c:v>
                </c:pt>
                <c:pt idx="4006">
                  <c:v>250</c:v>
                </c:pt>
                <c:pt idx="4007">
                  <c:v>250</c:v>
                </c:pt>
                <c:pt idx="4008">
                  <c:v>120</c:v>
                </c:pt>
                <c:pt idx="4009">
                  <c:v>300</c:v>
                </c:pt>
                <c:pt idx="4010">
                  <c:v>450</c:v>
                </c:pt>
                <c:pt idx="4011">
                  <c:v>300</c:v>
                </c:pt>
                <c:pt idx="4012">
                  <c:v>200</c:v>
                </c:pt>
                <c:pt idx="4013">
                  <c:v>250</c:v>
                </c:pt>
                <c:pt idx="4014">
                  <c:v>300</c:v>
                </c:pt>
                <c:pt idx="4015">
                  <c:v>600</c:v>
                </c:pt>
                <c:pt idx="4016">
                  <c:v>200</c:v>
                </c:pt>
                <c:pt idx="4017">
                  <c:v>300</c:v>
                </c:pt>
                <c:pt idx="4018">
                  <c:v>200</c:v>
                </c:pt>
                <c:pt idx="4019">
                  <c:v>300</c:v>
                </c:pt>
                <c:pt idx="4020">
                  <c:v>300</c:v>
                </c:pt>
                <c:pt idx="4021">
                  <c:v>700</c:v>
                </c:pt>
                <c:pt idx="4022">
                  <c:v>300</c:v>
                </c:pt>
                <c:pt idx="4023">
                  <c:v>250</c:v>
                </c:pt>
                <c:pt idx="4024">
                  <c:v>500</c:v>
                </c:pt>
                <c:pt idx="4025">
                  <c:v>200</c:v>
                </c:pt>
                <c:pt idx="4026">
                  <c:v>500</c:v>
                </c:pt>
                <c:pt idx="4027">
                  <c:v>200</c:v>
                </c:pt>
                <c:pt idx="4028">
                  <c:v>350</c:v>
                </c:pt>
                <c:pt idx="4029">
                  <c:v>199</c:v>
                </c:pt>
                <c:pt idx="4030">
                  <c:v>150</c:v>
                </c:pt>
                <c:pt idx="4031">
                  <c:v>350</c:v>
                </c:pt>
                <c:pt idx="4032">
                  <c:v>400</c:v>
                </c:pt>
                <c:pt idx="4033">
                  <c:v>600</c:v>
                </c:pt>
                <c:pt idx="4034">
                  <c:v>150</c:v>
                </c:pt>
                <c:pt idx="4035">
                  <c:v>300</c:v>
                </c:pt>
                <c:pt idx="4036">
                  <c:v>100</c:v>
                </c:pt>
                <c:pt idx="4037">
                  <c:v>300</c:v>
                </c:pt>
                <c:pt idx="4038">
                  <c:v>300</c:v>
                </c:pt>
                <c:pt idx="4039">
                  <c:v>500</c:v>
                </c:pt>
                <c:pt idx="4040">
                  <c:v>400</c:v>
                </c:pt>
                <c:pt idx="4041">
                  <c:v>200</c:v>
                </c:pt>
                <c:pt idx="4042">
                  <c:v>300</c:v>
                </c:pt>
                <c:pt idx="4043">
                  <c:v>300</c:v>
                </c:pt>
                <c:pt idx="4044">
                  <c:v>300</c:v>
                </c:pt>
                <c:pt idx="4045">
                  <c:v>150</c:v>
                </c:pt>
                <c:pt idx="4046">
                  <c:v>600</c:v>
                </c:pt>
                <c:pt idx="4047">
                  <c:v>1255</c:v>
                </c:pt>
                <c:pt idx="4048">
                  <c:v>400</c:v>
                </c:pt>
                <c:pt idx="4049">
                  <c:v>600</c:v>
                </c:pt>
                <c:pt idx="4050">
                  <c:v>400</c:v>
                </c:pt>
                <c:pt idx="4051">
                  <c:v>400</c:v>
                </c:pt>
                <c:pt idx="4052">
                  <c:v>300</c:v>
                </c:pt>
                <c:pt idx="4053">
                  <c:v>300</c:v>
                </c:pt>
                <c:pt idx="4054">
                  <c:v>200</c:v>
                </c:pt>
                <c:pt idx="4055">
                  <c:v>300</c:v>
                </c:pt>
                <c:pt idx="4056">
                  <c:v>200</c:v>
                </c:pt>
                <c:pt idx="4057">
                  <c:v>300</c:v>
                </c:pt>
                <c:pt idx="4058">
                  <c:v>500</c:v>
                </c:pt>
                <c:pt idx="4059">
                  <c:v>300</c:v>
                </c:pt>
                <c:pt idx="4060">
                  <c:v>200</c:v>
                </c:pt>
                <c:pt idx="4061">
                  <c:v>400</c:v>
                </c:pt>
                <c:pt idx="4062">
                  <c:v>500</c:v>
                </c:pt>
                <c:pt idx="4063">
                  <c:v>155</c:v>
                </c:pt>
                <c:pt idx="4064">
                  <c:v>600</c:v>
                </c:pt>
                <c:pt idx="4065">
                  <c:v>350</c:v>
                </c:pt>
                <c:pt idx="4066">
                  <c:v>600</c:v>
                </c:pt>
                <c:pt idx="4067">
                  <c:v>300</c:v>
                </c:pt>
                <c:pt idx="4068">
                  <c:v>250</c:v>
                </c:pt>
                <c:pt idx="4069">
                  <c:v>250</c:v>
                </c:pt>
                <c:pt idx="4070">
                  <c:v>400</c:v>
                </c:pt>
                <c:pt idx="4071">
                  <c:v>250</c:v>
                </c:pt>
                <c:pt idx="4072">
                  <c:v>150</c:v>
                </c:pt>
                <c:pt idx="4073">
                  <c:v>250</c:v>
                </c:pt>
                <c:pt idx="4074">
                  <c:v>250</c:v>
                </c:pt>
                <c:pt idx="4075">
                  <c:v>700</c:v>
                </c:pt>
                <c:pt idx="4076">
                  <c:v>150</c:v>
                </c:pt>
                <c:pt idx="4077">
                  <c:v>200</c:v>
                </c:pt>
                <c:pt idx="4078">
                  <c:v>500</c:v>
                </c:pt>
                <c:pt idx="4079">
                  <c:v>500</c:v>
                </c:pt>
                <c:pt idx="4080">
                  <c:v>200</c:v>
                </c:pt>
                <c:pt idx="4081">
                  <c:v>200</c:v>
                </c:pt>
                <c:pt idx="4082">
                  <c:v>200</c:v>
                </c:pt>
                <c:pt idx="4083">
                  <c:v>300</c:v>
                </c:pt>
                <c:pt idx="4084">
                  <c:v>250</c:v>
                </c:pt>
                <c:pt idx="4085">
                  <c:v>350</c:v>
                </c:pt>
                <c:pt idx="4086">
                  <c:v>350</c:v>
                </c:pt>
                <c:pt idx="4087">
                  <c:v>250</c:v>
                </c:pt>
                <c:pt idx="4088">
                  <c:v>200</c:v>
                </c:pt>
                <c:pt idx="4089">
                  <c:v>800</c:v>
                </c:pt>
                <c:pt idx="4090">
                  <c:v>200</c:v>
                </c:pt>
                <c:pt idx="4091">
                  <c:v>250</c:v>
                </c:pt>
                <c:pt idx="4092">
                  <c:v>200</c:v>
                </c:pt>
                <c:pt idx="4093">
                  <c:v>300</c:v>
                </c:pt>
                <c:pt idx="4094">
                  <c:v>199</c:v>
                </c:pt>
                <c:pt idx="4095">
                  <c:v>120</c:v>
                </c:pt>
                <c:pt idx="4096">
                  <c:v>400</c:v>
                </c:pt>
                <c:pt idx="4097">
                  <c:v>120</c:v>
                </c:pt>
                <c:pt idx="4098">
                  <c:v>199</c:v>
                </c:pt>
                <c:pt idx="4099">
                  <c:v>350</c:v>
                </c:pt>
                <c:pt idx="4100">
                  <c:v>300</c:v>
                </c:pt>
                <c:pt idx="4101">
                  <c:v>200</c:v>
                </c:pt>
                <c:pt idx="4102">
                  <c:v>300</c:v>
                </c:pt>
                <c:pt idx="4103">
                  <c:v>200</c:v>
                </c:pt>
                <c:pt idx="4104">
                  <c:v>300</c:v>
                </c:pt>
                <c:pt idx="4105">
                  <c:v>500</c:v>
                </c:pt>
                <c:pt idx="4106">
                  <c:v>350</c:v>
                </c:pt>
                <c:pt idx="4107">
                  <c:v>300</c:v>
                </c:pt>
                <c:pt idx="4108">
                  <c:v>300</c:v>
                </c:pt>
                <c:pt idx="4109">
                  <c:v>300</c:v>
                </c:pt>
                <c:pt idx="4110">
                  <c:v>300</c:v>
                </c:pt>
                <c:pt idx="4111">
                  <c:v>200</c:v>
                </c:pt>
                <c:pt idx="4112">
                  <c:v>200</c:v>
                </c:pt>
                <c:pt idx="4113">
                  <c:v>200</c:v>
                </c:pt>
                <c:pt idx="4114">
                  <c:v>250</c:v>
                </c:pt>
                <c:pt idx="4115">
                  <c:v>150</c:v>
                </c:pt>
                <c:pt idx="4116">
                  <c:v>250</c:v>
                </c:pt>
                <c:pt idx="4117">
                  <c:v>400</c:v>
                </c:pt>
                <c:pt idx="4118">
                  <c:v>300</c:v>
                </c:pt>
                <c:pt idx="4119">
                  <c:v>350</c:v>
                </c:pt>
                <c:pt idx="4120">
                  <c:v>400</c:v>
                </c:pt>
                <c:pt idx="4121">
                  <c:v>350</c:v>
                </c:pt>
                <c:pt idx="4122">
                  <c:v>200</c:v>
                </c:pt>
                <c:pt idx="4123">
                  <c:v>350</c:v>
                </c:pt>
                <c:pt idx="4124">
                  <c:v>300</c:v>
                </c:pt>
                <c:pt idx="4125">
                  <c:v>700</c:v>
                </c:pt>
                <c:pt idx="4126">
                  <c:v>200</c:v>
                </c:pt>
                <c:pt idx="4127">
                  <c:v>200</c:v>
                </c:pt>
                <c:pt idx="4128">
                  <c:v>200</c:v>
                </c:pt>
                <c:pt idx="4129">
                  <c:v>150</c:v>
                </c:pt>
                <c:pt idx="4130">
                  <c:v>250</c:v>
                </c:pt>
                <c:pt idx="4131">
                  <c:v>270</c:v>
                </c:pt>
                <c:pt idx="4132">
                  <c:v>200</c:v>
                </c:pt>
                <c:pt idx="4133">
                  <c:v>300</c:v>
                </c:pt>
                <c:pt idx="4134">
                  <c:v>200</c:v>
                </c:pt>
                <c:pt idx="4135">
                  <c:v>200</c:v>
                </c:pt>
                <c:pt idx="4136">
                  <c:v>200</c:v>
                </c:pt>
                <c:pt idx="4137">
                  <c:v>250</c:v>
                </c:pt>
                <c:pt idx="4138">
                  <c:v>800</c:v>
                </c:pt>
                <c:pt idx="4139">
                  <c:v>500</c:v>
                </c:pt>
                <c:pt idx="4140">
                  <c:v>600</c:v>
                </c:pt>
                <c:pt idx="4141">
                  <c:v>300</c:v>
                </c:pt>
                <c:pt idx="4142">
                  <c:v>250</c:v>
                </c:pt>
                <c:pt idx="4143">
                  <c:v>200</c:v>
                </c:pt>
                <c:pt idx="4144">
                  <c:v>300</c:v>
                </c:pt>
                <c:pt idx="4145">
                  <c:v>1200</c:v>
                </c:pt>
                <c:pt idx="4146">
                  <c:v>100</c:v>
                </c:pt>
                <c:pt idx="4147">
                  <c:v>300</c:v>
                </c:pt>
                <c:pt idx="4148">
                  <c:v>400</c:v>
                </c:pt>
                <c:pt idx="4149">
                  <c:v>270</c:v>
                </c:pt>
                <c:pt idx="4150">
                  <c:v>400</c:v>
                </c:pt>
                <c:pt idx="4151">
                  <c:v>250</c:v>
                </c:pt>
                <c:pt idx="4152">
                  <c:v>200</c:v>
                </c:pt>
                <c:pt idx="4153">
                  <c:v>200</c:v>
                </c:pt>
                <c:pt idx="4154">
                  <c:v>100</c:v>
                </c:pt>
                <c:pt idx="4155">
                  <c:v>300</c:v>
                </c:pt>
                <c:pt idx="4156">
                  <c:v>400</c:v>
                </c:pt>
                <c:pt idx="4157">
                  <c:v>300</c:v>
                </c:pt>
                <c:pt idx="4158">
                  <c:v>200</c:v>
                </c:pt>
                <c:pt idx="4159">
                  <c:v>200</c:v>
                </c:pt>
                <c:pt idx="4160">
                  <c:v>280</c:v>
                </c:pt>
                <c:pt idx="4161">
                  <c:v>300</c:v>
                </c:pt>
                <c:pt idx="4162">
                  <c:v>200</c:v>
                </c:pt>
                <c:pt idx="4163">
                  <c:v>150</c:v>
                </c:pt>
                <c:pt idx="4164">
                  <c:v>200</c:v>
                </c:pt>
                <c:pt idx="4165">
                  <c:v>240</c:v>
                </c:pt>
                <c:pt idx="4166">
                  <c:v>200</c:v>
                </c:pt>
                <c:pt idx="4167">
                  <c:v>600</c:v>
                </c:pt>
                <c:pt idx="4168">
                  <c:v>300</c:v>
                </c:pt>
                <c:pt idx="4169">
                  <c:v>800</c:v>
                </c:pt>
                <c:pt idx="4170">
                  <c:v>250</c:v>
                </c:pt>
                <c:pt idx="4171">
                  <c:v>300</c:v>
                </c:pt>
                <c:pt idx="4172">
                  <c:v>300</c:v>
                </c:pt>
                <c:pt idx="4173">
                  <c:v>250</c:v>
                </c:pt>
                <c:pt idx="4174">
                  <c:v>200</c:v>
                </c:pt>
                <c:pt idx="4175">
                  <c:v>200</c:v>
                </c:pt>
                <c:pt idx="4176">
                  <c:v>600</c:v>
                </c:pt>
                <c:pt idx="4177">
                  <c:v>300</c:v>
                </c:pt>
                <c:pt idx="4178">
                  <c:v>300</c:v>
                </c:pt>
                <c:pt idx="4179">
                  <c:v>300</c:v>
                </c:pt>
                <c:pt idx="4180">
                  <c:v>400</c:v>
                </c:pt>
                <c:pt idx="4181">
                  <c:v>400</c:v>
                </c:pt>
                <c:pt idx="4182">
                  <c:v>150</c:v>
                </c:pt>
                <c:pt idx="4183">
                  <c:v>400</c:v>
                </c:pt>
                <c:pt idx="4184">
                  <c:v>600</c:v>
                </c:pt>
                <c:pt idx="4185">
                  <c:v>100</c:v>
                </c:pt>
                <c:pt idx="4186">
                  <c:v>40</c:v>
                </c:pt>
                <c:pt idx="4187">
                  <c:v>200</c:v>
                </c:pt>
                <c:pt idx="4188">
                  <c:v>400</c:v>
                </c:pt>
                <c:pt idx="4189">
                  <c:v>300</c:v>
                </c:pt>
                <c:pt idx="4190">
                  <c:v>150</c:v>
                </c:pt>
                <c:pt idx="4191">
                  <c:v>200</c:v>
                </c:pt>
                <c:pt idx="4192">
                  <c:v>200</c:v>
                </c:pt>
                <c:pt idx="4193">
                  <c:v>200</c:v>
                </c:pt>
                <c:pt idx="4194">
                  <c:v>300</c:v>
                </c:pt>
                <c:pt idx="4195">
                  <c:v>400</c:v>
                </c:pt>
                <c:pt idx="4196">
                  <c:v>200</c:v>
                </c:pt>
                <c:pt idx="4197">
                  <c:v>300</c:v>
                </c:pt>
                <c:pt idx="4198">
                  <c:v>800</c:v>
                </c:pt>
                <c:pt idx="4199">
                  <c:v>200</c:v>
                </c:pt>
                <c:pt idx="4200">
                  <c:v>200</c:v>
                </c:pt>
                <c:pt idx="4201">
                  <c:v>250</c:v>
                </c:pt>
                <c:pt idx="4202">
                  <c:v>300</c:v>
                </c:pt>
                <c:pt idx="4203">
                  <c:v>400</c:v>
                </c:pt>
                <c:pt idx="4204">
                  <c:v>300</c:v>
                </c:pt>
                <c:pt idx="4205">
                  <c:v>200</c:v>
                </c:pt>
                <c:pt idx="4206">
                  <c:v>350</c:v>
                </c:pt>
                <c:pt idx="4207">
                  <c:v>350</c:v>
                </c:pt>
                <c:pt idx="4208">
                  <c:v>500</c:v>
                </c:pt>
                <c:pt idx="4209">
                  <c:v>400</c:v>
                </c:pt>
                <c:pt idx="4210">
                  <c:v>200</c:v>
                </c:pt>
                <c:pt idx="4211">
                  <c:v>900</c:v>
                </c:pt>
                <c:pt idx="4212">
                  <c:v>300</c:v>
                </c:pt>
                <c:pt idx="4213">
                  <c:v>200</c:v>
                </c:pt>
                <c:pt idx="4214">
                  <c:v>200</c:v>
                </c:pt>
                <c:pt idx="4215">
                  <c:v>1000</c:v>
                </c:pt>
                <c:pt idx="4216">
                  <c:v>200</c:v>
                </c:pt>
                <c:pt idx="4217">
                  <c:v>200</c:v>
                </c:pt>
                <c:pt idx="4218">
                  <c:v>200</c:v>
                </c:pt>
                <c:pt idx="4219">
                  <c:v>200</c:v>
                </c:pt>
                <c:pt idx="4220">
                  <c:v>200</c:v>
                </c:pt>
                <c:pt idx="4221">
                  <c:v>200</c:v>
                </c:pt>
                <c:pt idx="4222">
                  <c:v>200</c:v>
                </c:pt>
                <c:pt idx="4223">
                  <c:v>150</c:v>
                </c:pt>
                <c:pt idx="4224">
                  <c:v>450</c:v>
                </c:pt>
                <c:pt idx="4225">
                  <c:v>250</c:v>
                </c:pt>
                <c:pt idx="4226">
                  <c:v>300</c:v>
                </c:pt>
                <c:pt idx="4227">
                  <c:v>250</c:v>
                </c:pt>
                <c:pt idx="4228">
                  <c:v>500</c:v>
                </c:pt>
                <c:pt idx="4229">
                  <c:v>700</c:v>
                </c:pt>
                <c:pt idx="4230">
                  <c:v>350</c:v>
                </c:pt>
                <c:pt idx="4231">
                  <c:v>100</c:v>
                </c:pt>
                <c:pt idx="4232">
                  <c:v>300</c:v>
                </c:pt>
                <c:pt idx="4233">
                  <c:v>300</c:v>
                </c:pt>
                <c:pt idx="4234">
                  <c:v>250</c:v>
                </c:pt>
                <c:pt idx="4235">
                  <c:v>200</c:v>
                </c:pt>
                <c:pt idx="4236">
                  <c:v>400</c:v>
                </c:pt>
                <c:pt idx="4237">
                  <c:v>400</c:v>
                </c:pt>
                <c:pt idx="4238">
                  <c:v>250</c:v>
                </c:pt>
                <c:pt idx="4239">
                  <c:v>250</c:v>
                </c:pt>
                <c:pt idx="4240">
                  <c:v>900</c:v>
                </c:pt>
                <c:pt idx="4241">
                  <c:v>100</c:v>
                </c:pt>
                <c:pt idx="4242">
                  <c:v>200</c:v>
                </c:pt>
                <c:pt idx="4243">
                  <c:v>600</c:v>
                </c:pt>
                <c:pt idx="4244">
                  <c:v>250</c:v>
                </c:pt>
                <c:pt idx="4245">
                  <c:v>150</c:v>
                </c:pt>
                <c:pt idx="4246">
                  <c:v>300</c:v>
                </c:pt>
                <c:pt idx="4247">
                  <c:v>450</c:v>
                </c:pt>
                <c:pt idx="4248">
                  <c:v>1200</c:v>
                </c:pt>
                <c:pt idx="4249">
                  <c:v>300</c:v>
                </c:pt>
                <c:pt idx="4250">
                  <c:v>2000</c:v>
                </c:pt>
                <c:pt idx="4251">
                  <c:v>200</c:v>
                </c:pt>
                <c:pt idx="4252">
                  <c:v>200</c:v>
                </c:pt>
                <c:pt idx="4253">
                  <c:v>300</c:v>
                </c:pt>
                <c:pt idx="4254">
                  <c:v>150</c:v>
                </c:pt>
                <c:pt idx="4255">
                  <c:v>300</c:v>
                </c:pt>
                <c:pt idx="4256">
                  <c:v>300</c:v>
                </c:pt>
                <c:pt idx="4257">
                  <c:v>100</c:v>
                </c:pt>
                <c:pt idx="4258">
                  <c:v>250</c:v>
                </c:pt>
                <c:pt idx="4259">
                  <c:v>250</c:v>
                </c:pt>
                <c:pt idx="4260">
                  <c:v>250</c:v>
                </c:pt>
                <c:pt idx="4261">
                  <c:v>200</c:v>
                </c:pt>
                <c:pt idx="4262">
                  <c:v>250</c:v>
                </c:pt>
                <c:pt idx="4263">
                  <c:v>750</c:v>
                </c:pt>
                <c:pt idx="4264">
                  <c:v>200</c:v>
                </c:pt>
                <c:pt idx="4265">
                  <c:v>450</c:v>
                </c:pt>
                <c:pt idx="4266">
                  <c:v>400</c:v>
                </c:pt>
                <c:pt idx="4267">
                  <c:v>500</c:v>
                </c:pt>
                <c:pt idx="4268">
                  <c:v>500</c:v>
                </c:pt>
                <c:pt idx="4269">
                  <c:v>500</c:v>
                </c:pt>
                <c:pt idx="4270">
                  <c:v>500</c:v>
                </c:pt>
                <c:pt idx="4271">
                  <c:v>300</c:v>
                </c:pt>
                <c:pt idx="4272">
                  <c:v>500</c:v>
                </c:pt>
                <c:pt idx="4273">
                  <c:v>300</c:v>
                </c:pt>
                <c:pt idx="4274">
                  <c:v>250</c:v>
                </c:pt>
                <c:pt idx="4275">
                  <c:v>400</c:v>
                </c:pt>
                <c:pt idx="4276">
                  <c:v>1100</c:v>
                </c:pt>
                <c:pt idx="4277">
                  <c:v>300</c:v>
                </c:pt>
                <c:pt idx="4278">
                  <c:v>200</c:v>
                </c:pt>
                <c:pt idx="4279">
                  <c:v>175</c:v>
                </c:pt>
                <c:pt idx="4280">
                  <c:v>300</c:v>
                </c:pt>
                <c:pt idx="4281">
                  <c:v>800</c:v>
                </c:pt>
                <c:pt idx="4282">
                  <c:v>2000</c:v>
                </c:pt>
                <c:pt idx="4283">
                  <c:v>1200</c:v>
                </c:pt>
                <c:pt idx="4284">
                  <c:v>300</c:v>
                </c:pt>
                <c:pt idx="4285">
                  <c:v>1100</c:v>
                </c:pt>
                <c:pt idx="4286">
                  <c:v>200</c:v>
                </c:pt>
                <c:pt idx="4287">
                  <c:v>250</c:v>
                </c:pt>
                <c:pt idx="4288">
                  <c:v>500</c:v>
                </c:pt>
                <c:pt idx="4289">
                  <c:v>300</c:v>
                </c:pt>
                <c:pt idx="4290">
                  <c:v>250</c:v>
                </c:pt>
                <c:pt idx="4291">
                  <c:v>500</c:v>
                </c:pt>
                <c:pt idx="4292">
                  <c:v>250</c:v>
                </c:pt>
                <c:pt idx="4293">
                  <c:v>800</c:v>
                </c:pt>
                <c:pt idx="4294">
                  <c:v>150</c:v>
                </c:pt>
                <c:pt idx="4295">
                  <c:v>1000</c:v>
                </c:pt>
                <c:pt idx="4296">
                  <c:v>100</c:v>
                </c:pt>
                <c:pt idx="4297">
                  <c:v>850</c:v>
                </c:pt>
                <c:pt idx="4298">
                  <c:v>500</c:v>
                </c:pt>
                <c:pt idx="4299">
                  <c:v>200</c:v>
                </c:pt>
                <c:pt idx="4300">
                  <c:v>200</c:v>
                </c:pt>
                <c:pt idx="4301">
                  <c:v>850</c:v>
                </c:pt>
                <c:pt idx="4302">
                  <c:v>300</c:v>
                </c:pt>
                <c:pt idx="4303">
                  <c:v>150</c:v>
                </c:pt>
                <c:pt idx="4304">
                  <c:v>150</c:v>
                </c:pt>
                <c:pt idx="4305">
                  <c:v>1100</c:v>
                </c:pt>
                <c:pt idx="4306">
                  <c:v>150</c:v>
                </c:pt>
                <c:pt idx="4307">
                  <c:v>400</c:v>
                </c:pt>
                <c:pt idx="4308">
                  <c:v>700</c:v>
                </c:pt>
                <c:pt idx="4309">
                  <c:v>1000</c:v>
                </c:pt>
                <c:pt idx="4310">
                  <c:v>300</c:v>
                </c:pt>
                <c:pt idx="4311">
                  <c:v>1400</c:v>
                </c:pt>
                <c:pt idx="4312">
                  <c:v>300</c:v>
                </c:pt>
                <c:pt idx="4313">
                  <c:v>300</c:v>
                </c:pt>
                <c:pt idx="4314">
                  <c:v>120</c:v>
                </c:pt>
                <c:pt idx="4315">
                  <c:v>200</c:v>
                </c:pt>
                <c:pt idx="4316">
                  <c:v>200</c:v>
                </c:pt>
                <c:pt idx="4317">
                  <c:v>300</c:v>
                </c:pt>
                <c:pt idx="4318">
                  <c:v>160</c:v>
                </c:pt>
                <c:pt idx="4319">
                  <c:v>250</c:v>
                </c:pt>
                <c:pt idx="4320">
                  <c:v>400</c:v>
                </c:pt>
                <c:pt idx="4321">
                  <c:v>400</c:v>
                </c:pt>
                <c:pt idx="4322">
                  <c:v>300</c:v>
                </c:pt>
                <c:pt idx="4323">
                  <c:v>700</c:v>
                </c:pt>
                <c:pt idx="4324">
                  <c:v>400</c:v>
                </c:pt>
                <c:pt idx="4325">
                  <c:v>200</c:v>
                </c:pt>
                <c:pt idx="4326">
                  <c:v>299</c:v>
                </c:pt>
                <c:pt idx="4327">
                  <c:v>700</c:v>
                </c:pt>
                <c:pt idx="4328">
                  <c:v>1000</c:v>
                </c:pt>
                <c:pt idx="4329">
                  <c:v>1000</c:v>
                </c:pt>
                <c:pt idx="4330">
                  <c:v>400</c:v>
                </c:pt>
                <c:pt idx="4331">
                  <c:v>300</c:v>
                </c:pt>
                <c:pt idx="4332">
                  <c:v>200</c:v>
                </c:pt>
                <c:pt idx="4333">
                  <c:v>300</c:v>
                </c:pt>
                <c:pt idx="4334">
                  <c:v>600</c:v>
                </c:pt>
                <c:pt idx="4335">
                  <c:v>200</c:v>
                </c:pt>
                <c:pt idx="4336">
                  <c:v>599</c:v>
                </c:pt>
                <c:pt idx="4337">
                  <c:v>0</c:v>
                </c:pt>
                <c:pt idx="4338">
                  <c:v>200</c:v>
                </c:pt>
                <c:pt idx="4339">
                  <c:v>500</c:v>
                </c:pt>
                <c:pt idx="4340">
                  <c:v>199</c:v>
                </c:pt>
                <c:pt idx="4341">
                  <c:v>200</c:v>
                </c:pt>
                <c:pt idx="4342">
                  <c:v>400</c:v>
                </c:pt>
                <c:pt idx="4343">
                  <c:v>200</c:v>
                </c:pt>
                <c:pt idx="4344">
                  <c:v>160</c:v>
                </c:pt>
                <c:pt idx="4345">
                  <c:v>800</c:v>
                </c:pt>
                <c:pt idx="4346">
                  <c:v>400</c:v>
                </c:pt>
                <c:pt idx="4347">
                  <c:v>150</c:v>
                </c:pt>
                <c:pt idx="4348">
                  <c:v>500</c:v>
                </c:pt>
                <c:pt idx="4349">
                  <c:v>1200</c:v>
                </c:pt>
                <c:pt idx="4350">
                  <c:v>300</c:v>
                </c:pt>
                <c:pt idx="4351">
                  <c:v>300</c:v>
                </c:pt>
                <c:pt idx="4352">
                  <c:v>300</c:v>
                </c:pt>
                <c:pt idx="4353">
                  <c:v>750</c:v>
                </c:pt>
                <c:pt idx="4354">
                  <c:v>150</c:v>
                </c:pt>
                <c:pt idx="4355">
                  <c:v>150</c:v>
                </c:pt>
                <c:pt idx="4356">
                  <c:v>300</c:v>
                </c:pt>
                <c:pt idx="4357">
                  <c:v>1000</c:v>
                </c:pt>
                <c:pt idx="4358">
                  <c:v>250</c:v>
                </c:pt>
                <c:pt idx="4359">
                  <c:v>150</c:v>
                </c:pt>
                <c:pt idx="4360">
                  <c:v>250</c:v>
                </c:pt>
                <c:pt idx="4361">
                  <c:v>100</c:v>
                </c:pt>
                <c:pt idx="4362">
                  <c:v>100</c:v>
                </c:pt>
                <c:pt idx="4363">
                  <c:v>400</c:v>
                </c:pt>
                <c:pt idx="4364">
                  <c:v>400</c:v>
                </c:pt>
                <c:pt idx="4365">
                  <c:v>160</c:v>
                </c:pt>
                <c:pt idx="4366">
                  <c:v>1200</c:v>
                </c:pt>
                <c:pt idx="4367">
                  <c:v>250</c:v>
                </c:pt>
                <c:pt idx="4368">
                  <c:v>600</c:v>
                </c:pt>
                <c:pt idx="4369">
                  <c:v>150</c:v>
                </c:pt>
                <c:pt idx="4370">
                  <c:v>200</c:v>
                </c:pt>
                <c:pt idx="4371">
                  <c:v>250</c:v>
                </c:pt>
                <c:pt idx="4372">
                  <c:v>200</c:v>
                </c:pt>
                <c:pt idx="4373">
                  <c:v>650</c:v>
                </c:pt>
                <c:pt idx="4374">
                  <c:v>250</c:v>
                </c:pt>
                <c:pt idx="4375">
                  <c:v>250</c:v>
                </c:pt>
                <c:pt idx="4376">
                  <c:v>300</c:v>
                </c:pt>
                <c:pt idx="4377">
                  <c:v>250</c:v>
                </c:pt>
                <c:pt idx="4378">
                  <c:v>250</c:v>
                </c:pt>
                <c:pt idx="4379">
                  <c:v>1200</c:v>
                </c:pt>
                <c:pt idx="4380">
                  <c:v>200</c:v>
                </c:pt>
                <c:pt idx="4381">
                  <c:v>200</c:v>
                </c:pt>
                <c:pt idx="4382">
                  <c:v>450</c:v>
                </c:pt>
                <c:pt idx="4383">
                  <c:v>450</c:v>
                </c:pt>
                <c:pt idx="4384">
                  <c:v>150</c:v>
                </c:pt>
                <c:pt idx="4385">
                  <c:v>200</c:v>
                </c:pt>
                <c:pt idx="4386">
                  <c:v>400</c:v>
                </c:pt>
                <c:pt idx="4387">
                  <c:v>200</c:v>
                </c:pt>
                <c:pt idx="4388">
                  <c:v>500</c:v>
                </c:pt>
                <c:pt idx="4389">
                  <c:v>250</c:v>
                </c:pt>
                <c:pt idx="4390">
                  <c:v>200</c:v>
                </c:pt>
                <c:pt idx="4391">
                  <c:v>300</c:v>
                </c:pt>
                <c:pt idx="4392">
                  <c:v>200</c:v>
                </c:pt>
                <c:pt idx="4393">
                  <c:v>600</c:v>
                </c:pt>
                <c:pt idx="4394">
                  <c:v>600</c:v>
                </c:pt>
                <c:pt idx="4395">
                  <c:v>250</c:v>
                </c:pt>
                <c:pt idx="4396">
                  <c:v>200</c:v>
                </c:pt>
                <c:pt idx="4397">
                  <c:v>300</c:v>
                </c:pt>
                <c:pt idx="4398">
                  <c:v>250</c:v>
                </c:pt>
                <c:pt idx="4399">
                  <c:v>250</c:v>
                </c:pt>
                <c:pt idx="4400">
                  <c:v>300</c:v>
                </c:pt>
                <c:pt idx="4401">
                  <c:v>200</c:v>
                </c:pt>
                <c:pt idx="4402">
                  <c:v>150</c:v>
                </c:pt>
                <c:pt idx="4403">
                  <c:v>200</c:v>
                </c:pt>
                <c:pt idx="4404">
                  <c:v>800</c:v>
                </c:pt>
                <c:pt idx="4405">
                  <c:v>200</c:v>
                </c:pt>
                <c:pt idx="4406">
                  <c:v>250</c:v>
                </c:pt>
                <c:pt idx="4407">
                  <c:v>600</c:v>
                </c:pt>
                <c:pt idx="4408">
                  <c:v>1000</c:v>
                </c:pt>
                <c:pt idx="4409">
                  <c:v>1000</c:v>
                </c:pt>
                <c:pt idx="4410">
                  <c:v>250</c:v>
                </c:pt>
                <c:pt idx="4411">
                  <c:v>160</c:v>
                </c:pt>
                <c:pt idx="4412">
                  <c:v>200</c:v>
                </c:pt>
                <c:pt idx="4413">
                  <c:v>200</c:v>
                </c:pt>
                <c:pt idx="4414">
                  <c:v>200</c:v>
                </c:pt>
                <c:pt idx="4415">
                  <c:v>80</c:v>
                </c:pt>
                <c:pt idx="4416">
                  <c:v>700</c:v>
                </c:pt>
                <c:pt idx="4417">
                  <c:v>200</c:v>
                </c:pt>
                <c:pt idx="4418">
                  <c:v>300</c:v>
                </c:pt>
                <c:pt idx="4419">
                  <c:v>200</c:v>
                </c:pt>
                <c:pt idx="4420">
                  <c:v>400</c:v>
                </c:pt>
                <c:pt idx="4421">
                  <c:v>300</c:v>
                </c:pt>
                <c:pt idx="4422">
                  <c:v>200</c:v>
                </c:pt>
                <c:pt idx="4423">
                  <c:v>350</c:v>
                </c:pt>
                <c:pt idx="4424">
                  <c:v>250</c:v>
                </c:pt>
                <c:pt idx="4425">
                  <c:v>200</c:v>
                </c:pt>
                <c:pt idx="4426">
                  <c:v>500</c:v>
                </c:pt>
                <c:pt idx="4427">
                  <c:v>150</c:v>
                </c:pt>
                <c:pt idx="4428">
                  <c:v>150</c:v>
                </c:pt>
                <c:pt idx="4429">
                  <c:v>1500</c:v>
                </c:pt>
                <c:pt idx="4430">
                  <c:v>500</c:v>
                </c:pt>
                <c:pt idx="4431">
                  <c:v>300</c:v>
                </c:pt>
                <c:pt idx="4432">
                  <c:v>300</c:v>
                </c:pt>
                <c:pt idx="4433">
                  <c:v>200</c:v>
                </c:pt>
                <c:pt idx="4434">
                  <c:v>300</c:v>
                </c:pt>
                <c:pt idx="4435">
                  <c:v>150</c:v>
                </c:pt>
                <c:pt idx="4436">
                  <c:v>400</c:v>
                </c:pt>
                <c:pt idx="4437">
                  <c:v>500</c:v>
                </c:pt>
                <c:pt idx="4438">
                  <c:v>500</c:v>
                </c:pt>
                <c:pt idx="4439">
                  <c:v>1000</c:v>
                </c:pt>
                <c:pt idx="4440">
                  <c:v>200</c:v>
                </c:pt>
                <c:pt idx="4441">
                  <c:v>250</c:v>
                </c:pt>
                <c:pt idx="4442">
                  <c:v>200</c:v>
                </c:pt>
                <c:pt idx="4443">
                  <c:v>1200</c:v>
                </c:pt>
                <c:pt idx="4444">
                  <c:v>300</c:v>
                </c:pt>
                <c:pt idx="4445">
                  <c:v>1200</c:v>
                </c:pt>
                <c:pt idx="4446">
                  <c:v>300</c:v>
                </c:pt>
                <c:pt idx="4447">
                  <c:v>450</c:v>
                </c:pt>
                <c:pt idx="4448">
                  <c:v>150</c:v>
                </c:pt>
                <c:pt idx="4449">
                  <c:v>300</c:v>
                </c:pt>
                <c:pt idx="4450">
                  <c:v>500</c:v>
                </c:pt>
                <c:pt idx="4451">
                  <c:v>350</c:v>
                </c:pt>
                <c:pt idx="4452">
                  <c:v>400</c:v>
                </c:pt>
                <c:pt idx="4453">
                  <c:v>400</c:v>
                </c:pt>
                <c:pt idx="4454">
                  <c:v>200</c:v>
                </c:pt>
                <c:pt idx="4455">
                  <c:v>200</c:v>
                </c:pt>
                <c:pt idx="4456">
                  <c:v>200</c:v>
                </c:pt>
                <c:pt idx="4457">
                  <c:v>200</c:v>
                </c:pt>
                <c:pt idx="4458">
                  <c:v>250</c:v>
                </c:pt>
                <c:pt idx="4459">
                  <c:v>250</c:v>
                </c:pt>
                <c:pt idx="4460">
                  <c:v>250</c:v>
                </c:pt>
                <c:pt idx="4461">
                  <c:v>250</c:v>
                </c:pt>
                <c:pt idx="4462">
                  <c:v>250</c:v>
                </c:pt>
                <c:pt idx="4463">
                  <c:v>250</c:v>
                </c:pt>
                <c:pt idx="4464">
                  <c:v>250</c:v>
                </c:pt>
                <c:pt idx="4465">
                  <c:v>350</c:v>
                </c:pt>
                <c:pt idx="4466">
                  <c:v>300</c:v>
                </c:pt>
                <c:pt idx="4467">
                  <c:v>250</c:v>
                </c:pt>
                <c:pt idx="4468">
                  <c:v>1000</c:v>
                </c:pt>
                <c:pt idx="4469">
                  <c:v>399</c:v>
                </c:pt>
                <c:pt idx="4470">
                  <c:v>300</c:v>
                </c:pt>
                <c:pt idx="4471">
                  <c:v>300</c:v>
                </c:pt>
                <c:pt idx="4472">
                  <c:v>1000</c:v>
                </c:pt>
                <c:pt idx="4473">
                  <c:v>1000</c:v>
                </c:pt>
                <c:pt idx="4474">
                  <c:v>2500</c:v>
                </c:pt>
                <c:pt idx="4475">
                  <c:v>200</c:v>
                </c:pt>
                <c:pt idx="4476">
                  <c:v>1000</c:v>
                </c:pt>
                <c:pt idx="4477">
                  <c:v>200</c:v>
                </c:pt>
                <c:pt idx="4478">
                  <c:v>200</c:v>
                </c:pt>
                <c:pt idx="4479">
                  <c:v>300</c:v>
                </c:pt>
                <c:pt idx="4480">
                  <c:v>200</c:v>
                </c:pt>
                <c:pt idx="4481">
                  <c:v>300</c:v>
                </c:pt>
                <c:pt idx="4482">
                  <c:v>200</c:v>
                </c:pt>
                <c:pt idx="4483">
                  <c:v>250</c:v>
                </c:pt>
                <c:pt idx="4484">
                  <c:v>200</c:v>
                </c:pt>
                <c:pt idx="4485">
                  <c:v>250</c:v>
                </c:pt>
                <c:pt idx="4486">
                  <c:v>200</c:v>
                </c:pt>
                <c:pt idx="4487">
                  <c:v>1000</c:v>
                </c:pt>
                <c:pt idx="4488">
                  <c:v>600</c:v>
                </c:pt>
                <c:pt idx="4489">
                  <c:v>100</c:v>
                </c:pt>
                <c:pt idx="4490">
                  <c:v>200</c:v>
                </c:pt>
                <c:pt idx="4491">
                  <c:v>450</c:v>
                </c:pt>
                <c:pt idx="4492">
                  <c:v>250</c:v>
                </c:pt>
                <c:pt idx="4493">
                  <c:v>300</c:v>
                </c:pt>
                <c:pt idx="4494">
                  <c:v>100</c:v>
                </c:pt>
                <c:pt idx="4495">
                  <c:v>300</c:v>
                </c:pt>
                <c:pt idx="4496">
                  <c:v>1000</c:v>
                </c:pt>
                <c:pt idx="4497">
                  <c:v>250</c:v>
                </c:pt>
                <c:pt idx="4498">
                  <c:v>200</c:v>
                </c:pt>
                <c:pt idx="4499">
                  <c:v>1000</c:v>
                </c:pt>
                <c:pt idx="4500">
                  <c:v>250</c:v>
                </c:pt>
                <c:pt idx="4501">
                  <c:v>350</c:v>
                </c:pt>
                <c:pt idx="4502">
                  <c:v>250</c:v>
                </c:pt>
                <c:pt idx="4503">
                  <c:v>300</c:v>
                </c:pt>
                <c:pt idx="4504">
                  <c:v>1200</c:v>
                </c:pt>
                <c:pt idx="4505">
                  <c:v>500</c:v>
                </c:pt>
                <c:pt idx="4506">
                  <c:v>200</c:v>
                </c:pt>
                <c:pt idx="4507">
                  <c:v>350</c:v>
                </c:pt>
                <c:pt idx="4508">
                  <c:v>200</c:v>
                </c:pt>
                <c:pt idx="4509">
                  <c:v>300</c:v>
                </c:pt>
                <c:pt idx="4510">
                  <c:v>300</c:v>
                </c:pt>
                <c:pt idx="4511">
                  <c:v>300</c:v>
                </c:pt>
                <c:pt idx="4512">
                  <c:v>200</c:v>
                </c:pt>
                <c:pt idx="4513">
                  <c:v>200</c:v>
                </c:pt>
                <c:pt idx="4514">
                  <c:v>150</c:v>
                </c:pt>
                <c:pt idx="4515">
                  <c:v>400</c:v>
                </c:pt>
                <c:pt idx="4516">
                  <c:v>200</c:v>
                </c:pt>
                <c:pt idx="4517">
                  <c:v>200</c:v>
                </c:pt>
                <c:pt idx="4518">
                  <c:v>200</c:v>
                </c:pt>
                <c:pt idx="4519">
                  <c:v>200</c:v>
                </c:pt>
                <c:pt idx="4520">
                  <c:v>200</c:v>
                </c:pt>
                <c:pt idx="4521">
                  <c:v>400</c:v>
                </c:pt>
                <c:pt idx="4522">
                  <c:v>400</c:v>
                </c:pt>
                <c:pt idx="4523">
                  <c:v>400</c:v>
                </c:pt>
                <c:pt idx="4524">
                  <c:v>200</c:v>
                </c:pt>
                <c:pt idx="4525">
                  <c:v>200</c:v>
                </c:pt>
                <c:pt idx="4526">
                  <c:v>150</c:v>
                </c:pt>
                <c:pt idx="4527">
                  <c:v>300</c:v>
                </c:pt>
                <c:pt idx="4528">
                  <c:v>300</c:v>
                </c:pt>
                <c:pt idx="4529">
                  <c:v>200</c:v>
                </c:pt>
                <c:pt idx="4530">
                  <c:v>300</c:v>
                </c:pt>
                <c:pt idx="4531">
                  <c:v>200</c:v>
                </c:pt>
                <c:pt idx="4532">
                  <c:v>200</c:v>
                </c:pt>
                <c:pt idx="4533">
                  <c:v>200</c:v>
                </c:pt>
                <c:pt idx="4534">
                  <c:v>300</c:v>
                </c:pt>
                <c:pt idx="4535">
                  <c:v>250</c:v>
                </c:pt>
                <c:pt idx="4536">
                  <c:v>500</c:v>
                </c:pt>
                <c:pt idx="4537">
                  <c:v>800</c:v>
                </c:pt>
                <c:pt idx="4538">
                  <c:v>300</c:v>
                </c:pt>
                <c:pt idx="4539">
                  <c:v>450</c:v>
                </c:pt>
                <c:pt idx="4540">
                  <c:v>250</c:v>
                </c:pt>
                <c:pt idx="4541">
                  <c:v>200</c:v>
                </c:pt>
                <c:pt idx="4542">
                  <c:v>300</c:v>
                </c:pt>
                <c:pt idx="4543">
                  <c:v>200</c:v>
                </c:pt>
                <c:pt idx="4544">
                  <c:v>300</c:v>
                </c:pt>
                <c:pt idx="4545">
                  <c:v>300</c:v>
                </c:pt>
                <c:pt idx="4546">
                  <c:v>500</c:v>
                </c:pt>
                <c:pt idx="4547">
                  <c:v>200</c:v>
                </c:pt>
                <c:pt idx="4548">
                  <c:v>300</c:v>
                </c:pt>
                <c:pt idx="4549">
                  <c:v>300</c:v>
                </c:pt>
                <c:pt idx="4550">
                  <c:v>500</c:v>
                </c:pt>
                <c:pt idx="4551">
                  <c:v>300</c:v>
                </c:pt>
                <c:pt idx="4552">
                  <c:v>400</c:v>
                </c:pt>
                <c:pt idx="4553">
                  <c:v>100</c:v>
                </c:pt>
                <c:pt idx="4554">
                  <c:v>550</c:v>
                </c:pt>
                <c:pt idx="4555">
                  <c:v>200</c:v>
                </c:pt>
                <c:pt idx="4556">
                  <c:v>600</c:v>
                </c:pt>
                <c:pt idx="4557">
                  <c:v>600</c:v>
                </c:pt>
                <c:pt idx="4558">
                  <c:v>600</c:v>
                </c:pt>
                <c:pt idx="4559">
                  <c:v>800</c:v>
                </c:pt>
                <c:pt idx="4560">
                  <c:v>450</c:v>
                </c:pt>
                <c:pt idx="4561">
                  <c:v>450</c:v>
                </c:pt>
                <c:pt idx="4562">
                  <c:v>200</c:v>
                </c:pt>
                <c:pt idx="4563">
                  <c:v>200</c:v>
                </c:pt>
                <c:pt idx="4564">
                  <c:v>200</c:v>
                </c:pt>
                <c:pt idx="4565">
                  <c:v>400</c:v>
                </c:pt>
                <c:pt idx="4566">
                  <c:v>200</c:v>
                </c:pt>
                <c:pt idx="4567">
                  <c:v>350</c:v>
                </c:pt>
                <c:pt idx="4568">
                  <c:v>300</c:v>
                </c:pt>
                <c:pt idx="4569">
                  <c:v>300</c:v>
                </c:pt>
                <c:pt idx="4570">
                  <c:v>500</c:v>
                </c:pt>
                <c:pt idx="4571">
                  <c:v>250</c:v>
                </c:pt>
                <c:pt idx="4572">
                  <c:v>250</c:v>
                </c:pt>
                <c:pt idx="4573">
                  <c:v>200</c:v>
                </c:pt>
                <c:pt idx="4574">
                  <c:v>250</c:v>
                </c:pt>
                <c:pt idx="4575">
                  <c:v>600</c:v>
                </c:pt>
                <c:pt idx="4576">
                  <c:v>350</c:v>
                </c:pt>
                <c:pt idx="4577">
                  <c:v>200</c:v>
                </c:pt>
                <c:pt idx="4578">
                  <c:v>250</c:v>
                </c:pt>
                <c:pt idx="4579">
                  <c:v>1000</c:v>
                </c:pt>
                <c:pt idx="4580">
                  <c:v>250</c:v>
                </c:pt>
                <c:pt idx="4581">
                  <c:v>600</c:v>
                </c:pt>
                <c:pt idx="4582">
                  <c:v>600</c:v>
                </c:pt>
                <c:pt idx="4583">
                  <c:v>150</c:v>
                </c:pt>
                <c:pt idx="4584">
                  <c:v>250</c:v>
                </c:pt>
                <c:pt idx="4585">
                  <c:v>200</c:v>
                </c:pt>
                <c:pt idx="4586">
                  <c:v>199</c:v>
                </c:pt>
                <c:pt idx="4587">
                  <c:v>600</c:v>
                </c:pt>
                <c:pt idx="4588">
                  <c:v>200</c:v>
                </c:pt>
                <c:pt idx="4589">
                  <c:v>200</c:v>
                </c:pt>
                <c:pt idx="4590">
                  <c:v>1200</c:v>
                </c:pt>
                <c:pt idx="4591">
                  <c:v>300</c:v>
                </c:pt>
                <c:pt idx="4592">
                  <c:v>180</c:v>
                </c:pt>
                <c:pt idx="4593">
                  <c:v>200</c:v>
                </c:pt>
                <c:pt idx="4594">
                  <c:v>1200</c:v>
                </c:pt>
                <c:pt idx="4595">
                  <c:v>300</c:v>
                </c:pt>
                <c:pt idx="4596">
                  <c:v>250</c:v>
                </c:pt>
                <c:pt idx="4597">
                  <c:v>200</c:v>
                </c:pt>
                <c:pt idx="4598">
                  <c:v>100</c:v>
                </c:pt>
                <c:pt idx="4599">
                  <c:v>500</c:v>
                </c:pt>
                <c:pt idx="4600">
                  <c:v>100</c:v>
                </c:pt>
                <c:pt idx="4601">
                  <c:v>250</c:v>
                </c:pt>
                <c:pt idx="4602">
                  <c:v>300</c:v>
                </c:pt>
                <c:pt idx="4603">
                  <c:v>1100</c:v>
                </c:pt>
                <c:pt idx="4604">
                  <c:v>200</c:v>
                </c:pt>
                <c:pt idx="4605">
                  <c:v>300</c:v>
                </c:pt>
                <c:pt idx="4606">
                  <c:v>400</c:v>
                </c:pt>
                <c:pt idx="4607">
                  <c:v>500</c:v>
                </c:pt>
                <c:pt idx="4608">
                  <c:v>300</c:v>
                </c:pt>
                <c:pt idx="4609">
                  <c:v>300</c:v>
                </c:pt>
                <c:pt idx="4610">
                  <c:v>1500</c:v>
                </c:pt>
                <c:pt idx="4611">
                  <c:v>200</c:v>
                </c:pt>
                <c:pt idx="4612">
                  <c:v>350</c:v>
                </c:pt>
                <c:pt idx="4613">
                  <c:v>400</c:v>
                </c:pt>
                <c:pt idx="4614">
                  <c:v>300</c:v>
                </c:pt>
                <c:pt idx="4615">
                  <c:v>600</c:v>
                </c:pt>
                <c:pt idx="4616">
                  <c:v>1600</c:v>
                </c:pt>
                <c:pt idx="4617">
                  <c:v>600</c:v>
                </c:pt>
                <c:pt idx="4618">
                  <c:v>600</c:v>
                </c:pt>
                <c:pt idx="4619">
                  <c:v>400</c:v>
                </c:pt>
                <c:pt idx="4620">
                  <c:v>300</c:v>
                </c:pt>
                <c:pt idx="4621">
                  <c:v>100</c:v>
                </c:pt>
                <c:pt idx="4622">
                  <c:v>200</c:v>
                </c:pt>
                <c:pt idx="4623">
                  <c:v>399</c:v>
                </c:pt>
                <c:pt idx="4624">
                  <c:v>399</c:v>
                </c:pt>
                <c:pt idx="4625">
                  <c:v>100</c:v>
                </c:pt>
                <c:pt idx="4626">
                  <c:v>750</c:v>
                </c:pt>
                <c:pt idx="4627">
                  <c:v>200</c:v>
                </c:pt>
                <c:pt idx="4628">
                  <c:v>400</c:v>
                </c:pt>
                <c:pt idx="4629">
                  <c:v>300</c:v>
                </c:pt>
                <c:pt idx="4630">
                  <c:v>250</c:v>
                </c:pt>
                <c:pt idx="4631">
                  <c:v>200</c:v>
                </c:pt>
                <c:pt idx="4632">
                  <c:v>400</c:v>
                </c:pt>
                <c:pt idx="4633">
                  <c:v>500</c:v>
                </c:pt>
                <c:pt idx="4634">
                  <c:v>200</c:v>
                </c:pt>
                <c:pt idx="4635">
                  <c:v>300</c:v>
                </c:pt>
                <c:pt idx="4636">
                  <c:v>200</c:v>
                </c:pt>
                <c:pt idx="4637">
                  <c:v>200</c:v>
                </c:pt>
                <c:pt idx="4638">
                  <c:v>300</c:v>
                </c:pt>
                <c:pt idx="4639">
                  <c:v>250</c:v>
                </c:pt>
                <c:pt idx="4640">
                  <c:v>200</c:v>
                </c:pt>
                <c:pt idx="4641">
                  <c:v>850</c:v>
                </c:pt>
                <c:pt idx="4642">
                  <c:v>600</c:v>
                </c:pt>
                <c:pt idx="4643">
                  <c:v>500</c:v>
                </c:pt>
                <c:pt idx="4644">
                  <c:v>400</c:v>
                </c:pt>
                <c:pt idx="4645">
                  <c:v>200</c:v>
                </c:pt>
                <c:pt idx="4646">
                  <c:v>200</c:v>
                </c:pt>
                <c:pt idx="4647">
                  <c:v>300</c:v>
                </c:pt>
                <c:pt idx="4648">
                  <c:v>2500</c:v>
                </c:pt>
                <c:pt idx="4649">
                  <c:v>1200</c:v>
                </c:pt>
                <c:pt idx="4650">
                  <c:v>200</c:v>
                </c:pt>
                <c:pt idx="4651">
                  <c:v>300</c:v>
                </c:pt>
                <c:pt idx="4652">
                  <c:v>750</c:v>
                </c:pt>
                <c:pt idx="4653">
                  <c:v>350</c:v>
                </c:pt>
                <c:pt idx="4654">
                  <c:v>200</c:v>
                </c:pt>
                <c:pt idx="4655">
                  <c:v>1200</c:v>
                </c:pt>
                <c:pt idx="4656">
                  <c:v>400</c:v>
                </c:pt>
                <c:pt idx="4657">
                  <c:v>400</c:v>
                </c:pt>
                <c:pt idx="4658">
                  <c:v>100</c:v>
                </c:pt>
                <c:pt idx="4659">
                  <c:v>500</c:v>
                </c:pt>
                <c:pt idx="4660">
                  <c:v>300</c:v>
                </c:pt>
                <c:pt idx="4661">
                  <c:v>600</c:v>
                </c:pt>
                <c:pt idx="4662">
                  <c:v>60</c:v>
                </c:pt>
                <c:pt idx="4663">
                  <c:v>300</c:v>
                </c:pt>
                <c:pt idx="4664">
                  <c:v>200</c:v>
                </c:pt>
                <c:pt idx="4665">
                  <c:v>400</c:v>
                </c:pt>
                <c:pt idx="4666">
                  <c:v>50</c:v>
                </c:pt>
                <c:pt idx="4667">
                  <c:v>300</c:v>
                </c:pt>
                <c:pt idx="4668">
                  <c:v>400</c:v>
                </c:pt>
                <c:pt idx="4669">
                  <c:v>200</c:v>
                </c:pt>
                <c:pt idx="4670">
                  <c:v>200</c:v>
                </c:pt>
                <c:pt idx="4671">
                  <c:v>1000</c:v>
                </c:pt>
                <c:pt idx="4672">
                  <c:v>200</c:v>
                </c:pt>
                <c:pt idx="4673">
                  <c:v>600</c:v>
                </c:pt>
                <c:pt idx="4674">
                  <c:v>1200</c:v>
                </c:pt>
                <c:pt idx="4675">
                  <c:v>1600</c:v>
                </c:pt>
                <c:pt idx="4676">
                  <c:v>500</c:v>
                </c:pt>
                <c:pt idx="4677">
                  <c:v>300</c:v>
                </c:pt>
                <c:pt idx="4678">
                  <c:v>200</c:v>
                </c:pt>
                <c:pt idx="4679">
                  <c:v>200</c:v>
                </c:pt>
                <c:pt idx="4680">
                  <c:v>1100</c:v>
                </c:pt>
                <c:pt idx="4681">
                  <c:v>300</c:v>
                </c:pt>
                <c:pt idx="4682">
                  <c:v>300</c:v>
                </c:pt>
                <c:pt idx="4683">
                  <c:v>200</c:v>
                </c:pt>
                <c:pt idx="4684">
                  <c:v>300</c:v>
                </c:pt>
                <c:pt idx="4685">
                  <c:v>600</c:v>
                </c:pt>
                <c:pt idx="4686">
                  <c:v>200</c:v>
                </c:pt>
                <c:pt idx="4687">
                  <c:v>199</c:v>
                </c:pt>
                <c:pt idx="4688">
                  <c:v>300</c:v>
                </c:pt>
                <c:pt idx="4689">
                  <c:v>400</c:v>
                </c:pt>
                <c:pt idx="4690">
                  <c:v>170</c:v>
                </c:pt>
                <c:pt idx="4691">
                  <c:v>200</c:v>
                </c:pt>
                <c:pt idx="4692">
                  <c:v>400</c:v>
                </c:pt>
                <c:pt idx="4693">
                  <c:v>1200</c:v>
                </c:pt>
                <c:pt idx="4694">
                  <c:v>400</c:v>
                </c:pt>
                <c:pt idx="4695">
                  <c:v>300</c:v>
                </c:pt>
                <c:pt idx="4696">
                  <c:v>200</c:v>
                </c:pt>
                <c:pt idx="4697">
                  <c:v>400</c:v>
                </c:pt>
                <c:pt idx="4698">
                  <c:v>400</c:v>
                </c:pt>
                <c:pt idx="4699">
                  <c:v>500</c:v>
                </c:pt>
                <c:pt idx="4700">
                  <c:v>100</c:v>
                </c:pt>
                <c:pt idx="4701">
                  <c:v>200</c:v>
                </c:pt>
                <c:pt idx="4702">
                  <c:v>200</c:v>
                </c:pt>
                <c:pt idx="4703">
                  <c:v>300</c:v>
                </c:pt>
                <c:pt idx="4704">
                  <c:v>300</c:v>
                </c:pt>
                <c:pt idx="4705">
                  <c:v>800</c:v>
                </c:pt>
                <c:pt idx="4706">
                  <c:v>200</c:v>
                </c:pt>
                <c:pt idx="4707">
                  <c:v>200</c:v>
                </c:pt>
                <c:pt idx="4708">
                  <c:v>200</c:v>
                </c:pt>
                <c:pt idx="4709">
                  <c:v>250</c:v>
                </c:pt>
                <c:pt idx="4710">
                  <c:v>350</c:v>
                </c:pt>
                <c:pt idx="4711">
                  <c:v>200</c:v>
                </c:pt>
                <c:pt idx="4712">
                  <c:v>250</c:v>
                </c:pt>
                <c:pt idx="4713">
                  <c:v>200</c:v>
                </c:pt>
                <c:pt idx="4714">
                  <c:v>200</c:v>
                </c:pt>
                <c:pt idx="4715">
                  <c:v>800</c:v>
                </c:pt>
                <c:pt idx="4716">
                  <c:v>200</c:v>
                </c:pt>
                <c:pt idx="4717">
                  <c:v>200</c:v>
                </c:pt>
                <c:pt idx="4718">
                  <c:v>200</c:v>
                </c:pt>
                <c:pt idx="4719">
                  <c:v>400</c:v>
                </c:pt>
                <c:pt idx="4720">
                  <c:v>300</c:v>
                </c:pt>
                <c:pt idx="4721">
                  <c:v>200</c:v>
                </c:pt>
                <c:pt idx="4722">
                  <c:v>200</c:v>
                </c:pt>
                <c:pt idx="4723">
                  <c:v>1000</c:v>
                </c:pt>
                <c:pt idx="4724">
                  <c:v>300</c:v>
                </c:pt>
                <c:pt idx="4725">
                  <c:v>200</c:v>
                </c:pt>
                <c:pt idx="4726">
                  <c:v>1000</c:v>
                </c:pt>
                <c:pt idx="4727">
                  <c:v>400</c:v>
                </c:pt>
                <c:pt idx="4728">
                  <c:v>400</c:v>
                </c:pt>
                <c:pt idx="4729">
                  <c:v>200</c:v>
                </c:pt>
                <c:pt idx="4730">
                  <c:v>400</c:v>
                </c:pt>
                <c:pt idx="4731">
                  <c:v>500</c:v>
                </c:pt>
                <c:pt idx="4732">
                  <c:v>300</c:v>
                </c:pt>
                <c:pt idx="4733">
                  <c:v>300</c:v>
                </c:pt>
                <c:pt idx="4734">
                  <c:v>1000</c:v>
                </c:pt>
                <c:pt idx="4735">
                  <c:v>250</c:v>
                </c:pt>
                <c:pt idx="4736">
                  <c:v>200</c:v>
                </c:pt>
                <c:pt idx="4737">
                  <c:v>200</c:v>
                </c:pt>
                <c:pt idx="4738">
                  <c:v>200</c:v>
                </c:pt>
                <c:pt idx="4739">
                  <c:v>400</c:v>
                </c:pt>
                <c:pt idx="4740">
                  <c:v>350</c:v>
                </c:pt>
                <c:pt idx="4741">
                  <c:v>450</c:v>
                </c:pt>
                <c:pt idx="4742">
                  <c:v>400</c:v>
                </c:pt>
                <c:pt idx="4743">
                  <c:v>200</c:v>
                </c:pt>
                <c:pt idx="4744">
                  <c:v>200</c:v>
                </c:pt>
                <c:pt idx="4745">
                  <c:v>200</c:v>
                </c:pt>
                <c:pt idx="4746">
                  <c:v>150</c:v>
                </c:pt>
                <c:pt idx="4747">
                  <c:v>200</c:v>
                </c:pt>
                <c:pt idx="4748">
                  <c:v>300</c:v>
                </c:pt>
                <c:pt idx="4749">
                  <c:v>200</c:v>
                </c:pt>
                <c:pt idx="4750">
                  <c:v>300</c:v>
                </c:pt>
                <c:pt idx="4751">
                  <c:v>250</c:v>
                </c:pt>
                <c:pt idx="4752">
                  <c:v>500</c:v>
                </c:pt>
                <c:pt idx="4753">
                  <c:v>500</c:v>
                </c:pt>
                <c:pt idx="4754">
                  <c:v>200</c:v>
                </c:pt>
                <c:pt idx="4755">
                  <c:v>200</c:v>
                </c:pt>
                <c:pt idx="4756">
                  <c:v>200</c:v>
                </c:pt>
                <c:pt idx="4757">
                  <c:v>600</c:v>
                </c:pt>
                <c:pt idx="4758">
                  <c:v>300</c:v>
                </c:pt>
                <c:pt idx="4759">
                  <c:v>200</c:v>
                </c:pt>
                <c:pt idx="4760">
                  <c:v>250</c:v>
                </c:pt>
                <c:pt idx="4761">
                  <c:v>400</c:v>
                </c:pt>
                <c:pt idx="4762">
                  <c:v>300</c:v>
                </c:pt>
                <c:pt idx="4763">
                  <c:v>200</c:v>
                </c:pt>
                <c:pt idx="4764">
                  <c:v>200</c:v>
                </c:pt>
                <c:pt idx="4765">
                  <c:v>250</c:v>
                </c:pt>
                <c:pt idx="4766">
                  <c:v>300</c:v>
                </c:pt>
                <c:pt idx="4767">
                  <c:v>300</c:v>
                </c:pt>
                <c:pt idx="4768">
                  <c:v>250</c:v>
                </c:pt>
                <c:pt idx="4769">
                  <c:v>150</c:v>
                </c:pt>
                <c:pt idx="4770">
                  <c:v>350</c:v>
                </c:pt>
                <c:pt idx="4771">
                  <c:v>300</c:v>
                </c:pt>
                <c:pt idx="4772">
                  <c:v>350</c:v>
                </c:pt>
                <c:pt idx="4773">
                  <c:v>400</c:v>
                </c:pt>
                <c:pt idx="4774">
                  <c:v>1000</c:v>
                </c:pt>
                <c:pt idx="4775">
                  <c:v>200</c:v>
                </c:pt>
                <c:pt idx="4776">
                  <c:v>400</c:v>
                </c:pt>
                <c:pt idx="4777">
                  <c:v>200</c:v>
                </c:pt>
                <c:pt idx="4778">
                  <c:v>200</c:v>
                </c:pt>
                <c:pt idx="4779">
                  <c:v>800</c:v>
                </c:pt>
                <c:pt idx="4780">
                  <c:v>149</c:v>
                </c:pt>
                <c:pt idx="4781">
                  <c:v>1200</c:v>
                </c:pt>
                <c:pt idx="4782">
                  <c:v>100</c:v>
                </c:pt>
                <c:pt idx="4783">
                  <c:v>400</c:v>
                </c:pt>
                <c:pt idx="4784">
                  <c:v>300</c:v>
                </c:pt>
                <c:pt idx="4785">
                  <c:v>200</c:v>
                </c:pt>
                <c:pt idx="4786">
                  <c:v>600</c:v>
                </c:pt>
                <c:pt idx="4787">
                  <c:v>300</c:v>
                </c:pt>
                <c:pt idx="4788">
                  <c:v>150</c:v>
                </c:pt>
                <c:pt idx="4789">
                  <c:v>200</c:v>
                </c:pt>
                <c:pt idx="4790">
                  <c:v>250</c:v>
                </c:pt>
                <c:pt idx="4791">
                  <c:v>850</c:v>
                </c:pt>
                <c:pt idx="4792">
                  <c:v>250</c:v>
                </c:pt>
                <c:pt idx="4793">
                  <c:v>150</c:v>
                </c:pt>
                <c:pt idx="4794">
                  <c:v>250</c:v>
                </c:pt>
                <c:pt idx="4795">
                  <c:v>900</c:v>
                </c:pt>
                <c:pt idx="4796">
                  <c:v>150</c:v>
                </c:pt>
                <c:pt idx="4797">
                  <c:v>200</c:v>
                </c:pt>
                <c:pt idx="4798">
                  <c:v>100</c:v>
                </c:pt>
                <c:pt idx="4799">
                  <c:v>200</c:v>
                </c:pt>
                <c:pt idx="4800">
                  <c:v>250</c:v>
                </c:pt>
                <c:pt idx="4801">
                  <c:v>250</c:v>
                </c:pt>
                <c:pt idx="4802">
                  <c:v>300</c:v>
                </c:pt>
                <c:pt idx="4803">
                  <c:v>300</c:v>
                </c:pt>
                <c:pt idx="4804">
                  <c:v>300</c:v>
                </c:pt>
                <c:pt idx="4805">
                  <c:v>300</c:v>
                </c:pt>
                <c:pt idx="4806">
                  <c:v>250</c:v>
                </c:pt>
                <c:pt idx="4807">
                  <c:v>500</c:v>
                </c:pt>
                <c:pt idx="4808">
                  <c:v>200</c:v>
                </c:pt>
                <c:pt idx="4809">
                  <c:v>350</c:v>
                </c:pt>
                <c:pt idx="4810">
                  <c:v>500</c:v>
                </c:pt>
                <c:pt idx="4811">
                  <c:v>120</c:v>
                </c:pt>
                <c:pt idx="4812">
                  <c:v>150</c:v>
                </c:pt>
                <c:pt idx="4813">
                  <c:v>750</c:v>
                </c:pt>
                <c:pt idx="4814">
                  <c:v>200</c:v>
                </c:pt>
                <c:pt idx="4815">
                  <c:v>150</c:v>
                </c:pt>
                <c:pt idx="4816">
                  <c:v>230</c:v>
                </c:pt>
                <c:pt idx="4817">
                  <c:v>300</c:v>
                </c:pt>
                <c:pt idx="4818">
                  <c:v>200</c:v>
                </c:pt>
                <c:pt idx="4819">
                  <c:v>280</c:v>
                </c:pt>
                <c:pt idx="4820">
                  <c:v>350</c:v>
                </c:pt>
                <c:pt idx="4821">
                  <c:v>300</c:v>
                </c:pt>
                <c:pt idx="4822">
                  <c:v>250</c:v>
                </c:pt>
                <c:pt idx="4823">
                  <c:v>300</c:v>
                </c:pt>
                <c:pt idx="4824">
                  <c:v>900</c:v>
                </c:pt>
                <c:pt idx="4825">
                  <c:v>400</c:v>
                </c:pt>
                <c:pt idx="4826">
                  <c:v>300</c:v>
                </c:pt>
                <c:pt idx="4827">
                  <c:v>160</c:v>
                </c:pt>
                <c:pt idx="4828">
                  <c:v>200</c:v>
                </c:pt>
                <c:pt idx="4829">
                  <c:v>200</c:v>
                </c:pt>
                <c:pt idx="4830">
                  <c:v>700</c:v>
                </c:pt>
                <c:pt idx="4831">
                  <c:v>200</c:v>
                </c:pt>
                <c:pt idx="4832">
                  <c:v>200</c:v>
                </c:pt>
                <c:pt idx="4833">
                  <c:v>200</c:v>
                </c:pt>
                <c:pt idx="4834">
                  <c:v>200</c:v>
                </c:pt>
                <c:pt idx="4835">
                  <c:v>400</c:v>
                </c:pt>
                <c:pt idx="4836">
                  <c:v>300</c:v>
                </c:pt>
                <c:pt idx="4837">
                  <c:v>250</c:v>
                </c:pt>
                <c:pt idx="4838">
                  <c:v>300</c:v>
                </c:pt>
                <c:pt idx="4839">
                  <c:v>250</c:v>
                </c:pt>
                <c:pt idx="4840">
                  <c:v>300</c:v>
                </c:pt>
                <c:pt idx="4841">
                  <c:v>250</c:v>
                </c:pt>
                <c:pt idx="4842">
                  <c:v>250</c:v>
                </c:pt>
                <c:pt idx="4843">
                  <c:v>350</c:v>
                </c:pt>
                <c:pt idx="4844">
                  <c:v>100</c:v>
                </c:pt>
                <c:pt idx="4845">
                  <c:v>200</c:v>
                </c:pt>
                <c:pt idx="4846">
                  <c:v>200</c:v>
                </c:pt>
                <c:pt idx="4847">
                  <c:v>200</c:v>
                </c:pt>
                <c:pt idx="4848">
                  <c:v>200</c:v>
                </c:pt>
                <c:pt idx="4849">
                  <c:v>400</c:v>
                </c:pt>
                <c:pt idx="4850">
                  <c:v>200</c:v>
                </c:pt>
                <c:pt idx="4851">
                  <c:v>350</c:v>
                </c:pt>
                <c:pt idx="4852">
                  <c:v>400</c:v>
                </c:pt>
                <c:pt idx="4853">
                  <c:v>200</c:v>
                </c:pt>
                <c:pt idx="4854">
                  <c:v>300</c:v>
                </c:pt>
                <c:pt idx="4855">
                  <c:v>300</c:v>
                </c:pt>
                <c:pt idx="4856">
                  <c:v>200</c:v>
                </c:pt>
                <c:pt idx="4857">
                  <c:v>300</c:v>
                </c:pt>
                <c:pt idx="4858">
                  <c:v>300</c:v>
                </c:pt>
                <c:pt idx="4859">
                  <c:v>300</c:v>
                </c:pt>
                <c:pt idx="4860">
                  <c:v>400</c:v>
                </c:pt>
                <c:pt idx="4861">
                  <c:v>300</c:v>
                </c:pt>
                <c:pt idx="4862">
                  <c:v>200</c:v>
                </c:pt>
                <c:pt idx="4863">
                  <c:v>500</c:v>
                </c:pt>
                <c:pt idx="4864">
                  <c:v>300</c:v>
                </c:pt>
                <c:pt idx="4865">
                  <c:v>150</c:v>
                </c:pt>
                <c:pt idx="4866">
                  <c:v>150</c:v>
                </c:pt>
                <c:pt idx="4867">
                  <c:v>300</c:v>
                </c:pt>
                <c:pt idx="4868">
                  <c:v>300</c:v>
                </c:pt>
                <c:pt idx="4869">
                  <c:v>300</c:v>
                </c:pt>
                <c:pt idx="4870">
                  <c:v>200</c:v>
                </c:pt>
                <c:pt idx="4871">
                  <c:v>1200</c:v>
                </c:pt>
                <c:pt idx="4872">
                  <c:v>350</c:v>
                </c:pt>
                <c:pt idx="4873">
                  <c:v>200</c:v>
                </c:pt>
                <c:pt idx="4874">
                  <c:v>200</c:v>
                </c:pt>
                <c:pt idx="4875">
                  <c:v>500</c:v>
                </c:pt>
                <c:pt idx="4876">
                  <c:v>500</c:v>
                </c:pt>
                <c:pt idx="4877">
                  <c:v>200</c:v>
                </c:pt>
                <c:pt idx="4878">
                  <c:v>1000</c:v>
                </c:pt>
                <c:pt idx="4879">
                  <c:v>600</c:v>
                </c:pt>
                <c:pt idx="4880">
                  <c:v>200</c:v>
                </c:pt>
                <c:pt idx="4881">
                  <c:v>400</c:v>
                </c:pt>
                <c:pt idx="4882">
                  <c:v>50</c:v>
                </c:pt>
                <c:pt idx="4883">
                  <c:v>450</c:v>
                </c:pt>
                <c:pt idx="4884">
                  <c:v>300</c:v>
                </c:pt>
                <c:pt idx="4885">
                  <c:v>200</c:v>
                </c:pt>
                <c:pt idx="4886">
                  <c:v>200</c:v>
                </c:pt>
                <c:pt idx="4887">
                  <c:v>200</c:v>
                </c:pt>
                <c:pt idx="4888">
                  <c:v>200</c:v>
                </c:pt>
                <c:pt idx="4889">
                  <c:v>250</c:v>
                </c:pt>
                <c:pt idx="4890">
                  <c:v>400</c:v>
                </c:pt>
                <c:pt idx="4891">
                  <c:v>200</c:v>
                </c:pt>
                <c:pt idx="4892">
                  <c:v>200</c:v>
                </c:pt>
                <c:pt idx="4893">
                  <c:v>200</c:v>
                </c:pt>
                <c:pt idx="4894">
                  <c:v>200</c:v>
                </c:pt>
                <c:pt idx="4895">
                  <c:v>250</c:v>
                </c:pt>
                <c:pt idx="4896">
                  <c:v>250</c:v>
                </c:pt>
                <c:pt idx="4897">
                  <c:v>600</c:v>
                </c:pt>
                <c:pt idx="4898">
                  <c:v>70</c:v>
                </c:pt>
                <c:pt idx="4899">
                  <c:v>150</c:v>
                </c:pt>
                <c:pt idx="4900">
                  <c:v>200</c:v>
                </c:pt>
                <c:pt idx="4901">
                  <c:v>250</c:v>
                </c:pt>
                <c:pt idx="4902">
                  <c:v>500</c:v>
                </c:pt>
                <c:pt idx="4903">
                  <c:v>300</c:v>
                </c:pt>
                <c:pt idx="4904">
                  <c:v>400</c:v>
                </c:pt>
                <c:pt idx="4905">
                  <c:v>300</c:v>
                </c:pt>
                <c:pt idx="4906">
                  <c:v>300</c:v>
                </c:pt>
                <c:pt idx="4907">
                  <c:v>100</c:v>
                </c:pt>
                <c:pt idx="4908">
                  <c:v>200</c:v>
                </c:pt>
                <c:pt idx="4909">
                  <c:v>1000</c:v>
                </c:pt>
                <c:pt idx="4910">
                  <c:v>300</c:v>
                </c:pt>
                <c:pt idx="4911">
                  <c:v>250</c:v>
                </c:pt>
                <c:pt idx="4912">
                  <c:v>400</c:v>
                </c:pt>
                <c:pt idx="4913">
                  <c:v>250</c:v>
                </c:pt>
                <c:pt idx="4914">
                  <c:v>400</c:v>
                </c:pt>
                <c:pt idx="4915">
                  <c:v>300</c:v>
                </c:pt>
                <c:pt idx="4916">
                  <c:v>850</c:v>
                </c:pt>
                <c:pt idx="4917">
                  <c:v>150</c:v>
                </c:pt>
                <c:pt idx="4918">
                  <c:v>200</c:v>
                </c:pt>
                <c:pt idx="4919">
                  <c:v>250</c:v>
                </c:pt>
                <c:pt idx="4920">
                  <c:v>450</c:v>
                </c:pt>
                <c:pt idx="4921">
                  <c:v>300</c:v>
                </c:pt>
                <c:pt idx="4922">
                  <c:v>600</c:v>
                </c:pt>
                <c:pt idx="4923">
                  <c:v>900</c:v>
                </c:pt>
                <c:pt idx="4924">
                  <c:v>300</c:v>
                </c:pt>
                <c:pt idx="4925">
                  <c:v>200</c:v>
                </c:pt>
                <c:pt idx="4926">
                  <c:v>500</c:v>
                </c:pt>
                <c:pt idx="4927">
                  <c:v>500</c:v>
                </c:pt>
                <c:pt idx="4928">
                  <c:v>150</c:v>
                </c:pt>
                <c:pt idx="4929">
                  <c:v>100</c:v>
                </c:pt>
                <c:pt idx="4930">
                  <c:v>150</c:v>
                </c:pt>
                <c:pt idx="4931">
                  <c:v>200</c:v>
                </c:pt>
                <c:pt idx="4932">
                  <c:v>400</c:v>
                </c:pt>
                <c:pt idx="4933">
                  <c:v>200</c:v>
                </c:pt>
                <c:pt idx="4934">
                  <c:v>200</c:v>
                </c:pt>
                <c:pt idx="4935">
                  <c:v>1500</c:v>
                </c:pt>
                <c:pt idx="4936">
                  <c:v>300</c:v>
                </c:pt>
                <c:pt idx="4937">
                  <c:v>300</c:v>
                </c:pt>
                <c:pt idx="4938">
                  <c:v>450</c:v>
                </c:pt>
                <c:pt idx="4939">
                  <c:v>400</c:v>
                </c:pt>
                <c:pt idx="4940">
                  <c:v>300</c:v>
                </c:pt>
                <c:pt idx="4941">
                  <c:v>300</c:v>
                </c:pt>
                <c:pt idx="4942">
                  <c:v>200</c:v>
                </c:pt>
                <c:pt idx="4943">
                  <c:v>300</c:v>
                </c:pt>
                <c:pt idx="4944">
                  <c:v>300</c:v>
                </c:pt>
                <c:pt idx="4945">
                  <c:v>300</c:v>
                </c:pt>
                <c:pt idx="4946">
                  <c:v>200</c:v>
                </c:pt>
                <c:pt idx="4947">
                  <c:v>400</c:v>
                </c:pt>
                <c:pt idx="4948">
                  <c:v>200</c:v>
                </c:pt>
                <c:pt idx="4949">
                  <c:v>200</c:v>
                </c:pt>
                <c:pt idx="4950">
                  <c:v>500</c:v>
                </c:pt>
                <c:pt idx="4951">
                  <c:v>600</c:v>
                </c:pt>
                <c:pt idx="4952">
                  <c:v>400</c:v>
                </c:pt>
                <c:pt idx="4953">
                  <c:v>200</c:v>
                </c:pt>
                <c:pt idx="4954">
                  <c:v>450</c:v>
                </c:pt>
                <c:pt idx="4955">
                  <c:v>400</c:v>
                </c:pt>
                <c:pt idx="4956">
                  <c:v>250</c:v>
                </c:pt>
                <c:pt idx="4957">
                  <c:v>150</c:v>
                </c:pt>
                <c:pt idx="4958">
                  <c:v>300</c:v>
                </c:pt>
                <c:pt idx="4959">
                  <c:v>300</c:v>
                </c:pt>
                <c:pt idx="4960">
                  <c:v>200</c:v>
                </c:pt>
                <c:pt idx="4961">
                  <c:v>300</c:v>
                </c:pt>
                <c:pt idx="4962">
                  <c:v>400</c:v>
                </c:pt>
                <c:pt idx="4963">
                  <c:v>250</c:v>
                </c:pt>
                <c:pt idx="4964">
                  <c:v>200</c:v>
                </c:pt>
                <c:pt idx="4965">
                  <c:v>200</c:v>
                </c:pt>
                <c:pt idx="4966">
                  <c:v>300</c:v>
                </c:pt>
                <c:pt idx="4967">
                  <c:v>300</c:v>
                </c:pt>
                <c:pt idx="4968">
                  <c:v>200</c:v>
                </c:pt>
                <c:pt idx="4969">
                  <c:v>299</c:v>
                </c:pt>
                <c:pt idx="4970">
                  <c:v>200</c:v>
                </c:pt>
                <c:pt idx="4971">
                  <c:v>800</c:v>
                </c:pt>
                <c:pt idx="4972">
                  <c:v>400</c:v>
                </c:pt>
                <c:pt idx="4973">
                  <c:v>450</c:v>
                </c:pt>
                <c:pt idx="4974">
                  <c:v>300</c:v>
                </c:pt>
                <c:pt idx="4975">
                  <c:v>200</c:v>
                </c:pt>
                <c:pt idx="4976">
                  <c:v>120</c:v>
                </c:pt>
                <c:pt idx="4977">
                  <c:v>200</c:v>
                </c:pt>
                <c:pt idx="4978">
                  <c:v>500</c:v>
                </c:pt>
                <c:pt idx="4979">
                  <c:v>200</c:v>
                </c:pt>
                <c:pt idx="4980">
                  <c:v>200</c:v>
                </c:pt>
                <c:pt idx="4981">
                  <c:v>200</c:v>
                </c:pt>
                <c:pt idx="4982">
                  <c:v>200</c:v>
                </c:pt>
                <c:pt idx="4983">
                  <c:v>500</c:v>
                </c:pt>
                <c:pt idx="4984">
                  <c:v>500</c:v>
                </c:pt>
                <c:pt idx="4985">
                  <c:v>650</c:v>
                </c:pt>
                <c:pt idx="4986">
                  <c:v>500</c:v>
                </c:pt>
                <c:pt idx="4987">
                  <c:v>200</c:v>
                </c:pt>
                <c:pt idx="4988">
                  <c:v>800</c:v>
                </c:pt>
                <c:pt idx="4989">
                  <c:v>600</c:v>
                </c:pt>
                <c:pt idx="4990">
                  <c:v>400</c:v>
                </c:pt>
                <c:pt idx="4991">
                  <c:v>150</c:v>
                </c:pt>
                <c:pt idx="4992">
                  <c:v>300</c:v>
                </c:pt>
                <c:pt idx="4993">
                  <c:v>200</c:v>
                </c:pt>
                <c:pt idx="4994">
                  <c:v>200</c:v>
                </c:pt>
                <c:pt idx="4995">
                  <c:v>250</c:v>
                </c:pt>
                <c:pt idx="4996">
                  <c:v>300</c:v>
                </c:pt>
                <c:pt idx="4997">
                  <c:v>300</c:v>
                </c:pt>
                <c:pt idx="4998">
                  <c:v>120</c:v>
                </c:pt>
                <c:pt idx="4999">
                  <c:v>150</c:v>
                </c:pt>
                <c:pt idx="5000">
                  <c:v>200</c:v>
                </c:pt>
                <c:pt idx="5001">
                  <c:v>500</c:v>
                </c:pt>
                <c:pt idx="5002">
                  <c:v>200</c:v>
                </c:pt>
                <c:pt idx="5003">
                  <c:v>300</c:v>
                </c:pt>
                <c:pt idx="5004">
                  <c:v>400</c:v>
                </c:pt>
                <c:pt idx="5005">
                  <c:v>250</c:v>
                </c:pt>
                <c:pt idx="5006">
                  <c:v>250</c:v>
                </c:pt>
                <c:pt idx="5007">
                  <c:v>300</c:v>
                </c:pt>
                <c:pt idx="5008">
                  <c:v>200</c:v>
                </c:pt>
                <c:pt idx="5009">
                  <c:v>150</c:v>
                </c:pt>
                <c:pt idx="5010">
                  <c:v>300</c:v>
                </c:pt>
                <c:pt idx="5011">
                  <c:v>200</c:v>
                </c:pt>
                <c:pt idx="5012">
                  <c:v>150</c:v>
                </c:pt>
                <c:pt idx="5013">
                  <c:v>250</c:v>
                </c:pt>
                <c:pt idx="5014">
                  <c:v>400</c:v>
                </c:pt>
                <c:pt idx="5015">
                  <c:v>450</c:v>
                </c:pt>
                <c:pt idx="5016">
                  <c:v>499</c:v>
                </c:pt>
                <c:pt idx="5017">
                  <c:v>200</c:v>
                </c:pt>
                <c:pt idx="5018">
                  <c:v>300</c:v>
                </c:pt>
                <c:pt idx="5019">
                  <c:v>200</c:v>
                </c:pt>
                <c:pt idx="5020">
                  <c:v>300</c:v>
                </c:pt>
                <c:pt idx="5021">
                  <c:v>300</c:v>
                </c:pt>
                <c:pt idx="5022">
                  <c:v>250</c:v>
                </c:pt>
                <c:pt idx="5023">
                  <c:v>150</c:v>
                </c:pt>
                <c:pt idx="5024">
                  <c:v>200</c:v>
                </c:pt>
                <c:pt idx="5025">
                  <c:v>300</c:v>
                </c:pt>
                <c:pt idx="5026">
                  <c:v>400</c:v>
                </c:pt>
                <c:pt idx="5027">
                  <c:v>100</c:v>
                </c:pt>
                <c:pt idx="5028">
                  <c:v>500</c:v>
                </c:pt>
                <c:pt idx="5029">
                  <c:v>200</c:v>
                </c:pt>
                <c:pt idx="5030">
                  <c:v>200</c:v>
                </c:pt>
                <c:pt idx="5031">
                  <c:v>200</c:v>
                </c:pt>
                <c:pt idx="5032">
                  <c:v>250</c:v>
                </c:pt>
                <c:pt idx="5033">
                  <c:v>500</c:v>
                </c:pt>
                <c:pt idx="5034">
                  <c:v>200</c:v>
                </c:pt>
                <c:pt idx="5035">
                  <c:v>300</c:v>
                </c:pt>
                <c:pt idx="5036">
                  <c:v>300</c:v>
                </c:pt>
                <c:pt idx="5037">
                  <c:v>150</c:v>
                </c:pt>
                <c:pt idx="5038">
                  <c:v>300</c:v>
                </c:pt>
                <c:pt idx="5039">
                  <c:v>300</c:v>
                </c:pt>
                <c:pt idx="5040">
                  <c:v>300</c:v>
                </c:pt>
                <c:pt idx="5041">
                  <c:v>300</c:v>
                </c:pt>
                <c:pt idx="5042">
                  <c:v>300</c:v>
                </c:pt>
                <c:pt idx="5043">
                  <c:v>300</c:v>
                </c:pt>
                <c:pt idx="5044">
                  <c:v>400</c:v>
                </c:pt>
                <c:pt idx="5045">
                  <c:v>400</c:v>
                </c:pt>
                <c:pt idx="5046">
                  <c:v>300</c:v>
                </c:pt>
                <c:pt idx="5047">
                  <c:v>500</c:v>
                </c:pt>
                <c:pt idx="5048">
                  <c:v>300</c:v>
                </c:pt>
                <c:pt idx="5049">
                  <c:v>200</c:v>
                </c:pt>
                <c:pt idx="5050">
                  <c:v>200</c:v>
                </c:pt>
                <c:pt idx="5051">
                  <c:v>500</c:v>
                </c:pt>
                <c:pt idx="5052">
                  <c:v>600</c:v>
                </c:pt>
                <c:pt idx="5053">
                  <c:v>200</c:v>
                </c:pt>
                <c:pt idx="5054">
                  <c:v>200</c:v>
                </c:pt>
                <c:pt idx="5055">
                  <c:v>200</c:v>
                </c:pt>
                <c:pt idx="5056">
                  <c:v>200</c:v>
                </c:pt>
                <c:pt idx="5057">
                  <c:v>400</c:v>
                </c:pt>
                <c:pt idx="5058">
                  <c:v>200</c:v>
                </c:pt>
                <c:pt idx="5059">
                  <c:v>250</c:v>
                </c:pt>
                <c:pt idx="5060">
                  <c:v>300</c:v>
                </c:pt>
                <c:pt idx="5061">
                  <c:v>300</c:v>
                </c:pt>
                <c:pt idx="5062">
                  <c:v>200</c:v>
                </c:pt>
                <c:pt idx="5063">
                  <c:v>200</c:v>
                </c:pt>
                <c:pt idx="5064">
                  <c:v>200</c:v>
                </c:pt>
                <c:pt idx="5065">
                  <c:v>350</c:v>
                </c:pt>
                <c:pt idx="5066">
                  <c:v>400</c:v>
                </c:pt>
                <c:pt idx="5067">
                  <c:v>500</c:v>
                </c:pt>
                <c:pt idx="5068">
                  <c:v>200</c:v>
                </c:pt>
                <c:pt idx="5069">
                  <c:v>300</c:v>
                </c:pt>
                <c:pt idx="5070">
                  <c:v>300</c:v>
                </c:pt>
                <c:pt idx="5071">
                  <c:v>300</c:v>
                </c:pt>
                <c:pt idx="5072">
                  <c:v>200</c:v>
                </c:pt>
                <c:pt idx="5073">
                  <c:v>300</c:v>
                </c:pt>
                <c:pt idx="5074">
                  <c:v>300</c:v>
                </c:pt>
                <c:pt idx="5075">
                  <c:v>200</c:v>
                </c:pt>
                <c:pt idx="5076">
                  <c:v>300</c:v>
                </c:pt>
                <c:pt idx="5077">
                  <c:v>400</c:v>
                </c:pt>
                <c:pt idx="5078">
                  <c:v>450</c:v>
                </c:pt>
                <c:pt idx="5079">
                  <c:v>450</c:v>
                </c:pt>
                <c:pt idx="5080">
                  <c:v>400</c:v>
                </c:pt>
                <c:pt idx="5081">
                  <c:v>900</c:v>
                </c:pt>
                <c:pt idx="5082">
                  <c:v>500</c:v>
                </c:pt>
                <c:pt idx="5083">
                  <c:v>300</c:v>
                </c:pt>
                <c:pt idx="5084">
                  <c:v>300</c:v>
                </c:pt>
                <c:pt idx="5085">
                  <c:v>200</c:v>
                </c:pt>
                <c:pt idx="5086">
                  <c:v>450</c:v>
                </c:pt>
                <c:pt idx="5087">
                  <c:v>200</c:v>
                </c:pt>
                <c:pt idx="5088">
                  <c:v>300</c:v>
                </c:pt>
                <c:pt idx="5089">
                  <c:v>400</c:v>
                </c:pt>
                <c:pt idx="5090">
                  <c:v>300</c:v>
                </c:pt>
                <c:pt idx="5091">
                  <c:v>200</c:v>
                </c:pt>
                <c:pt idx="5092">
                  <c:v>400</c:v>
                </c:pt>
                <c:pt idx="5093">
                  <c:v>300</c:v>
                </c:pt>
                <c:pt idx="5094">
                  <c:v>150</c:v>
                </c:pt>
                <c:pt idx="5095">
                  <c:v>400</c:v>
                </c:pt>
                <c:pt idx="5096">
                  <c:v>200</c:v>
                </c:pt>
                <c:pt idx="5097">
                  <c:v>300</c:v>
                </c:pt>
                <c:pt idx="5098">
                  <c:v>250</c:v>
                </c:pt>
                <c:pt idx="5099">
                  <c:v>200</c:v>
                </c:pt>
                <c:pt idx="5100">
                  <c:v>200</c:v>
                </c:pt>
                <c:pt idx="5101">
                  <c:v>400</c:v>
                </c:pt>
                <c:pt idx="5102">
                  <c:v>500</c:v>
                </c:pt>
                <c:pt idx="5103">
                  <c:v>250</c:v>
                </c:pt>
                <c:pt idx="5104">
                  <c:v>250</c:v>
                </c:pt>
                <c:pt idx="5105">
                  <c:v>250</c:v>
                </c:pt>
                <c:pt idx="5106">
                  <c:v>300</c:v>
                </c:pt>
                <c:pt idx="5107">
                  <c:v>300</c:v>
                </c:pt>
                <c:pt idx="5108">
                  <c:v>500</c:v>
                </c:pt>
                <c:pt idx="5109">
                  <c:v>400</c:v>
                </c:pt>
                <c:pt idx="5110">
                  <c:v>500</c:v>
                </c:pt>
                <c:pt idx="5111">
                  <c:v>200</c:v>
                </c:pt>
                <c:pt idx="5112">
                  <c:v>160</c:v>
                </c:pt>
                <c:pt idx="5113">
                  <c:v>400</c:v>
                </c:pt>
                <c:pt idx="5114">
                  <c:v>300</c:v>
                </c:pt>
                <c:pt idx="5115">
                  <c:v>300</c:v>
                </c:pt>
                <c:pt idx="5116">
                  <c:v>250</c:v>
                </c:pt>
                <c:pt idx="5117">
                  <c:v>200</c:v>
                </c:pt>
                <c:pt idx="5118">
                  <c:v>200</c:v>
                </c:pt>
                <c:pt idx="5119">
                  <c:v>350</c:v>
                </c:pt>
                <c:pt idx="5120">
                  <c:v>200</c:v>
                </c:pt>
                <c:pt idx="5121">
                  <c:v>48</c:v>
                </c:pt>
                <c:pt idx="5122">
                  <c:v>500</c:v>
                </c:pt>
                <c:pt idx="5123">
                  <c:v>300</c:v>
                </c:pt>
                <c:pt idx="5124">
                  <c:v>1200</c:v>
                </c:pt>
                <c:pt idx="5125">
                  <c:v>250</c:v>
                </c:pt>
                <c:pt idx="5126">
                  <c:v>500</c:v>
                </c:pt>
                <c:pt idx="5127">
                  <c:v>1000</c:v>
                </c:pt>
                <c:pt idx="5128">
                  <c:v>1000</c:v>
                </c:pt>
                <c:pt idx="5129">
                  <c:v>1000</c:v>
                </c:pt>
                <c:pt idx="5130">
                  <c:v>300</c:v>
                </c:pt>
                <c:pt idx="5131">
                  <c:v>600</c:v>
                </c:pt>
                <c:pt idx="5132">
                  <c:v>300</c:v>
                </c:pt>
                <c:pt idx="5133">
                  <c:v>300</c:v>
                </c:pt>
                <c:pt idx="5134">
                  <c:v>400</c:v>
                </c:pt>
                <c:pt idx="5135">
                  <c:v>500</c:v>
                </c:pt>
                <c:pt idx="5136">
                  <c:v>200</c:v>
                </c:pt>
                <c:pt idx="5137">
                  <c:v>150</c:v>
                </c:pt>
                <c:pt idx="5138">
                  <c:v>200</c:v>
                </c:pt>
                <c:pt idx="5139">
                  <c:v>250</c:v>
                </c:pt>
                <c:pt idx="5140">
                  <c:v>300</c:v>
                </c:pt>
                <c:pt idx="5141">
                  <c:v>500</c:v>
                </c:pt>
                <c:pt idx="5142">
                  <c:v>600</c:v>
                </c:pt>
                <c:pt idx="5143">
                  <c:v>300</c:v>
                </c:pt>
                <c:pt idx="5144">
                  <c:v>200</c:v>
                </c:pt>
                <c:pt idx="5145">
                  <c:v>300</c:v>
                </c:pt>
                <c:pt idx="5146">
                  <c:v>150</c:v>
                </c:pt>
                <c:pt idx="5147">
                  <c:v>300</c:v>
                </c:pt>
                <c:pt idx="5148">
                  <c:v>300</c:v>
                </c:pt>
                <c:pt idx="5149">
                  <c:v>300</c:v>
                </c:pt>
                <c:pt idx="5150">
                  <c:v>400</c:v>
                </c:pt>
                <c:pt idx="5151">
                  <c:v>250</c:v>
                </c:pt>
                <c:pt idx="5152">
                  <c:v>300</c:v>
                </c:pt>
                <c:pt idx="5153">
                  <c:v>300</c:v>
                </c:pt>
                <c:pt idx="5154">
                  <c:v>150</c:v>
                </c:pt>
                <c:pt idx="5155">
                  <c:v>200</c:v>
                </c:pt>
                <c:pt idx="5156">
                  <c:v>200</c:v>
                </c:pt>
                <c:pt idx="5157">
                  <c:v>250</c:v>
                </c:pt>
                <c:pt idx="5158">
                  <c:v>100</c:v>
                </c:pt>
                <c:pt idx="5159">
                  <c:v>300</c:v>
                </c:pt>
                <c:pt idx="5160">
                  <c:v>200</c:v>
                </c:pt>
                <c:pt idx="5161">
                  <c:v>400</c:v>
                </c:pt>
                <c:pt idx="5162">
                  <c:v>200</c:v>
                </c:pt>
                <c:pt idx="5163">
                  <c:v>400</c:v>
                </c:pt>
                <c:pt idx="5164">
                  <c:v>400</c:v>
                </c:pt>
                <c:pt idx="5165">
                  <c:v>200</c:v>
                </c:pt>
                <c:pt idx="5166">
                  <c:v>300</c:v>
                </c:pt>
                <c:pt idx="5167">
                  <c:v>400</c:v>
                </c:pt>
                <c:pt idx="5168">
                  <c:v>300</c:v>
                </c:pt>
                <c:pt idx="5169">
                  <c:v>200</c:v>
                </c:pt>
                <c:pt idx="5170">
                  <c:v>200</c:v>
                </c:pt>
                <c:pt idx="5171">
                  <c:v>300</c:v>
                </c:pt>
                <c:pt idx="5172">
                  <c:v>200</c:v>
                </c:pt>
                <c:pt idx="5173">
                  <c:v>200</c:v>
                </c:pt>
                <c:pt idx="5174">
                  <c:v>200</c:v>
                </c:pt>
                <c:pt idx="5175">
                  <c:v>300</c:v>
                </c:pt>
                <c:pt idx="5176">
                  <c:v>300</c:v>
                </c:pt>
                <c:pt idx="5177">
                  <c:v>250</c:v>
                </c:pt>
                <c:pt idx="5178">
                  <c:v>200</c:v>
                </c:pt>
                <c:pt idx="5179">
                  <c:v>100</c:v>
                </c:pt>
                <c:pt idx="5180">
                  <c:v>500</c:v>
                </c:pt>
                <c:pt idx="5181">
                  <c:v>350</c:v>
                </c:pt>
                <c:pt idx="5182">
                  <c:v>100</c:v>
                </c:pt>
                <c:pt idx="5183">
                  <c:v>1000</c:v>
                </c:pt>
                <c:pt idx="5184">
                  <c:v>200</c:v>
                </c:pt>
                <c:pt idx="5185">
                  <c:v>400</c:v>
                </c:pt>
                <c:pt idx="5186">
                  <c:v>350</c:v>
                </c:pt>
                <c:pt idx="5187">
                  <c:v>300</c:v>
                </c:pt>
                <c:pt idx="5188">
                  <c:v>800</c:v>
                </c:pt>
                <c:pt idx="5189">
                  <c:v>250</c:v>
                </c:pt>
                <c:pt idx="5190">
                  <c:v>300</c:v>
                </c:pt>
                <c:pt idx="5191">
                  <c:v>300</c:v>
                </c:pt>
                <c:pt idx="5192">
                  <c:v>250</c:v>
                </c:pt>
                <c:pt idx="5193">
                  <c:v>1200</c:v>
                </c:pt>
                <c:pt idx="5194">
                  <c:v>300</c:v>
                </c:pt>
                <c:pt idx="5195">
                  <c:v>300</c:v>
                </c:pt>
                <c:pt idx="5196">
                  <c:v>200</c:v>
                </c:pt>
                <c:pt idx="5197">
                  <c:v>200</c:v>
                </c:pt>
                <c:pt idx="5198">
                  <c:v>800</c:v>
                </c:pt>
                <c:pt idx="5199">
                  <c:v>300</c:v>
                </c:pt>
                <c:pt idx="5200">
                  <c:v>400</c:v>
                </c:pt>
                <c:pt idx="5201">
                  <c:v>250</c:v>
                </c:pt>
                <c:pt idx="5202">
                  <c:v>300</c:v>
                </c:pt>
                <c:pt idx="5203">
                  <c:v>200</c:v>
                </c:pt>
                <c:pt idx="5204">
                  <c:v>230</c:v>
                </c:pt>
                <c:pt idx="5205">
                  <c:v>200</c:v>
                </c:pt>
                <c:pt idx="5206">
                  <c:v>300</c:v>
                </c:pt>
                <c:pt idx="5207">
                  <c:v>200</c:v>
                </c:pt>
                <c:pt idx="5208">
                  <c:v>200</c:v>
                </c:pt>
                <c:pt idx="5209">
                  <c:v>200</c:v>
                </c:pt>
                <c:pt idx="5210">
                  <c:v>300</c:v>
                </c:pt>
                <c:pt idx="5211">
                  <c:v>100</c:v>
                </c:pt>
                <c:pt idx="5212">
                  <c:v>400</c:v>
                </c:pt>
                <c:pt idx="5213">
                  <c:v>300</c:v>
                </c:pt>
                <c:pt idx="5214">
                  <c:v>350</c:v>
                </c:pt>
                <c:pt idx="5215">
                  <c:v>200</c:v>
                </c:pt>
                <c:pt idx="5216">
                  <c:v>250</c:v>
                </c:pt>
                <c:pt idx="5217">
                  <c:v>250</c:v>
                </c:pt>
                <c:pt idx="5218">
                  <c:v>200</c:v>
                </c:pt>
                <c:pt idx="5219">
                  <c:v>300</c:v>
                </c:pt>
                <c:pt idx="5220">
                  <c:v>300</c:v>
                </c:pt>
                <c:pt idx="5221">
                  <c:v>400</c:v>
                </c:pt>
                <c:pt idx="5222">
                  <c:v>1000</c:v>
                </c:pt>
                <c:pt idx="5223">
                  <c:v>1000</c:v>
                </c:pt>
                <c:pt idx="5224">
                  <c:v>400</c:v>
                </c:pt>
                <c:pt idx="5225">
                  <c:v>300</c:v>
                </c:pt>
                <c:pt idx="5226">
                  <c:v>400</c:v>
                </c:pt>
                <c:pt idx="5227">
                  <c:v>900</c:v>
                </c:pt>
                <c:pt idx="5228">
                  <c:v>300</c:v>
                </c:pt>
                <c:pt idx="5229">
                  <c:v>400</c:v>
                </c:pt>
                <c:pt idx="5230">
                  <c:v>1000</c:v>
                </c:pt>
                <c:pt idx="5231">
                  <c:v>300</c:v>
                </c:pt>
                <c:pt idx="5232">
                  <c:v>600</c:v>
                </c:pt>
                <c:pt idx="5233">
                  <c:v>250</c:v>
                </c:pt>
                <c:pt idx="5234">
                  <c:v>200</c:v>
                </c:pt>
                <c:pt idx="5235">
                  <c:v>350</c:v>
                </c:pt>
                <c:pt idx="5236">
                  <c:v>200</c:v>
                </c:pt>
                <c:pt idx="5237">
                  <c:v>300</c:v>
                </c:pt>
                <c:pt idx="5238">
                  <c:v>300</c:v>
                </c:pt>
                <c:pt idx="5239">
                  <c:v>600</c:v>
                </c:pt>
                <c:pt idx="5240">
                  <c:v>120</c:v>
                </c:pt>
                <c:pt idx="5241">
                  <c:v>200</c:v>
                </c:pt>
                <c:pt idx="5242">
                  <c:v>200</c:v>
                </c:pt>
                <c:pt idx="5243">
                  <c:v>300</c:v>
                </c:pt>
                <c:pt idx="5244">
                  <c:v>250</c:v>
                </c:pt>
                <c:pt idx="5245">
                  <c:v>200</c:v>
                </c:pt>
                <c:pt idx="5246">
                  <c:v>250</c:v>
                </c:pt>
                <c:pt idx="5247">
                  <c:v>300</c:v>
                </c:pt>
                <c:pt idx="5248">
                  <c:v>700</c:v>
                </c:pt>
                <c:pt idx="5249">
                  <c:v>200</c:v>
                </c:pt>
                <c:pt idx="5250">
                  <c:v>200</c:v>
                </c:pt>
                <c:pt idx="5251">
                  <c:v>150</c:v>
                </c:pt>
                <c:pt idx="5252">
                  <c:v>200</c:v>
                </c:pt>
                <c:pt idx="5253">
                  <c:v>250</c:v>
                </c:pt>
                <c:pt idx="5254">
                  <c:v>300</c:v>
                </c:pt>
                <c:pt idx="5255">
                  <c:v>400</c:v>
                </c:pt>
                <c:pt idx="5256">
                  <c:v>400</c:v>
                </c:pt>
                <c:pt idx="5257">
                  <c:v>200</c:v>
                </c:pt>
                <c:pt idx="5258">
                  <c:v>250</c:v>
                </c:pt>
                <c:pt idx="5259">
                  <c:v>300</c:v>
                </c:pt>
                <c:pt idx="5260">
                  <c:v>300</c:v>
                </c:pt>
                <c:pt idx="5261">
                  <c:v>200</c:v>
                </c:pt>
                <c:pt idx="5262">
                  <c:v>300</c:v>
                </c:pt>
                <c:pt idx="5263">
                  <c:v>200</c:v>
                </c:pt>
                <c:pt idx="5264">
                  <c:v>300</c:v>
                </c:pt>
                <c:pt idx="5265">
                  <c:v>750</c:v>
                </c:pt>
                <c:pt idx="5266">
                  <c:v>150</c:v>
                </c:pt>
                <c:pt idx="5267">
                  <c:v>200</c:v>
                </c:pt>
                <c:pt idx="5268">
                  <c:v>700</c:v>
                </c:pt>
                <c:pt idx="5269">
                  <c:v>300</c:v>
                </c:pt>
                <c:pt idx="5270">
                  <c:v>400</c:v>
                </c:pt>
                <c:pt idx="5271">
                  <c:v>150</c:v>
                </c:pt>
                <c:pt idx="5272">
                  <c:v>300</c:v>
                </c:pt>
                <c:pt idx="5273">
                  <c:v>300</c:v>
                </c:pt>
                <c:pt idx="5274">
                  <c:v>700</c:v>
                </c:pt>
                <c:pt idx="5275">
                  <c:v>300</c:v>
                </c:pt>
                <c:pt idx="5276">
                  <c:v>200</c:v>
                </c:pt>
                <c:pt idx="5277">
                  <c:v>150</c:v>
                </c:pt>
                <c:pt idx="5278">
                  <c:v>200</c:v>
                </c:pt>
                <c:pt idx="5279">
                  <c:v>500</c:v>
                </c:pt>
                <c:pt idx="5280">
                  <c:v>250</c:v>
                </c:pt>
                <c:pt idx="5281">
                  <c:v>250</c:v>
                </c:pt>
                <c:pt idx="5282">
                  <c:v>300</c:v>
                </c:pt>
                <c:pt idx="5283">
                  <c:v>400</c:v>
                </c:pt>
                <c:pt idx="5284">
                  <c:v>350</c:v>
                </c:pt>
                <c:pt idx="5285">
                  <c:v>200</c:v>
                </c:pt>
                <c:pt idx="5286">
                  <c:v>250</c:v>
                </c:pt>
                <c:pt idx="5287">
                  <c:v>150</c:v>
                </c:pt>
                <c:pt idx="5288">
                  <c:v>200</c:v>
                </c:pt>
                <c:pt idx="5289">
                  <c:v>200</c:v>
                </c:pt>
                <c:pt idx="5290">
                  <c:v>100</c:v>
                </c:pt>
                <c:pt idx="5291">
                  <c:v>300</c:v>
                </c:pt>
                <c:pt idx="5292">
                  <c:v>250</c:v>
                </c:pt>
                <c:pt idx="5293">
                  <c:v>400</c:v>
                </c:pt>
                <c:pt idx="5294">
                  <c:v>400</c:v>
                </c:pt>
                <c:pt idx="5295">
                  <c:v>400</c:v>
                </c:pt>
                <c:pt idx="5296">
                  <c:v>100</c:v>
                </c:pt>
                <c:pt idx="5297">
                  <c:v>1000</c:v>
                </c:pt>
                <c:pt idx="5298">
                  <c:v>50</c:v>
                </c:pt>
                <c:pt idx="5299">
                  <c:v>400</c:v>
                </c:pt>
                <c:pt idx="5300">
                  <c:v>300</c:v>
                </c:pt>
                <c:pt idx="5301">
                  <c:v>200</c:v>
                </c:pt>
                <c:pt idx="5302">
                  <c:v>400</c:v>
                </c:pt>
                <c:pt idx="5303">
                  <c:v>1500</c:v>
                </c:pt>
                <c:pt idx="5304">
                  <c:v>500</c:v>
                </c:pt>
                <c:pt idx="5305">
                  <c:v>500</c:v>
                </c:pt>
                <c:pt idx="5306">
                  <c:v>250</c:v>
                </c:pt>
                <c:pt idx="5307">
                  <c:v>350</c:v>
                </c:pt>
                <c:pt idx="5308">
                  <c:v>150</c:v>
                </c:pt>
                <c:pt idx="5309">
                  <c:v>700</c:v>
                </c:pt>
                <c:pt idx="5310">
                  <c:v>100</c:v>
                </c:pt>
                <c:pt idx="5311">
                  <c:v>100</c:v>
                </c:pt>
                <c:pt idx="5312">
                  <c:v>100</c:v>
                </c:pt>
                <c:pt idx="5313">
                  <c:v>100</c:v>
                </c:pt>
                <c:pt idx="5314">
                  <c:v>300</c:v>
                </c:pt>
                <c:pt idx="5315">
                  <c:v>400</c:v>
                </c:pt>
                <c:pt idx="5316">
                  <c:v>200</c:v>
                </c:pt>
                <c:pt idx="5317">
                  <c:v>400</c:v>
                </c:pt>
                <c:pt idx="5318">
                  <c:v>400</c:v>
                </c:pt>
                <c:pt idx="5319">
                  <c:v>200</c:v>
                </c:pt>
                <c:pt idx="5320">
                  <c:v>300</c:v>
                </c:pt>
                <c:pt idx="5321">
                  <c:v>700</c:v>
                </c:pt>
                <c:pt idx="5322">
                  <c:v>200</c:v>
                </c:pt>
                <c:pt idx="5323">
                  <c:v>200</c:v>
                </c:pt>
                <c:pt idx="5324">
                  <c:v>300</c:v>
                </c:pt>
                <c:pt idx="5325">
                  <c:v>300</c:v>
                </c:pt>
                <c:pt idx="5326">
                  <c:v>100</c:v>
                </c:pt>
                <c:pt idx="5327">
                  <c:v>100</c:v>
                </c:pt>
                <c:pt idx="5328">
                  <c:v>100</c:v>
                </c:pt>
                <c:pt idx="5329">
                  <c:v>300</c:v>
                </c:pt>
                <c:pt idx="5330">
                  <c:v>200</c:v>
                </c:pt>
                <c:pt idx="5331">
                  <c:v>300</c:v>
                </c:pt>
                <c:pt idx="5332">
                  <c:v>100</c:v>
                </c:pt>
                <c:pt idx="5333">
                  <c:v>600</c:v>
                </c:pt>
                <c:pt idx="5334">
                  <c:v>250</c:v>
                </c:pt>
                <c:pt idx="5335">
                  <c:v>100</c:v>
                </c:pt>
                <c:pt idx="5336">
                  <c:v>200</c:v>
                </c:pt>
                <c:pt idx="5337">
                  <c:v>400</c:v>
                </c:pt>
                <c:pt idx="5338">
                  <c:v>200</c:v>
                </c:pt>
                <c:pt idx="5339">
                  <c:v>200</c:v>
                </c:pt>
                <c:pt idx="5340">
                  <c:v>300</c:v>
                </c:pt>
                <c:pt idx="5341">
                  <c:v>100</c:v>
                </c:pt>
                <c:pt idx="5342">
                  <c:v>300</c:v>
                </c:pt>
                <c:pt idx="5343">
                  <c:v>400</c:v>
                </c:pt>
                <c:pt idx="5344">
                  <c:v>200</c:v>
                </c:pt>
                <c:pt idx="5345">
                  <c:v>200</c:v>
                </c:pt>
                <c:pt idx="5346">
                  <c:v>200</c:v>
                </c:pt>
                <c:pt idx="5347">
                  <c:v>250</c:v>
                </c:pt>
                <c:pt idx="5348">
                  <c:v>600</c:v>
                </c:pt>
                <c:pt idx="5349">
                  <c:v>80</c:v>
                </c:pt>
                <c:pt idx="5350">
                  <c:v>250</c:v>
                </c:pt>
                <c:pt idx="5351">
                  <c:v>399</c:v>
                </c:pt>
                <c:pt idx="5352">
                  <c:v>100</c:v>
                </c:pt>
                <c:pt idx="5353">
                  <c:v>300</c:v>
                </c:pt>
                <c:pt idx="5354">
                  <c:v>150</c:v>
                </c:pt>
                <c:pt idx="5355">
                  <c:v>300</c:v>
                </c:pt>
                <c:pt idx="5356">
                  <c:v>300</c:v>
                </c:pt>
                <c:pt idx="5357">
                  <c:v>99</c:v>
                </c:pt>
                <c:pt idx="5358">
                  <c:v>190</c:v>
                </c:pt>
                <c:pt idx="5359">
                  <c:v>300</c:v>
                </c:pt>
                <c:pt idx="5360">
                  <c:v>180</c:v>
                </c:pt>
                <c:pt idx="5361">
                  <c:v>800</c:v>
                </c:pt>
                <c:pt idx="5362">
                  <c:v>300</c:v>
                </c:pt>
                <c:pt idx="5363">
                  <c:v>400</c:v>
                </c:pt>
                <c:pt idx="5364">
                  <c:v>650</c:v>
                </c:pt>
                <c:pt idx="5365">
                  <c:v>500</c:v>
                </c:pt>
                <c:pt idx="5366">
                  <c:v>300</c:v>
                </c:pt>
                <c:pt idx="5367">
                  <c:v>500</c:v>
                </c:pt>
                <c:pt idx="5368">
                  <c:v>350</c:v>
                </c:pt>
                <c:pt idx="5369">
                  <c:v>200</c:v>
                </c:pt>
                <c:pt idx="5370">
                  <c:v>100</c:v>
                </c:pt>
                <c:pt idx="5371">
                  <c:v>250</c:v>
                </c:pt>
                <c:pt idx="5372">
                  <c:v>250</c:v>
                </c:pt>
                <c:pt idx="5373">
                  <c:v>300</c:v>
                </c:pt>
                <c:pt idx="5374">
                  <c:v>400</c:v>
                </c:pt>
                <c:pt idx="5375">
                  <c:v>200</c:v>
                </c:pt>
                <c:pt idx="5376">
                  <c:v>200</c:v>
                </c:pt>
                <c:pt idx="5377">
                  <c:v>400</c:v>
                </c:pt>
                <c:pt idx="5378">
                  <c:v>250</c:v>
                </c:pt>
                <c:pt idx="5379">
                  <c:v>400</c:v>
                </c:pt>
                <c:pt idx="5380">
                  <c:v>400</c:v>
                </c:pt>
                <c:pt idx="5381">
                  <c:v>400</c:v>
                </c:pt>
                <c:pt idx="5382">
                  <c:v>400</c:v>
                </c:pt>
                <c:pt idx="5383">
                  <c:v>600</c:v>
                </c:pt>
                <c:pt idx="5384">
                  <c:v>200</c:v>
                </c:pt>
                <c:pt idx="5385">
                  <c:v>800</c:v>
                </c:pt>
                <c:pt idx="5386">
                  <c:v>200</c:v>
                </c:pt>
                <c:pt idx="5387">
                  <c:v>250</c:v>
                </c:pt>
                <c:pt idx="5388">
                  <c:v>350</c:v>
                </c:pt>
                <c:pt idx="5389">
                  <c:v>300</c:v>
                </c:pt>
                <c:pt idx="5390">
                  <c:v>500</c:v>
                </c:pt>
                <c:pt idx="5391">
                  <c:v>300</c:v>
                </c:pt>
                <c:pt idx="5392">
                  <c:v>300</c:v>
                </c:pt>
                <c:pt idx="5393">
                  <c:v>200</c:v>
                </c:pt>
                <c:pt idx="5394">
                  <c:v>100</c:v>
                </c:pt>
                <c:pt idx="5395">
                  <c:v>600</c:v>
                </c:pt>
                <c:pt idx="5396">
                  <c:v>200</c:v>
                </c:pt>
                <c:pt idx="5397">
                  <c:v>300</c:v>
                </c:pt>
                <c:pt idx="5398">
                  <c:v>250</c:v>
                </c:pt>
                <c:pt idx="5399">
                  <c:v>200</c:v>
                </c:pt>
                <c:pt idx="5400">
                  <c:v>300</c:v>
                </c:pt>
                <c:pt idx="5401">
                  <c:v>350</c:v>
                </c:pt>
                <c:pt idx="5402">
                  <c:v>300</c:v>
                </c:pt>
                <c:pt idx="5403">
                  <c:v>350</c:v>
                </c:pt>
                <c:pt idx="5404">
                  <c:v>200</c:v>
                </c:pt>
                <c:pt idx="5405">
                  <c:v>300</c:v>
                </c:pt>
                <c:pt idx="5406">
                  <c:v>300</c:v>
                </c:pt>
                <c:pt idx="5407">
                  <c:v>200</c:v>
                </c:pt>
                <c:pt idx="5408">
                  <c:v>250</c:v>
                </c:pt>
                <c:pt idx="5409">
                  <c:v>500</c:v>
                </c:pt>
                <c:pt idx="5410">
                  <c:v>200</c:v>
                </c:pt>
                <c:pt idx="5411">
                  <c:v>200</c:v>
                </c:pt>
                <c:pt idx="5412">
                  <c:v>200</c:v>
                </c:pt>
                <c:pt idx="5413">
                  <c:v>250</c:v>
                </c:pt>
                <c:pt idx="5414">
                  <c:v>200</c:v>
                </c:pt>
                <c:pt idx="5415">
                  <c:v>350</c:v>
                </c:pt>
                <c:pt idx="5416">
                  <c:v>250</c:v>
                </c:pt>
                <c:pt idx="5417">
                  <c:v>300</c:v>
                </c:pt>
                <c:pt idx="5418">
                  <c:v>600</c:v>
                </c:pt>
                <c:pt idx="5419">
                  <c:v>150</c:v>
                </c:pt>
                <c:pt idx="5420">
                  <c:v>350</c:v>
                </c:pt>
                <c:pt idx="5421">
                  <c:v>1000</c:v>
                </c:pt>
                <c:pt idx="5422">
                  <c:v>250</c:v>
                </c:pt>
                <c:pt idx="5423">
                  <c:v>300</c:v>
                </c:pt>
                <c:pt idx="5424">
                  <c:v>400</c:v>
                </c:pt>
                <c:pt idx="5425">
                  <c:v>300</c:v>
                </c:pt>
                <c:pt idx="5426">
                  <c:v>200</c:v>
                </c:pt>
                <c:pt idx="5427">
                  <c:v>100</c:v>
                </c:pt>
                <c:pt idx="5428">
                  <c:v>250</c:v>
                </c:pt>
                <c:pt idx="5429">
                  <c:v>200</c:v>
                </c:pt>
                <c:pt idx="5430">
                  <c:v>300</c:v>
                </c:pt>
                <c:pt idx="5431">
                  <c:v>200</c:v>
                </c:pt>
                <c:pt idx="5432">
                  <c:v>200</c:v>
                </c:pt>
                <c:pt idx="5433">
                  <c:v>200</c:v>
                </c:pt>
                <c:pt idx="5434">
                  <c:v>300</c:v>
                </c:pt>
                <c:pt idx="5435">
                  <c:v>250</c:v>
                </c:pt>
                <c:pt idx="5436">
                  <c:v>250</c:v>
                </c:pt>
                <c:pt idx="5437">
                  <c:v>250</c:v>
                </c:pt>
                <c:pt idx="5438">
                  <c:v>350</c:v>
                </c:pt>
                <c:pt idx="5439">
                  <c:v>300</c:v>
                </c:pt>
                <c:pt idx="5440">
                  <c:v>900</c:v>
                </c:pt>
                <c:pt idx="5441">
                  <c:v>300</c:v>
                </c:pt>
                <c:pt idx="5442">
                  <c:v>200</c:v>
                </c:pt>
                <c:pt idx="5443">
                  <c:v>300</c:v>
                </c:pt>
                <c:pt idx="5444">
                  <c:v>300</c:v>
                </c:pt>
                <c:pt idx="5445">
                  <c:v>300</c:v>
                </c:pt>
                <c:pt idx="5446">
                  <c:v>200</c:v>
                </c:pt>
                <c:pt idx="5447">
                  <c:v>99</c:v>
                </c:pt>
                <c:pt idx="5448">
                  <c:v>300</c:v>
                </c:pt>
                <c:pt idx="5449">
                  <c:v>350</c:v>
                </c:pt>
                <c:pt idx="5450">
                  <c:v>300</c:v>
                </c:pt>
                <c:pt idx="5451">
                  <c:v>200</c:v>
                </c:pt>
                <c:pt idx="5452">
                  <c:v>200</c:v>
                </c:pt>
                <c:pt idx="5453">
                  <c:v>300</c:v>
                </c:pt>
                <c:pt idx="5454">
                  <c:v>300</c:v>
                </c:pt>
                <c:pt idx="5455">
                  <c:v>500</c:v>
                </c:pt>
                <c:pt idx="5456">
                  <c:v>350</c:v>
                </c:pt>
                <c:pt idx="5457">
                  <c:v>500</c:v>
                </c:pt>
                <c:pt idx="5458">
                  <c:v>300</c:v>
                </c:pt>
                <c:pt idx="5459">
                  <c:v>250</c:v>
                </c:pt>
                <c:pt idx="5460">
                  <c:v>300</c:v>
                </c:pt>
                <c:pt idx="5461">
                  <c:v>300</c:v>
                </c:pt>
                <c:pt idx="5462">
                  <c:v>400</c:v>
                </c:pt>
                <c:pt idx="5463">
                  <c:v>300</c:v>
                </c:pt>
                <c:pt idx="5464">
                  <c:v>200</c:v>
                </c:pt>
                <c:pt idx="5465">
                  <c:v>300</c:v>
                </c:pt>
                <c:pt idx="5466">
                  <c:v>200</c:v>
                </c:pt>
                <c:pt idx="5467">
                  <c:v>300</c:v>
                </c:pt>
                <c:pt idx="5468">
                  <c:v>120</c:v>
                </c:pt>
                <c:pt idx="5469">
                  <c:v>450</c:v>
                </c:pt>
                <c:pt idx="5470">
                  <c:v>200</c:v>
                </c:pt>
                <c:pt idx="5471">
                  <c:v>250</c:v>
                </c:pt>
                <c:pt idx="5472">
                  <c:v>300</c:v>
                </c:pt>
                <c:pt idx="5473">
                  <c:v>300</c:v>
                </c:pt>
                <c:pt idx="5474">
                  <c:v>300</c:v>
                </c:pt>
                <c:pt idx="5475">
                  <c:v>500</c:v>
                </c:pt>
                <c:pt idx="5476">
                  <c:v>400</c:v>
                </c:pt>
                <c:pt idx="5477">
                  <c:v>200</c:v>
                </c:pt>
                <c:pt idx="5478">
                  <c:v>200</c:v>
                </c:pt>
                <c:pt idx="5479">
                  <c:v>250</c:v>
                </c:pt>
                <c:pt idx="5480">
                  <c:v>200</c:v>
                </c:pt>
                <c:pt idx="5481">
                  <c:v>1000</c:v>
                </c:pt>
                <c:pt idx="5482">
                  <c:v>900</c:v>
                </c:pt>
                <c:pt idx="5483">
                  <c:v>200</c:v>
                </c:pt>
                <c:pt idx="5484">
                  <c:v>200</c:v>
                </c:pt>
                <c:pt idx="5485">
                  <c:v>400</c:v>
                </c:pt>
                <c:pt idx="5486">
                  <c:v>450</c:v>
                </c:pt>
                <c:pt idx="5487">
                  <c:v>450</c:v>
                </c:pt>
                <c:pt idx="5488">
                  <c:v>300</c:v>
                </c:pt>
                <c:pt idx="5489">
                  <c:v>500</c:v>
                </c:pt>
                <c:pt idx="5490">
                  <c:v>500</c:v>
                </c:pt>
                <c:pt idx="5491">
                  <c:v>200</c:v>
                </c:pt>
                <c:pt idx="5492">
                  <c:v>550</c:v>
                </c:pt>
                <c:pt idx="5493">
                  <c:v>275</c:v>
                </c:pt>
                <c:pt idx="5494">
                  <c:v>150</c:v>
                </c:pt>
                <c:pt idx="5495">
                  <c:v>300</c:v>
                </c:pt>
                <c:pt idx="5496">
                  <c:v>350</c:v>
                </c:pt>
                <c:pt idx="5497">
                  <c:v>400</c:v>
                </c:pt>
                <c:pt idx="5498">
                  <c:v>450</c:v>
                </c:pt>
                <c:pt idx="5499">
                  <c:v>200</c:v>
                </c:pt>
                <c:pt idx="5500">
                  <c:v>200</c:v>
                </c:pt>
                <c:pt idx="5501">
                  <c:v>500</c:v>
                </c:pt>
                <c:pt idx="5502">
                  <c:v>400</c:v>
                </c:pt>
                <c:pt idx="5503">
                  <c:v>400</c:v>
                </c:pt>
                <c:pt idx="5504">
                  <c:v>200</c:v>
                </c:pt>
                <c:pt idx="5505">
                  <c:v>300</c:v>
                </c:pt>
                <c:pt idx="5506">
                  <c:v>1000</c:v>
                </c:pt>
                <c:pt idx="5507">
                  <c:v>300</c:v>
                </c:pt>
                <c:pt idx="5508">
                  <c:v>1000</c:v>
                </c:pt>
                <c:pt idx="5509">
                  <c:v>350</c:v>
                </c:pt>
                <c:pt idx="5510">
                  <c:v>300</c:v>
                </c:pt>
                <c:pt idx="5511">
                  <c:v>300</c:v>
                </c:pt>
                <c:pt idx="5512">
                  <c:v>300</c:v>
                </c:pt>
                <c:pt idx="5513">
                  <c:v>300</c:v>
                </c:pt>
                <c:pt idx="5514">
                  <c:v>300</c:v>
                </c:pt>
                <c:pt idx="5515">
                  <c:v>100</c:v>
                </c:pt>
                <c:pt idx="5516">
                  <c:v>100</c:v>
                </c:pt>
                <c:pt idx="5517">
                  <c:v>100</c:v>
                </c:pt>
                <c:pt idx="5518">
                  <c:v>100</c:v>
                </c:pt>
                <c:pt idx="5519">
                  <c:v>100</c:v>
                </c:pt>
                <c:pt idx="5520">
                  <c:v>300</c:v>
                </c:pt>
                <c:pt idx="5521">
                  <c:v>400</c:v>
                </c:pt>
                <c:pt idx="5522">
                  <c:v>150</c:v>
                </c:pt>
                <c:pt idx="5523">
                  <c:v>1200</c:v>
                </c:pt>
                <c:pt idx="5524">
                  <c:v>750</c:v>
                </c:pt>
                <c:pt idx="5525">
                  <c:v>1000</c:v>
                </c:pt>
                <c:pt idx="5526">
                  <c:v>200</c:v>
                </c:pt>
                <c:pt idx="5527">
                  <c:v>250</c:v>
                </c:pt>
                <c:pt idx="5528">
                  <c:v>250</c:v>
                </c:pt>
                <c:pt idx="5529">
                  <c:v>250</c:v>
                </c:pt>
                <c:pt idx="5530">
                  <c:v>350</c:v>
                </c:pt>
                <c:pt idx="5531">
                  <c:v>300</c:v>
                </c:pt>
                <c:pt idx="5532">
                  <c:v>100</c:v>
                </c:pt>
                <c:pt idx="5533">
                  <c:v>300</c:v>
                </c:pt>
                <c:pt idx="5534">
                  <c:v>200</c:v>
                </c:pt>
                <c:pt idx="5535">
                  <c:v>100</c:v>
                </c:pt>
                <c:pt idx="5536">
                  <c:v>100</c:v>
                </c:pt>
                <c:pt idx="5537">
                  <c:v>100</c:v>
                </c:pt>
                <c:pt idx="5538">
                  <c:v>100</c:v>
                </c:pt>
                <c:pt idx="5539">
                  <c:v>200</c:v>
                </c:pt>
                <c:pt idx="5540">
                  <c:v>250</c:v>
                </c:pt>
                <c:pt idx="5541">
                  <c:v>200</c:v>
                </c:pt>
                <c:pt idx="5542">
                  <c:v>300</c:v>
                </c:pt>
                <c:pt idx="5543">
                  <c:v>180</c:v>
                </c:pt>
                <c:pt idx="5544">
                  <c:v>350</c:v>
                </c:pt>
                <c:pt idx="5545">
                  <c:v>100</c:v>
                </c:pt>
                <c:pt idx="5546">
                  <c:v>200</c:v>
                </c:pt>
                <c:pt idx="5547">
                  <c:v>300</c:v>
                </c:pt>
                <c:pt idx="5548">
                  <c:v>800</c:v>
                </c:pt>
                <c:pt idx="5549">
                  <c:v>300</c:v>
                </c:pt>
                <c:pt idx="5550">
                  <c:v>400</c:v>
                </c:pt>
                <c:pt idx="5551">
                  <c:v>300</c:v>
                </c:pt>
                <c:pt idx="5552">
                  <c:v>600</c:v>
                </c:pt>
                <c:pt idx="5553">
                  <c:v>160</c:v>
                </c:pt>
                <c:pt idx="5554">
                  <c:v>400</c:v>
                </c:pt>
                <c:pt idx="5555">
                  <c:v>500</c:v>
                </c:pt>
                <c:pt idx="5556">
                  <c:v>120</c:v>
                </c:pt>
                <c:pt idx="5557">
                  <c:v>500</c:v>
                </c:pt>
                <c:pt idx="5558">
                  <c:v>99</c:v>
                </c:pt>
                <c:pt idx="5559">
                  <c:v>500</c:v>
                </c:pt>
                <c:pt idx="5560">
                  <c:v>280</c:v>
                </c:pt>
                <c:pt idx="5561">
                  <c:v>150</c:v>
                </c:pt>
                <c:pt idx="5562">
                  <c:v>200</c:v>
                </c:pt>
                <c:pt idx="5563">
                  <c:v>800</c:v>
                </c:pt>
                <c:pt idx="5564">
                  <c:v>120</c:v>
                </c:pt>
                <c:pt idx="5565">
                  <c:v>120</c:v>
                </c:pt>
                <c:pt idx="5566">
                  <c:v>200</c:v>
                </c:pt>
                <c:pt idx="5567">
                  <c:v>300</c:v>
                </c:pt>
                <c:pt idx="5568">
                  <c:v>800</c:v>
                </c:pt>
                <c:pt idx="5569">
                  <c:v>200</c:v>
                </c:pt>
                <c:pt idx="5570">
                  <c:v>500</c:v>
                </c:pt>
                <c:pt idx="5571">
                  <c:v>250</c:v>
                </c:pt>
                <c:pt idx="5572">
                  <c:v>1000</c:v>
                </c:pt>
                <c:pt idx="5573">
                  <c:v>100</c:v>
                </c:pt>
                <c:pt idx="5574">
                  <c:v>160</c:v>
                </c:pt>
                <c:pt idx="5575">
                  <c:v>100</c:v>
                </c:pt>
                <c:pt idx="5576">
                  <c:v>100</c:v>
                </c:pt>
                <c:pt idx="5577">
                  <c:v>300</c:v>
                </c:pt>
                <c:pt idx="5578">
                  <c:v>300</c:v>
                </c:pt>
                <c:pt idx="5579">
                  <c:v>700</c:v>
                </c:pt>
                <c:pt idx="5580">
                  <c:v>300</c:v>
                </c:pt>
                <c:pt idx="5581">
                  <c:v>200</c:v>
                </c:pt>
                <c:pt idx="5582">
                  <c:v>200</c:v>
                </c:pt>
                <c:pt idx="5583">
                  <c:v>300</c:v>
                </c:pt>
                <c:pt idx="5584">
                  <c:v>400</c:v>
                </c:pt>
                <c:pt idx="5585">
                  <c:v>300</c:v>
                </c:pt>
                <c:pt idx="5586">
                  <c:v>300</c:v>
                </c:pt>
                <c:pt idx="5587">
                  <c:v>250</c:v>
                </c:pt>
                <c:pt idx="5588">
                  <c:v>400</c:v>
                </c:pt>
                <c:pt idx="5589">
                  <c:v>300</c:v>
                </c:pt>
                <c:pt idx="5590">
                  <c:v>250</c:v>
                </c:pt>
                <c:pt idx="5591">
                  <c:v>250</c:v>
                </c:pt>
                <c:pt idx="5592">
                  <c:v>250</c:v>
                </c:pt>
                <c:pt idx="5593">
                  <c:v>250</c:v>
                </c:pt>
                <c:pt idx="5594">
                  <c:v>250</c:v>
                </c:pt>
                <c:pt idx="5595">
                  <c:v>200</c:v>
                </c:pt>
                <c:pt idx="5596">
                  <c:v>200</c:v>
                </c:pt>
                <c:pt idx="5597">
                  <c:v>200</c:v>
                </c:pt>
                <c:pt idx="5598">
                  <c:v>900</c:v>
                </c:pt>
                <c:pt idx="5599">
                  <c:v>300</c:v>
                </c:pt>
                <c:pt idx="5600">
                  <c:v>250</c:v>
                </c:pt>
                <c:pt idx="5601">
                  <c:v>400</c:v>
                </c:pt>
                <c:pt idx="5602">
                  <c:v>250</c:v>
                </c:pt>
                <c:pt idx="5603">
                  <c:v>250</c:v>
                </c:pt>
                <c:pt idx="5604">
                  <c:v>250</c:v>
                </c:pt>
                <c:pt idx="5605">
                  <c:v>250</c:v>
                </c:pt>
                <c:pt idx="5606">
                  <c:v>400</c:v>
                </c:pt>
                <c:pt idx="5607">
                  <c:v>250</c:v>
                </c:pt>
                <c:pt idx="5608">
                  <c:v>600</c:v>
                </c:pt>
                <c:pt idx="5609">
                  <c:v>900</c:v>
                </c:pt>
                <c:pt idx="5610">
                  <c:v>200</c:v>
                </c:pt>
                <c:pt idx="5611">
                  <c:v>1000</c:v>
                </c:pt>
                <c:pt idx="5612">
                  <c:v>200</c:v>
                </c:pt>
                <c:pt idx="5613">
                  <c:v>300</c:v>
                </c:pt>
                <c:pt idx="5614">
                  <c:v>600</c:v>
                </c:pt>
                <c:pt idx="5615">
                  <c:v>350</c:v>
                </c:pt>
                <c:pt idx="5616">
                  <c:v>200</c:v>
                </c:pt>
                <c:pt idx="5617">
                  <c:v>400</c:v>
                </c:pt>
                <c:pt idx="5618">
                  <c:v>300</c:v>
                </c:pt>
                <c:pt idx="5619">
                  <c:v>100</c:v>
                </c:pt>
                <c:pt idx="5620">
                  <c:v>300</c:v>
                </c:pt>
                <c:pt idx="5621">
                  <c:v>350</c:v>
                </c:pt>
                <c:pt idx="5622">
                  <c:v>200</c:v>
                </c:pt>
                <c:pt idx="5623">
                  <c:v>500</c:v>
                </c:pt>
                <c:pt idx="5624">
                  <c:v>400</c:v>
                </c:pt>
                <c:pt idx="5625">
                  <c:v>500</c:v>
                </c:pt>
                <c:pt idx="5626">
                  <c:v>300</c:v>
                </c:pt>
                <c:pt idx="5627">
                  <c:v>300</c:v>
                </c:pt>
                <c:pt idx="5628">
                  <c:v>200</c:v>
                </c:pt>
                <c:pt idx="5629">
                  <c:v>750</c:v>
                </c:pt>
                <c:pt idx="5630">
                  <c:v>300</c:v>
                </c:pt>
                <c:pt idx="5631">
                  <c:v>150</c:v>
                </c:pt>
                <c:pt idx="5632">
                  <c:v>300</c:v>
                </c:pt>
                <c:pt idx="5633">
                  <c:v>200</c:v>
                </c:pt>
                <c:pt idx="5634">
                  <c:v>100</c:v>
                </c:pt>
                <c:pt idx="5635">
                  <c:v>600</c:v>
                </c:pt>
                <c:pt idx="5636">
                  <c:v>300</c:v>
                </c:pt>
                <c:pt idx="5637">
                  <c:v>400</c:v>
                </c:pt>
                <c:pt idx="5638">
                  <c:v>300</c:v>
                </c:pt>
                <c:pt idx="5639">
                  <c:v>600</c:v>
                </c:pt>
                <c:pt idx="5640">
                  <c:v>200</c:v>
                </c:pt>
                <c:pt idx="5641">
                  <c:v>500</c:v>
                </c:pt>
                <c:pt idx="5642">
                  <c:v>200</c:v>
                </c:pt>
                <c:pt idx="5643">
                  <c:v>600</c:v>
                </c:pt>
                <c:pt idx="5644">
                  <c:v>500</c:v>
                </c:pt>
                <c:pt idx="5645">
                  <c:v>300</c:v>
                </c:pt>
                <c:pt idx="5646">
                  <c:v>200</c:v>
                </c:pt>
                <c:pt idx="5647">
                  <c:v>250</c:v>
                </c:pt>
                <c:pt idx="5648">
                  <c:v>300</c:v>
                </c:pt>
                <c:pt idx="5649">
                  <c:v>300</c:v>
                </c:pt>
                <c:pt idx="5650">
                  <c:v>600</c:v>
                </c:pt>
                <c:pt idx="5651">
                  <c:v>500</c:v>
                </c:pt>
                <c:pt idx="5652">
                  <c:v>120</c:v>
                </c:pt>
                <c:pt idx="5653">
                  <c:v>250</c:v>
                </c:pt>
                <c:pt idx="5654">
                  <c:v>200</c:v>
                </c:pt>
                <c:pt idx="5655">
                  <c:v>400</c:v>
                </c:pt>
                <c:pt idx="5656">
                  <c:v>300</c:v>
                </c:pt>
                <c:pt idx="5657">
                  <c:v>200</c:v>
                </c:pt>
                <c:pt idx="5658">
                  <c:v>200</c:v>
                </c:pt>
                <c:pt idx="5659">
                  <c:v>250</c:v>
                </c:pt>
                <c:pt idx="5660">
                  <c:v>200</c:v>
                </c:pt>
                <c:pt idx="5661">
                  <c:v>700</c:v>
                </c:pt>
                <c:pt idx="5662">
                  <c:v>200</c:v>
                </c:pt>
                <c:pt idx="5663">
                  <c:v>300</c:v>
                </c:pt>
                <c:pt idx="5664">
                  <c:v>300</c:v>
                </c:pt>
                <c:pt idx="5665">
                  <c:v>300</c:v>
                </c:pt>
                <c:pt idx="5666">
                  <c:v>300</c:v>
                </c:pt>
                <c:pt idx="5667">
                  <c:v>400</c:v>
                </c:pt>
                <c:pt idx="5668">
                  <c:v>300</c:v>
                </c:pt>
                <c:pt idx="5669">
                  <c:v>400</c:v>
                </c:pt>
                <c:pt idx="5670">
                  <c:v>300</c:v>
                </c:pt>
                <c:pt idx="5671">
                  <c:v>400</c:v>
                </c:pt>
                <c:pt idx="5672">
                  <c:v>300</c:v>
                </c:pt>
                <c:pt idx="5673">
                  <c:v>200</c:v>
                </c:pt>
                <c:pt idx="5674">
                  <c:v>200</c:v>
                </c:pt>
                <c:pt idx="5675">
                  <c:v>400</c:v>
                </c:pt>
                <c:pt idx="5676">
                  <c:v>200</c:v>
                </c:pt>
                <c:pt idx="5677">
                  <c:v>300</c:v>
                </c:pt>
                <c:pt idx="5678">
                  <c:v>400</c:v>
                </c:pt>
                <c:pt idx="5679">
                  <c:v>300</c:v>
                </c:pt>
                <c:pt idx="5680">
                  <c:v>600</c:v>
                </c:pt>
                <c:pt idx="5681">
                  <c:v>300</c:v>
                </c:pt>
                <c:pt idx="5682">
                  <c:v>300</c:v>
                </c:pt>
                <c:pt idx="5683">
                  <c:v>500</c:v>
                </c:pt>
                <c:pt idx="5684">
                  <c:v>200</c:v>
                </c:pt>
                <c:pt idx="5685">
                  <c:v>250</c:v>
                </c:pt>
                <c:pt idx="5686">
                  <c:v>150</c:v>
                </c:pt>
                <c:pt idx="5687">
                  <c:v>200</c:v>
                </c:pt>
                <c:pt idx="5688">
                  <c:v>300</c:v>
                </c:pt>
                <c:pt idx="5689">
                  <c:v>300</c:v>
                </c:pt>
                <c:pt idx="5690">
                  <c:v>500</c:v>
                </c:pt>
                <c:pt idx="5691">
                  <c:v>300</c:v>
                </c:pt>
                <c:pt idx="5692">
                  <c:v>250</c:v>
                </c:pt>
                <c:pt idx="5693">
                  <c:v>200</c:v>
                </c:pt>
                <c:pt idx="5694">
                  <c:v>350</c:v>
                </c:pt>
                <c:pt idx="5695">
                  <c:v>500</c:v>
                </c:pt>
                <c:pt idx="5696">
                  <c:v>400</c:v>
                </c:pt>
                <c:pt idx="5697">
                  <c:v>150</c:v>
                </c:pt>
                <c:pt idx="5698">
                  <c:v>300</c:v>
                </c:pt>
                <c:pt idx="5699">
                  <c:v>500</c:v>
                </c:pt>
                <c:pt idx="5700">
                  <c:v>150</c:v>
                </c:pt>
                <c:pt idx="5701">
                  <c:v>150</c:v>
                </c:pt>
                <c:pt idx="5702">
                  <c:v>300</c:v>
                </c:pt>
                <c:pt idx="5703">
                  <c:v>300</c:v>
                </c:pt>
                <c:pt idx="5704">
                  <c:v>300</c:v>
                </c:pt>
                <c:pt idx="5705">
                  <c:v>300</c:v>
                </c:pt>
                <c:pt idx="5706">
                  <c:v>300</c:v>
                </c:pt>
                <c:pt idx="5707">
                  <c:v>300</c:v>
                </c:pt>
                <c:pt idx="5708">
                  <c:v>200</c:v>
                </c:pt>
                <c:pt idx="5709">
                  <c:v>200</c:v>
                </c:pt>
                <c:pt idx="5710">
                  <c:v>200</c:v>
                </c:pt>
                <c:pt idx="5711">
                  <c:v>280</c:v>
                </c:pt>
                <c:pt idx="5712">
                  <c:v>1000</c:v>
                </c:pt>
                <c:pt idx="5713">
                  <c:v>500</c:v>
                </c:pt>
                <c:pt idx="5714">
                  <c:v>100</c:v>
                </c:pt>
                <c:pt idx="5715">
                  <c:v>400</c:v>
                </c:pt>
                <c:pt idx="5716">
                  <c:v>300</c:v>
                </c:pt>
                <c:pt idx="5717">
                  <c:v>150</c:v>
                </c:pt>
                <c:pt idx="5718">
                  <c:v>100</c:v>
                </c:pt>
                <c:pt idx="5719">
                  <c:v>900</c:v>
                </c:pt>
                <c:pt idx="5720">
                  <c:v>200</c:v>
                </c:pt>
                <c:pt idx="5721">
                  <c:v>150</c:v>
                </c:pt>
                <c:pt idx="5722">
                  <c:v>250</c:v>
                </c:pt>
                <c:pt idx="5723">
                  <c:v>300</c:v>
                </c:pt>
                <c:pt idx="5724">
                  <c:v>270</c:v>
                </c:pt>
                <c:pt idx="5725">
                  <c:v>600</c:v>
                </c:pt>
                <c:pt idx="5726">
                  <c:v>250</c:v>
                </c:pt>
                <c:pt idx="5727">
                  <c:v>200</c:v>
                </c:pt>
                <c:pt idx="5728">
                  <c:v>400</c:v>
                </c:pt>
                <c:pt idx="5729">
                  <c:v>200</c:v>
                </c:pt>
                <c:pt idx="5730">
                  <c:v>200</c:v>
                </c:pt>
                <c:pt idx="5731">
                  <c:v>400</c:v>
                </c:pt>
                <c:pt idx="5732">
                  <c:v>350</c:v>
                </c:pt>
                <c:pt idx="5733">
                  <c:v>300</c:v>
                </c:pt>
                <c:pt idx="5734">
                  <c:v>250</c:v>
                </c:pt>
                <c:pt idx="5735">
                  <c:v>300</c:v>
                </c:pt>
                <c:pt idx="5736">
                  <c:v>100</c:v>
                </c:pt>
                <c:pt idx="5737">
                  <c:v>1200</c:v>
                </c:pt>
                <c:pt idx="5738">
                  <c:v>200</c:v>
                </c:pt>
                <c:pt idx="5739">
                  <c:v>380</c:v>
                </c:pt>
                <c:pt idx="5740">
                  <c:v>400</c:v>
                </c:pt>
                <c:pt idx="5741">
                  <c:v>600</c:v>
                </c:pt>
                <c:pt idx="5742">
                  <c:v>600</c:v>
                </c:pt>
                <c:pt idx="5743">
                  <c:v>600</c:v>
                </c:pt>
                <c:pt idx="5744">
                  <c:v>800</c:v>
                </c:pt>
                <c:pt idx="5745">
                  <c:v>250</c:v>
                </c:pt>
                <c:pt idx="5746">
                  <c:v>300</c:v>
                </c:pt>
                <c:pt idx="5747">
                  <c:v>500</c:v>
                </c:pt>
                <c:pt idx="5748">
                  <c:v>600</c:v>
                </c:pt>
                <c:pt idx="5749">
                  <c:v>600</c:v>
                </c:pt>
                <c:pt idx="5750">
                  <c:v>200</c:v>
                </c:pt>
                <c:pt idx="5751">
                  <c:v>400</c:v>
                </c:pt>
                <c:pt idx="5752">
                  <c:v>300</c:v>
                </c:pt>
                <c:pt idx="5753">
                  <c:v>400</c:v>
                </c:pt>
                <c:pt idx="5754">
                  <c:v>300</c:v>
                </c:pt>
                <c:pt idx="5755">
                  <c:v>750</c:v>
                </c:pt>
                <c:pt idx="5756">
                  <c:v>200</c:v>
                </c:pt>
                <c:pt idx="5757">
                  <c:v>100</c:v>
                </c:pt>
                <c:pt idx="5758">
                  <c:v>100</c:v>
                </c:pt>
                <c:pt idx="5759">
                  <c:v>500</c:v>
                </c:pt>
                <c:pt idx="5760">
                  <c:v>300</c:v>
                </c:pt>
                <c:pt idx="5761">
                  <c:v>500</c:v>
                </c:pt>
                <c:pt idx="5762">
                  <c:v>200</c:v>
                </c:pt>
                <c:pt idx="5763">
                  <c:v>300</c:v>
                </c:pt>
                <c:pt idx="5764">
                  <c:v>200</c:v>
                </c:pt>
                <c:pt idx="5765">
                  <c:v>200</c:v>
                </c:pt>
                <c:pt idx="5766">
                  <c:v>250</c:v>
                </c:pt>
                <c:pt idx="5767">
                  <c:v>250</c:v>
                </c:pt>
                <c:pt idx="5768">
                  <c:v>200</c:v>
                </c:pt>
                <c:pt idx="5769">
                  <c:v>200</c:v>
                </c:pt>
                <c:pt idx="5770">
                  <c:v>300</c:v>
                </c:pt>
                <c:pt idx="5771">
                  <c:v>300</c:v>
                </c:pt>
                <c:pt idx="5772">
                  <c:v>300</c:v>
                </c:pt>
                <c:pt idx="5773">
                  <c:v>300</c:v>
                </c:pt>
                <c:pt idx="5774">
                  <c:v>300</c:v>
                </c:pt>
                <c:pt idx="5775">
                  <c:v>200</c:v>
                </c:pt>
                <c:pt idx="5776">
                  <c:v>200</c:v>
                </c:pt>
                <c:pt idx="5777">
                  <c:v>200</c:v>
                </c:pt>
                <c:pt idx="5778">
                  <c:v>500</c:v>
                </c:pt>
                <c:pt idx="5779">
                  <c:v>500</c:v>
                </c:pt>
                <c:pt idx="5780">
                  <c:v>350</c:v>
                </c:pt>
                <c:pt idx="5781">
                  <c:v>199</c:v>
                </c:pt>
                <c:pt idx="5782">
                  <c:v>100</c:v>
                </c:pt>
                <c:pt idx="5783">
                  <c:v>250</c:v>
                </c:pt>
                <c:pt idx="5784">
                  <c:v>250</c:v>
                </c:pt>
                <c:pt idx="5785">
                  <c:v>300</c:v>
                </c:pt>
                <c:pt idx="5786">
                  <c:v>150</c:v>
                </c:pt>
                <c:pt idx="5787">
                  <c:v>200</c:v>
                </c:pt>
                <c:pt idx="5788">
                  <c:v>300</c:v>
                </c:pt>
                <c:pt idx="5789">
                  <c:v>500</c:v>
                </c:pt>
                <c:pt idx="5790">
                  <c:v>400</c:v>
                </c:pt>
                <c:pt idx="5791">
                  <c:v>150</c:v>
                </c:pt>
                <c:pt idx="5792">
                  <c:v>300</c:v>
                </c:pt>
                <c:pt idx="5793">
                  <c:v>200</c:v>
                </c:pt>
                <c:pt idx="5794">
                  <c:v>200</c:v>
                </c:pt>
                <c:pt idx="5795">
                  <c:v>1400</c:v>
                </c:pt>
                <c:pt idx="5796">
                  <c:v>500</c:v>
                </c:pt>
                <c:pt idx="5797">
                  <c:v>300</c:v>
                </c:pt>
                <c:pt idx="5798">
                  <c:v>1000</c:v>
                </c:pt>
                <c:pt idx="5799">
                  <c:v>200</c:v>
                </c:pt>
                <c:pt idx="5800">
                  <c:v>200</c:v>
                </c:pt>
                <c:pt idx="5801">
                  <c:v>400</c:v>
                </c:pt>
                <c:pt idx="5802">
                  <c:v>300</c:v>
                </c:pt>
                <c:pt idx="5803">
                  <c:v>150</c:v>
                </c:pt>
                <c:pt idx="5804">
                  <c:v>300</c:v>
                </c:pt>
                <c:pt idx="5805">
                  <c:v>150</c:v>
                </c:pt>
                <c:pt idx="5806">
                  <c:v>200</c:v>
                </c:pt>
                <c:pt idx="5807">
                  <c:v>300</c:v>
                </c:pt>
                <c:pt idx="5808">
                  <c:v>300</c:v>
                </c:pt>
                <c:pt idx="5809">
                  <c:v>200</c:v>
                </c:pt>
                <c:pt idx="5810">
                  <c:v>700</c:v>
                </c:pt>
                <c:pt idx="5811">
                  <c:v>350</c:v>
                </c:pt>
                <c:pt idx="5812">
                  <c:v>400</c:v>
                </c:pt>
                <c:pt idx="5813">
                  <c:v>200</c:v>
                </c:pt>
                <c:pt idx="5814">
                  <c:v>200</c:v>
                </c:pt>
                <c:pt idx="5815">
                  <c:v>200</c:v>
                </c:pt>
                <c:pt idx="5816">
                  <c:v>250</c:v>
                </c:pt>
                <c:pt idx="5817">
                  <c:v>50</c:v>
                </c:pt>
                <c:pt idx="5818">
                  <c:v>450</c:v>
                </c:pt>
                <c:pt idx="5819">
                  <c:v>350</c:v>
                </c:pt>
                <c:pt idx="5820">
                  <c:v>200</c:v>
                </c:pt>
                <c:pt idx="5821">
                  <c:v>400</c:v>
                </c:pt>
                <c:pt idx="5822">
                  <c:v>200</c:v>
                </c:pt>
                <c:pt idx="5823">
                  <c:v>300</c:v>
                </c:pt>
                <c:pt idx="5824">
                  <c:v>600</c:v>
                </c:pt>
                <c:pt idx="5825">
                  <c:v>500</c:v>
                </c:pt>
                <c:pt idx="5826">
                  <c:v>200</c:v>
                </c:pt>
                <c:pt idx="5827">
                  <c:v>200</c:v>
                </c:pt>
                <c:pt idx="5828">
                  <c:v>280</c:v>
                </c:pt>
                <c:pt idx="5829">
                  <c:v>300</c:v>
                </c:pt>
                <c:pt idx="5830">
                  <c:v>400</c:v>
                </c:pt>
                <c:pt idx="5831">
                  <c:v>1000</c:v>
                </c:pt>
                <c:pt idx="5832">
                  <c:v>800</c:v>
                </c:pt>
                <c:pt idx="5833">
                  <c:v>300</c:v>
                </c:pt>
                <c:pt idx="5834">
                  <c:v>300</c:v>
                </c:pt>
                <c:pt idx="5835">
                  <c:v>500</c:v>
                </c:pt>
                <c:pt idx="5836">
                  <c:v>300</c:v>
                </c:pt>
                <c:pt idx="5837">
                  <c:v>400</c:v>
                </c:pt>
                <c:pt idx="5838">
                  <c:v>500</c:v>
                </c:pt>
                <c:pt idx="5839">
                  <c:v>200</c:v>
                </c:pt>
                <c:pt idx="5840">
                  <c:v>300</c:v>
                </c:pt>
                <c:pt idx="5841">
                  <c:v>400</c:v>
                </c:pt>
                <c:pt idx="5842">
                  <c:v>400</c:v>
                </c:pt>
                <c:pt idx="5843">
                  <c:v>300</c:v>
                </c:pt>
                <c:pt idx="5844">
                  <c:v>250</c:v>
                </c:pt>
                <c:pt idx="5845">
                  <c:v>250</c:v>
                </c:pt>
                <c:pt idx="5846">
                  <c:v>200</c:v>
                </c:pt>
                <c:pt idx="5847">
                  <c:v>300</c:v>
                </c:pt>
                <c:pt idx="5848">
                  <c:v>200</c:v>
                </c:pt>
                <c:pt idx="5849">
                  <c:v>100</c:v>
                </c:pt>
                <c:pt idx="5850">
                  <c:v>400</c:v>
                </c:pt>
                <c:pt idx="5851">
                  <c:v>300</c:v>
                </c:pt>
                <c:pt idx="5852">
                  <c:v>300</c:v>
                </c:pt>
                <c:pt idx="5853">
                  <c:v>450</c:v>
                </c:pt>
                <c:pt idx="5854">
                  <c:v>200</c:v>
                </c:pt>
                <c:pt idx="5855">
                  <c:v>300</c:v>
                </c:pt>
                <c:pt idx="5856">
                  <c:v>700</c:v>
                </c:pt>
                <c:pt idx="5857">
                  <c:v>200</c:v>
                </c:pt>
                <c:pt idx="5858">
                  <c:v>200</c:v>
                </c:pt>
                <c:pt idx="5859">
                  <c:v>100</c:v>
                </c:pt>
                <c:pt idx="5860">
                  <c:v>160</c:v>
                </c:pt>
                <c:pt idx="5861">
                  <c:v>300</c:v>
                </c:pt>
                <c:pt idx="5862">
                  <c:v>350</c:v>
                </c:pt>
                <c:pt idx="5863">
                  <c:v>600</c:v>
                </c:pt>
                <c:pt idx="5864">
                  <c:v>500</c:v>
                </c:pt>
                <c:pt idx="5865">
                  <c:v>300</c:v>
                </c:pt>
                <c:pt idx="5866">
                  <c:v>150</c:v>
                </c:pt>
                <c:pt idx="5867">
                  <c:v>280</c:v>
                </c:pt>
                <c:pt idx="5868">
                  <c:v>300</c:v>
                </c:pt>
                <c:pt idx="5869">
                  <c:v>800</c:v>
                </c:pt>
                <c:pt idx="5870">
                  <c:v>300</c:v>
                </c:pt>
                <c:pt idx="5871">
                  <c:v>300</c:v>
                </c:pt>
                <c:pt idx="5872">
                  <c:v>300</c:v>
                </c:pt>
                <c:pt idx="5873">
                  <c:v>300</c:v>
                </c:pt>
                <c:pt idx="5874">
                  <c:v>400</c:v>
                </c:pt>
                <c:pt idx="5875">
                  <c:v>280</c:v>
                </c:pt>
                <c:pt idx="5876">
                  <c:v>300</c:v>
                </c:pt>
                <c:pt idx="5877">
                  <c:v>250</c:v>
                </c:pt>
                <c:pt idx="5878">
                  <c:v>800</c:v>
                </c:pt>
                <c:pt idx="5879">
                  <c:v>150</c:v>
                </c:pt>
                <c:pt idx="5880">
                  <c:v>500</c:v>
                </c:pt>
                <c:pt idx="5881">
                  <c:v>750</c:v>
                </c:pt>
                <c:pt idx="5882">
                  <c:v>200</c:v>
                </c:pt>
                <c:pt idx="5883">
                  <c:v>300</c:v>
                </c:pt>
                <c:pt idx="5884">
                  <c:v>300</c:v>
                </c:pt>
                <c:pt idx="5885">
                  <c:v>350</c:v>
                </c:pt>
                <c:pt idx="5886">
                  <c:v>200</c:v>
                </c:pt>
                <c:pt idx="5887">
                  <c:v>250</c:v>
                </c:pt>
                <c:pt idx="5888">
                  <c:v>250</c:v>
                </c:pt>
                <c:pt idx="5889">
                  <c:v>1800</c:v>
                </c:pt>
                <c:pt idx="5890">
                  <c:v>300</c:v>
                </c:pt>
                <c:pt idx="5891">
                  <c:v>200</c:v>
                </c:pt>
                <c:pt idx="5892">
                  <c:v>300</c:v>
                </c:pt>
                <c:pt idx="5893">
                  <c:v>300</c:v>
                </c:pt>
                <c:pt idx="5894">
                  <c:v>300</c:v>
                </c:pt>
                <c:pt idx="5895">
                  <c:v>200</c:v>
                </c:pt>
                <c:pt idx="5896">
                  <c:v>250</c:v>
                </c:pt>
                <c:pt idx="5897">
                  <c:v>300</c:v>
                </c:pt>
                <c:pt idx="5898">
                  <c:v>250</c:v>
                </c:pt>
                <c:pt idx="5899">
                  <c:v>250</c:v>
                </c:pt>
                <c:pt idx="5900">
                  <c:v>200</c:v>
                </c:pt>
                <c:pt idx="5901">
                  <c:v>300</c:v>
                </c:pt>
                <c:pt idx="5902">
                  <c:v>300</c:v>
                </c:pt>
                <c:pt idx="5903">
                  <c:v>150</c:v>
                </c:pt>
                <c:pt idx="5904">
                  <c:v>300</c:v>
                </c:pt>
                <c:pt idx="5905">
                  <c:v>250</c:v>
                </c:pt>
                <c:pt idx="5906">
                  <c:v>300</c:v>
                </c:pt>
                <c:pt idx="5907">
                  <c:v>250</c:v>
                </c:pt>
                <c:pt idx="5908">
                  <c:v>150</c:v>
                </c:pt>
                <c:pt idx="5909">
                  <c:v>500</c:v>
                </c:pt>
                <c:pt idx="5910">
                  <c:v>300</c:v>
                </c:pt>
                <c:pt idx="5911">
                  <c:v>400</c:v>
                </c:pt>
                <c:pt idx="5912">
                  <c:v>300</c:v>
                </c:pt>
                <c:pt idx="5913">
                  <c:v>500</c:v>
                </c:pt>
                <c:pt idx="5914">
                  <c:v>200</c:v>
                </c:pt>
                <c:pt idx="5915">
                  <c:v>300</c:v>
                </c:pt>
                <c:pt idx="5916">
                  <c:v>300</c:v>
                </c:pt>
                <c:pt idx="5917">
                  <c:v>200</c:v>
                </c:pt>
                <c:pt idx="5918">
                  <c:v>1500</c:v>
                </c:pt>
                <c:pt idx="5919">
                  <c:v>800</c:v>
                </c:pt>
                <c:pt idx="5920">
                  <c:v>200</c:v>
                </c:pt>
                <c:pt idx="5921">
                  <c:v>250</c:v>
                </c:pt>
                <c:pt idx="5922">
                  <c:v>200</c:v>
                </c:pt>
                <c:pt idx="5923">
                  <c:v>500</c:v>
                </c:pt>
                <c:pt idx="5924">
                  <c:v>400</c:v>
                </c:pt>
                <c:pt idx="5925">
                  <c:v>250</c:v>
                </c:pt>
                <c:pt idx="5926">
                  <c:v>200</c:v>
                </c:pt>
                <c:pt idx="5927">
                  <c:v>100</c:v>
                </c:pt>
                <c:pt idx="5928">
                  <c:v>150</c:v>
                </c:pt>
                <c:pt idx="5929">
                  <c:v>300</c:v>
                </c:pt>
                <c:pt idx="5930">
                  <c:v>450</c:v>
                </c:pt>
                <c:pt idx="5931">
                  <c:v>400</c:v>
                </c:pt>
                <c:pt idx="5932">
                  <c:v>350</c:v>
                </c:pt>
                <c:pt idx="5933">
                  <c:v>300</c:v>
                </c:pt>
                <c:pt idx="5934">
                  <c:v>200</c:v>
                </c:pt>
                <c:pt idx="5935">
                  <c:v>200</c:v>
                </c:pt>
                <c:pt idx="5936">
                  <c:v>400</c:v>
                </c:pt>
                <c:pt idx="5937">
                  <c:v>600</c:v>
                </c:pt>
                <c:pt idx="5938">
                  <c:v>150</c:v>
                </c:pt>
                <c:pt idx="5939">
                  <c:v>500</c:v>
                </c:pt>
                <c:pt idx="5940">
                  <c:v>600</c:v>
                </c:pt>
                <c:pt idx="5941">
                  <c:v>300</c:v>
                </c:pt>
                <c:pt idx="5942">
                  <c:v>500</c:v>
                </c:pt>
                <c:pt idx="5943">
                  <c:v>100</c:v>
                </c:pt>
                <c:pt idx="5944">
                  <c:v>1500</c:v>
                </c:pt>
                <c:pt idx="5945">
                  <c:v>250</c:v>
                </c:pt>
                <c:pt idx="5946">
                  <c:v>300</c:v>
                </c:pt>
                <c:pt idx="5947">
                  <c:v>220</c:v>
                </c:pt>
                <c:pt idx="5948">
                  <c:v>300</c:v>
                </c:pt>
                <c:pt idx="5949">
                  <c:v>200</c:v>
                </c:pt>
                <c:pt idx="5950">
                  <c:v>110</c:v>
                </c:pt>
                <c:pt idx="5951">
                  <c:v>800</c:v>
                </c:pt>
                <c:pt idx="5952">
                  <c:v>200</c:v>
                </c:pt>
                <c:pt idx="5953">
                  <c:v>400</c:v>
                </c:pt>
                <c:pt idx="5954">
                  <c:v>200</c:v>
                </c:pt>
                <c:pt idx="5955">
                  <c:v>250</c:v>
                </c:pt>
                <c:pt idx="5956">
                  <c:v>400</c:v>
                </c:pt>
                <c:pt idx="5957">
                  <c:v>300</c:v>
                </c:pt>
                <c:pt idx="5958">
                  <c:v>300</c:v>
                </c:pt>
                <c:pt idx="5959">
                  <c:v>200</c:v>
                </c:pt>
                <c:pt idx="5960">
                  <c:v>280</c:v>
                </c:pt>
                <c:pt idx="5961">
                  <c:v>500</c:v>
                </c:pt>
                <c:pt idx="5962">
                  <c:v>300</c:v>
                </c:pt>
                <c:pt idx="5963">
                  <c:v>600</c:v>
                </c:pt>
                <c:pt idx="5964">
                  <c:v>600</c:v>
                </c:pt>
                <c:pt idx="5965">
                  <c:v>600</c:v>
                </c:pt>
                <c:pt idx="5966">
                  <c:v>600</c:v>
                </c:pt>
                <c:pt idx="5967">
                  <c:v>350</c:v>
                </c:pt>
                <c:pt idx="5968">
                  <c:v>600</c:v>
                </c:pt>
                <c:pt idx="5969">
                  <c:v>300</c:v>
                </c:pt>
                <c:pt idx="5970">
                  <c:v>400</c:v>
                </c:pt>
                <c:pt idx="5971">
                  <c:v>400</c:v>
                </c:pt>
                <c:pt idx="5972">
                  <c:v>100</c:v>
                </c:pt>
                <c:pt idx="5973">
                  <c:v>500</c:v>
                </c:pt>
                <c:pt idx="5974">
                  <c:v>300</c:v>
                </c:pt>
                <c:pt idx="5975">
                  <c:v>250</c:v>
                </c:pt>
                <c:pt idx="5976">
                  <c:v>400</c:v>
                </c:pt>
                <c:pt idx="5977">
                  <c:v>500</c:v>
                </c:pt>
                <c:pt idx="5978">
                  <c:v>250</c:v>
                </c:pt>
                <c:pt idx="5979">
                  <c:v>200</c:v>
                </c:pt>
                <c:pt idx="5980">
                  <c:v>300</c:v>
                </c:pt>
                <c:pt idx="5981">
                  <c:v>400</c:v>
                </c:pt>
                <c:pt idx="5982">
                  <c:v>300</c:v>
                </c:pt>
                <c:pt idx="5983">
                  <c:v>300</c:v>
                </c:pt>
                <c:pt idx="5984">
                  <c:v>300</c:v>
                </c:pt>
                <c:pt idx="5985">
                  <c:v>300</c:v>
                </c:pt>
                <c:pt idx="5986">
                  <c:v>300</c:v>
                </c:pt>
                <c:pt idx="5987">
                  <c:v>200</c:v>
                </c:pt>
                <c:pt idx="5988">
                  <c:v>350</c:v>
                </c:pt>
                <c:pt idx="5989">
                  <c:v>250</c:v>
                </c:pt>
                <c:pt idx="5990">
                  <c:v>150</c:v>
                </c:pt>
                <c:pt idx="5991">
                  <c:v>250</c:v>
                </c:pt>
                <c:pt idx="5992">
                  <c:v>800</c:v>
                </c:pt>
                <c:pt idx="5993">
                  <c:v>300</c:v>
                </c:pt>
                <c:pt idx="5994">
                  <c:v>300</c:v>
                </c:pt>
                <c:pt idx="5995">
                  <c:v>600</c:v>
                </c:pt>
                <c:pt idx="5996">
                  <c:v>650</c:v>
                </c:pt>
                <c:pt idx="5997">
                  <c:v>300</c:v>
                </c:pt>
                <c:pt idx="5998">
                  <c:v>700</c:v>
                </c:pt>
                <c:pt idx="5999">
                  <c:v>200</c:v>
                </c:pt>
                <c:pt idx="6000">
                  <c:v>800</c:v>
                </c:pt>
                <c:pt idx="6001">
                  <c:v>300</c:v>
                </c:pt>
                <c:pt idx="6002">
                  <c:v>250</c:v>
                </c:pt>
                <c:pt idx="6003">
                  <c:v>300</c:v>
                </c:pt>
                <c:pt idx="6004">
                  <c:v>300</c:v>
                </c:pt>
                <c:pt idx="6005">
                  <c:v>100</c:v>
                </c:pt>
                <c:pt idx="6006">
                  <c:v>200</c:v>
                </c:pt>
                <c:pt idx="6007">
                  <c:v>200</c:v>
                </c:pt>
                <c:pt idx="6008">
                  <c:v>800</c:v>
                </c:pt>
                <c:pt idx="6009">
                  <c:v>200</c:v>
                </c:pt>
                <c:pt idx="6010">
                  <c:v>400</c:v>
                </c:pt>
                <c:pt idx="6011">
                  <c:v>800</c:v>
                </c:pt>
                <c:pt idx="6012">
                  <c:v>300</c:v>
                </c:pt>
                <c:pt idx="6013">
                  <c:v>800</c:v>
                </c:pt>
                <c:pt idx="6014">
                  <c:v>150</c:v>
                </c:pt>
                <c:pt idx="6015">
                  <c:v>200</c:v>
                </c:pt>
                <c:pt idx="6016">
                  <c:v>300</c:v>
                </c:pt>
                <c:pt idx="6017">
                  <c:v>300</c:v>
                </c:pt>
                <c:pt idx="6018">
                  <c:v>200</c:v>
                </c:pt>
                <c:pt idx="6019">
                  <c:v>300</c:v>
                </c:pt>
                <c:pt idx="6020">
                  <c:v>300</c:v>
                </c:pt>
                <c:pt idx="6021">
                  <c:v>200</c:v>
                </c:pt>
                <c:pt idx="6022">
                  <c:v>300</c:v>
                </c:pt>
                <c:pt idx="6023">
                  <c:v>300</c:v>
                </c:pt>
                <c:pt idx="6024">
                  <c:v>300</c:v>
                </c:pt>
                <c:pt idx="6025">
                  <c:v>400</c:v>
                </c:pt>
                <c:pt idx="6026">
                  <c:v>500</c:v>
                </c:pt>
                <c:pt idx="6027">
                  <c:v>600</c:v>
                </c:pt>
                <c:pt idx="6028">
                  <c:v>400</c:v>
                </c:pt>
                <c:pt idx="6029">
                  <c:v>450</c:v>
                </c:pt>
                <c:pt idx="6030">
                  <c:v>200</c:v>
                </c:pt>
                <c:pt idx="6031">
                  <c:v>250</c:v>
                </c:pt>
                <c:pt idx="6032">
                  <c:v>300</c:v>
                </c:pt>
                <c:pt idx="6033">
                  <c:v>200</c:v>
                </c:pt>
                <c:pt idx="6034">
                  <c:v>300</c:v>
                </c:pt>
                <c:pt idx="6035">
                  <c:v>300</c:v>
                </c:pt>
                <c:pt idx="6036">
                  <c:v>400</c:v>
                </c:pt>
                <c:pt idx="6037">
                  <c:v>400</c:v>
                </c:pt>
                <c:pt idx="6038">
                  <c:v>300</c:v>
                </c:pt>
                <c:pt idx="6039">
                  <c:v>300</c:v>
                </c:pt>
                <c:pt idx="6040">
                  <c:v>350</c:v>
                </c:pt>
                <c:pt idx="6041">
                  <c:v>120</c:v>
                </c:pt>
                <c:pt idx="6042">
                  <c:v>400</c:v>
                </c:pt>
                <c:pt idx="6043">
                  <c:v>400</c:v>
                </c:pt>
                <c:pt idx="6044">
                  <c:v>350</c:v>
                </c:pt>
                <c:pt idx="6045">
                  <c:v>350</c:v>
                </c:pt>
                <c:pt idx="6046">
                  <c:v>300</c:v>
                </c:pt>
                <c:pt idx="6047">
                  <c:v>300</c:v>
                </c:pt>
                <c:pt idx="6048">
                  <c:v>300</c:v>
                </c:pt>
                <c:pt idx="6049">
                  <c:v>300</c:v>
                </c:pt>
                <c:pt idx="6050">
                  <c:v>100</c:v>
                </c:pt>
                <c:pt idx="6051">
                  <c:v>300</c:v>
                </c:pt>
                <c:pt idx="6052">
                  <c:v>500</c:v>
                </c:pt>
                <c:pt idx="6053">
                  <c:v>300</c:v>
                </c:pt>
                <c:pt idx="6054">
                  <c:v>400</c:v>
                </c:pt>
                <c:pt idx="6055">
                  <c:v>300</c:v>
                </c:pt>
                <c:pt idx="6056">
                  <c:v>300</c:v>
                </c:pt>
                <c:pt idx="6057">
                  <c:v>250</c:v>
                </c:pt>
                <c:pt idx="6058">
                  <c:v>300</c:v>
                </c:pt>
                <c:pt idx="6059">
                  <c:v>200</c:v>
                </c:pt>
                <c:pt idx="6060">
                  <c:v>300</c:v>
                </c:pt>
                <c:pt idx="6061">
                  <c:v>350</c:v>
                </c:pt>
                <c:pt idx="6062">
                  <c:v>1500</c:v>
                </c:pt>
                <c:pt idx="6063">
                  <c:v>200</c:v>
                </c:pt>
                <c:pt idx="6064">
                  <c:v>289</c:v>
                </c:pt>
                <c:pt idx="6065">
                  <c:v>280</c:v>
                </c:pt>
                <c:pt idx="6066">
                  <c:v>1000</c:v>
                </c:pt>
                <c:pt idx="6067">
                  <c:v>300</c:v>
                </c:pt>
                <c:pt idx="6068">
                  <c:v>350</c:v>
                </c:pt>
                <c:pt idx="6069">
                  <c:v>200</c:v>
                </c:pt>
                <c:pt idx="6070">
                  <c:v>280</c:v>
                </c:pt>
                <c:pt idx="6071">
                  <c:v>600</c:v>
                </c:pt>
                <c:pt idx="6072">
                  <c:v>500</c:v>
                </c:pt>
                <c:pt idx="6073">
                  <c:v>250</c:v>
                </c:pt>
                <c:pt idx="6074">
                  <c:v>300</c:v>
                </c:pt>
                <c:pt idx="6075">
                  <c:v>150</c:v>
                </c:pt>
                <c:pt idx="6076">
                  <c:v>250</c:v>
                </c:pt>
                <c:pt idx="6077">
                  <c:v>300</c:v>
                </c:pt>
                <c:pt idx="6078">
                  <c:v>250</c:v>
                </c:pt>
                <c:pt idx="6079">
                  <c:v>300</c:v>
                </c:pt>
                <c:pt idx="6080">
                  <c:v>200</c:v>
                </c:pt>
                <c:pt idx="6081">
                  <c:v>1000</c:v>
                </c:pt>
                <c:pt idx="6082">
                  <c:v>250</c:v>
                </c:pt>
                <c:pt idx="6083">
                  <c:v>150</c:v>
                </c:pt>
                <c:pt idx="6084">
                  <c:v>200</c:v>
                </c:pt>
                <c:pt idx="6085">
                  <c:v>150</c:v>
                </c:pt>
                <c:pt idx="6086">
                  <c:v>280</c:v>
                </c:pt>
                <c:pt idx="6087">
                  <c:v>250</c:v>
                </c:pt>
                <c:pt idx="6088">
                  <c:v>400</c:v>
                </c:pt>
                <c:pt idx="6089">
                  <c:v>300</c:v>
                </c:pt>
                <c:pt idx="6090">
                  <c:v>400</c:v>
                </c:pt>
                <c:pt idx="6091">
                  <c:v>250</c:v>
                </c:pt>
                <c:pt idx="6092">
                  <c:v>300</c:v>
                </c:pt>
                <c:pt idx="6093">
                  <c:v>400</c:v>
                </c:pt>
                <c:pt idx="6094">
                  <c:v>199</c:v>
                </c:pt>
                <c:pt idx="6095">
                  <c:v>400</c:v>
                </c:pt>
                <c:pt idx="6096">
                  <c:v>200</c:v>
                </c:pt>
                <c:pt idx="6097">
                  <c:v>250</c:v>
                </c:pt>
                <c:pt idx="6098">
                  <c:v>300</c:v>
                </c:pt>
                <c:pt idx="6099">
                  <c:v>300</c:v>
                </c:pt>
                <c:pt idx="6100">
                  <c:v>200</c:v>
                </c:pt>
                <c:pt idx="6101">
                  <c:v>200</c:v>
                </c:pt>
                <c:pt idx="6102">
                  <c:v>400</c:v>
                </c:pt>
                <c:pt idx="6103">
                  <c:v>350</c:v>
                </c:pt>
                <c:pt idx="6104">
                  <c:v>250</c:v>
                </c:pt>
                <c:pt idx="6105">
                  <c:v>300</c:v>
                </c:pt>
                <c:pt idx="6106">
                  <c:v>300</c:v>
                </c:pt>
                <c:pt idx="6107">
                  <c:v>900</c:v>
                </c:pt>
                <c:pt idx="6108">
                  <c:v>200</c:v>
                </c:pt>
                <c:pt idx="6109">
                  <c:v>350</c:v>
                </c:pt>
                <c:pt idx="6110">
                  <c:v>200</c:v>
                </c:pt>
                <c:pt idx="6111">
                  <c:v>500</c:v>
                </c:pt>
                <c:pt idx="6112">
                  <c:v>200</c:v>
                </c:pt>
                <c:pt idx="6113">
                  <c:v>400</c:v>
                </c:pt>
                <c:pt idx="6114">
                  <c:v>250</c:v>
                </c:pt>
                <c:pt idx="6115">
                  <c:v>350</c:v>
                </c:pt>
                <c:pt idx="6116">
                  <c:v>150</c:v>
                </c:pt>
                <c:pt idx="6117">
                  <c:v>200</c:v>
                </c:pt>
                <c:pt idx="6118">
                  <c:v>300</c:v>
                </c:pt>
                <c:pt idx="6119">
                  <c:v>100</c:v>
                </c:pt>
                <c:pt idx="6120">
                  <c:v>200</c:v>
                </c:pt>
                <c:pt idx="6121">
                  <c:v>150</c:v>
                </c:pt>
                <c:pt idx="6122">
                  <c:v>300</c:v>
                </c:pt>
                <c:pt idx="6123">
                  <c:v>300</c:v>
                </c:pt>
                <c:pt idx="6124">
                  <c:v>300</c:v>
                </c:pt>
                <c:pt idx="6125">
                  <c:v>750</c:v>
                </c:pt>
                <c:pt idx="6126">
                  <c:v>200</c:v>
                </c:pt>
                <c:pt idx="6127">
                  <c:v>250</c:v>
                </c:pt>
                <c:pt idx="6128">
                  <c:v>200</c:v>
                </c:pt>
                <c:pt idx="6129">
                  <c:v>200</c:v>
                </c:pt>
                <c:pt idx="6130">
                  <c:v>120</c:v>
                </c:pt>
                <c:pt idx="6131">
                  <c:v>325</c:v>
                </c:pt>
                <c:pt idx="6132">
                  <c:v>300</c:v>
                </c:pt>
                <c:pt idx="6133">
                  <c:v>300</c:v>
                </c:pt>
                <c:pt idx="6134">
                  <c:v>300</c:v>
                </c:pt>
                <c:pt idx="6135">
                  <c:v>120</c:v>
                </c:pt>
                <c:pt idx="6136">
                  <c:v>200</c:v>
                </c:pt>
                <c:pt idx="6137">
                  <c:v>300</c:v>
                </c:pt>
                <c:pt idx="6138">
                  <c:v>100</c:v>
                </c:pt>
                <c:pt idx="6139">
                  <c:v>300</c:v>
                </c:pt>
                <c:pt idx="6140">
                  <c:v>600</c:v>
                </c:pt>
                <c:pt idx="6141">
                  <c:v>300</c:v>
                </c:pt>
                <c:pt idx="6142">
                  <c:v>400</c:v>
                </c:pt>
                <c:pt idx="6143">
                  <c:v>400</c:v>
                </c:pt>
                <c:pt idx="6144">
                  <c:v>120</c:v>
                </c:pt>
                <c:pt idx="6145">
                  <c:v>200</c:v>
                </c:pt>
                <c:pt idx="6146">
                  <c:v>280</c:v>
                </c:pt>
                <c:pt idx="6147">
                  <c:v>250</c:v>
                </c:pt>
                <c:pt idx="6148">
                  <c:v>350</c:v>
                </c:pt>
                <c:pt idx="6149">
                  <c:v>200</c:v>
                </c:pt>
                <c:pt idx="6150">
                  <c:v>300</c:v>
                </c:pt>
                <c:pt idx="6151">
                  <c:v>600</c:v>
                </c:pt>
                <c:pt idx="6152">
                  <c:v>300</c:v>
                </c:pt>
                <c:pt idx="6153">
                  <c:v>200</c:v>
                </c:pt>
                <c:pt idx="6154">
                  <c:v>250</c:v>
                </c:pt>
                <c:pt idx="6155">
                  <c:v>130</c:v>
                </c:pt>
                <c:pt idx="6156">
                  <c:v>200</c:v>
                </c:pt>
                <c:pt idx="6157">
                  <c:v>500</c:v>
                </c:pt>
                <c:pt idx="6158">
                  <c:v>200</c:v>
                </c:pt>
                <c:pt idx="6159">
                  <c:v>800</c:v>
                </c:pt>
                <c:pt idx="6160">
                  <c:v>100</c:v>
                </c:pt>
                <c:pt idx="6161">
                  <c:v>300</c:v>
                </c:pt>
                <c:pt idx="6162">
                  <c:v>150</c:v>
                </c:pt>
                <c:pt idx="6163">
                  <c:v>250</c:v>
                </c:pt>
                <c:pt idx="6164">
                  <c:v>200</c:v>
                </c:pt>
                <c:pt idx="6165">
                  <c:v>300</c:v>
                </c:pt>
                <c:pt idx="6166">
                  <c:v>500</c:v>
                </c:pt>
                <c:pt idx="6167">
                  <c:v>200</c:v>
                </c:pt>
                <c:pt idx="6168">
                  <c:v>500</c:v>
                </c:pt>
                <c:pt idx="6169">
                  <c:v>200</c:v>
                </c:pt>
                <c:pt idx="6170">
                  <c:v>200</c:v>
                </c:pt>
                <c:pt idx="6171">
                  <c:v>1600</c:v>
                </c:pt>
                <c:pt idx="6172">
                  <c:v>500</c:v>
                </c:pt>
                <c:pt idx="6173">
                  <c:v>200</c:v>
                </c:pt>
                <c:pt idx="6174">
                  <c:v>350</c:v>
                </c:pt>
                <c:pt idx="6175">
                  <c:v>250</c:v>
                </c:pt>
                <c:pt idx="6176">
                  <c:v>200</c:v>
                </c:pt>
                <c:pt idx="6177">
                  <c:v>250</c:v>
                </c:pt>
                <c:pt idx="6178">
                  <c:v>250</c:v>
                </c:pt>
                <c:pt idx="6179">
                  <c:v>250</c:v>
                </c:pt>
                <c:pt idx="6180">
                  <c:v>500</c:v>
                </c:pt>
                <c:pt idx="6181">
                  <c:v>250</c:v>
                </c:pt>
                <c:pt idx="6182">
                  <c:v>300</c:v>
                </c:pt>
                <c:pt idx="6183">
                  <c:v>250</c:v>
                </c:pt>
                <c:pt idx="6184">
                  <c:v>250</c:v>
                </c:pt>
                <c:pt idx="6185">
                  <c:v>350</c:v>
                </c:pt>
                <c:pt idx="6186">
                  <c:v>300</c:v>
                </c:pt>
                <c:pt idx="6187">
                  <c:v>250</c:v>
                </c:pt>
                <c:pt idx="6188">
                  <c:v>100</c:v>
                </c:pt>
                <c:pt idx="6189">
                  <c:v>300</c:v>
                </c:pt>
                <c:pt idx="6190">
                  <c:v>200</c:v>
                </c:pt>
                <c:pt idx="6191">
                  <c:v>200</c:v>
                </c:pt>
                <c:pt idx="6192">
                  <c:v>600</c:v>
                </c:pt>
                <c:pt idx="6193">
                  <c:v>100</c:v>
                </c:pt>
                <c:pt idx="6194">
                  <c:v>300</c:v>
                </c:pt>
                <c:pt idx="6195">
                  <c:v>250</c:v>
                </c:pt>
                <c:pt idx="6196">
                  <c:v>300</c:v>
                </c:pt>
                <c:pt idx="6197">
                  <c:v>150</c:v>
                </c:pt>
                <c:pt idx="6198">
                  <c:v>300</c:v>
                </c:pt>
                <c:pt idx="6199">
                  <c:v>200</c:v>
                </c:pt>
                <c:pt idx="6200">
                  <c:v>300</c:v>
                </c:pt>
                <c:pt idx="6201">
                  <c:v>350</c:v>
                </c:pt>
                <c:pt idx="6202">
                  <c:v>300</c:v>
                </c:pt>
                <c:pt idx="6203">
                  <c:v>200</c:v>
                </c:pt>
                <c:pt idx="6204">
                  <c:v>350</c:v>
                </c:pt>
                <c:pt idx="6205">
                  <c:v>800</c:v>
                </c:pt>
                <c:pt idx="6206">
                  <c:v>600</c:v>
                </c:pt>
                <c:pt idx="6207">
                  <c:v>350</c:v>
                </c:pt>
                <c:pt idx="6208">
                  <c:v>300</c:v>
                </c:pt>
                <c:pt idx="6209">
                  <c:v>200</c:v>
                </c:pt>
                <c:pt idx="6210">
                  <c:v>300</c:v>
                </c:pt>
                <c:pt idx="6211">
                  <c:v>200</c:v>
                </c:pt>
                <c:pt idx="6212">
                  <c:v>100</c:v>
                </c:pt>
                <c:pt idx="6213">
                  <c:v>150</c:v>
                </c:pt>
                <c:pt idx="6214">
                  <c:v>300</c:v>
                </c:pt>
                <c:pt idx="6215">
                  <c:v>700</c:v>
                </c:pt>
                <c:pt idx="6216">
                  <c:v>150</c:v>
                </c:pt>
                <c:pt idx="6217">
                  <c:v>200</c:v>
                </c:pt>
                <c:pt idx="6218">
                  <c:v>200</c:v>
                </c:pt>
                <c:pt idx="6219">
                  <c:v>600</c:v>
                </c:pt>
                <c:pt idx="6220">
                  <c:v>250</c:v>
                </c:pt>
                <c:pt idx="6221">
                  <c:v>150</c:v>
                </c:pt>
                <c:pt idx="6222">
                  <c:v>300</c:v>
                </c:pt>
                <c:pt idx="6223">
                  <c:v>500</c:v>
                </c:pt>
                <c:pt idx="6224">
                  <c:v>600</c:v>
                </c:pt>
                <c:pt idx="6225">
                  <c:v>200</c:v>
                </c:pt>
                <c:pt idx="6226">
                  <c:v>200</c:v>
                </c:pt>
                <c:pt idx="6227">
                  <c:v>300</c:v>
                </c:pt>
                <c:pt idx="6228">
                  <c:v>400</c:v>
                </c:pt>
                <c:pt idx="6229">
                  <c:v>500</c:v>
                </c:pt>
                <c:pt idx="6230">
                  <c:v>200</c:v>
                </c:pt>
                <c:pt idx="6231">
                  <c:v>400</c:v>
                </c:pt>
                <c:pt idx="6232">
                  <c:v>200</c:v>
                </c:pt>
                <c:pt idx="6233">
                  <c:v>200</c:v>
                </c:pt>
                <c:pt idx="6234">
                  <c:v>300</c:v>
                </c:pt>
                <c:pt idx="6235">
                  <c:v>800</c:v>
                </c:pt>
                <c:pt idx="6236">
                  <c:v>500</c:v>
                </c:pt>
                <c:pt idx="6237">
                  <c:v>300</c:v>
                </c:pt>
                <c:pt idx="6238">
                  <c:v>200</c:v>
                </c:pt>
                <c:pt idx="6239">
                  <c:v>350</c:v>
                </c:pt>
                <c:pt idx="6240">
                  <c:v>150</c:v>
                </c:pt>
                <c:pt idx="6241">
                  <c:v>300</c:v>
                </c:pt>
                <c:pt idx="6242">
                  <c:v>600</c:v>
                </c:pt>
                <c:pt idx="6243">
                  <c:v>400</c:v>
                </c:pt>
                <c:pt idx="6244">
                  <c:v>500</c:v>
                </c:pt>
                <c:pt idx="6245">
                  <c:v>300</c:v>
                </c:pt>
                <c:pt idx="6246">
                  <c:v>300</c:v>
                </c:pt>
                <c:pt idx="6247">
                  <c:v>300</c:v>
                </c:pt>
                <c:pt idx="6248">
                  <c:v>500</c:v>
                </c:pt>
                <c:pt idx="6249">
                  <c:v>200</c:v>
                </c:pt>
                <c:pt idx="6250">
                  <c:v>400</c:v>
                </c:pt>
                <c:pt idx="6251">
                  <c:v>200</c:v>
                </c:pt>
                <c:pt idx="6252">
                  <c:v>100</c:v>
                </c:pt>
                <c:pt idx="6253">
                  <c:v>300</c:v>
                </c:pt>
                <c:pt idx="6254">
                  <c:v>300</c:v>
                </c:pt>
                <c:pt idx="6255">
                  <c:v>280</c:v>
                </c:pt>
                <c:pt idx="6256">
                  <c:v>150</c:v>
                </c:pt>
                <c:pt idx="6257">
                  <c:v>150</c:v>
                </c:pt>
                <c:pt idx="6258">
                  <c:v>250</c:v>
                </c:pt>
                <c:pt idx="6259">
                  <c:v>400</c:v>
                </c:pt>
                <c:pt idx="6260">
                  <c:v>350</c:v>
                </c:pt>
                <c:pt idx="6261">
                  <c:v>250</c:v>
                </c:pt>
                <c:pt idx="6262">
                  <c:v>600</c:v>
                </c:pt>
                <c:pt idx="6263">
                  <c:v>250</c:v>
                </c:pt>
                <c:pt idx="6264">
                  <c:v>300</c:v>
                </c:pt>
                <c:pt idx="6265">
                  <c:v>300</c:v>
                </c:pt>
                <c:pt idx="6266">
                  <c:v>200</c:v>
                </c:pt>
                <c:pt idx="6267">
                  <c:v>200</c:v>
                </c:pt>
                <c:pt idx="6268">
                  <c:v>200</c:v>
                </c:pt>
                <c:pt idx="6269">
                  <c:v>400</c:v>
                </c:pt>
                <c:pt idx="6270">
                  <c:v>350</c:v>
                </c:pt>
                <c:pt idx="6271">
                  <c:v>300</c:v>
                </c:pt>
                <c:pt idx="6272">
                  <c:v>250</c:v>
                </c:pt>
                <c:pt idx="6273">
                  <c:v>250</c:v>
                </c:pt>
                <c:pt idx="6274">
                  <c:v>250</c:v>
                </c:pt>
                <c:pt idx="6275">
                  <c:v>250</c:v>
                </c:pt>
                <c:pt idx="6276">
                  <c:v>250</c:v>
                </c:pt>
                <c:pt idx="6277">
                  <c:v>250</c:v>
                </c:pt>
                <c:pt idx="6278">
                  <c:v>200</c:v>
                </c:pt>
                <c:pt idx="6279">
                  <c:v>300</c:v>
                </c:pt>
                <c:pt idx="6280">
                  <c:v>250</c:v>
                </c:pt>
                <c:pt idx="6281">
                  <c:v>300</c:v>
                </c:pt>
                <c:pt idx="6282">
                  <c:v>500</c:v>
                </c:pt>
                <c:pt idx="6283">
                  <c:v>159</c:v>
                </c:pt>
                <c:pt idx="6284">
                  <c:v>250</c:v>
                </c:pt>
                <c:pt idx="6285">
                  <c:v>250</c:v>
                </c:pt>
                <c:pt idx="6286">
                  <c:v>300</c:v>
                </c:pt>
                <c:pt idx="6287">
                  <c:v>250</c:v>
                </c:pt>
                <c:pt idx="6288">
                  <c:v>500</c:v>
                </c:pt>
                <c:pt idx="6289">
                  <c:v>300</c:v>
                </c:pt>
                <c:pt idx="6290">
                  <c:v>500</c:v>
                </c:pt>
                <c:pt idx="6291">
                  <c:v>300</c:v>
                </c:pt>
                <c:pt idx="6292">
                  <c:v>200</c:v>
                </c:pt>
                <c:pt idx="6293">
                  <c:v>400</c:v>
                </c:pt>
                <c:pt idx="6294">
                  <c:v>180</c:v>
                </c:pt>
                <c:pt idx="6295">
                  <c:v>100</c:v>
                </c:pt>
                <c:pt idx="6296">
                  <c:v>800</c:v>
                </c:pt>
                <c:pt idx="6297">
                  <c:v>250</c:v>
                </c:pt>
                <c:pt idx="6298">
                  <c:v>700</c:v>
                </c:pt>
                <c:pt idx="6299">
                  <c:v>500</c:v>
                </c:pt>
                <c:pt idx="6300">
                  <c:v>300</c:v>
                </c:pt>
                <c:pt idx="6301">
                  <c:v>1500</c:v>
                </c:pt>
                <c:pt idx="6302">
                  <c:v>250</c:v>
                </c:pt>
                <c:pt idx="6303">
                  <c:v>300</c:v>
                </c:pt>
                <c:pt idx="6304">
                  <c:v>500</c:v>
                </c:pt>
                <c:pt idx="6305">
                  <c:v>500</c:v>
                </c:pt>
                <c:pt idx="6306">
                  <c:v>300</c:v>
                </c:pt>
                <c:pt idx="6307">
                  <c:v>500</c:v>
                </c:pt>
                <c:pt idx="6308">
                  <c:v>500</c:v>
                </c:pt>
                <c:pt idx="6309">
                  <c:v>500</c:v>
                </c:pt>
                <c:pt idx="6310">
                  <c:v>150</c:v>
                </c:pt>
                <c:pt idx="6311">
                  <c:v>300</c:v>
                </c:pt>
                <c:pt idx="6312">
                  <c:v>200</c:v>
                </c:pt>
                <c:pt idx="6313">
                  <c:v>200</c:v>
                </c:pt>
                <c:pt idx="6314">
                  <c:v>300</c:v>
                </c:pt>
                <c:pt idx="6315">
                  <c:v>250</c:v>
                </c:pt>
                <c:pt idx="6316">
                  <c:v>200</c:v>
                </c:pt>
                <c:pt idx="6317">
                  <c:v>1200</c:v>
                </c:pt>
                <c:pt idx="6318">
                  <c:v>200</c:v>
                </c:pt>
                <c:pt idx="6319">
                  <c:v>400</c:v>
                </c:pt>
                <c:pt idx="6320">
                  <c:v>350</c:v>
                </c:pt>
                <c:pt idx="6321">
                  <c:v>300</c:v>
                </c:pt>
                <c:pt idx="6322">
                  <c:v>350</c:v>
                </c:pt>
                <c:pt idx="6323">
                  <c:v>200</c:v>
                </c:pt>
                <c:pt idx="6324">
                  <c:v>400</c:v>
                </c:pt>
                <c:pt idx="6325">
                  <c:v>350</c:v>
                </c:pt>
                <c:pt idx="6326">
                  <c:v>1000</c:v>
                </c:pt>
                <c:pt idx="6327">
                  <c:v>500</c:v>
                </c:pt>
                <c:pt idx="6328">
                  <c:v>100</c:v>
                </c:pt>
                <c:pt idx="6329">
                  <c:v>200</c:v>
                </c:pt>
                <c:pt idx="6330">
                  <c:v>300</c:v>
                </c:pt>
                <c:pt idx="6331">
                  <c:v>200</c:v>
                </c:pt>
                <c:pt idx="6332">
                  <c:v>350</c:v>
                </c:pt>
                <c:pt idx="6333">
                  <c:v>500</c:v>
                </c:pt>
                <c:pt idx="6334">
                  <c:v>300</c:v>
                </c:pt>
                <c:pt idx="6335">
                  <c:v>100</c:v>
                </c:pt>
                <c:pt idx="6336">
                  <c:v>200</c:v>
                </c:pt>
                <c:pt idx="6337">
                  <c:v>400</c:v>
                </c:pt>
                <c:pt idx="6338">
                  <c:v>150</c:v>
                </c:pt>
                <c:pt idx="6339">
                  <c:v>300</c:v>
                </c:pt>
                <c:pt idx="6340">
                  <c:v>150</c:v>
                </c:pt>
                <c:pt idx="6341">
                  <c:v>260</c:v>
                </c:pt>
                <c:pt idx="6342">
                  <c:v>200</c:v>
                </c:pt>
                <c:pt idx="6343">
                  <c:v>150</c:v>
                </c:pt>
                <c:pt idx="6344">
                  <c:v>150</c:v>
                </c:pt>
                <c:pt idx="6345">
                  <c:v>1500</c:v>
                </c:pt>
                <c:pt idx="6346">
                  <c:v>150</c:v>
                </c:pt>
                <c:pt idx="6347">
                  <c:v>500</c:v>
                </c:pt>
                <c:pt idx="6348">
                  <c:v>49</c:v>
                </c:pt>
                <c:pt idx="6349">
                  <c:v>200</c:v>
                </c:pt>
                <c:pt idx="6350">
                  <c:v>300</c:v>
                </c:pt>
                <c:pt idx="6351">
                  <c:v>500</c:v>
                </c:pt>
                <c:pt idx="6352">
                  <c:v>500</c:v>
                </c:pt>
                <c:pt idx="6353">
                  <c:v>250</c:v>
                </c:pt>
                <c:pt idx="6354">
                  <c:v>200</c:v>
                </c:pt>
                <c:pt idx="6355">
                  <c:v>200</c:v>
                </c:pt>
                <c:pt idx="6356">
                  <c:v>750</c:v>
                </c:pt>
                <c:pt idx="6357">
                  <c:v>200</c:v>
                </c:pt>
                <c:pt idx="6358">
                  <c:v>200</c:v>
                </c:pt>
                <c:pt idx="6359">
                  <c:v>300</c:v>
                </c:pt>
                <c:pt idx="6360">
                  <c:v>149</c:v>
                </c:pt>
                <c:pt idx="6361">
                  <c:v>400</c:v>
                </c:pt>
                <c:pt idx="6362">
                  <c:v>300</c:v>
                </c:pt>
                <c:pt idx="6363">
                  <c:v>350</c:v>
                </c:pt>
                <c:pt idx="6364">
                  <c:v>600</c:v>
                </c:pt>
                <c:pt idx="6365">
                  <c:v>200</c:v>
                </c:pt>
                <c:pt idx="6366">
                  <c:v>200</c:v>
                </c:pt>
                <c:pt idx="6367">
                  <c:v>250</c:v>
                </c:pt>
                <c:pt idx="6368">
                  <c:v>200</c:v>
                </c:pt>
                <c:pt idx="6369">
                  <c:v>200</c:v>
                </c:pt>
                <c:pt idx="6370">
                  <c:v>300</c:v>
                </c:pt>
                <c:pt idx="6371">
                  <c:v>1000</c:v>
                </c:pt>
                <c:pt idx="6372">
                  <c:v>150</c:v>
                </c:pt>
                <c:pt idx="6373">
                  <c:v>500</c:v>
                </c:pt>
                <c:pt idx="6374">
                  <c:v>100</c:v>
                </c:pt>
                <c:pt idx="6375">
                  <c:v>500</c:v>
                </c:pt>
                <c:pt idx="6376">
                  <c:v>360</c:v>
                </c:pt>
                <c:pt idx="6377">
                  <c:v>200</c:v>
                </c:pt>
                <c:pt idx="6378">
                  <c:v>450</c:v>
                </c:pt>
                <c:pt idx="6379">
                  <c:v>200</c:v>
                </c:pt>
                <c:pt idx="6380">
                  <c:v>300</c:v>
                </c:pt>
                <c:pt idx="6381">
                  <c:v>500</c:v>
                </c:pt>
                <c:pt idx="6382">
                  <c:v>100</c:v>
                </c:pt>
                <c:pt idx="6383">
                  <c:v>150</c:v>
                </c:pt>
                <c:pt idx="6384">
                  <c:v>350</c:v>
                </c:pt>
                <c:pt idx="6385">
                  <c:v>200</c:v>
                </c:pt>
                <c:pt idx="6386">
                  <c:v>300</c:v>
                </c:pt>
                <c:pt idx="6387">
                  <c:v>900</c:v>
                </c:pt>
                <c:pt idx="6388">
                  <c:v>200</c:v>
                </c:pt>
                <c:pt idx="6389">
                  <c:v>240</c:v>
                </c:pt>
                <c:pt idx="6390">
                  <c:v>200</c:v>
                </c:pt>
                <c:pt idx="6391">
                  <c:v>300</c:v>
                </c:pt>
                <c:pt idx="6392">
                  <c:v>200</c:v>
                </c:pt>
                <c:pt idx="6393">
                  <c:v>400</c:v>
                </c:pt>
                <c:pt idx="6394">
                  <c:v>250</c:v>
                </c:pt>
                <c:pt idx="6395">
                  <c:v>500</c:v>
                </c:pt>
                <c:pt idx="6396">
                  <c:v>300</c:v>
                </c:pt>
                <c:pt idx="6397">
                  <c:v>350</c:v>
                </c:pt>
                <c:pt idx="6398">
                  <c:v>199</c:v>
                </c:pt>
                <c:pt idx="6399">
                  <c:v>200</c:v>
                </c:pt>
                <c:pt idx="6400">
                  <c:v>200</c:v>
                </c:pt>
                <c:pt idx="6401">
                  <c:v>200</c:v>
                </c:pt>
                <c:pt idx="6402">
                  <c:v>70</c:v>
                </c:pt>
                <c:pt idx="6403">
                  <c:v>40</c:v>
                </c:pt>
                <c:pt idx="6404">
                  <c:v>420</c:v>
                </c:pt>
                <c:pt idx="6405">
                  <c:v>300</c:v>
                </c:pt>
                <c:pt idx="6406">
                  <c:v>100</c:v>
                </c:pt>
                <c:pt idx="6407">
                  <c:v>300</c:v>
                </c:pt>
                <c:pt idx="6408">
                  <c:v>200</c:v>
                </c:pt>
                <c:pt idx="6409">
                  <c:v>300</c:v>
                </c:pt>
                <c:pt idx="6410">
                  <c:v>200</c:v>
                </c:pt>
                <c:pt idx="6411">
                  <c:v>300</c:v>
                </c:pt>
                <c:pt idx="6412">
                  <c:v>200</c:v>
                </c:pt>
                <c:pt idx="6413">
                  <c:v>149</c:v>
                </c:pt>
                <c:pt idx="6414">
                  <c:v>500</c:v>
                </c:pt>
                <c:pt idx="6415">
                  <c:v>200</c:v>
                </c:pt>
                <c:pt idx="6416">
                  <c:v>250</c:v>
                </c:pt>
                <c:pt idx="6417">
                  <c:v>300</c:v>
                </c:pt>
                <c:pt idx="6418">
                  <c:v>1000</c:v>
                </c:pt>
                <c:pt idx="6419">
                  <c:v>250</c:v>
                </c:pt>
                <c:pt idx="6420">
                  <c:v>500</c:v>
                </c:pt>
                <c:pt idx="6421">
                  <c:v>600</c:v>
                </c:pt>
                <c:pt idx="6422">
                  <c:v>200</c:v>
                </c:pt>
                <c:pt idx="6423">
                  <c:v>100</c:v>
                </c:pt>
                <c:pt idx="6424">
                  <c:v>200</c:v>
                </c:pt>
                <c:pt idx="6425">
                  <c:v>200</c:v>
                </c:pt>
                <c:pt idx="6426">
                  <c:v>500</c:v>
                </c:pt>
                <c:pt idx="6427">
                  <c:v>200</c:v>
                </c:pt>
                <c:pt idx="6428">
                  <c:v>300</c:v>
                </c:pt>
                <c:pt idx="6429">
                  <c:v>200</c:v>
                </c:pt>
                <c:pt idx="6430">
                  <c:v>300</c:v>
                </c:pt>
                <c:pt idx="6431">
                  <c:v>250</c:v>
                </c:pt>
                <c:pt idx="6432">
                  <c:v>300</c:v>
                </c:pt>
                <c:pt idx="6433">
                  <c:v>300</c:v>
                </c:pt>
                <c:pt idx="6434">
                  <c:v>500</c:v>
                </c:pt>
                <c:pt idx="6435">
                  <c:v>300</c:v>
                </c:pt>
                <c:pt idx="6436">
                  <c:v>120</c:v>
                </c:pt>
                <c:pt idx="6437">
                  <c:v>400</c:v>
                </c:pt>
                <c:pt idx="6438">
                  <c:v>200</c:v>
                </c:pt>
                <c:pt idx="6439">
                  <c:v>300</c:v>
                </c:pt>
                <c:pt idx="6440">
                  <c:v>200</c:v>
                </c:pt>
                <c:pt idx="6441">
                  <c:v>250</c:v>
                </c:pt>
                <c:pt idx="6442">
                  <c:v>250</c:v>
                </c:pt>
                <c:pt idx="6443">
                  <c:v>250</c:v>
                </c:pt>
                <c:pt idx="6444">
                  <c:v>500</c:v>
                </c:pt>
                <c:pt idx="6445">
                  <c:v>200</c:v>
                </c:pt>
                <c:pt idx="6446">
                  <c:v>250</c:v>
                </c:pt>
                <c:pt idx="6447">
                  <c:v>350</c:v>
                </c:pt>
                <c:pt idx="6448">
                  <c:v>299</c:v>
                </c:pt>
                <c:pt idx="6449">
                  <c:v>300</c:v>
                </c:pt>
                <c:pt idx="6450">
                  <c:v>350</c:v>
                </c:pt>
                <c:pt idx="6451">
                  <c:v>400</c:v>
                </c:pt>
                <c:pt idx="6452">
                  <c:v>350</c:v>
                </c:pt>
                <c:pt idx="6453">
                  <c:v>700</c:v>
                </c:pt>
                <c:pt idx="6454">
                  <c:v>150</c:v>
                </c:pt>
                <c:pt idx="6455">
                  <c:v>140</c:v>
                </c:pt>
                <c:pt idx="6456">
                  <c:v>250</c:v>
                </c:pt>
                <c:pt idx="6457">
                  <c:v>200</c:v>
                </c:pt>
                <c:pt idx="6458">
                  <c:v>200</c:v>
                </c:pt>
                <c:pt idx="6459">
                  <c:v>200</c:v>
                </c:pt>
                <c:pt idx="6460">
                  <c:v>199</c:v>
                </c:pt>
                <c:pt idx="6461">
                  <c:v>250</c:v>
                </c:pt>
                <c:pt idx="6462">
                  <c:v>300</c:v>
                </c:pt>
                <c:pt idx="6463">
                  <c:v>150</c:v>
                </c:pt>
                <c:pt idx="6464">
                  <c:v>250</c:v>
                </c:pt>
                <c:pt idx="6465">
                  <c:v>99</c:v>
                </c:pt>
                <c:pt idx="6466">
                  <c:v>150</c:v>
                </c:pt>
                <c:pt idx="6467">
                  <c:v>200</c:v>
                </c:pt>
                <c:pt idx="6468">
                  <c:v>300</c:v>
                </c:pt>
                <c:pt idx="6469">
                  <c:v>250</c:v>
                </c:pt>
                <c:pt idx="6470">
                  <c:v>250</c:v>
                </c:pt>
                <c:pt idx="6471">
                  <c:v>300</c:v>
                </c:pt>
                <c:pt idx="6472">
                  <c:v>600</c:v>
                </c:pt>
                <c:pt idx="6473">
                  <c:v>400</c:v>
                </c:pt>
                <c:pt idx="6474">
                  <c:v>300</c:v>
                </c:pt>
                <c:pt idx="6475">
                  <c:v>300</c:v>
                </c:pt>
                <c:pt idx="6476">
                  <c:v>299</c:v>
                </c:pt>
                <c:pt idx="6477">
                  <c:v>200</c:v>
                </c:pt>
                <c:pt idx="6478">
                  <c:v>200</c:v>
                </c:pt>
                <c:pt idx="6479">
                  <c:v>250</c:v>
                </c:pt>
                <c:pt idx="6480">
                  <c:v>200</c:v>
                </c:pt>
                <c:pt idx="6481">
                  <c:v>100</c:v>
                </c:pt>
                <c:pt idx="6482">
                  <c:v>200</c:v>
                </c:pt>
                <c:pt idx="6483">
                  <c:v>200</c:v>
                </c:pt>
                <c:pt idx="6484">
                  <c:v>200</c:v>
                </c:pt>
                <c:pt idx="6485">
                  <c:v>240</c:v>
                </c:pt>
                <c:pt idx="6486">
                  <c:v>600</c:v>
                </c:pt>
                <c:pt idx="6487">
                  <c:v>500</c:v>
                </c:pt>
                <c:pt idx="6488">
                  <c:v>260</c:v>
                </c:pt>
                <c:pt idx="6489">
                  <c:v>300</c:v>
                </c:pt>
                <c:pt idx="6490">
                  <c:v>250</c:v>
                </c:pt>
                <c:pt idx="6491">
                  <c:v>200</c:v>
                </c:pt>
                <c:pt idx="6492">
                  <c:v>300</c:v>
                </c:pt>
                <c:pt idx="6493">
                  <c:v>450</c:v>
                </c:pt>
                <c:pt idx="6494">
                  <c:v>300</c:v>
                </c:pt>
                <c:pt idx="6495">
                  <c:v>250</c:v>
                </c:pt>
                <c:pt idx="6496">
                  <c:v>300</c:v>
                </c:pt>
                <c:pt idx="6497">
                  <c:v>500</c:v>
                </c:pt>
                <c:pt idx="6498">
                  <c:v>300</c:v>
                </c:pt>
                <c:pt idx="6499">
                  <c:v>350</c:v>
                </c:pt>
                <c:pt idx="6500">
                  <c:v>270</c:v>
                </c:pt>
                <c:pt idx="6501">
                  <c:v>400</c:v>
                </c:pt>
                <c:pt idx="6502">
                  <c:v>200</c:v>
                </c:pt>
                <c:pt idx="6503">
                  <c:v>100</c:v>
                </c:pt>
                <c:pt idx="6504">
                  <c:v>200</c:v>
                </c:pt>
                <c:pt idx="6505">
                  <c:v>100</c:v>
                </c:pt>
                <c:pt idx="6506">
                  <c:v>200</c:v>
                </c:pt>
                <c:pt idx="6507">
                  <c:v>200</c:v>
                </c:pt>
                <c:pt idx="6508">
                  <c:v>300</c:v>
                </c:pt>
                <c:pt idx="6509">
                  <c:v>599</c:v>
                </c:pt>
                <c:pt idx="6510">
                  <c:v>300</c:v>
                </c:pt>
                <c:pt idx="6511">
                  <c:v>300</c:v>
                </c:pt>
                <c:pt idx="6512">
                  <c:v>200</c:v>
                </c:pt>
                <c:pt idx="6513">
                  <c:v>250</c:v>
                </c:pt>
                <c:pt idx="6514">
                  <c:v>1000</c:v>
                </c:pt>
                <c:pt idx="6515">
                  <c:v>1000</c:v>
                </c:pt>
                <c:pt idx="6516">
                  <c:v>1000</c:v>
                </c:pt>
                <c:pt idx="6517">
                  <c:v>1000</c:v>
                </c:pt>
                <c:pt idx="6518">
                  <c:v>1000</c:v>
                </c:pt>
                <c:pt idx="6519">
                  <c:v>400</c:v>
                </c:pt>
                <c:pt idx="6520">
                  <c:v>200</c:v>
                </c:pt>
                <c:pt idx="6521">
                  <c:v>200</c:v>
                </c:pt>
                <c:pt idx="6522">
                  <c:v>1500</c:v>
                </c:pt>
                <c:pt idx="6523">
                  <c:v>200</c:v>
                </c:pt>
                <c:pt idx="6524">
                  <c:v>500</c:v>
                </c:pt>
                <c:pt idx="6525">
                  <c:v>170</c:v>
                </c:pt>
                <c:pt idx="6526">
                  <c:v>250</c:v>
                </c:pt>
                <c:pt idx="6527">
                  <c:v>200</c:v>
                </c:pt>
                <c:pt idx="6528">
                  <c:v>200</c:v>
                </c:pt>
                <c:pt idx="6529">
                  <c:v>200</c:v>
                </c:pt>
                <c:pt idx="6530">
                  <c:v>250</c:v>
                </c:pt>
                <c:pt idx="6531">
                  <c:v>350</c:v>
                </c:pt>
                <c:pt idx="6532">
                  <c:v>200</c:v>
                </c:pt>
                <c:pt idx="6533">
                  <c:v>300</c:v>
                </c:pt>
                <c:pt idx="6534">
                  <c:v>250</c:v>
                </c:pt>
                <c:pt idx="6535">
                  <c:v>300</c:v>
                </c:pt>
                <c:pt idx="6536">
                  <c:v>129</c:v>
                </c:pt>
                <c:pt idx="6537">
                  <c:v>260</c:v>
                </c:pt>
                <c:pt idx="6538">
                  <c:v>500</c:v>
                </c:pt>
                <c:pt idx="6539">
                  <c:v>250</c:v>
                </c:pt>
                <c:pt idx="6540">
                  <c:v>800</c:v>
                </c:pt>
                <c:pt idx="6541">
                  <c:v>300</c:v>
                </c:pt>
                <c:pt idx="6542">
                  <c:v>300</c:v>
                </c:pt>
                <c:pt idx="6543">
                  <c:v>200</c:v>
                </c:pt>
                <c:pt idx="6544">
                  <c:v>300</c:v>
                </c:pt>
                <c:pt idx="6545">
                  <c:v>200</c:v>
                </c:pt>
                <c:pt idx="6546">
                  <c:v>100</c:v>
                </c:pt>
                <c:pt idx="6547">
                  <c:v>100</c:v>
                </c:pt>
                <c:pt idx="6548">
                  <c:v>500</c:v>
                </c:pt>
                <c:pt idx="6549">
                  <c:v>250</c:v>
                </c:pt>
                <c:pt idx="6550">
                  <c:v>200</c:v>
                </c:pt>
                <c:pt idx="6551">
                  <c:v>350</c:v>
                </c:pt>
                <c:pt idx="6552">
                  <c:v>300</c:v>
                </c:pt>
                <c:pt idx="6553">
                  <c:v>100</c:v>
                </c:pt>
                <c:pt idx="6554">
                  <c:v>550</c:v>
                </c:pt>
                <c:pt idx="6555">
                  <c:v>200</c:v>
                </c:pt>
                <c:pt idx="6556">
                  <c:v>500</c:v>
                </c:pt>
                <c:pt idx="6557">
                  <c:v>450</c:v>
                </c:pt>
                <c:pt idx="6558">
                  <c:v>2500</c:v>
                </c:pt>
                <c:pt idx="6559">
                  <c:v>150</c:v>
                </c:pt>
                <c:pt idx="6560">
                  <c:v>600</c:v>
                </c:pt>
                <c:pt idx="6561">
                  <c:v>600</c:v>
                </c:pt>
                <c:pt idx="6562">
                  <c:v>500</c:v>
                </c:pt>
                <c:pt idx="6563">
                  <c:v>600</c:v>
                </c:pt>
                <c:pt idx="6564">
                  <c:v>600</c:v>
                </c:pt>
                <c:pt idx="6565">
                  <c:v>500</c:v>
                </c:pt>
                <c:pt idx="6566">
                  <c:v>250</c:v>
                </c:pt>
                <c:pt idx="6567">
                  <c:v>300</c:v>
                </c:pt>
                <c:pt idx="6568">
                  <c:v>250</c:v>
                </c:pt>
                <c:pt idx="6569">
                  <c:v>500</c:v>
                </c:pt>
                <c:pt idx="6570">
                  <c:v>200</c:v>
                </c:pt>
                <c:pt idx="6571">
                  <c:v>350</c:v>
                </c:pt>
                <c:pt idx="6572">
                  <c:v>150</c:v>
                </c:pt>
                <c:pt idx="6573">
                  <c:v>100</c:v>
                </c:pt>
                <c:pt idx="6574">
                  <c:v>120</c:v>
                </c:pt>
                <c:pt idx="6575">
                  <c:v>120</c:v>
                </c:pt>
                <c:pt idx="6576">
                  <c:v>400</c:v>
                </c:pt>
                <c:pt idx="6577">
                  <c:v>640</c:v>
                </c:pt>
                <c:pt idx="6578">
                  <c:v>300</c:v>
                </c:pt>
                <c:pt idx="6579">
                  <c:v>300</c:v>
                </c:pt>
                <c:pt idx="6580">
                  <c:v>300</c:v>
                </c:pt>
                <c:pt idx="6581">
                  <c:v>800</c:v>
                </c:pt>
                <c:pt idx="6582">
                  <c:v>450</c:v>
                </c:pt>
                <c:pt idx="6583">
                  <c:v>250</c:v>
                </c:pt>
                <c:pt idx="6584">
                  <c:v>250</c:v>
                </c:pt>
                <c:pt idx="6585">
                  <c:v>300</c:v>
                </c:pt>
                <c:pt idx="6586">
                  <c:v>400</c:v>
                </c:pt>
                <c:pt idx="6587">
                  <c:v>350</c:v>
                </c:pt>
                <c:pt idx="6588">
                  <c:v>300</c:v>
                </c:pt>
                <c:pt idx="6589">
                  <c:v>300</c:v>
                </c:pt>
                <c:pt idx="6590">
                  <c:v>199</c:v>
                </c:pt>
                <c:pt idx="6591">
                  <c:v>299</c:v>
                </c:pt>
                <c:pt idx="6592">
                  <c:v>199</c:v>
                </c:pt>
                <c:pt idx="6593">
                  <c:v>400</c:v>
                </c:pt>
                <c:pt idx="6594">
                  <c:v>400</c:v>
                </c:pt>
                <c:pt idx="6595">
                  <c:v>350</c:v>
                </c:pt>
                <c:pt idx="6596">
                  <c:v>300</c:v>
                </c:pt>
                <c:pt idx="6597">
                  <c:v>200</c:v>
                </c:pt>
                <c:pt idx="6598">
                  <c:v>500</c:v>
                </c:pt>
                <c:pt idx="6599">
                  <c:v>600</c:v>
                </c:pt>
                <c:pt idx="6600">
                  <c:v>400</c:v>
                </c:pt>
                <c:pt idx="6601">
                  <c:v>450</c:v>
                </c:pt>
                <c:pt idx="6602">
                  <c:v>200</c:v>
                </c:pt>
                <c:pt idx="6603">
                  <c:v>400</c:v>
                </c:pt>
                <c:pt idx="6604">
                  <c:v>250</c:v>
                </c:pt>
                <c:pt idx="6605">
                  <c:v>200</c:v>
                </c:pt>
                <c:pt idx="6606">
                  <c:v>200</c:v>
                </c:pt>
                <c:pt idx="6607">
                  <c:v>500</c:v>
                </c:pt>
                <c:pt idx="6608">
                  <c:v>400</c:v>
                </c:pt>
                <c:pt idx="6609">
                  <c:v>300</c:v>
                </c:pt>
                <c:pt idx="6610">
                  <c:v>300</c:v>
                </c:pt>
                <c:pt idx="6611">
                  <c:v>200</c:v>
                </c:pt>
                <c:pt idx="6612">
                  <c:v>250</c:v>
                </c:pt>
                <c:pt idx="6613">
                  <c:v>1200</c:v>
                </c:pt>
                <c:pt idx="6614">
                  <c:v>1300</c:v>
                </c:pt>
                <c:pt idx="6615">
                  <c:v>250</c:v>
                </c:pt>
                <c:pt idx="6616">
                  <c:v>350</c:v>
                </c:pt>
                <c:pt idx="6617">
                  <c:v>400</c:v>
                </c:pt>
                <c:pt idx="6618">
                  <c:v>200</c:v>
                </c:pt>
                <c:pt idx="6619">
                  <c:v>250</c:v>
                </c:pt>
                <c:pt idx="6620">
                  <c:v>300</c:v>
                </c:pt>
                <c:pt idx="6621">
                  <c:v>400</c:v>
                </c:pt>
                <c:pt idx="6622">
                  <c:v>300</c:v>
                </c:pt>
                <c:pt idx="6623">
                  <c:v>100</c:v>
                </c:pt>
                <c:pt idx="6624">
                  <c:v>400</c:v>
                </c:pt>
                <c:pt idx="6625">
                  <c:v>400</c:v>
                </c:pt>
                <c:pt idx="6626">
                  <c:v>400</c:v>
                </c:pt>
                <c:pt idx="6627">
                  <c:v>250</c:v>
                </c:pt>
                <c:pt idx="6628">
                  <c:v>300</c:v>
                </c:pt>
                <c:pt idx="6629">
                  <c:v>450</c:v>
                </c:pt>
                <c:pt idx="6630">
                  <c:v>250</c:v>
                </c:pt>
                <c:pt idx="6631">
                  <c:v>200</c:v>
                </c:pt>
                <c:pt idx="6632">
                  <c:v>200</c:v>
                </c:pt>
                <c:pt idx="6633">
                  <c:v>200</c:v>
                </c:pt>
                <c:pt idx="6634">
                  <c:v>350</c:v>
                </c:pt>
                <c:pt idx="6635">
                  <c:v>200</c:v>
                </c:pt>
                <c:pt idx="6636">
                  <c:v>300</c:v>
                </c:pt>
                <c:pt idx="6637">
                  <c:v>300</c:v>
                </c:pt>
                <c:pt idx="6638">
                  <c:v>300</c:v>
                </c:pt>
                <c:pt idx="6639">
                  <c:v>300</c:v>
                </c:pt>
                <c:pt idx="6640">
                  <c:v>200</c:v>
                </c:pt>
                <c:pt idx="6641">
                  <c:v>350</c:v>
                </c:pt>
                <c:pt idx="6642">
                  <c:v>400</c:v>
                </c:pt>
                <c:pt idx="6643">
                  <c:v>400</c:v>
                </c:pt>
                <c:pt idx="6644">
                  <c:v>300</c:v>
                </c:pt>
                <c:pt idx="6645">
                  <c:v>700</c:v>
                </c:pt>
                <c:pt idx="6646">
                  <c:v>300</c:v>
                </c:pt>
                <c:pt idx="6647">
                  <c:v>200</c:v>
                </c:pt>
                <c:pt idx="6648">
                  <c:v>180</c:v>
                </c:pt>
                <c:pt idx="6649">
                  <c:v>400</c:v>
                </c:pt>
                <c:pt idx="6650">
                  <c:v>300</c:v>
                </c:pt>
                <c:pt idx="6651">
                  <c:v>300</c:v>
                </c:pt>
                <c:pt idx="6652">
                  <c:v>280</c:v>
                </c:pt>
                <c:pt idx="6653">
                  <c:v>400</c:v>
                </c:pt>
                <c:pt idx="6654">
                  <c:v>200</c:v>
                </c:pt>
                <c:pt idx="6655">
                  <c:v>200</c:v>
                </c:pt>
                <c:pt idx="6656">
                  <c:v>300</c:v>
                </c:pt>
                <c:pt idx="6657">
                  <c:v>280</c:v>
                </c:pt>
                <c:pt idx="6658">
                  <c:v>200</c:v>
                </c:pt>
                <c:pt idx="6659">
                  <c:v>300</c:v>
                </c:pt>
                <c:pt idx="6660">
                  <c:v>300</c:v>
                </c:pt>
                <c:pt idx="6661">
                  <c:v>150</c:v>
                </c:pt>
                <c:pt idx="6662">
                  <c:v>100</c:v>
                </c:pt>
                <c:pt idx="6663">
                  <c:v>250</c:v>
                </c:pt>
                <c:pt idx="6664">
                  <c:v>200</c:v>
                </c:pt>
                <c:pt idx="6665">
                  <c:v>150</c:v>
                </c:pt>
                <c:pt idx="6666">
                  <c:v>500</c:v>
                </c:pt>
                <c:pt idx="6667">
                  <c:v>500</c:v>
                </c:pt>
                <c:pt idx="6668">
                  <c:v>300</c:v>
                </c:pt>
                <c:pt idx="6669">
                  <c:v>150</c:v>
                </c:pt>
                <c:pt idx="6670">
                  <c:v>500</c:v>
                </c:pt>
                <c:pt idx="6671">
                  <c:v>300</c:v>
                </c:pt>
                <c:pt idx="6672">
                  <c:v>250</c:v>
                </c:pt>
                <c:pt idx="6673">
                  <c:v>250</c:v>
                </c:pt>
                <c:pt idx="6674">
                  <c:v>200</c:v>
                </c:pt>
                <c:pt idx="6675">
                  <c:v>1000</c:v>
                </c:pt>
                <c:pt idx="6676">
                  <c:v>200</c:v>
                </c:pt>
                <c:pt idx="6677">
                  <c:v>500</c:v>
                </c:pt>
                <c:pt idx="6678">
                  <c:v>350</c:v>
                </c:pt>
                <c:pt idx="6679">
                  <c:v>200</c:v>
                </c:pt>
                <c:pt idx="6680">
                  <c:v>300</c:v>
                </c:pt>
                <c:pt idx="6681">
                  <c:v>200</c:v>
                </c:pt>
                <c:pt idx="6682">
                  <c:v>300</c:v>
                </c:pt>
                <c:pt idx="6683">
                  <c:v>400</c:v>
                </c:pt>
                <c:pt idx="6684">
                  <c:v>600</c:v>
                </c:pt>
                <c:pt idx="6685">
                  <c:v>600</c:v>
                </c:pt>
                <c:pt idx="6686">
                  <c:v>350</c:v>
                </c:pt>
                <c:pt idx="6687">
                  <c:v>350</c:v>
                </c:pt>
                <c:pt idx="6688">
                  <c:v>300</c:v>
                </c:pt>
                <c:pt idx="6689">
                  <c:v>500</c:v>
                </c:pt>
                <c:pt idx="6690">
                  <c:v>300</c:v>
                </c:pt>
                <c:pt idx="6691">
                  <c:v>200</c:v>
                </c:pt>
                <c:pt idx="6692">
                  <c:v>200</c:v>
                </c:pt>
                <c:pt idx="6693">
                  <c:v>300</c:v>
                </c:pt>
                <c:pt idx="6694">
                  <c:v>200</c:v>
                </c:pt>
                <c:pt idx="6695">
                  <c:v>400</c:v>
                </c:pt>
                <c:pt idx="6696">
                  <c:v>200</c:v>
                </c:pt>
                <c:pt idx="6697">
                  <c:v>200</c:v>
                </c:pt>
                <c:pt idx="6698">
                  <c:v>150</c:v>
                </c:pt>
                <c:pt idx="6699">
                  <c:v>300</c:v>
                </c:pt>
                <c:pt idx="6700">
                  <c:v>150</c:v>
                </c:pt>
                <c:pt idx="6701">
                  <c:v>950</c:v>
                </c:pt>
                <c:pt idx="6702">
                  <c:v>100</c:v>
                </c:pt>
                <c:pt idx="6703">
                  <c:v>200</c:v>
                </c:pt>
                <c:pt idx="6704">
                  <c:v>200</c:v>
                </c:pt>
                <c:pt idx="6705">
                  <c:v>150</c:v>
                </c:pt>
                <c:pt idx="6706">
                  <c:v>250</c:v>
                </c:pt>
                <c:pt idx="6707">
                  <c:v>150</c:v>
                </c:pt>
                <c:pt idx="6708">
                  <c:v>199</c:v>
                </c:pt>
                <c:pt idx="6709">
                  <c:v>300</c:v>
                </c:pt>
                <c:pt idx="6710">
                  <c:v>400</c:v>
                </c:pt>
                <c:pt idx="6711">
                  <c:v>300</c:v>
                </c:pt>
                <c:pt idx="6712">
                  <c:v>300</c:v>
                </c:pt>
                <c:pt idx="6713">
                  <c:v>300</c:v>
                </c:pt>
                <c:pt idx="6714">
                  <c:v>100</c:v>
                </c:pt>
                <c:pt idx="6715">
                  <c:v>150</c:v>
                </c:pt>
                <c:pt idx="6716">
                  <c:v>250</c:v>
                </c:pt>
                <c:pt idx="6717">
                  <c:v>500</c:v>
                </c:pt>
                <c:pt idx="6718">
                  <c:v>300</c:v>
                </c:pt>
                <c:pt idx="6719">
                  <c:v>300</c:v>
                </c:pt>
                <c:pt idx="6720">
                  <c:v>200</c:v>
                </c:pt>
                <c:pt idx="6721">
                  <c:v>200</c:v>
                </c:pt>
                <c:pt idx="6722">
                  <c:v>200</c:v>
                </c:pt>
                <c:pt idx="6723">
                  <c:v>300</c:v>
                </c:pt>
                <c:pt idx="6724">
                  <c:v>250</c:v>
                </c:pt>
                <c:pt idx="6725">
                  <c:v>200</c:v>
                </c:pt>
                <c:pt idx="6726">
                  <c:v>250</c:v>
                </c:pt>
                <c:pt idx="6727">
                  <c:v>200</c:v>
                </c:pt>
                <c:pt idx="6728">
                  <c:v>500</c:v>
                </c:pt>
                <c:pt idx="6729">
                  <c:v>350</c:v>
                </c:pt>
                <c:pt idx="6730">
                  <c:v>200</c:v>
                </c:pt>
                <c:pt idx="6731">
                  <c:v>300</c:v>
                </c:pt>
                <c:pt idx="6732">
                  <c:v>350</c:v>
                </c:pt>
                <c:pt idx="6733">
                  <c:v>800</c:v>
                </c:pt>
                <c:pt idx="6734">
                  <c:v>250</c:v>
                </c:pt>
                <c:pt idx="6735">
                  <c:v>300</c:v>
                </c:pt>
                <c:pt idx="6736">
                  <c:v>250</c:v>
                </c:pt>
                <c:pt idx="6737">
                  <c:v>150</c:v>
                </c:pt>
                <c:pt idx="6738">
                  <c:v>250</c:v>
                </c:pt>
                <c:pt idx="6739">
                  <c:v>200</c:v>
                </c:pt>
                <c:pt idx="6740">
                  <c:v>200</c:v>
                </c:pt>
                <c:pt idx="6741">
                  <c:v>500</c:v>
                </c:pt>
                <c:pt idx="6742">
                  <c:v>300</c:v>
                </c:pt>
                <c:pt idx="6743">
                  <c:v>250</c:v>
                </c:pt>
                <c:pt idx="6744">
                  <c:v>250</c:v>
                </c:pt>
                <c:pt idx="6745">
                  <c:v>250</c:v>
                </c:pt>
                <c:pt idx="6746">
                  <c:v>500</c:v>
                </c:pt>
                <c:pt idx="6747">
                  <c:v>300</c:v>
                </c:pt>
                <c:pt idx="6748">
                  <c:v>400</c:v>
                </c:pt>
                <c:pt idx="6749">
                  <c:v>600</c:v>
                </c:pt>
                <c:pt idx="6750">
                  <c:v>200</c:v>
                </c:pt>
                <c:pt idx="6751">
                  <c:v>200</c:v>
                </c:pt>
                <c:pt idx="6752">
                  <c:v>200</c:v>
                </c:pt>
                <c:pt idx="6753">
                  <c:v>150</c:v>
                </c:pt>
                <c:pt idx="6754">
                  <c:v>500</c:v>
                </c:pt>
                <c:pt idx="6755">
                  <c:v>350</c:v>
                </c:pt>
                <c:pt idx="6756">
                  <c:v>200</c:v>
                </c:pt>
                <c:pt idx="6757">
                  <c:v>700</c:v>
                </c:pt>
                <c:pt idx="6758">
                  <c:v>200</c:v>
                </c:pt>
                <c:pt idx="6759">
                  <c:v>400</c:v>
                </c:pt>
                <c:pt idx="6760">
                  <c:v>600</c:v>
                </c:pt>
                <c:pt idx="6761">
                  <c:v>300</c:v>
                </c:pt>
                <c:pt idx="6762">
                  <c:v>250</c:v>
                </c:pt>
                <c:pt idx="6763">
                  <c:v>250</c:v>
                </c:pt>
                <c:pt idx="6764">
                  <c:v>250</c:v>
                </c:pt>
                <c:pt idx="6765">
                  <c:v>350</c:v>
                </c:pt>
                <c:pt idx="6766">
                  <c:v>250</c:v>
                </c:pt>
                <c:pt idx="6767">
                  <c:v>250</c:v>
                </c:pt>
                <c:pt idx="6768">
                  <c:v>300</c:v>
                </c:pt>
                <c:pt idx="6769">
                  <c:v>300</c:v>
                </c:pt>
                <c:pt idx="6770">
                  <c:v>120</c:v>
                </c:pt>
                <c:pt idx="6771">
                  <c:v>120</c:v>
                </c:pt>
                <c:pt idx="6772">
                  <c:v>300</c:v>
                </c:pt>
                <c:pt idx="6773">
                  <c:v>200</c:v>
                </c:pt>
                <c:pt idx="6774">
                  <c:v>300</c:v>
                </c:pt>
                <c:pt idx="6775">
                  <c:v>200</c:v>
                </c:pt>
                <c:pt idx="6776">
                  <c:v>300</c:v>
                </c:pt>
                <c:pt idx="6777">
                  <c:v>200</c:v>
                </c:pt>
                <c:pt idx="6778">
                  <c:v>300</c:v>
                </c:pt>
                <c:pt idx="6779">
                  <c:v>300</c:v>
                </c:pt>
                <c:pt idx="6780">
                  <c:v>300</c:v>
                </c:pt>
                <c:pt idx="6781">
                  <c:v>1000</c:v>
                </c:pt>
                <c:pt idx="6782">
                  <c:v>200</c:v>
                </c:pt>
                <c:pt idx="6783">
                  <c:v>100</c:v>
                </c:pt>
                <c:pt idx="6784">
                  <c:v>300</c:v>
                </c:pt>
                <c:pt idx="6785">
                  <c:v>300</c:v>
                </c:pt>
                <c:pt idx="6786">
                  <c:v>300</c:v>
                </c:pt>
                <c:pt idx="6787">
                  <c:v>700</c:v>
                </c:pt>
                <c:pt idx="6788">
                  <c:v>500</c:v>
                </c:pt>
                <c:pt idx="6789">
                  <c:v>200</c:v>
                </c:pt>
                <c:pt idx="6790">
                  <c:v>200</c:v>
                </c:pt>
                <c:pt idx="6791">
                  <c:v>350</c:v>
                </c:pt>
                <c:pt idx="6792">
                  <c:v>200</c:v>
                </c:pt>
                <c:pt idx="6793">
                  <c:v>500</c:v>
                </c:pt>
                <c:pt idx="6794">
                  <c:v>180</c:v>
                </c:pt>
                <c:pt idx="6795">
                  <c:v>300</c:v>
                </c:pt>
                <c:pt idx="6796">
                  <c:v>300</c:v>
                </c:pt>
                <c:pt idx="6797">
                  <c:v>300</c:v>
                </c:pt>
                <c:pt idx="6798">
                  <c:v>300</c:v>
                </c:pt>
                <c:pt idx="6799">
                  <c:v>200</c:v>
                </c:pt>
                <c:pt idx="6800">
                  <c:v>400</c:v>
                </c:pt>
                <c:pt idx="6801">
                  <c:v>300</c:v>
                </c:pt>
                <c:pt idx="6802">
                  <c:v>200</c:v>
                </c:pt>
                <c:pt idx="6803">
                  <c:v>400</c:v>
                </c:pt>
                <c:pt idx="6804">
                  <c:v>500</c:v>
                </c:pt>
                <c:pt idx="6805">
                  <c:v>250</c:v>
                </c:pt>
                <c:pt idx="6806">
                  <c:v>150</c:v>
                </c:pt>
                <c:pt idx="6807">
                  <c:v>200</c:v>
                </c:pt>
                <c:pt idx="6808">
                  <c:v>400</c:v>
                </c:pt>
                <c:pt idx="6809">
                  <c:v>300</c:v>
                </c:pt>
                <c:pt idx="6810">
                  <c:v>300</c:v>
                </c:pt>
                <c:pt idx="6811">
                  <c:v>150</c:v>
                </c:pt>
                <c:pt idx="6812">
                  <c:v>250</c:v>
                </c:pt>
                <c:pt idx="6813">
                  <c:v>150</c:v>
                </c:pt>
                <c:pt idx="6814">
                  <c:v>300</c:v>
                </c:pt>
                <c:pt idx="6815">
                  <c:v>300</c:v>
                </c:pt>
                <c:pt idx="6816">
                  <c:v>200</c:v>
                </c:pt>
                <c:pt idx="6817">
                  <c:v>400</c:v>
                </c:pt>
                <c:pt idx="6818">
                  <c:v>300</c:v>
                </c:pt>
                <c:pt idx="6819">
                  <c:v>250</c:v>
                </c:pt>
                <c:pt idx="6820">
                  <c:v>250</c:v>
                </c:pt>
                <c:pt idx="6821">
                  <c:v>150</c:v>
                </c:pt>
                <c:pt idx="6822">
                  <c:v>250</c:v>
                </c:pt>
                <c:pt idx="6823">
                  <c:v>250</c:v>
                </c:pt>
                <c:pt idx="6824">
                  <c:v>100</c:v>
                </c:pt>
                <c:pt idx="6825">
                  <c:v>300</c:v>
                </c:pt>
                <c:pt idx="6826">
                  <c:v>400</c:v>
                </c:pt>
                <c:pt idx="6827">
                  <c:v>300</c:v>
                </c:pt>
                <c:pt idx="6828">
                  <c:v>300</c:v>
                </c:pt>
                <c:pt idx="6829">
                  <c:v>250</c:v>
                </c:pt>
                <c:pt idx="6830">
                  <c:v>280</c:v>
                </c:pt>
                <c:pt idx="6831">
                  <c:v>200</c:v>
                </c:pt>
                <c:pt idx="6832">
                  <c:v>200</c:v>
                </c:pt>
                <c:pt idx="6833">
                  <c:v>300</c:v>
                </c:pt>
                <c:pt idx="6834">
                  <c:v>300</c:v>
                </c:pt>
                <c:pt idx="6835">
                  <c:v>300</c:v>
                </c:pt>
                <c:pt idx="6836">
                  <c:v>150</c:v>
                </c:pt>
                <c:pt idx="6837">
                  <c:v>200</c:v>
                </c:pt>
                <c:pt idx="6838">
                  <c:v>200</c:v>
                </c:pt>
                <c:pt idx="6839">
                  <c:v>200</c:v>
                </c:pt>
                <c:pt idx="6840">
                  <c:v>200</c:v>
                </c:pt>
                <c:pt idx="6841">
                  <c:v>400</c:v>
                </c:pt>
                <c:pt idx="6842">
                  <c:v>1000</c:v>
                </c:pt>
                <c:pt idx="6843">
                  <c:v>400</c:v>
                </c:pt>
                <c:pt idx="6844">
                  <c:v>350</c:v>
                </c:pt>
                <c:pt idx="6845">
                  <c:v>300</c:v>
                </c:pt>
                <c:pt idx="6846">
                  <c:v>250</c:v>
                </c:pt>
                <c:pt idx="6847">
                  <c:v>300</c:v>
                </c:pt>
                <c:pt idx="6848">
                  <c:v>300</c:v>
                </c:pt>
                <c:pt idx="6849">
                  <c:v>300</c:v>
                </c:pt>
                <c:pt idx="6850">
                  <c:v>200</c:v>
                </c:pt>
                <c:pt idx="6851">
                  <c:v>250</c:v>
                </c:pt>
                <c:pt idx="6852">
                  <c:v>500</c:v>
                </c:pt>
                <c:pt idx="6853">
                  <c:v>150</c:v>
                </c:pt>
                <c:pt idx="6854">
                  <c:v>300</c:v>
                </c:pt>
                <c:pt idx="6855">
                  <c:v>400</c:v>
                </c:pt>
                <c:pt idx="6856">
                  <c:v>180</c:v>
                </c:pt>
                <c:pt idx="6857">
                  <c:v>400</c:v>
                </c:pt>
                <c:pt idx="6858">
                  <c:v>500</c:v>
                </c:pt>
                <c:pt idx="6859">
                  <c:v>400</c:v>
                </c:pt>
                <c:pt idx="6860">
                  <c:v>80</c:v>
                </c:pt>
                <c:pt idx="6861">
                  <c:v>199</c:v>
                </c:pt>
                <c:pt idx="6862">
                  <c:v>200</c:v>
                </c:pt>
                <c:pt idx="6863">
                  <c:v>280</c:v>
                </c:pt>
                <c:pt idx="6864">
                  <c:v>100</c:v>
                </c:pt>
                <c:pt idx="6865">
                  <c:v>200</c:v>
                </c:pt>
                <c:pt idx="6866">
                  <c:v>400</c:v>
                </c:pt>
                <c:pt idx="6867">
                  <c:v>200</c:v>
                </c:pt>
                <c:pt idx="6868">
                  <c:v>200</c:v>
                </c:pt>
                <c:pt idx="6869">
                  <c:v>250</c:v>
                </c:pt>
                <c:pt idx="6870">
                  <c:v>300</c:v>
                </c:pt>
                <c:pt idx="6871">
                  <c:v>500</c:v>
                </c:pt>
                <c:pt idx="6872">
                  <c:v>400</c:v>
                </c:pt>
                <c:pt idx="6873">
                  <c:v>300</c:v>
                </c:pt>
                <c:pt idx="6874">
                  <c:v>400</c:v>
                </c:pt>
                <c:pt idx="6875">
                  <c:v>300</c:v>
                </c:pt>
                <c:pt idx="6876">
                  <c:v>200</c:v>
                </c:pt>
                <c:pt idx="6877">
                  <c:v>200</c:v>
                </c:pt>
                <c:pt idx="6878">
                  <c:v>550</c:v>
                </c:pt>
                <c:pt idx="6879">
                  <c:v>250</c:v>
                </c:pt>
                <c:pt idx="6880">
                  <c:v>200</c:v>
                </c:pt>
                <c:pt idx="6881">
                  <c:v>225</c:v>
                </c:pt>
                <c:pt idx="6882">
                  <c:v>300</c:v>
                </c:pt>
                <c:pt idx="6883">
                  <c:v>400</c:v>
                </c:pt>
                <c:pt idx="6884">
                  <c:v>250</c:v>
                </c:pt>
                <c:pt idx="6885">
                  <c:v>250</c:v>
                </c:pt>
                <c:pt idx="6886">
                  <c:v>500</c:v>
                </c:pt>
                <c:pt idx="6887">
                  <c:v>100</c:v>
                </c:pt>
                <c:pt idx="6888">
                  <c:v>700</c:v>
                </c:pt>
                <c:pt idx="6889">
                  <c:v>60</c:v>
                </c:pt>
                <c:pt idx="6890">
                  <c:v>250</c:v>
                </c:pt>
                <c:pt idx="6891">
                  <c:v>300</c:v>
                </c:pt>
                <c:pt idx="6892">
                  <c:v>400</c:v>
                </c:pt>
                <c:pt idx="6893">
                  <c:v>400</c:v>
                </c:pt>
                <c:pt idx="6894">
                  <c:v>150</c:v>
                </c:pt>
                <c:pt idx="6895">
                  <c:v>199</c:v>
                </c:pt>
                <c:pt idx="6896">
                  <c:v>200</c:v>
                </c:pt>
                <c:pt idx="6897">
                  <c:v>220</c:v>
                </c:pt>
                <c:pt idx="6898">
                  <c:v>300</c:v>
                </c:pt>
                <c:pt idx="6899">
                  <c:v>1000</c:v>
                </c:pt>
                <c:pt idx="6900">
                  <c:v>200</c:v>
                </c:pt>
                <c:pt idx="6901">
                  <c:v>350</c:v>
                </c:pt>
                <c:pt idx="6902">
                  <c:v>300</c:v>
                </c:pt>
                <c:pt idx="6903">
                  <c:v>250</c:v>
                </c:pt>
                <c:pt idx="6904">
                  <c:v>300</c:v>
                </c:pt>
                <c:pt idx="6905">
                  <c:v>300</c:v>
                </c:pt>
                <c:pt idx="6906">
                  <c:v>250</c:v>
                </c:pt>
                <c:pt idx="6907">
                  <c:v>350</c:v>
                </c:pt>
                <c:pt idx="6908">
                  <c:v>300</c:v>
                </c:pt>
                <c:pt idx="6909">
                  <c:v>300</c:v>
                </c:pt>
                <c:pt idx="6910">
                  <c:v>250</c:v>
                </c:pt>
                <c:pt idx="6911">
                  <c:v>250</c:v>
                </c:pt>
                <c:pt idx="6912">
                  <c:v>250</c:v>
                </c:pt>
                <c:pt idx="6913">
                  <c:v>200</c:v>
                </c:pt>
                <c:pt idx="6914">
                  <c:v>200</c:v>
                </c:pt>
                <c:pt idx="6915">
                  <c:v>350</c:v>
                </c:pt>
                <c:pt idx="6916">
                  <c:v>300</c:v>
                </c:pt>
                <c:pt idx="6917">
                  <c:v>150</c:v>
                </c:pt>
                <c:pt idx="6918">
                  <c:v>800</c:v>
                </c:pt>
                <c:pt idx="6919">
                  <c:v>250</c:v>
                </c:pt>
                <c:pt idx="6920">
                  <c:v>300</c:v>
                </c:pt>
                <c:pt idx="6921">
                  <c:v>300</c:v>
                </c:pt>
                <c:pt idx="6922">
                  <c:v>300</c:v>
                </c:pt>
                <c:pt idx="6923">
                  <c:v>200</c:v>
                </c:pt>
                <c:pt idx="6924">
                  <c:v>300</c:v>
                </c:pt>
                <c:pt idx="6925">
                  <c:v>200</c:v>
                </c:pt>
                <c:pt idx="6926">
                  <c:v>200</c:v>
                </c:pt>
                <c:pt idx="6927">
                  <c:v>200</c:v>
                </c:pt>
                <c:pt idx="6928">
                  <c:v>500</c:v>
                </c:pt>
                <c:pt idx="6929">
                  <c:v>199</c:v>
                </c:pt>
                <c:pt idx="6930">
                  <c:v>200</c:v>
                </c:pt>
                <c:pt idx="6931">
                  <c:v>200</c:v>
                </c:pt>
                <c:pt idx="6932">
                  <c:v>300</c:v>
                </c:pt>
                <c:pt idx="6933">
                  <c:v>300</c:v>
                </c:pt>
                <c:pt idx="6934">
                  <c:v>250</c:v>
                </c:pt>
                <c:pt idx="6935">
                  <c:v>350</c:v>
                </c:pt>
                <c:pt idx="6936">
                  <c:v>200</c:v>
                </c:pt>
                <c:pt idx="6937">
                  <c:v>300</c:v>
                </c:pt>
                <c:pt idx="6938">
                  <c:v>500</c:v>
                </c:pt>
                <c:pt idx="6939">
                  <c:v>300</c:v>
                </c:pt>
                <c:pt idx="6940">
                  <c:v>350</c:v>
                </c:pt>
                <c:pt idx="6941">
                  <c:v>200</c:v>
                </c:pt>
                <c:pt idx="6942">
                  <c:v>300</c:v>
                </c:pt>
                <c:pt idx="6943">
                  <c:v>390</c:v>
                </c:pt>
                <c:pt idx="6944">
                  <c:v>100</c:v>
                </c:pt>
                <c:pt idx="6945">
                  <c:v>2</c:v>
                </c:pt>
                <c:pt idx="6946">
                  <c:v>280</c:v>
                </c:pt>
                <c:pt idx="6947">
                  <c:v>200</c:v>
                </c:pt>
                <c:pt idx="6948">
                  <c:v>200</c:v>
                </c:pt>
                <c:pt idx="6949">
                  <c:v>300</c:v>
                </c:pt>
                <c:pt idx="6950">
                  <c:v>300</c:v>
                </c:pt>
                <c:pt idx="6951">
                  <c:v>700</c:v>
                </c:pt>
                <c:pt idx="6952">
                  <c:v>150</c:v>
                </c:pt>
                <c:pt idx="6953">
                  <c:v>250</c:v>
                </c:pt>
                <c:pt idx="6954">
                  <c:v>600</c:v>
                </c:pt>
                <c:pt idx="6955">
                  <c:v>300</c:v>
                </c:pt>
                <c:pt idx="6956">
                  <c:v>499</c:v>
                </c:pt>
                <c:pt idx="6957">
                  <c:v>150</c:v>
                </c:pt>
                <c:pt idx="6958">
                  <c:v>300</c:v>
                </c:pt>
                <c:pt idx="6959">
                  <c:v>500</c:v>
                </c:pt>
                <c:pt idx="6960">
                  <c:v>200</c:v>
                </c:pt>
                <c:pt idx="6961">
                  <c:v>350</c:v>
                </c:pt>
                <c:pt idx="6962">
                  <c:v>199</c:v>
                </c:pt>
                <c:pt idx="6963">
                  <c:v>200</c:v>
                </c:pt>
                <c:pt idx="6964">
                  <c:v>100</c:v>
                </c:pt>
                <c:pt idx="6965">
                  <c:v>300</c:v>
                </c:pt>
                <c:pt idx="6966">
                  <c:v>300</c:v>
                </c:pt>
                <c:pt idx="6967">
                  <c:v>200</c:v>
                </c:pt>
                <c:pt idx="6968">
                  <c:v>250</c:v>
                </c:pt>
                <c:pt idx="6969">
                  <c:v>300</c:v>
                </c:pt>
                <c:pt idx="6970">
                  <c:v>100</c:v>
                </c:pt>
                <c:pt idx="6971">
                  <c:v>250</c:v>
                </c:pt>
                <c:pt idx="6972">
                  <c:v>150</c:v>
                </c:pt>
                <c:pt idx="6973">
                  <c:v>200</c:v>
                </c:pt>
                <c:pt idx="6974">
                  <c:v>400</c:v>
                </c:pt>
                <c:pt idx="6975">
                  <c:v>400</c:v>
                </c:pt>
                <c:pt idx="6976">
                  <c:v>300</c:v>
                </c:pt>
                <c:pt idx="6977">
                  <c:v>200</c:v>
                </c:pt>
                <c:pt idx="6978">
                  <c:v>500</c:v>
                </c:pt>
                <c:pt idx="6979">
                  <c:v>250</c:v>
                </c:pt>
                <c:pt idx="6980">
                  <c:v>600</c:v>
                </c:pt>
                <c:pt idx="6981">
                  <c:v>300</c:v>
                </c:pt>
                <c:pt idx="6982">
                  <c:v>300</c:v>
                </c:pt>
                <c:pt idx="6983">
                  <c:v>200</c:v>
                </c:pt>
                <c:pt idx="6984">
                  <c:v>400</c:v>
                </c:pt>
                <c:pt idx="6985">
                  <c:v>300</c:v>
                </c:pt>
                <c:pt idx="6986">
                  <c:v>400</c:v>
                </c:pt>
                <c:pt idx="6987">
                  <c:v>400</c:v>
                </c:pt>
                <c:pt idx="6988">
                  <c:v>250</c:v>
                </c:pt>
                <c:pt idx="6989">
                  <c:v>400</c:v>
                </c:pt>
                <c:pt idx="6990">
                  <c:v>300</c:v>
                </c:pt>
                <c:pt idx="6991">
                  <c:v>300</c:v>
                </c:pt>
                <c:pt idx="6992">
                  <c:v>250</c:v>
                </c:pt>
                <c:pt idx="6993">
                  <c:v>200</c:v>
                </c:pt>
                <c:pt idx="6994">
                  <c:v>500</c:v>
                </c:pt>
                <c:pt idx="6995">
                  <c:v>250</c:v>
                </c:pt>
                <c:pt idx="6996">
                  <c:v>600</c:v>
                </c:pt>
                <c:pt idx="6997">
                  <c:v>100</c:v>
                </c:pt>
                <c:pt idx="6998">
                  <c:v>180</c:v>
                </c:pt>
                <c:pt idx="6999">
                  <c:v>200</c:v>
                </c:pt>
                <c:pt idx="7000">
                  <c:v>250</c:v>
                </c:pt>
                <c:pt idx="7001">
                  <c:v>200</c:v>
                </c:pt>
                <c:pt idx="7002">
                  <c:v>300</c:v>
                </c:pt>
                <c:pt idx="7003">
                  <c:v>350</c:v>
                </c:pt>
                <c:pt idx="7004">
                  <c:v>200</c:v>
                </c:pt>
                <c:pt idx="7005">
                  <c:v>300</c:v>
                </c:pt>
                <c:pt idx="7006">
                  <c:v>200</c:v>
                </c:pt>
                <c:pt idx="7007">
                  <c:v>300</c:v>
                </c:pt>
                <c:pt idx="7008">
                  <c:v>500</c:v>
                </c:pt>
                <c:pt idx="7009">
                  <c:v>200</c:v>
                </c:pt>
                <c:pt idx="7010">
                  <c:v>1000</c:v>
                </c:pt>
                <c:pt idx="7011">
                  <c:v>300</c:v>
                </c:pt>
                <c:pt idx="7012">
                  <c:v>200</c:v>
                </c:pt>
                <c:pt idx="7013">
                  <c:v>300</c:v>
                </c:pt>
                <c:pt idx="7014">
                  <c:v>300</c:v>
                </c:pt>
                <c:pt idx="7015">
                  <c:v>300</c:v>
                </c:pt>
                <c:pt idx="7016">
                  <c:v>500</c:v>
                </c:pt>
                <c:pt idx="7017">
                  <c:v>200</c:v>
                </c:pt>
                <c:pt idx="7018">
                  <c:v>199</c:v>
                </c:pt>
                <c:pt idx="7019">
                  <c:v>225</c:v>
                </c:pt>
                <c:pt idx="7020">
                  <c:v>300</c:v>
                </c:pt>
                <c:pt idx="7021">
                  <c:v>700</c:v>
                </c:pt>
                <c:pt idx="7022">
                  <c:v>750</c:v>
                </c:pt>
                <c:pt idx="7023">
                  <c:v>300</c:v>
                </c:pt>
                <c:pt idx="7024">
                  <c:v>300</c:v>
                </c:pt>
                <c:pt idx="7025">
                  <c:v>300</c:v>
                </c:pt>
                <c:pt idx="7026">
                  <c:v>300</c:v>
                </c:pt>
                <c:pt idx="7027">
                  <c:v>300</c:v>
                </c:pt>
                <c:pt idx="7028">
                  <c:v>250</c:v>
                </c:pt>
                <c:pt idx="7029">
                  <c:v>400</c:v>
                </c:pt>
                <c:pt idx="7030">
                  <c:v>200</c:v>
                </c:pt>
                <c:pt idx="7031">
                  <c:v>300</c:v>
                </c:pt>
                <c:pt idx="7032">
                  <c:v>200</c:v>
                </c:pt>
                <c:pt idx="7033">
                  <c:v>200</c:v>
                </c:pt>
                <c:pt idx="7034">
                  <c:v>500</c:v>
                </c:pt>
                <c:pt idx="7035">
                  <c:v>200</c:v>
                </c:pt>
                <c:pt idx="7036">
                  <c:v>250</c:v>
                </c:pt>
                <c:pt idx="7037">
                  <c:v>150</c:v>
                </c:pt>
                <c:pt idx="7038">
                  <c:v>1200</c:v>
                </c:pt>
                <c:pt idx="7039">
                  <c:v>250</c:v>
                </c:pt>
                <c:pt idx="7040">
                  <c:v>205</c:v>
                </c:pt>
                <c:pt idx="7041">
                  <c:v>300</c:v>
                </c:pt>
                <c:pt idx="7042">
                  <c:v>200</c:v>
                </c:pt>
                <c:pt idx="7043">
                  <c:v>300</c:v>
                </c:pt>
                <c:pt idx="7044">
                  <c:v>600</c:v>
                </c:pt>
                <c:pt idx="7045">
                  <c:v>250</c:v>
                </c:pt>
                <c:pt idx="7046">
                  <c:v>250</c:v>
                </c:pt>
                <c:pt idx="7047">
                  <c:v>150</c:v>
                </c:pt>
                <c:pt idx="7048">
                  <c:v>200</c:v>
                </c:pt>
                <c:pt idx="7049">
                  <c:v>200</c:v>
                </c:pt>
                <c:pt idx="7050">
                  <c:v>250</c:v>
                </c:pt>
                <c:pt idx="7051">
                  <c:v>500</c:v>
                </c:pt>
                <c:pt idx="7052">
                  <c:v>200</c:v>
                </c:pt>
                <c:pt idx="7053">
                  <c:v>250</c:v>
                </c:pt>
                <c:pt idx="7054">
                  <c:v>500</c:v>
                </c:pt>
                <c:pt idx="7055">
                  <c:v>299</c:v>
                </c:pt>
                <c:pt idx="7056">
                  <c:v>300</c:v>
                </c:pt>
                <c:pt idx="7057">
                  <c:v>200</c:v>
                </c:pt>
                <c:pt idx="7058">
                  <c:v>200</c:v>
                </c:pt>
                <c:pt idx="7059">
                  <c:v>200</c:v>
                </c:pt>
                <c:pt idx="7060">
                  <c:v>150</c:v>
                </c:pt>
                <c:pt idx="7061">
                  <c:v>300</c:v>
                </c:pt>
                <c:pt idx="7062">
                  <c:v>200</c:v>
                </c:pt>
                <c:pt idx="7063">
                  <c:v>500</c:v>
                </c:pt>
                <c:pt idx="7064">
                  <c:v>500</c:v>
                </c:pt>
                <c:pt idx="7065">
                  <c:v>300</c:v>
                </c:pt>
                <c:pt idx="7066">
                  <c:v>400</c:v>
                </c:pt>
                <c:pt idx="7067">
                  <c:v>300</c:v>
                </c:pt>
                <c:pt idx="7068">
                  <c:v>493</c:v>
                </c:pt>
                <c:pt idx="7069">
                  <c:v>500</c:v>
                </c:pt>
                <c:pt idx="7070">
                  <c:v>350</c:v>
                </c:pt>
                <c:pt idx="7071">
                  <c:v>200</c:v>
                </c:pt>
                <c:pt idx="7072">
                  <c:v>120</c:v>
                </c:pt>
                <c:pt idx="7073">
                  <c:v>300</c:v>
                </c:pt>
                <c:pt idx="7074">
                  <c:v>700</c:v>
                </c:pt>
                <c:pt idx="7075">
                  <c:v>200</c:v>
                </c:pt>
                <c:pt idx="7076">
                  <c:v>450</c:v>
                </c:pt>
                <c:pt idx="7077">
                  <c:v>350</c:v>
                </c:pt>
                <c:pt idx="7078">
                  <c:v>300</c:v>
                </c:pt>
                <c:pt idx="7079">
                  <c:v>270</c:v>
                </c:pt>
                <c:pt idx="7080">
                  <c:v>200</c:v>
                </c:pt>
                <c:pt idx="7081">
                  <c:v>300</c:v>
                </c:pt>
                <c:pt idx="7082">
                  <c:v>200</c:v>
                </c:pt>
                <c:pt idx="7083">
                  <c:v>400</c:v>
                </c:pt>
                <c:pt idx="7084">
                  <c:v>200</c:v>
                </c:pt>
                <c:pt idx="7085">
                  <c:v>200</c:v>
                </c:pt>
                <c:pt idx="7086">
                  <c:v>200</c:v>
                </c:pt>
                <c:pt idx="7087">
                  <c:v>200</c:v>
                </c:pt>
                <c:pt idx="7088">
                  <c:v>200</c:v>
                </c:pt>
                <c:pt idx="7089">
                  <c:v>300</c:v>
                </c:pt>
                <c:pt idx="7090">
                  <c:v>150</c:v>
                </c:pt>
                <c:pt idx="7091">
                  <c:v>450</c:v>
                </c:pt>
                <c:pt idx="7092">
                  <c:v>300</c:v>
                </c:pt>
                <c:pt idx="7093">
                  <c:v>300</c:v>
                </c:pt>
                <c:pt idx="7094">
                  <c:v>200</c:v>
                </c:pt>
                <c:pt idx="7095">
                  <c:v>200</c:v>
                </c:pt>
                <c:pt idx="7096">
                  <c:v>150</c:v>
                </c:pt>
                <c:pt idx="7097">
                  <c:v>800</c:v>
                </c:pt>
                <c:pt idx="7098">
                  <c:v>200</c:v>
                </c:pt>
                <c:pt idx="7099">
                  <c:v>200</c:v>
                </c:pt>
                <c:pt idx="7100">
                  <c:v>200</c:v>
                </c:pt>
                <c:pt idx="7101">
                  <c:v>200</c:v>
                </c:pt>
                <c:pt idx="7102">
                  <c:v>500</c:v>
                </c:pt>
                <c:pt idx="7103">
                  <c:v>300</c:v>
                </c:pt>
                <c:pt idx="7104">
                  <c:v>280</c:v>
                </c:pt>
                <c:pt idx="7105">
                  <c:v>200</c:v>
                </c:pt>
                <c:pt idx="7106">
                  <c:v>300</c:v>
                </c:pt>
                <c:pt idx="7107">
                  <c:v>300</c:v>
                </c:pt>
                <c:pt idx="7108">
                  <c:v>400</c:v>
                </c:pt>
                <c:pt idx="7109">
                  <c:v>200</c:v>
                </c:pt>
                <c:pt idx="7110">
                  <c:v>200</c:v>
                </c:pt>
                <c:pt idx="7111">
                  <c:v>300</c:v>
                </c:pt>
                <c:pt idx="7112">
                  <c:v>300</c:v>
                </c:pt>
                <c:pt idx="7113">
                  <c:v>280</c:v>
                </c:pt>
                <c:pt idx="7114">
                  <c:v>400</c:v>
                </c:pt>
                <c:pt idx="7115">
                  <c:v>350</c:v>
                </c:pt>
                <c:pt idx="7116">
                  <c:v>250</c:v>
                </c:pt>
                <c:pt idx="7117">
                  <c:v>600</c:v>
                </c:pt>
                <c:pt idx="7118">
                  <c:v>150</c:v>
                </c:pt>
                <c:pt idx="7119">
                  <c:v>300</c:v>
                </c:pt>
                <c:pt idx="7120">
                  <c:v>200</c:v>
                </c:pt>
                <c:pt idx="7121">
                  <c:v>200</c:v>
                </c:pt>
                <c:pt idx="7122">
                  <c:v>200</c:v>
                </c:pt>
                <c:pt idx="7123">
                  <c:v>500</c:v>
                </c:pt>
                <c:pt idx="7124">
                  <c:v>300</c:v>
                </c:pt>
                <c:pt idx="7125">
                  <c:v>300</c:v>
                </c:pt>
                <c:pt idx="7126">
                  <c:v>250</c:v>
                </c:pt>
                <c:pt idx="7127">
                  <c:v>250</c:v>
                </c:pt>
                <c:pt idx="7128">
                  <c:v>300</c:v>
                </c:pt>
                <c:pt idx="7129">
                  <c:v>300</c:v>
                </c:pt>
                <c:pt idx="7130">
                  <c:v>299</c:v>
                </c:pt>
                <c:pt idx="7131">
                  <c:v>300</c:v>
                </c:pt>
                <c:pt idx="7132">
                  <c:v>250</c:v>
                </c:pt>
                <c:pt idx="7133">
                  <c:v>280</c:v>
                </c:pt>
                <c:pt idx="7134">
                  <c:v>250</c:v>
                </c:pt>
                <c:pt idx="7135">
                  <c:v>300</c:v>
                </c:pt>
                <c:pt idx="7136">
                  <c:v>300</c:v>
                </c:pt>
                <c:pt idx="7137">
                  <c:v>250</c:v>
                </c:pt>
                <c:pt idx="7138">
                  <c:v>500</c:v>
                </c:pt>
                <c:pt idx="7139">
                  <c:v>200</c:v>
                </c:pt>
                <c:pt idx="7140">
                  <c:v>200</c:v>
                </c:pt>
                <c:pt idx="7141">
                  <c:v>280</c:v>
                </c:pt>
                <c:pt idx="7142">
                  <c:v>350</c:v>
                </c:pt>
                <c:pt idx="7143">
                  <c:v>200</c:v>
                </c:pt>
                <c:pt idx="7144">
                  <c:v>500</c:v>
                </c:pt>
                <c:pt idx="7145">
                  <c:v>400</c:v>
                </c:pt>
                <c:pt idx="7146">
                  <c:v>850</c:v>
                </c:pt>
                <c:pt idx="7147">
                  <c:v>240</c:v>
                </c:pt>
                <c:pt idx="7148">
                  <c:v>300</c:v>
                </c:pt>
                <c:pt idx="7149">
                  <c:v>300</c:v>
                </c:pt>
                <c:pt idx="7150">
                  <c:v>400</c:v>
                </c:pt>
                <c:pt idx="7151">
                  <c:v>400</c:v>
                </c:pt>
                <c:pt idx="7152">
                  <c:v>280</c:v>
                </c:pt>
                <c:pt idx="7153">
                  <c:v>400</c:v>
                </c:pt>
                <c:pt idx="7154">
                  <c:v>300</c:v>
                </c:pt>
                <c:pt idx="7155">
                  <c:v>400</c:v>
                </c:pt>
                <c:pt idx="7156">
                  <c:v>200</c:v>
                </c:pt>
                <c:pt idx="7157">
                  <c:v>300</c:v>
                </c:pt>
                <c:pt idx="7158">
                  <c:v>200</c:v>
                </c:pt>
                <c:pt idx="7159">
                  <c:v>300</c:v>
                </c:pt>
                <c:pt idx="7160">
                  <c:v>200</c:v>
                </c:pt>
                <c:pt idx="7161">
                  <c:v>250</c:v>
                </c:pt>
                <c:pt idx="7162">
                  <c:v>250</c:v>
                </c:pt>
                <c:pt idx="7163">
                  <c:v>400</c:v>
                </c:pt>
                <c:pt idx="7164">
                  <c:v>600</c:v>
                </c:pt>
                <c:pt idx="7165">
                  <c:v>300</c:v>
                </c:pt>
                <c:pt idx="7166">
                  <c:v>300</c:v>
                </c:pt>
                <c:pt idx="7167">
                  <c:v>100</c:v>
                </c:pt>
                <c:pt idx="7168">
                  <c:v>200</c:v>
                </c:pt>
                <c:pt idx="7169">
                  <c:v>500</c:v>
                </c:pt>
                <c:pt idx="7170">
                  <c:v>400</c:v>
                </c:pt>
                <c:pt idx="7171">
                  <c:v>600</c:v>
                </c:pt>
                <c:pt idx="7172">
                  <c:v>400</c:v>
                </c:pt>
                <c:pt idx="7173">
                  <c:v>200</c:v>
                </c:pt>
                <c:pt idx="7174">
                  <c:v>300</c:v>
                </c:pt>
                <c:pt idx="7175">
                  <c:v>250</c:v>
                </c:pt>
                <c:pt idx="7176">
                  <c:v>200</c:v>
                </c:pt>
                <c:pt idx="7177">
                  <c:v>200</c:v>
                </c:pt>
                <c:pt idx="7178">
                  <c:v>250</c:v>
                </c:pt>
                <c:pt idx="7179">
                  <c:v>200</c:v>
                </c:pt>
                <c:pt idx="7180">
                  <c:v>250</c:v>
                </c:pt>
                <c:pt idx="7181">
                  <c:v>350</c:v>
                </c:pt>
                <c:pt idx="7182">
                  <c:v>300</c:v>
                </c:pt>
                <c:pt idx="7183">
                  <c:v>200</c:v>
                </c:pt>
                <c:pt idx="7184">
                  <c:v>200</c:v>
                </c:pt>
                <c:pt idx="7185">
                  <c:v>400</c:v>
                </c:pt>
                <c:pt idx="7186">
                  <c:v>200</c:v>
                </c:pt>
                <c:pt idx="7187">
                  <c:v>250</c:v>
                </c:pt>
                <c:pt idx="7188">
                  <c:v>200</c:v>
                </c:pt>
                <c:pt idx="7189">
                  <c:v>200</c:v>
                </c:pt>
                <c:pt idx="7190">
                  <c:v>400</c:v>
                </c:pt>
                <c:pt idx="7191">
                  <c:v>500</c:v>
                </c:pt>
                <c:pt idx="7192">
                  <c:v>400</c:v>
                </c:pt>
                <c:pt idx="7193">
                  <c:v>250</c:v>
                </c:pt>
                <c:pt idx="7194">
                  <c:v>400</c:v>
                </c:pt>
                <c:pt idx="7195">
                  <c:v>400</c:v>
                </c:pt>
                <c:pt idx="7196">
                  <c:v>400</c:v>
                </c:pt>
                <c:pt idx="7197">
                  <c:v>200</c:v>
                </c:pt>
                <c:pt idx="7198">
                  <c:v>250</c:v>
                </c:pt>
                <c:pt idx="7199">
                  <c:v>300</c:v>
                </c:pt>
                <c:pt idx="7200">
                  <c:v>100</c:v>
                </c:pt>
                <c:pt idx="7201">
                  <c:v>200</c:v>
                </c:pt>
                <c:pt idx="7202">
                  <c:v>200</c:v>
                </c:pt>
                <c:pt idx="7203">
                  <c:v>350</c:v>
                </c:pt>
                <c:pt idx="7204">
                  <c:v>300</c:v>
                </c:pt>
                <c:pt idx="7205">
                  <c:v>199</c:v>
                </c:pt>
                <c:pt idx="7206">
                  <c:v>200</c:v>
                </c:pt>
                <c:pt idx="7207">
                  <c:v>500</c:v>
                </c:pt>
                <c:pt idx="7208">
                  <c:v>600</c:v>
                </c:pt>
                <c:pt idx="7209">
                  <c:v>150</c:v>
                </c:pt>
                <c:pt idx="7210">
                  <c:v>200</c:v>
                </c:pt>
                <c:pt idx="7211">
                  <c:v>400</c:v>
                </c:pt>
                <c:pt idx="7212">
                  <c:v>150</c:v>
                </c:pt>
                <c:pt idx="7213">
                  <c:v>300</c:v>
                </c:pt>
                <c:pt idx="7214">
                  <c:v>200</c:v>
                </c:pt>
                <c:pt idx="7215">
                  <c:v>300</c:v>
                </c:pt>
                <c:pt idx="7216">
                  <c:v>200</c:v>
                </c:pt>
                <c:pt idx="7217">
                  <c:v>120</c:v>
                </c:pt>
                <c:pt idx="7218">
                  <c:v>300</c:v>
                </c:pt>
                <c:pt idx="7219">
                  <c:v>300</c:v>
                </c:pt>
                <c:pt idx="7220">
                  <c:v>300</c:v>
                </c:pt>
                <c:pt idx="7221">
                  <c:v>250</c:v>
                </c:pt>
                <c:pt idx="7222">
                  <c:v>300</c:v>
                </c:pt>
                <c:pt idx="7223">
                  <c:v>400</c:v>
                </c:pt>
                <c:pt idx="7224">
                  <c:v>400</c:v>
                </c:pt>
                <c:pt idx="7225">
                  <c:v>300</c:v>
                </c:pt>
                <c:pt idx="7226">
                  <c:v>120</c:v>
                </c:pt>
                <c:pt idx="7227">
                  <c:v>200</c:v>
                </c:pt>
                <c:pt idx="7228">
                  <c:v>200</c:v>
                </c:pt>
                <c:pt idx="7229">
                  <c:v>350</c:v>
                </c:pt>
                <c:pt idx="7230">
                  <c:v>280</c:v>
                </c:pt>
                <c:pt idx="7231">
                  <c:v>150</c:v>
                </c:pt>
                <c:pt idx="7232">
                  <c:v>400</c:v>
                </c:pt>
                <c:pt idx="7233">
                  <c:v>300</c:v>
                </c:pt>
                <c:pt idx="7234">
                  <c:v>160</c:v>
                </c:pt>
                <c:pt idx="7235">
                  <c:v>300</c:v>
                </c:pt>
                <c:pt idx="7236">
                  <c:v>250</c:v>
                </c:pt>
                <c:pt idx="7237">
                  <c:v>400</c:v>
                </c:pt>
                <c:pt idx="7238">
                  <c:v>150</c:v>
                </c:pt>
                <c:pt idx="7239">
                  <c:v>400</c:v>
                </c:pt>
                <c:pt idx="7240">
                  <c:v>500</c:v>
                </c:pt>
                <c:pt idx="7241">
                  <c:v>100</c:v>
                </c:pt>
                <c:pt idx="7242">
                  <c:v>300</c:v>
                </c:pt>
                <c:pt idx="7243">
                  <c:v>299</c:v>
                </c:pt>
                <c:pt idx="7244">
                  <c:v>300</c:v>
                </c:pt>
                <c:pt idx="7245">
                  <c:v>300</c:v>
                </c:pt>
                <c:pt idx="7246">
                  <c:v>250</c:v>
                </c:pt>
                <c:pt idx="7247">
                  <c:v>200</c:v>
                </c:pt>
                <c:pt idx="7248">
                  <c:v>500</c:v>
                </c:pt>
                <c:pt idx="7249">
                  <c:v>300</c:v>
                </c:pt>
                <c:pt idx="7250">
                  <c:v>200</c:v>
                </c:pt>
                <c:pt idx="7251">
                  <c:v>200</c:v>
                </c:pt>
                <c:pt idx="7252">
                  <c:v>300</c:v>
                </c:pt>
                <c:pt idx="7253">
                  <c:v>400</c:v>
                </c:pt>
                <c:pt idx="7254">
                  <c:v>200</c:v>
                </c:pt>
                <c:pt idx="7255">
                  <c:v>200</c:v>
                </c:pt>
                <c:pt idx="7256">
                  <c:v>100</c:v>
                </c:pt>
                <c:pt idx="7257">
                  <c:v>300</c:v>
                </c:pt>
                <c:pt idx="7258">
                  <c:v>250</c:v>
                </c:pt>
                <c:pt idx="7259">
                  <c:v>400</c:v>
                </c:pt>
                <c:pt idx="7260">
                  <c:v>400</c:v>
                </c:pt>
                <c:pt idx="7261">
                  <c:v>400</c:v>
                </c:pt>
                <c:pt idx="7262">
                  <c:v>400</c:v>
                </c:pt>
                <c:pt idx="7263">
                  <c:v>200</c:v>
                </c:pt>
                <c:pt idx="7264">
                  <c:v>200</c:v>
                </c:pt>
                <c:pt idx="7265">
                  <c:v>300</c:v>
                </c:pt>
                <c:pt idx="7266">
                  <c:v>300</c:v>
                </c:pt>
                <c:pt idx="7267">
                  <c:v>600</c:v>
                </c:pt>
                <c:pt idx="7268">
                  <c:v>200</c:v>
                </c:pt>
                <c:pt idx="7269">
                  <c:v>300</c:v>
                </c:pt>
                <c:pt idx="7270">
                  <c:v>300</c:v>
                </c:pt>
                <c:pt idx="7271">
                  <c:v>250</c:v>
                </c:pt>
                <c:pt idx="7272">
                  <c:v>300</c:v>
                </c:pt>
                <c:pt idx="7273">
                  <c:v>400</c:v>
                </c:pt>
                <c:pt idx="7274">
                  <c:v>200</c:v>
                </c:pt>
                <c:pt idx="7275">
                  <c:v>300</c:v>
                </c:pt>
                <c:pt idx="7276">
                  <c:v>300</c:v>
                </c:pt>
                <c:pt idx="7277">
                  <c:v>250</c:v>
                </c:pt>
                <c:pt idx="7278">
                  <c:v>200</c:v>
                </c:pt>
                <c:pt idx="7279">
                  <c:v>250</c:v>
                </c:pt>
                <c:pt idx="7280">
                  <c:v>250</c:v>
                </c:pt>
                <c:pt idx="7281">
                  <c:v>200</c:v>
                </c:pt>
                <c:pt idx="7282">
                  <c:v>250</c:v>
                </c:pt>
                <c:pt idx="7283">
                  <c:v>200</c:v>
                </c:pt>
                <c:pt idx="7284">
                  <c:v>200</c:v>
                </c:pt>
                <c:pt idx="7285">
                  <c:v>1000</c:v>
                </c:pt>
                <c:pt idx="7286">
                  <c:v>600</c:v>
                </c:pt>
                <c:pt idx="7287">
                  <c:v>200</c:v>
                </c:pt>
                <c:pt idx="7288">
                  <c:v>220</c:v>
                </c:pt>
                <c:pt idx="7289">
                  <c:v>500</c:v>
                </c:pt>
                <c:pt idx="7290">
                  <c:v>200</c:v>
                </c:pt>
                <c:pt idx="7291">
                  <c:v>200</c:v>
                </c:pt>
                <c:pt idx="7292">
                  <c:v>200</c:v>
                </c:pt>
                <c:pt idx="7293">
                  <c:v>300</c:v>
                </c:pt>
                <c:pt idx="7294">
                  <c:v>199</c:v>
                </c:pt>
                <c:pt idx="7295">
                  <c:v>200</c:v>
                </c:pt>
                <c:pt idx="7296">
                  <c:v>100</c:v>
                </c:pt>
                <c:pt idx="7297">
                  <c:v>400</c:v>
                </c:pt>
                <c:pt idx="7298">
                  <c:v>100</c:v>
                </c:pt>
                <c:pt idx="7299">
                  <c:v>350</c:v>
                </c:pt>
                <c:pt idx="7300">
                  <c:v>199</c:v>
                </c:pt>
                <c:pt idx="7301">
                  <c:v>250</c:v>
                </c:pt>
                <c:pt idx="7302">
                  <c:v>150</c:v>
                </c:pt>
                <c:pt idx="7303">
                  <c:v>300</c:v>
                </c:pt>
                <c:pt idx="7304">
                  <c:v>700</c:v>
                </c:pt>
                <c:pt idx="7305">
                  <c:v>200</c:v>
                </c:pt>
                <c:pt idx="7306">
                  <c:v>200</c:v>
                </c:pt>
                <c:pt idx="7307">
                  <c:v>800</c:v>
                </c:pt>
                <c:pt idx="7308">
                  <c:v>100</c:v>
                </c:pt>
                <c:pt idx="7309">
                  <c:v>300</c:v>
                </c:pt>
                <c:pt idx="7310">
                  <c:v>300</c:v>
                </c:pt>
                <c:pt idx="7311">
                  <c:v>400</c:v>
                </c:pt>
                <c:pt idx="7312">
                  <c:v>1300</c:v>
                </c:pt>
                <c:pt idx="7313">
                  <c:v>350</c:v>
                </c:pt>
                <c:pt idx="7314">
                  <c:v>200</c:v>
                </c:pt>
                <c:pt idx="7315">
                  <c:v>300</c:v>
                </c:pt>
                <c:pt idx="7316">
                  <c:v>199</c:v>
                </c:pt>
                <c:pt idx="7317">
                  <c:v>1000</c:v>
                </c:pt>
                <c:pt idx="7318">
                  <c:v>150</c:v>
                </c:pt>
                <c:pt idx="7319">
                  <c:v>300</c:v>
                </c:pt>
                <c:pt idx="7320">
                  <c:v>100</c:v>
                </c:pt>
                <c:pt idx="7321">
                  <c:v>300</c:v>
                </c:pt>
                <c:pt idx="7322">
                  <c:v>500</c:v>
                </c:pt>
                <c:pt idx="7323">
                  <c:v>250</c:v>
                </c:pt>
                <c:pt idx="7324">
                  <c:v>600</c:v>
                </c:pt>
                <c:pt idx="7325">
                  <c:v>350</c:v>
                </c:pt>
                <c:pt idx="7326">
                  <c:v>120</c:v>
                </c:pt>
                <c:pt idx="7327">
                  <c:v>300</c:v>
                </c:pt>
                <c:pt idx="7328">
                  <c:v>250</c:v>
                </c:pt>
                <c:pt idx="7329">
                  <c:v>850</c:v>
                </c:pt>
                <c:pt idx="7330">
                  <c:v>200</c:v>
                </c:pt>
                <c:pt idx="7331">
                  <c:v>450</c:v>
                </c:pt>
                <c:pt idx="7332">
                  <c:v>200</c:v>
                </c:pt>
                <c:pt idx="7333">
                  <c:v>300</c:v>
                </c:pt>
                <c:pt idx="7334">
                  <c:v>150</c:v>
                </c:pt>
                <c:pt idx="7335">
                  <c:v>300</c:v>
                </c:pt>
                <c:pt idx="7336">
                  <c:v>200</c:v>
                </c:pt>
                <c:pt idx="7337">
                  <c:v>250</c:v>
                </c:pt>
                <c:pt idx="7338">
                  <c:v>300</c:v>
                </c:pt>
                <c:pt idx="7339">
                  <c:v>300</c:v>
                </c:pt>
                <c:pt idx="7340">
                  <c:v>1500</c:v>
                </c:pt>
                <c:pt idx="7341">
                  <c:v>200</c:v>
                </c:pt>
                <c:pt idx="7342">
                  <c:v>300</c:v>
                </c:pt>
                <c:pt idx="7343">
                  <c:v>300</c:v>
                </c:pt>
                <c:pt idx="7344">
                  <c:v>200</c:v>
                </c:pt>
                <c:pt idx="7345">
                  <c:v>200</c:v>
                </c:pt>
                <c:pt idx="7346">
                  <c:v>275</c:v>
                </c:pt>
                <c:pt idx="7347">
                  <c:v>300</c:v>
                </c:pt>
                <c:pt idx="7348">
                  <c:v>200</c:v>
                </c:pt>
                <c:pt idx="7349">
                  <c:v>220</c:v>
                </c:pt>
                <c:pt idx="7350">
                  <c:v>200</c:v>
                </c:pt>
                <c:pt idx="7351">
                  <c:v>99</c:v>
                </c:pt>
                <c:pt idx="7352">
                  <c:v>400</c:v>
                </c:pt>
                <c:pt idx="7353">
                  <c:v>250</c:v>
                </c:pt>
                <c:pt idx="7354">
                  <c:v>300</c:v>
                </c:pt>
                <c:pt idx="7355">
                  <c:v>200</c:v>
                </c:pt>
                <c:pt idx="7356">
                  <c:v>600</c:v>
                </c:pt>
                <c:pt idx="7357">
                  <c:v>200</c:v>
                </c:pt>
                <c:pt idx="7358">
                  <c:v>400</c:v>
                </c:pt>
                <c:pt idx="7359">
                  <c:v>320</c:v>
                </c:pt>
                <c:pt idx="7360">
                  <c:v>1000</c:v>
                </c:pt>
                <c:pt idx="7361">
                  <c:v>250</c:v>
                </c:pt>
                <c:pt idx="7362">
                  <c:v>900</c:v>
                </c:pt>
                <c:pt idx="7363">
                  <c:v>200</c:v>
                </c:pt>
                <c:pt idx="7364">
                  <c:v>300</c:v>
                </c:pt>
                <c:pt idx="7365">
                  <c:v>150</c:v>
                </c:pt>
                <c:pt idx="7366">
                  <c:v>300</c:v>
                </c:pt>
                <c:pt idx="7367">
                  <c:v>240</c:v>
                </c:pt>
                <c:pt idx="7368">
                  <c:v>200</c:v>
                </c:pt>
                <c:pt idx="7369">
                  <c:v>300</c:v>
                </c:pt>
                <c:pt idx="7370">
                  <c:v>155</c:v>
                </c:pt>
                <c:pt idx="7371">
                  <c:v>200</c:v>
                </c:pt>
                <c:pt idx="7372">
                  <c:v>300</c:v>
                </c:pt>
                <c:pt idx="7373">
                  <c:v>300</c:v>
                </c:pt>
                <c:pt idx="7374">
                  <c:v>300</c:v>
                </c:pt>
                <c:pt idx="7375">
                  <c:v>300</c:v>
                </c:pt>
                <c:pt idx="7376">
                  <c:v>200</c:v>
                </c:pt>
                <c:pt idx="7377">
                  <c:v>400</c:v>
                </c:pt>
                <c:pt idx="7378">
                  <c:v>150</c:v>
                </c:pt>
                <c:pt idx="7379">
                  <c:v>200</c:v>
                </c:pt>
                <c:pt idx="7380">
                  <c:v>250</c:v>
                </c:pt>
                <c:pt idx="7381">
                  <c:v>250</c:v>
                </c:pt>
                <c:pt idx="7382">
                  <c:v>200</c:v>
                </c:pt>
                <c:pt idx="7383">
                  <c:v>150</c:v>
                </c:pt>
                <c:pt idx="7384">
                  <c:v>500</c:v>
                </c:pt>
                <c:pt idx="7385">
                  <c:v>200</c:v>
                </c:pt>
                <c:pt idx="7386">
                  <c:v>300</c:v>
                </c:pt>
                <c:pt idx="7387">
                  <c:v>200</c:v>
                </c:pt>
                <c:pt idx="7388">
                  <c:v>900</c:v>
                </c:pt>
                <c:pt idx="7389">
                  <c:v>600</c:v>
                </c:pt>
                <c:pt idx="7390">
                  <c:v>200</c:v>
                </c:pt>
                <c:pt idx="7391">
                  <c:v>250</c:v>
                </c:pt>
                <c:pt idx="7392">
                  <c:v>200</c:v>
                </c:pt>
                <c:pt idx="7393">
                  <c:v>100</c:v>
                </c:pt>
                <c:pt idx="7394">
                  <c:v>300</c:v>
                </c:pt>
                <c:pt idx="7395">
                  <c:v>400</c:v>
                </c:pt>
                <c:pt idx="7396">
                  <c:v>200</c:v>
                </c:pt>
                <c:pt idx="7397">
                  <c:v>280</c:v>
                </c:pt>
                <c:pt idx="7398">
                  <c:v>199</c:v>
                </c:pt>
                <c:pt idx="7399">
                  <c:v>400</c:v>
                </c:pt>
                <c:pt idx="7400">
                  <c:v>299</c:v>
                </c:pt>
                <c:pt idx="7401">
                  <c:v>150</c:v>
                </c:pt>
                <c:pt idx="7402">
                  <c:v>250</c:v>
                </c:pt>
                <c:pt idx="7403">
                  <c:v>200</c:v>
                </c:pt>
                <c:pt idx="7404">
                  <c:v>350</c:v>
                </c:pt>
                <c:pt idx="7405">
                  <c:v>500</c:v>
                </c:pt>
                <c:pt idx="7406">
                  <c:v>800</c:v>
                </c:pt>
                <c:pt idx="7407">
                  <c:v>400</c:v>
                </c:pt>
                <c:pt idx="7408">
                  <c:v>300</c:v>
                </c:pt>
                <c:pt idx="7409">
                  <c:v>900</c:v>
                </c:pt>
                <c:pt idx="7410">
                  <c:v>250</c:v>
                </c:pt>
                <c:pt idx="7411">
                  <c:v>300</c:v>
                </c:pt>
                <c:pt idx="7412">
                  <c:v>400</c:v>
                </c:pt>
                <c:pt idx="7413">
                  <c:v>500</c:v>
                </c:pt>
                <c:pt idx="7414">
                  <c:v>300</c:v>
                </c:pt>
                <c:pt idx="7415">
                  <c:v>300</c:v>
                </c:pt>
                <c:pt idx="7416">
                  <c:v>300</c:v>
                </c:pt>
                <c:pt idx="7417">
                  <c:v>196</c:v>
                </c:pt>
                <c:pt idx="7418">
                  <c:v>200</c:v>
                </c:pt>
                <c:pt idx="7419">
                  <c:v>100</c:v>
                </c:pt>
                <c:pt idx="7420">
                  <c:v>200</c:v>
                </c:pt>
                <c:pt idx="7421">
                  <c:v>355</c:v>
                </c:pt>
                <c:pt idx="7422">
                  <c:v>200</c:v>
                </c:pt>
                <c:pt idx="7423">
                  <c:v>250</c:v>
                </c:pt>
                <c:pt idx="7424">
                  <c:v>200</c:v>
                </c:pt>
                <c:pt idx="7425">
                  <c:v>300</c:v>
                </c:pt>
                <c:pt idx="7426">
                  <c:v>150</c:v>
                </c:pt>
                <c:pt idx="7427">
                  <c:v>200</c:v>
                </c:pt>
                <c:pt idx="7428">
                  <c:v>250</c:v>
                </c:pt>
                <c:pt idx="7429">
                  <c:v>150</c:v>
                </c:pt>
                <c:pt idx="7430">
                  <c:v>300</c:v>
                </c:pt>
                <c:pt idx="7431">
                  <c:v>500</c:v>
                </c:pt>
                <c:pt idx="7432">
                  <c:v>200</c:v>
                </c:pt>
                <c:pt idx="7433">
                  <c:v>300</c:v>
                </c:pt>
                <c:pt idx="7434">
                  <c:v>300</c:v>
                </c:pt>
                <c:pt idx="7435">
                  <c:v>500</c:v>
                </c:pt>
                <c:pt idx="7436">
                  <c:v>300</c:v>
                </c:pt>
                <c:pt idx="7437">
                  <c:v>300</c:v>
                </c:pt>
                <c:pt idx="7438">
                  <c:v>249</c:v>
                </c:pt>
                <c:pt idx="7439">
                  <c:v>500</c:v>
                </c:pt>
                <c:pt idx="7440">
                  <c:v>300</c:v>
                </c:pt>
                <c:pt idx="7441">
                  <c:v>300</c:v>
                </c:pt>
                <c:pt idx="7442">
                  <c:v>300</c:v>
                </c:pt>
                <c:pt idx="7443">
                  <c:v>300</c:v>
                </c:pt>
                <c:pt idx="7444">
                  <c:v>200</c:v>
                </c:pt>
                <c:pt idx="7445">
                  <c:v>300</c:v>
                </c:pt>
                <c:pt idx="7446">
                  <c:v>300</c:v>
                </c:pt>
                <c:pt idx="7447">
                  <c:v>150</c:v>
                </c:pt>
                <c:pt idx="7448">
                  <c:v>250</c:v>
                </c:pt>
                <c:pt idx="7449">
                  <c:v>200</c:v>
                </c:pt>
                <c:pt idx="7450">
                  <c:v>500</c:v>
                </c:pt>
                <c:pt idx="7451">
                  <c:v>150</c:v>
                </c:pt>
                <c:pt idx="7452">
                  <c:v>300</c:v>
                </c:pt>
                <c:pt idx="7453">
                  <c:v>300</c:v>
                </c:pt>
                <c:pt idx="7454">
                  <c:v>300</c:v>
                </c:pt>
                <c:pt idx="7455">
                  <c:v>200</c:v>
                </c:pt>
                <c:pt idx="7456">
                  <c:v>400</c:v>
                </c:pt>
                <c:pt idx="7457">
                  <c:v>200</c:v>
                </c:pt>
                <c:pt idx="7458">
                  <c:v>300</c:v>
                </c:pt>
                <c:pt idx="7459">
                  <c:v>180</c:v>
                </c:pt>
                <c:pt idx="7460">
                  <c:v>250</c:v>
                </c:pt>
                <c:pt idx="7461">
                  <c:v>300</c:v>
                </c:pt>
                <c:pt idx="7462">
                  <c:v>250</c:v>
                </c:pt>
                <c:pt idx="7463">
                  <c:v>300</c:v>
                </c:pt>
                <c:pt idx="7464">
                  <c:v>250</c:v>
                </c:pt>
                <c:pt idx="7465">
                  <c:v>500</c:v>
                </c:pt>
                <c:pt idx="7466">
                  <c:v>300</c:v>
                </c:pt>
                <c:pt idx="7467">
                  <c:v>300</c:v>
                </c:pt>
                <c:pt idx="7468">
                  <c:v>150</c:v>
                </c:pt>
                <c:pt idx="7469">
                  <c:v>400</c:v>
                </c:pt>
                <c:pt idx="7470">
                  <c:v>250</c:v>
                </c:pt>
                <c:pt idx="7471">
                  <c:v>1400</c:v>
                </c:pt>
                <c:pt idx="7472">
                  <c:v>200</c:v>
                </c:pt>
                <c:pt idx="7473">
                  <c:v>200</c:v>
                </c:pt>
                <c:pt idx="7474">
                  <c:v>398</c:v>
                </c:pt>
                <c:pt idx="7475">
                  <c:v>200</c:v>
                </c:pt>
                <c:pt idx="7476">
                  <c:v>200</c:v>
                </c:pt>
                <c:pt idx="7477">
                  <c:v>500</c:v>
                </c:pt>
                <c:pt idx="7478">
                  <c:v>350</c:v>
                </c:pt>
                <c:pt idx="7479">
                  <c:v>300</c:v>
                </c:pt>
                <c:pt idx="7480">
                  <c:v>350</c:v>
                </c:pt>
                <c:pt idx="7481">
                  <c:v>150</c:v>
                </c:pt>
                <c:pt idx="7482">
                  <c:v>200</c:v>
                </c:pt>
                <c:pt idx="7483">
                  <c:v>200</c:v>
                </c:pt>
                <c:pt idx="7484">
                  <c:v>400</c:v>
                </c:pt>
                <c:pt idx="7485">
                  <c:v>200</c:v>
                </c:pt>
                <c:pt idx="7486">
                  <c:v>200</c:v>
                </c:pt>
                <c:pt idx="7487">
                  <c:v>200</c:v>
                </c:pt>
                <c:pt idx="7488">
                  <c:v>200</c:v>
                </c:pt>
                <c:pt idx="7489">
                  <c:v>300</c:v>
                </c:pt>
                <c:pt idx="7490">
                  <c:v>300</c:v>
                </c:pt>
                <c:pt idx="7491">
                  <c:v>300</c:v>
                </c:pt>
                <c:pt idx="7492">
                  <c:v>500</c:v>
                </c:pt>
                <c:pt idx="7493">
                  <c:v>200</c:v>
                </c:pt>
                <c:pt idx="7494">
                  <c:v>200</c:v>
                </c:pt>
                <c:pt idx="7495">
                  <c:v>300</c:v>
                </c:pt>
                <c:pt idx="7496">
                  <c:v>600</c:v>
                </c:pt>
                <c:pt idx="7497">
                  <c:v>300</c:v>
                </c:pt>
                <c:pt idx="7498">
                  <c:v>100</c:v>
                </c:pt>
                <c:pt idx="7499">
                  <c:v>350</c:v>
                </c:pt>
                <c:pt idx="7500">
                  <c:v>250</c:v>
                </c:pt>
                <c:pt idx="7501">
                  <c:v>200</c:v>
                </c:pt>
                <c:pt idx="7502">
                  <c:v>350</c:v>
                </c:pt>
                <c:pt idx="7503">
                  <c:v>299</c:v>
                </c:pt>
                <c:pt idx="7504">
                  <c:v>300</c:v>
                </c:pt>
                <c:pt idx="7505">
                  <c:v>350</c:v>
                </c:pt>
                <c:pt idx="7506">
                  <c:v>300</c:v>
                </c:pt>
                <c:pt idx="7507">
                  <c:v>400</c:v>
                </c:pt>
                <c:pt idx="7508">
                  <c:v>280</c:v>
                </c:pt>
                <c:pt idx="7509">
                  <c:v>450</c:v>
                </c:pt>
                <c:pt idx="7510">
                  <c:v>400</c:v>
                </c:pt>
                <c:pt idx="7511">
                  <c:v>199</c:v>
                </c:pt>
                <c:pt idx="7512">
                  <c:v>149</c:v>
                </c:pt>
                <c:pt idx="7513">
                  <c:v>150</c:v>
                </c:pt>
                <c:pt idx="7514">
                  <c:v>200</c:v>
                </c:pt>
                <c:pt idx="7515">
                  <c:v>250</c:v>
                </c:pt>
                <c:pt idx="7516">
                  <c:v>300</c:v>
                </c:pt>
                <c:pt idx="7517">
                  <c:v>500</c:v>
                </c:pt>
                <c:pt idx="7518">
                  <c:v>700</c:v>
                </c:pt>
                <c:pt idx="7519">
                  <c:v>150</c:v>
                </c:pt>
                <c:pt idx="7520">
                  <c:v>150</c:v>
                </c:pt>
                <c:pt idx="7521">
                  <c:v>400</c:v>
                </c:pt>
                <c:pt idx="7522">
                  <c:v>300</c:v>
                </c:pt>
                <c:pt idx="7523">
                  <c:v>200</c:v>
                </c:pt>
                <c:pt idx="7524">
                  <c:v>600</c:v>
                </c:pt>
                <c:pt idx="7525">
                  <c:v>100</c:v>
                </c:pt>
                <c:pt idx="7526">
                  <c:v>200</c:v>
                </c:pt>
                <c:pt idx="7527">
                  <c:v>350</c:v>
                </c:pt>
                <c:pt idx="7528">
                  <c:v>700</c:v>
                </c:pt>
                <c:pt idx="7529">
                  <c:v>400</c:v>
                </c:pt>
                <c:pt idx="7530">
                  <c:v>400</c:v>
                </c:pt>
                <c:pt idx="7531">
                  <c:v>300</c:v>
                </c:pt>
                <c:pt idx="7532">
                  <c:v>350</c:v>
                </c:pt>
                <c:pt idx="7533">
                  <c:v>200</c:v>
                </c:pt>
                <c:pt idx="7534">
                  <c:v>200</c:v>
                </c:pt>
                <c:pt idx="7535">
                  <c:v>100</c:v>
                </c:pt>
                <c:pt idx="7536">
                  <c:v>200</c:v>
                </c:pt>
                <c:pt idx="7537">
                  <c:v>150</c:v>
                </c:pt>
                <c:pt idx="7538">
                  <c:v>300</c:v>
                </c:pt>
                <c:pt idx="7539">
                  <c:v>150</c:v>
                </c:pt>
                <c:pt idx="7540">
                  <c:v>400</c:v>
                </c:pt>
                <c:pt idx="7541">
                  <c:v>200</c:v>
                </c:pt>
                <c:pt idx="7542">
                  <c:v>150</c:v>
                </c:pt>
                <c:pt idx="7543">
                  <c:v>280</c:v>
                </c:pt>
                <c:pt idx="7544">
                  <c:v>400</c:v>
                </c:pt>
                <c:pt idx="7545">
                  <c:v>500</c:v>
                </c:pt>
                <c:pt idx="7546">
                  <c:v>500</c:v>
                </c:pt>
                <c:pt idx="7547">
                  <c:v>200</c:v>
                </c:pt>
                <c:pt idx="7548">
                  <c:v>200</c:v>
                </c:pt>
                <c:pt idx="7549">
                  <c:v>500</c:v>
                </c:pt>
                <c:pt idx="7550">
                  <c:v>400</c:v>
                </c:pt>
                <c:pt idx="7551">
                  <c:v>400</c:v>
                </c:pt>
                <c:pt idx="7552">
                  <c:v>150</c:v>
                </c:pt>
                <c:pt idx="7553">
                  <c:v>250</c:v>
                </c:pt>
                <c:pt idx="7554">
                  <c:v>200</c:v>
                </c:pt>
                <c:pt idx="7555">
                  <c:v>300</c:v>
                </c:pt>
                <c:pt idx="7556">
                  <c:v>198</c:v>
                </c:pt>
                <c:pt idx="7557">
                  <c:v>250</c:v>
                </c:pt>
                <c:pt idx="7558">
                  <c:v>300</c:v>
                </c:pt>
                <c:pt idx="7559">
                  <c:v>200</c:v>
                </c:pt>
                <c:pt idx="7560">
                  <c:v>300</c:v>
                </c:pt>
                <c:pt idx="7561">
                  <c:v>500</c:v>
                </c:pt>
                <c:pt idx="7562">
                  <c:v>300</c:v>
                </c:pt>
                <c:pt idx="7563">
                  <c:v>300</c:v>
                </c:pt>
                <c:pt idx="7564">
                  <c:v>300</c:v>
                </c:pt>
                <c:pt idx="7565">
                  <c:v>200</c:v>
                </c:pt>
                <c:pt idx="7566">
                  <c:v>350</c:v>
                </c:pt>
                <c:pt idx="7567">
                  <c:v>400</c:v>
                </c:pt>
                <c:pt idx="7568">
                  <c:v>250</c:v>
                </c:pt>
                <c:pt idx="7569">
                  <c:v>400</c:v>
                </c:pt>
                <c:pt idx="7570">
                  <c:v>300</c:v>
                </c:pt>
                <c:pt idx="7571">
                  <c:v>300</c:v>
                </c:pt>
                <c:pt idx="7572">
                  <c:v>400</c:v>
                </c:pt>
                <c:pt idx="7573">
                  <c:v>250</c:v>
                </c:pt>
                <c:pt idx="7574">
                  <c:v>350</c:v>
                </c:pt>
                <c:pt idx="7575">
                  <c:v>400</c:v>
                </c:pt>
                <c:pt idx="7576">
                  <c:v>300</c:v>
                </c:pt>
                <c:pt idx="7577">
                  <c:v>350</c:v>
                </c:pt>
                <c:pt idx="7578">
                  <c:v>300</c:v>
                </c:pt>
                <c:pt idx="7579">
                  <c:v>400</c:v>
                </c:pt>
                <c:pt idx="7580">
                  <c:v>500</c:v>
                </c:pt>
                <c:pt idx="7581">
                  <c:v>300</c:v>
                </c:pt>
                <c:pt idx="7582">
                  <c:v>300</c:v>
                </c:pt>
                <c:pt idx="7583">
                  <c:v>250</c:v>
                </c:pt>
                <c:pt idx="7584">
                  <c:v>250</c:v>
                </c:pt>
                <c:pt idx="7585">
                  <c:v>1000</c:v>
                </c:pt>
                <c:pt idx="7586">
                  <c:v>200</c:v>
                </c:pt>
                <c:pt idx="7587">
                  <c:v>200</c:v>
                </c:pt>
                <c:pt idx="7588">
                  <c:v>10</c:v>
                </c:pt>
                <c:pt idx="7589">
                  <c:v>110</c:v>
                </c:pt>
                <c:pt idx="7590">
                  <c:v>700</c:v>
                </c:pt>
                <c:pt idx="7591">
                  <c:v>150</c:v>
                </c:pt>
                <c:pt idx="7592">
                  <c:v>300</c:v>
                </c:pt>
                <c:pt idx="7593">
                  <c:v>1000</c:v>
                </c:pt>
                <c:pt idx="7594">
                  <c:v>200</c:v>
                </c:pt>
                <c:pt idx="7595">
                  <c:v>300</c:v>
                </c:pt>
                <c:pt idx="7596">
                  <c:v>300</c:v>
                </c:pt>
                <c:pt idx="7597">
                  <c:v>300</c:v>
                </c:pt>
                <c:pt idx="7598">
                  <c:v>300</c:v>
                </c:pt>
                <c:pt idx="7599">
                  <c:v>30</c:v>
                </c:pt>
                <c:pt idx="7600">
                  <c:v>250</c:v>
                </c:pt>
                <c:pt idx="7601">
                  <c:v>400</c:v>
                </c:pt>
                <c:pt idx="7602">
                  <c:v>300</c:v>
                </c:pt>
                <c:pt idx="7603">
                  <c:v>250</c:v>
                </c:pt>
                <c:pt idx="7604">
                  <c:v>500</c:v>
                </c:pt>
                <c:pt idx="7605">
                  <c:v>98</c:v>
                </c:pt>
                <c:pt idx="7606">
                  <c:v>200</c:v>
                </c:pt>
                <c:pt idx="7607">
                  <c:v>500</c:v>
                </c:pt>
                <c:pt idx="7608">
                  <c:v>500</c:v>
                </c:pt>
                <c:pt idx="7609">
                  <c:v>400</c:v>
                </c:pt>
                <c:pt idx="7610">
                  <c:v>100</c:v>
                </c:pt>
                <c:pt idx="7611">
                  <c:v>100</c:v>
                </c:pt>
                <c:pt idx="7612">
                  <c:v>300</c:v>
                </c:pt>
                <c:pt idx="7613">
                  <c:v>400</c:v>
                </c:pt>
                <c:pt idx="7614">
                  <c:v>250</c:v>
                </c:pt>
                <c:pt idx="7615">
                  <c:v>300</c:v>
                </c:pt>
                <c:pt idx="7616">
                  <c:v>300</c:v>
                </c:pt>
                <c:pt idx="7617">
                  <c:v>300</c:v>
                </c:pt>
                <c:pt idx="7618">
                  <c:v>300</c:v>
                </c:pt>
                <c:pt idx="7619">
                  <c:v>250</c:v>
                </c:pt>
                <c:pt idx="7620">
                  <c:v>300</c:v>
                </c:pt>
                <c:pt idx="7621">
                  <c:v>299</c:v>
                </c:pt>
                <c:pt idx="7622">
                  <c:v>150</c:v>
                </c:pt>
                <c:pt idx="7623">
                  <c:v>250</c:v>
                </c:pt>
                <c:pt idx="7624">
                  <c:v>100</c:v>
                </c:pt>
                <c:pt idx="7625">
                  <c:v>300</c:v>
                </c:pt>
                <c:pt idx="7626">
                  <c:v>250</c:v>
                </c:pt>
                <c:pt idx="7627">
                  <c:v>400</c:v>
                </c:pt>
                <c:pt idx="7628">
                  <c:v>200</c:v>
                </c:pt>
                <c:pt idx="7629">
                  <c:v>200</c:v>
                </c:pt>
                <c:pt idx="7630">
                  <c:v>200</c:v>
                </c:pt>
                <c:pt idx="7631">
                  <c:v>150</c:v>
                </c:pt>
                <c:pt idx="7632">
                  <c:v>350</c:v>
                </c:pt>
                <c:pt idx="7633">
                  <c:v>220</c:v>
                </c:pt>
                <c:pt idx="7634">
                  <c:v>200</c:v>
                </c:pt>
                <c:pt idx="7635">
                  <c:v>300</c:v>
                </c:pt>
                <c:pt idx="7636">
                  <c:v>280</c:v>
                </c:pt>
                <c:pt idx="7637">
                  <c:v>280</c:v>
                </c:pt>
                <c:pt idx="7638">
                  <c:v>400</c:v>
                </c:pt>
                <c:pt idx="7639">
                  <c:v>200</c:v>
                </c:pt>
                <c:pt idx="7640">
                  <c:v>200</c:v>
                </c:pt>
                <c:pt idx="7641">
                  <c:v>200</c:v>
                </c:pt>
                <c:pt idx="7642">
                  <c:v>650</c:v>
                </c:pt>
                <c:pt idx="7643">
                  <c:v>200</c:v>
                </c:pt>
                <c:pt idx="7644">
                  <c:v>280</c:v>
                </c:pt>
                <c:pt idx="7645">
                  <c:v>280</c:v>
                </c:pt>
                <c:pt idx="7646">
                  <c:v>200</c:v>
                </c:pt>
                <c:pt idx="7647">
                  <c:v>600</c:v>
                </c:pt>
                <c:pt idx="7648">
                  <c:v>500</c:v>
                </c:pt>
                <c:pt idx="7649">
                  <c:v>200</c:v>
                </c:pt>
                <c:pt idx="7650">
                  <c:v>300</c:v>
                </c:pt>
                <c:pt idx="7651">
                  <c:v>200</c:v>
                </c:pt>
                <c:pt idx="7652">
                  <c:v>200</c:v>
                </c:pt>
                <c:pt idx="7653">
                  <c:v>160</c:v>
                </c:pt>
                <c:pt idx="7654">
                  <c:v>260</c:v>
                </c:pt>
                <c:pt idx="7655">
                  <c:v>400</c:v>
                </c:pt>
                <c:pt idx="7656">
                  <c:v>280</c:v>
                </c:pt>
                <c:pt idx="7657">
                  <c:v>280</c:v>
                </c:pt>
                <c:pt idx="7658">
                  <c:v>200</c:v>
                </c:pt>
                <c:pt idx="7659">
                  <c:v>350</c:v>
                </c:pt>
                <c:pt idx="7660">
                  <c:v>500</c:v>
                </c:pt>
                <c:pt idx="7661">
                  <c:v>250</c:v>
                </c:pt>
                <c:pt idx="7662">
                  <c:v>250</c:v>
                </c:pt>
                <c:pt idx="7663">
                  <c:v>250</c:v>
                </c:pt>
                <c:pt idx="7664">
                  <c:v>300</c:v>
                </c:pt>
                <c:pt idx="7665">
                  <c:v>200</c:v>
                </c:pt>
                <c:pt idx="7666">
                  <c:v>150</c:v>
                </c:pt>
                <c:pt idx="7667">
                  <c:v>400</c:v>
                </c:pt>
                <c:pt idx="7668">
                  <c:v>500</c:v>
                </c:pt>
                <c:pt idx="7669">
                  <c:v>400</c:v>
                </c:pt>
                <c:pt idx="7670">
                  <c:v>200</c:v>
                </c:pt>
                <c:pt idx="7671">
                  <c:v>149</c:v>
                </c:pt>
                <c:pt idx="7672">
                  <c:v>300</c:v>
                </c:pt>
                <c:pt idx="7673">
                  <c:v>200</c:v>
                </c:pt>
                <c:pt idx="7674">
                  <c:v>200</c:v>
                </c:pt>
                <c:pt idx="7675">
                  <c:v>300</c:v>
                </c:pt>
                <c:pt idx="7676">
                  <c:v>120</c:v>
                </c:pt>
                <c:pt idx="7677">
                  <c:v>350</c:v>
                </c:pt>
                <c:pt idx="7678">
                  <c:v>200</c:v>
                </c:pt>
                <c:pt idx="7679">
                  <c:v>350</c:v>
                </c:pt>
                <c:pt idx="7680">
                  <c:v>200</c:v>
                </c:pt>
                <c:pt idx="7681">
                  <c:v>300</c:v>
                </c:pt>
                <c:pt idx="7682">
                  <c:v>150</c:v>
                </c:pt>
                <c:pt idx="7683">
                  <c:v>300</c:v>
                </c:pt>
                <c:pt idx="7684">
                  <c:v>800</c:v>
                </c:pt>
                <c:pt idx="7685">
                  <c:v>400</c:v>
                </c:pt>
                <c:pt idx="7686">
                  <c:v>300</c:v>
                </c:pt>
                <c:pt idx="7687">
                  <c:v>400</c:v>
                </c:pt>
                <c:pt idx="7688">
                  <c:v>800</c:v>
                </c:pt>
                <c:pt idx="7689">
                  <c:v>300</c:v>
                </c:pt>
                <c:pt idx="7690">
                  <c:v>105</c:v>
                </c:pt>
                <c:pt idx="7691">
                  <c:v>1200</c:v>
                </c:pt>
                <c:pt idx="7692">
                  <c:v>600</c:v>
                </c:pt>
                <c:pt idx="7693">
                  <c:v>200</c:v>
                </c:pt>
                <c:pt idx="7694">
                  <c:v>800</c:v>
                </c:pt>
                <c:pt idx="7695">
                  <c:v>300</c:v>
                </c:pt>
                <c:pt idx="7696">
                  <c:v>600</c:v>
                </c:pt>
                <c:pt idx="7697">
                  <c:v>45</c:v>
                </c:pt>
                <c:pt idx="7698">
                  <c:v>199</c:v>
                </c:pt>
                <c:pt idx="7699">
                  <c:v>350</c:v>
                </c:pt>
                <c:pt idx="7700">
                  <c:v>200</c:v>
                </c:pt>
                <c:pt idx="7701">
                  <c:v>150</c:v>
                </c:pt>
                <c:pt idx="7702">
                  <c:v>500</c:v>
                </c:pt>
                <c:pt idx="7703">
                  <c:v>250</c:v>
                </c:pt>
                <c:pt idx="7704">
                  <c:v>300</c:v>
                </c:pt>
                <c:pt idx="7705">
                  <c:v>200</c:v>
                </c:pt>
                <c:pt idx="7706">
                  <c:v>500</c:v>
                </c:pt>
                <c:pt idx="7707">
                  <c:v>350</c:v>
                </c:pt>
                <c:pt idx="7708">
                  <c:v>500</c:v>
                </c:pt>
                <c:pt idx="7709">
                  <c:v>500</c:v>
                </c:pt>
                <c:pt idx="7710">
                  <c:v>500</c:v>
                </c:pt>
                <c:pt idx="7711">
                  <c:v>250</c:v>
                </c:pt>
                <c:pt idx="7712">
                  <c:v>300</c:v>
                </c:pt>
                <c:pt idx="7713">
                  <c:v>518</c:v>
                </c:pt>
                <c:pt idx="7714">
                  <c:v>300</c:v>
                </c:pt>
                <c:pt idx="7715">
                  <c:v>650</c:v>
                </c:pt>
                <c:pt idx="7716">
                  <c:v>500</c:v>
                </c:pt>
                <c:pt idx="7717">
                  <c:v>400</c:v>
                </c:pt>
                <c:pt idx="7718">
                  <c:v>300</c:v>
                </c:pt>
                <c:pt idx="7719">
                  <c:v>400</c:v>
                </c:pt>
                <c:pt idx="7720">
                  <c:v>500</c:v>
                </c:pt>
                <c:pt idx="7721">
                  <c:v>280</c:v>
                </c:pt>
                <c:pt idx="7722">
                  <c:v>350</c:v>
                </c:pt>
                <c:pt idx="7723">
                  <c:v>280</c:v>
                </c:pt>
                <c:pt idx="7724">
                  <c:v>180</c:v>
                </c:pt>
                <c:pt idx="7725">
                  <c:v>180</c:v>
                </c:pt>
                <c:pt idx="7726">
                  <c:v>300</c:v>
                </c:pt>
                <c:pt idx="7727">
                  <c:v>300</c:v>
                </c:pt>
                <c:pt idx="7728">
                  <c:v>250</c:v>
                </c:pt>
                <c:pt idx="7729">
                  <c:v>300</c:v>
                </c:pt>
                <c:pt idx="7730">
                  <c:v>300</c:v>
                </c:pt>
                <c:pt idx="7731">
                  <c:v>200</c:v>
                </c:pt>
                <c:pt idx="7732">
                  <c:v>100</c:v>
                </c:pt>
                <c:pt idx="7733">
                  <c:v>300</c:v>
                </c:pt>
                <c:pt idx="7734">
                  <c:v>300</c:v>
                </c:pt>
                <c:pt idx="7735">
                  <c:v>300</c:v>
                </c:pt>
                <c:pt idx="7736">
                  <c:v>200</c:v>
                </c:pt>
                <c:pt idx="7737">
                  <c:v>120</c:v>
                </c:pt>
                <c:pt idx="7738">
                  <c:v>300</c:v>
                </c:pt>
                <c:pt idx="7739">
                  <c:v>399</c:v>
                </c:pt>
                <c:pt idx="7740">
                  <c:v>200</c:v>
                </c:pt>
                <c:pt idx="7741">
                  <c:v>200</c:v>
                </c:pt>
                <c:pt idx="7742">
                  <c:v>400</c:v>
                </c:pt>
                <c:pt idx="7743">
                  <c:v>350</c:v>
                </c:pt>
                <c:pt idx="7744">
                  <c:v>500</c:v>
                </c:pt>
                <c:pt idx="7745">
                  <c:v>1500</c:v>
                </c:pt>
                <c:pt idx="7746">
                  <c:v>400</c:v>
                </c:pt>
                <c:pt idx="7747">
                  <c:v>350</c:v>
                </c:pt>
                <c:pt idx="7748">
                  <c:v>300</c:v>
                </c:pt>
                <c:pt idx="7749">
                  <c:v>300</c:v>
                </c:pt>
                <c:pt idx="7750">
                  <c:v>100</c:v>
                </c:pt>
                <c:pt idx="7751">
                  <c:v>149</c:v>
                </c:pt>
                <c:pt idx="7752">
                  <c:v>250</c:v>
                </c:pt>
                <c:pt idx="7753">
                  <c:v>300</c:v>
                </c:pt>
                <c:pt idx="7754">
                  <c:v>200</c:v>
                </c:pt>
                <c:pt idx="7755">
                  <c:v>200</c:v>
                </c:pt>
                <c:pt idx="7756">
                  <c:v>350</c:v>
                </c:pt>
                <c:pt idx="7757">
                  <c:v>200</c:v>
                </c:pt>
                <c:pt idx="7758">
                  <c:v>250</c:v>
                </c:pt>
                <c:pt idx="7759">
                  <c:v>350</c:v>
                </c:pt>
                <c:pt idx="7760">
                  <c:v>100</c:v>
                </c:pt>
                <c:pt idx="7761">
                  <c:v>250</c:v>
                </c:pt>
                <c:pt idx="7762">
                  <c:v>200</c:v>
                </c:pt>
                <c:pt idx="7763">
                  <c:v>400</c:v>
                </c:pt>
                <c:pt idx="7764">
                  <c:v>150</c:v>
                </c:pt>
                <c:pt idx="7765">
                  <c:v>350</c:v>
                </c:pt>
                <c:pt idx="7766">
                  <c:v>400</c:v>
                </c:pt>
                <c:pt idx="7767">
                  <c:v>500</c:v>
                </c:pt>
                <c:pt idx="7768">
                  <c:v>400</c:v>
                </c:pt>
                <c:pt idx="7769">
                  <c:v>150</c:v>
                </c:pt>
                <c:pt idx="7770">
                  <c:v>300</c:v>
                </c:pt>
                <c:pt idx="7771">
                  <c:v>150</c:v>
                </c:pt>
                <c:pt idx="7772">
                  <c:v>200</c:v>
                </c:pt>
                <c:pt idx="7773">
                  <c:v>300</c:v>
                </c:pt>
                <c:pt idx="7774">
                  <c:v>300</c:v>
                </c:pt>
                <c:pt idx="7775">
                  <c:v>300</c:v>
                </c:pt>
                <c:pt idx="7776">
                  <c:v>400</c:v>
                </c:pt>
                <c:pt idx="7777">
                  <c:v>450</c:v>
                </c:pt>
                <c:pt idx="7778">
                  <c:v>250</c:v>
                </c:pt>
                <c:pt idx="7779">
                  <c:v>200</c:v>
                </c:pt>
                <c:pt idx="7780">
                  <c:v>250</c:v>
                </c:pt>
                <c:pt idx="7781">
                  <c:v>400</c:v>
                </c:pt>
                <c:pt idx="7782">
                  <c:v>50</c:v>
                </c:pt>
                <c:pt idx="7783">
                  <c:v>400</c:v>
                </c:pt>
                <c:pt idx="7784">
                  <c:v>250</c:v>
                </c:pt>
                <c:pt idx="7785">
                  <c:v>500</c:v>
                </c:pt>
                <c:pt idx="7786">
                  <c:v>200</c:v>
                </c:pt>
                <c:pt idx="7787">
                  <c:v>300</c:v>
                </c:pt>
                <c:pt idx="7788">
                  <c:v>200</c:v>
                </c:pt>
                <c:pt idx="7789">
                  <c:v>200</c:v>
                </c:pt>
                <c:pt idx="7790">
                  <c:v>400</c:v>
                </c:pt>
                <c:pt idx="7791">
                  <c:v>400</c:v>
                </c:pt>
                <c:pt idx="7792">
                  <c:v>800</c:v>
                </c:pt>
                <c:pt idx="7793">
                  <c:v>500</c:v>
                </c:pt>
                <c:pt idx="7794">
                  <c:v>300</c:v>
                </c:pt>
                <c:pt idx="7795">
                  <c:v>200</c:v>
                </c:pt>
                <c:pt idx="7796">
                  <c:v>300</c:v>
                </c:pt>
                <c:pt idx="7797">
                  <c:v>200</c:v>
                </c:pt>
                <c:pt idx="7798">
                  <c:v>1000</c:v>
                </c:pt>
                <c:pt idx="7799">
                  <c:v>300</c:v>
                </c:pt>
                <c:pt idx="7800">
                  <c:v>300</c:v>
                </c:pt>
                <c:pt idx="7801">
                  <c:v>249</c:v>
                </c:pt>
                <c:pt idx="7802">
                  <c:v>280</c:v>
                </c:pt>
                <c:pt idx="7803">
                  <c:v>300</c:v>
                </c:pt>
                <c:pt idx="7804">
                  <c:v>2000</c:v>
                </c:pt>
                <c:pt idx="7805">
                  <c:v>400</c:v>
                </c:pt>
                <c:pt idx="7806">
                  <c:v>250</c:v>
                </c:pt>
                <c:pt idx="7807">
                  <c:v>200</c:v>
                </c:pt>
                <c:pt idx="7808">
                  <c:v>250</c:v>
                </c:pt>
                <c:pt idx="7809">
                  <c:v>100</c:v>
                </c:pt>
                <c:pt idx="7810">
                  <c:v>200</c:v>
                </c:pt>
                <c:pt idx="7811">
                  <c:v>1200</c:v>
                </c:pt>
                <c:pt idx="7812">
                  <c:v>500</c:v>
                </c:pt>
                <c:pt idx="7813">
                  <c:v>300</c:v>
                </c:pt>
                <c:pt idx="7814">
                  <c:v>300</c:v>
                </c:pt>
                <c:pt idx="7815">
                  <c:v>100</c:v>
                </c:pt>
                <c:pt idx="7816">
                  <c:v>200</c:v>
                </c:pt>
                <c:pt idx="7817">
                  <c:v>1000</c:v>
                </c:pt>
                <c:pt idx="7818">
                  <c:v>350</c:v>
                </c:pt>
                <c:pt idx="7819">
                  <c:v>300</c:v>
                </c:pt>
                <c:pt idx="7820">
                  <c:v>200</c:v>
                </c:pt>
                <c:pt idx="7821">
                  <c:v>500</c:v>
                </c:pt>
                <c:pt idx="7822">
                  <c:v>250</c:v>
                </c:pt>
                <c:pt idx="7823">
                  <c:v>300</c:v>
                </c:pt>
                <c:pt idx="7824">
                  <c:v>200</c:v>
                </c:pt>
                <c:pt idx="7825">
                  <c:v>250</c:v>
                </c:pt>
                <c:pt idx="7826">
                  <c:v>400</c:v>
                </c:pt>
                <c:pt idx="7827">
                  <c:v>350</c:v>
                </c:pt>
                <c:pt idx="7828">
                  <c:v>200</c:v>
                </c:pt>
                <c:pt idx="7829">
                  <c:v>300</c:v>
                </c:pt>
                <c:pt idx="7830">
                  <c:v>150</c:v>
                </c:pt>
                <c:pt idx="7831">
                  <c:v>250</c:v>
                </c:pt>
                <c:pt idx="7832">
                  <c:v>450</c:v>
                </c:pt>
                <c:pt idx="7833">
                  <c:v>300</c:v>
                </c:pt>
                <c:pt idx="7834">
                  <c:v>250</c:v>
                </c:pt>
                <c:pt idx="7835">
                  <c:v>400</c:v>
                </c:pt>
                <c:pt idx="7836">
                  <c:v>620</c:v>
                </c:pt>
                <c:pt idx="7837">
                  <c:v>400</c:v>
                </c:pt>
                <c:pt idx="7838">
                  <c:v>200</c:v>
                </c:pt>
                <c:pt idx="7839">
                  <c:v>250</c:v>
                </c:pt>
                <c:pt idx="7840">
                  <c:v>350</c:v>
                </c:pt>
                <c:pt idx="7841">
                  <c:v>180</c:v>
                </c:pt>
                <c:pt idx="7842">
                  <c:v>300</c:v>
                </c:pt>
                <c:pt idx="7843">
                  <c:v>250</c:v>
                </c:pt>
                <c:pt idx="7844">
                  <c:v>500</c:v>
                </c:pt>
                <c:pt idx="7845">
                  <c:v>140</c:v>
                </c:pt>
                <c:pt idx="7846">
                  <c:v>350</c:v>
                </c:pt>
                <c:pt idx="7847">
                  <c:v>1400</c:v>
                </c:pt>
                <c:pt idx="7848">
                  <c:v>300</c:v>
                </c:pt>
                <c:pt idx="7849">
                  <c:v>300</c:v>
                </c:pt>
                <c:pt idx="7850">
                  <c:v>500</c:v>
                </c:pt>
                <c:pt idx="7851">
                  <c:v>360</c:v>
                </c:pt>
                <c:pt idx="7852">
                  <c:v>270</c:v>
                </c:pt>
                <c:pt idx="7853">
                  <c:v>300</c:v>
                </c:pt>
                <c:pt idx="7854">
                  <c:v>200</c:v>
                </c:pt>
                <c:pt idx="7855">
                  <c:v>400</c:v>
                </c:pt>
                <c:pt idx="7856">
                  <c:v>200</c:v>
                </c:pt>
                <c:pt idx="7857">
                  <c:v>400</c:v>
                </c:pt>
                <c:pt idx="7858">
                  <c:v>600</c:v>
                </c:pt>
                <c:pt idx="7859">
                  <c:v>1200</c:v>
                </c:pt>
                <c:pt idx="7860">
                  <c:v>300</c:v>
                </c:pt>
                <c:pt idx="7861">
                  <c:v>400</c:v>
                </c:pt>
                <c:pt idx="7862">
                  <c:v>300</c:v>
                </c:pt>
                <c:pt idx="7863">
                  <c:v>300</c:v>
                </c:pt>
                <c:pt idx="7864">
                  <c:v>400</c:v>
                </c:pt>
                <c:pt idx="7865">
                  <c:v>130</c:v>
                </c:pt>
                <c:pt idx="7866">
                  <c:v>300</c:v>
                </c:pt>
                <c:pt idx="7867">
                  <c:v>150</c:v>
                </c:pt>
                <c:pt idx="7868">
                  <c:v>350</c:v>
                </c:pt>
                <c:pt idx="7869">
                  <c:v>200</c:v>
                </c:pt>
                <c:pt idx="7870">
                  <c:v>300</c:v>
                </c:pt>
                <c:pt idx="7871">
                  <c:v>250</c:v>
                </c:pt>
                <c:pt idx="7872">
                  <c:v>250</c:v>
                </c:pt>
                <c:pt idx="7873">
                  <c:v>250</c:v>
                </c:pt>
                <c:pt idx="7874">
                  <c:v>250</c:v>
                </c:pt>
                <c:pt idx="7875">
                  <c:v>300</c:v>
                </c:pt>
                <c:pt idx="7876">
                  <c:v>250</c:v>
                </c:pt>
                <c:pt idx="7877">
                  <c:v>150</c:v>
                </c:pt>
                <c:pt idx="7878">
                  <c:v>250</c:v>
                </c:pt>
                <c:pt idx="7879">
                  <c:v>200</c:v>
                </c:pt>
                <c:pt idx="7880">
                  <c:v>100</c:v>
                </c:pt>
                <c:pt idx="7881">
                  <c:v>100</c:v>
                </c:pt>
                <c:pt idx="7882">
                  <c:v>200</c:v>
                </c:pt>
                <c:pt idx="7883">
                  <c:v>600</c:v>
                </c:pt>
                <c:pt idx="7884">
                  <c:v>200</c:v>
                </c:pt>
                <c:pt idx="7885">
                  <c:v>350</c:v>
                </c:pt>
                <c:pt idx="7886">
                  <c:v>300</c:v>
                </c:pt>
                <c:pt idx="7887">
                  <c:v>250</c:v>
                </c:pt>
                <c:pt idx="7888">
                  <c:v>500</c:v>
                </c:pt>
                <c:pt idx="7889">
                  <c:v>400</c:v>
                </c:pt>
                <c:pt idx="7890">
                  <c:v>300</c:v>
                </c:pt>
                <c:pt idx="7891">
                  <c:v>300</c:v>
                </c:pt>
                <c:pt idx="7892">
                  <c:v>600</c:v>
                </c:pt>
                <c:pt idx="7893">
                  <c:v>400</c:v>
                </c:pt>
                <c:pt idx="7894">
                  <c:v>300</c:v>
                </c:pt>
                <c:pt idx="7895">
                  <c:v>500</c:v>
                </c:pt>
                <c:pt idx="7896">
                  <c:v>600</c:v>
                </c:pt>
                <c:pt idx="7897">
                  <c:v>400</c:v>
                </c:pt>
                <c:pt idx="7898">
                  <c:v>300</c:v>
                </c:pt>
                <c:pt idx="7899">
                  <c:v>300</c:v>
                </c:pt>
                <c:pt idx="7900">
                  <c:v>300</c:v>
                </c:pt>
                <c:pt idx="7901">
                  <c:v>200</c:v>
                </c:pt>
                <c:pt idx="7902">
                  <c:v>200</c:v>
                </c:pt>
                <c:pt idx="7903">
                  <c:v>400</c:v>
                </c:pt>
                <c:pt idx="7904">
                  <c:v>250</c:v>
                </c:pt>
                <c:pt idx="7905">
                  <c:v>502</c:v>
                </c:pt>
                <c:pt idx="7906">
                  <c:v>200</c:v>
                </c:pt>
                <c:pt idx="7907">
                  <c:v>500</c:v>
                </c:pt>
                <c:pt idx="7908">
                  <c:v>250</c:v>
                </c:pt>
                <c:pt idx="7909">
                  <c:v>280</c:v>
                </c:pt>
                <c:pt idx="7910">
                  <c:v>500</c:v>
                </c:pt>
                <c:pt idx="7911">
                  <c:v>300</c:v>
                </c:pt>
                <c:pt idx="7912">
                  <c:v>299</c:v>
                </c:pt>
                <c:pt idx="7913">
                  <c:v>250</c:v>
                </c:pt>
                <c:pt idx="7914">
                  <c:v>350</c:v>
                </c:pt>
                <c:pt idx="7915">
                  <c:v>1900</c:v>
                </c:pt>
                <c:pt idx="7916">
                  <c:v>400</c:v>
                </c:pt>
                <c:pt idx="7917">
                  <c:v>150</c:v>
                </c:pt>
                <c:pt idx="7918">
                  <c:v>500</c:v>
                </c:pt>
                <c:pt idx="7919">
                  <c:v>200</c:v>
                </c:pt>
                <c:pt idx="7920">
                  <c:v>500</c:v>
                </c:pt>
                <c:pt idx="7921">
                  <c:v>499</c:v>
                </c:pt>
                <c:pt idx="7922">
                  <c:v>600</c:v>
                </c:pt>
                <c:pt idx="7923">
                  <c:v>500</c:v>
                </c:pt>
                <c:pt idx="7924">
                  <c:v>500</c:v>
                </c:pt>
                <c:pt idx="7925">
                  <c:v>300</c:v>
                </c:pt>
                <c:pt idx="7926">
                  <c:v>250</c:v>
                </c:pt>
                <c:pt idx="7927">
                  <c:v>100</c:v>
                </c:pt>
                <c:pt idx="7928">
                  <c:v>200</c:v>
                </c:pt>
                <c:pt idx="7929">
                  <c:v>300</c:v>
                </c:pt>
                <c:pt idx="7930">
                  <c:v>700</c:v>
                </c:pt>
                <c:pt idx="7931">
                  <c:v>250</c:v>
                </c:pt>
                <c:pt idx="7932">
                  <c:v>200</c:v>
                </c:pt>
                <c:pt idx="7933">
                  <c:v>300</c:v>
                </c:pt>
                <c:pt idx="7934">
                  <c:v>600</c:v>
                </c:pt>
                <c:pt idx="7935">
                  <c:v>200</c:v>
                </c:pt>
                <c:pt idx="7936">
                  <c:v>110</c:v>
                </c:pt>
                <c:pt idx="7937">
                  <c:v>200</c:v>
                </c:pt>
                <c:pt idx="7938">
                  <c:v>200</c:v>
                </c:pt>
                <c:pt idx="7939">
                  <c:v>100</c:v>
                </c:pt>
                <c:pt idx="7940">
                  <c:v>200</c:v>
                </c:pt>
                <c:pt idx="7941">
                  <c:v>400</c:v>
                </c:pt>
                <c:pt idx="7942">
                  <c:v>200</c:v>
                </c:pt>
                <c:pt idx="7943">
                  <c:v>200</c:v>
                </c:pt>
                <c:pt idx="7944">
                  <c:v>500</c:v>
                </c:pt>
                <c:pt idx="7945">
                  <c:v>250</c:v>
                </c:pt>
                <c:pt idx="7946">
                  <c:v>300</c:v>
                </c:pt>
                <c:pt idx="7947">
                  <c:v>200</c:v>
                </c:pt>
                <c:pt idx="7948">
                  <c:v>250</c:v>
                </c:pt>
                <c:pt idx="7949">
                  <c:v>500</c:v>
                </c:pt>
                <c:pt idx="7950">
                  <c:v>300</c:v>
                </c:pt>
                <c:pt idx="7951">
                  <c:v>200</c:v>
                </c:pt>
                <c:pt idx="7952">
                  <c:v>500</c:v>
                </c:pt>
                <c:pt idx="7953">
                  <c:v>280</c:v>
                </c:pt>
                <c:pt idx="7954">
                  <c:v>400</c:v>
                </c:pt>
                <c:pt idx="7955">
                  <c:v>100</c:v>
                </c:pt>
                <c:pt idx="7956">
                  <c:v>250</c:v>
                </c:pt>
                <c:pt idx="7957">
                  <c:v>300</c:v>
                </c:pt>
                <c:pt idx="7958">
                  <c:v>200</c:v>
                </c:pt>
                <c:pt idx="7959">
                  <c:v>1000</c:v>
                </c:pt>
                <c:pt idx="7960">
                  <c:v>200</c:v>
                </c:pt>
                <c:pt idx="7961">
                  <c:v>500</c:v>
                </c:pt>
                <c:pt idx="7962">
                  <c:v>1000</c:v>
                </c:pt>
                <c:pt idx="7963">
                  <c:v>500</c:v>
                </c:pt>
                <c:pt idx="7964">
                  <c:v>100</c:v>
                </c:pt>
                <c:pt idx="7965">
                  <c:v>400</c:v>
                </c:pt>
                <c:pt idx="7966">
                  <c:v>270</c:v>
                </c:pt>
                <c:pt idx="7967">
                  <c:v>270</c:v>
                </c:pt>
                <c:pt idx="7968">
                  <c:v>400</c:v>
                </c:pt>
                <c:pt idx="7969">
                  <c:v>300</c:v>
                </c:pt>
                <c:pt idx="7970">
                  <c:v>140</c:v>
                </c:pt>
                <c:pt idx="7971">
                  <c:v>200</c:v>
                </c:pt>
                <c:pt idx="7972">
                  <c:v>400</c:v>
                </c:pt>
                <c:pt idx="7973">
                  <c:v>400</c:v>
                </c:pt>
                <c:pt idx="7974">
                  <c:v>200</c:v>
                </c:pt>
                <c:pt idx="7975">
                  <c:v>300</c:v>
                </c:pt>
                <c:pt idx="7976">
                  <c:v>500</c:v>
                </c:pt>
                <c:pt idx="7977">
                  <c:v>300</c:v>
                </c:pt>
                <c:pt idx="7978">
                  <c:v>150</c:v>
                </c:pt>
                <c:pt idx="7979">
                  <c:v>200</c:v>
                </c:pt>
                <c:pt idx="7980">
                  <c:v>350</c:v>
                </c:pt>
                <c:pt idx="7981">
                  <c:v>10</c:v>
                </c:pt>
                <c:pt idx="7982">
                  <c:v>350</c:v>
                </c:pt>
                <c:pt idx="7983">
                  <c:v>280</c:v>
                </c:pt>
                <c:pt idx="7984">
                  <c:v>200</c:v>
                </c:pt>
                <c:pt idx="7985">
                  <c:v>450</c:v>
                </c:pt>
                <c:pt idx="7986">
                  <c:v>1</c:v>
                </c:pt>
                <c:pt idx="7987">
                  <c:v>300</c:v>
                </c:pt>
                <c:pt idx="7988">
                  <c:v>500</c:v>
                </c:pt>
                <c:pt idx="7989">
                  <c:v>250</c:v>
                </c:pt>
                <c:pt idx="7990">
                  <c:v>250</c:v>
                </c:pt>
                <c:pt idx="7991">
                  <c:v>300</c:v>
                </c:pt>
                <c:pt idx="7992">
                  <c:v>500</c:v>
                </c:pt>
                <c:pt idx="7993">
                  <c:v>650</c:v>
                </c:pt>
                <c:pt idx="7994">
                  <c:v>100</c:v>
                </c:pt>
                <c:pt idx="7995">
                  <c:v>280</c:v>
                </c:pt>
                <c:pt idx="7996">
                  <c:v>200</c:v>
                </c:pt>
                <c:pt idx="7997">
                  <c:v>200</c:v>
                </c:pt>
                <c:pt idx="7998">
                  <c:v>200</c:v>
                </c:pt>
                <c:pt idx="7999">
                  <c:v>300</c:v>
                </c:pt>
                <c:pt idx="8000">
                  <c:v>250</c:v>
                </c:pt>
                <c:pt idx="8001">
                  <c:v>300</c:v>
                </c:pt>
                <c:pt idx="8002">
                  <c:v>300</c:v>
                </c:pt>
                <c:pt idx="8003">
                  <c:v>200</c:v>
                </c:pt>
                <c:pt idx="8004">
                  <c:v>200</c:v>
                </c:pt>
                <c:pt idx="8005">
                  <c:v>150</c:v>
                </c:pt>
                <c:pt idx="8006">
                  <c:v>850</c:v>
                </c:pt>
                <c:pt idx="8007">
                  <c:v>280</c:v>
                </c:pt>
                <c:pt idx="8008">
                  <c:v>200</c:v>
                </c:pt>
                <c:pt idx="8009">
                  <c:v>300</c:v>
                </c:pt>
                <c:pt idx="8010">
                  <c:v>300</c:v>
                </c:pt>
                <c:pt idx="8011">
                  <c:v>500</c:v>
                </c:pt>
                <c:pt idx="8012">
                  <c:v>400</c:v>
                </c:pt>
                <c:pt idx="8013">
                  <c:v>300</c:v>
                </c:pt>
                <c:pt idx="8014">
                  <c:v>300</c:v>
                </c:pt>
                <c:pt idx="8015">
                  <c:v>300</c:v>
                </c:pt>
                <c:pt idx="8016">
                  <c:v>100</c:v>
                </c:pt>
                <c:pt idx="8017">
                  <c:v>340</c:v>
                </c:pt>
                <c:pt idx="8018">
                  <c:v>200</c:v>
                </c:pt>
                <c:pt idx="8019">
                  <c:v>200</c:v>
                </c:pt>
                <c:pt idx="8020">
                  <c:v>400</c:v>
                </c:pt>
                <c:pt idx="8021">
                  <c:v>300</c:v>
                </c:pt>
                <c:pt idx="8022">
                  <c:v>300</c:v>
                </c:pt>
                <c:pt idx="8023">
                  <c:v>300</c:v>
                </c:pt>
                <c:pt idx="8024">
                  <c:v>350</c:v>
                </c:pt>
                <c:pt idx="8025">
                  <c:v>20</c:v>
                </c:pt>
                <c:pt idx="8026">
                  <c:v>200</c:v>
                </c:pt>
                <c:pt idx="8027">
                  <c:v>240</c:v>
                </c:pt>
                <c:pt idx="8028">
                  <c:v>200</c:v>
                </c:pt>
                <c:pt idx="8029">
                  <c:v>500</c:v>
                </c:pt>
                <c:pt idx="8030">
                  <c:v>150</c:v>
                </c:pt>
                <c:pt idx="8031">
                  <c:v>200</c:v>
                </c:pt>
                <c:pt idx="8032">
                  <c:v>250</c:v>
                </c:pt>
                <c:pt idx="8033">
                  <c:v>200</c:v>
                </c:pt>
                <c:pt idx="8034">
                  <c:v>200</c:v>
                </c:pt>
                <c:pt idx="8035">
                  <c:v>1000</c:v>
                </c:pt>
                <c:pt idx="8036">
                  <c:v>250</c:v>
                </c:pt>
                <c:pt idx="8037">
                  <c:v>250</c:v>
                </c:pt>
                <c:pt idx="8038">
                  <c:v>200</c:v>
                </c:pt>
                <c:pt idx="8039">
                  <c:v>200</c:v>
                </c:pt>
                <c:pt idx="8040">
                  <c:v>200</c:v>
                </c:pt>
                <c:pt idx="8041">
                  <c:v>200</c:v>
                </c:pt>
                <c:pt idx="8042">
                  <c:v>400</c:v>
                </c:pt>
                <c:pt idx="8043">
                  <c:v>200</c:v>
                </c:pt>
                <c:pt idx="8044">
                  <c:v>200</c:v>
                </c:pt>
                <c:pt idx="8045">
                  <c:v>200</c:v>
                </c:pt>
                <c:pt idx="8046">
                  <c:v>200</c:v>
                </c:pt>
                <c:pt idx="8047">
                  <c:v>200</c:v>
                </c:pt>
                <c:pt idx="8048">
                  <c:v>400</c:v>
                </c:pt>
                <c:pt idx="8049">
                  <c:v>200</c:v>
                </c:pt>
                <c:pt idx="8050">
                  <c:v>200</c:v>
                </c:pt>
                <c:pt idx="8051">
                  <c:v>200</c:v>
                </c:pt>
                <c:pt idx="8052">
                  <c:v>250</c:v>
                </c:pt>
                <c:pt idx="8053">
                  <c:v>400</c:v>
                </c:pt>
                <c:pt idx="8054">
                  <c:v>200</c:v>
                </c:pt>
                <c:pt idx="8055">
                  <c:v>400</c:v>
                </c:pt>
                <c:pt idx="8056">
                  <c:v>300</c:v>
                </c:pt>
                <c:pt idx="8057">
                  <c:v>200</c:v>
                </c:pt>
                <c:pt idx="8058">
                  <c:v>500</c:v>
                </c:pt>
                <c:pt idx="8059">
                  <c:v>500</c:v>
                </c:pt>
                <c:pt idx="8060">
                  <c:v>50</c:v>
                </c:pt>
                <c:pt idx="8061">
                  <c:v>250</c:v>
                </c:pt>
                <c:pt idx="8062">
                  <c:v>300</c:v>
                </c:pt>
                <c:pt idx="8063">
                  <c:v>200</c:v>
                </c:pt>
                <c:pt idx="8064">
                  <c:v>300</c:v>
                </c:pt>
                <c:pt idx="8065">
                  <c:v>400</c:v>
                </c:pt>
                <c:pt idx="8066">
                  <c:v>250</c:v>
                </c:pt>
                <c:pt idx="8067">
                  <c:v>105</c:v>
                </c:pt>
                <c:pt idx="8068">
                  <c:v>300</c:v>
                </c:pt>
                <c:pt idx="8069">
                  <c:v>140</c:v>
                </c:pt>
                <c:pt idx="8070">
                  <c:v>250</c:v>
                </c:pt>
                <c:pt idx="8071">
                  <c:v>200</c:v>
                </c:pt>
                <c:pt idx="8072">
                  <c:v>150</c:v>
                </c:pt>
                <c:pt idx="8073">
                  <c:v>250</c:v>
                </c:pt>
                <c:pt idx="8074">
                  <c:v>200</c:v>
                </c:pt>
                <c:pt idx="8075">
                  <c:v>300</c:v>
                </c:pt>
                <c:pt idx="8076">
                  <c:v>200</c:v>
                </c:pt>
                <c:pt idx="8077">
                  <c:v>140</c:v>
                </c:pt>
                <c:pt idx="8078">
                  <c:v>200</c:v>
                </c:pt>
                <c:pt idx="8079">
                  <c:v>100</c:v>
                </c:pt>
                <c:pt idx="8080">
                  <c:v>500</c:v>
                </c:pt>
                <c:pt idx="8081">
                  <c:v>400</c:v>
                </c:pt>
                <c:pt idx="8082">
                  <c:v>500</c:v>
                </c:pt>
                <c:pt idx="8083">
                  <c:v>700</c:v>
                </c:pt>
                <c:pt idx="8084">
                  <c:v>300</c:v>
                </c:pt>
                <c:pt idx="8085">
                  <c:v>300</c:v>
                </c:pt>
                <c:pt idx="8086">
                  <c:v>200</c:v>
                </c:pt>
                <c:pt idx="8087">
                  <c:v>200</c:v>
                </c:pt>
                <c:pt idx="8088">
                  <c:v>250</c:v>
                </c:pt>
                <c:pt idx="8089">
                  <c:v>200</c:v>
                </c:pt>
                <c:pt idx="8090">
                  <c:v>200</c:v>
                </c:pt>
                <c:pt idx="8091">
                  <c:v>800</c:v>
                </c:pt>
                <c:pt idx="8092">
                  <c:v>300</c:v>
                </c:pt>
                <c:pt idx="8093">
                  <c:v>300</c:v>
                </c:pt>
                <c:pt idx="8094">
                  <c:v>100</c:v>
                </c:pt>
                <c:pt idx="8095">
                  <c:v>300</c:v>
                </c:pt>
                <c:pt idx="8096">
                  <c:v>500</c:v>
                </c:pt>
                <c:pt idx="8097">
                  <c:v>250</c:v>
                </c:pt>
                <c:pt idx="8098">
                  <c:v>250</c:v>
                </c:pt>
                <c:pt idx="8099">
                  <c:v>600</c:v>
                </c:pt>
                <c:pt idx="8100">
                  <c:v>250</c:v>
                </c:pt>
                <c:pt idx="8101">
                  <c:v>300</c:v>
                </c:pt>
                <c:pt idx="8102">
                  <c:v>200</c:v>
                </c:pt>
                <c:pt idx="8103">
                  <c:v>600</c:v>
                </c:pt>
                <c:pt idx="8104">
                  <c:v>300</c:v>
                </c:pt>
                <c:pt idx="8105">
                  <c:v>200</c:v>
                </c:pt>
                <c:pt idx="8106">
                  <c:v>300</c:v>
                </c:pt>
                <c:pt idx="8107">
                  <c:v>260</c:v>
                </c:pt>
                <c:pt idx="8108">
                  <c:v>220</c:v>
                </c:pt>
                <c:pt idx="8109">
                  <c:v>200</c:v>
                </c:pt>
                <c:pt idx="8110">
                  <c:v>260</c:v>
                </c:pt>
                <c:pt idx="8111">
                  <c:v>320</c:v>
                </c:pt>
                <c:pt idx="8112">
                  <c:v>200</c:v>
                </c:pt>
                <c:pt idx="8113">
                  <c:v>200</c:v>
                </c:pt>
                <c:pt idx="8114">
                  <c:v>250</c:v>
                </c:pt>
                <c:pt idx="8115">
                  <c:v>300</c:v>
                </c:pt>
                <c:pt idx="8116">
                  <c:v>350</c:v>
                </c:pt>
                <c:pt idx="8117">
                  <c:v>550</c:v>
                </c:pt>
                <c:pt idx="8118">
                  <c:v>250</c:v>
                </c:pt>
                <c:pt idx="8119">
                  <c:v>300</c:v>
                </c:pt>
                <c:pt idx="8120">
                  <c:v>150</c:v>
                </c:pt>
                <c:pt idx="8121">
                  <c:v>200</c:v>
                </c:pt>
                <c:pt idx="8122">
                  <c:v>700</c:v>
                </c:pt>
                <c:pt idx="8123">
                  <c:v>300</c:v>
                </c:pt>
                <c:pt idx="8124">
                  <c:v>300</c:v>
                </c:pt>
                <c:pt idx="8125">
                  <c:v>300</c:v>
                </c:pt>
                <c:pt idx="8126">
                  <c:v>300</c:v>
                </c:pt>
                <c:pt idx="8127">
                  <c:v>300</c:v>
                </c:pt>
                <c:pt idx="8128">
                  <c:v>300</c:v>
                </c:pt>
                <c:pt idx="8129">
                  <c:v>300</c:v>
                </c:pt>
                <c:pt idx="8130">
                  <c:v>300</c:v>
                </c:pt>
                <c:pt idx="8131">
                  <c:v>300</c:v>
                </c:pt>
                <c:pt idx="8132">
                  <c:v>300</c:v>
                </c:pt>
                <c:pt idx="8133">
                  <c:v>300</c:v>
                </c:pt>
                <c:pt idx="8134">
                  <c:v>300</c:v>
                </c:pt>
                <c:pt idx="8135">
                  <c:v>300</c:v>
                </c:pt>
                <c:pt idx="8136">
                  <c:v>300</c:v>
                </c:pt>
                <c:pt idx="8137">
                  <c:v>300</c:v>
                </c:pt>
                <c:pt idx="8138">
                  <c:v>300</c:v>
                </c:pt>
                <c:pt idx="8139">
                  <c:v>250</c:v>
                </c:pt>
                <c:pt idx="8140">
                  <c:v>250</c:v>
                </c:pt>
                <c:pt idx="8141">
                  <c:v>500</c:v>
                </c:pt>
                <c:pt idx="8142">
                  <c:v>250</c:v>
                </c:pt>
                <c:pt idx="8143">
                  <c:v>350</c:v>
                </c:pt>
                <c:pt idx="8144">
                  <c:v>200</c:v>
                </c:pt>
                <c:pt idx="8145">
                  <c:v>500</c:v>
                </c:pt>
                <c:pt idx="8146">
                  <c:v>500</c:v>
                </c:pt>
                <c:pt idx="8147">
                  <c:v>200</c:v>
                </c:pt>
                <c:pt idx="8148">
                  <c:v>500</c:v>
                </c:pt>
                <c:pt idx="8149">
                  <c:v>200</c:v>
                </c:pt>
                <c:pt idx="8150">
                  <c:v>200</c:v>
                </c:pt>
                <c:pt idx="8151">
                  <c:v>500</c:v>
                </c:pt>
                <c:pt idx="8152">
                  <c:v>400</c:v>
                </c:pt>
                <c:pt idx="8153">
                  <c:v>500</c:v>
                </c:pt>
                <c:pt idx="8154">
                  <c:v>500</c:v>
                </c:pt>
                <c:pt idx="8155">
                  <c:v>500</c:v>
                </c:pt>
                <c:pt idx="8156">
                  <c:v>400</c:v>
                </c:pt>
                <c:pt idx="8157">
                  <c:v>200</c:v>
                </c:pt>
                <c:pt idx="8158">
                  <c:v>300</c:v>
                </c:pt>
                <c:pt idx="8159">
                  <c:v>150</c:v>
                </c:pt>
                <c:pt idx="8160">
                  <c:v>350</c:v>
                </c:pt>
                <c:pt idx="8161">
                  <c:v>200</c:v>
                </c:pt>
                <c:pt idx="8162">
                  <c:v>250</c:v>
                </c:pt>
                <c:pt idx="8163">
                  <c:v>500</c:v>
                </c:pt>
                <c:pt idx="8164">
                  <c:v>250</c:v>
                </c:pt>
                <c:pt idx="8165">
                  <c:v>400</c:v>
                </c:pt>
                <c:pt idx="8166">
                  <c:v>600</c:v>
                </c:pt>
                <c:pt idx="8167">
                  <c:v>300</c:v>
                </c:pt>
                <c:pt idx="8168">
                  <c:v>300</c:v>
                </c:pt>
                <c:pt idx="8169">
                  <c:v>270</c:v>
                </c:pt>
                <c:pt idx="8170">
                  <c:v>200</c:v>
                </c:pt>
                <c:pt idx="8171">
                  <c:v>300</c:v>
                </c:pt>
                <c:pt idx="8172">
                  <c:v>220</c:v>
                </c:pt>
                <c:pt idx="8173">
                  <c:v>200</c:v>
                </c:pt>
                <c:pt idx="8174">
                  <c:v>200</c:v>
                </c:pt>
                <c:pt idx="8175">
                  <c:v>300</c:v>
                </c:pt>
                <c:pt idx="8176">
                  <c:v>600</c:v>
                </c:pt>
                <c:pt idx="8177">
                  <c:v>300</c:v>
                </c:pt>
                <c:pt idx="8178">
                  <c:v>250</c:v>
                </c:pt>
                <c:pt idx="8179">
                  <c:v>500</c:v>
                </c:pt>
                <c:pt idx="8180">
                  <c:v>500</c:v>
                </c:pt>
                <c:pt idx="8181">
                  <c:v>500</c:v>
                </c:pt>
                <c:pt idx="8182">
                  <c:v>300</c:v>
                </c:pt>
                <c:pt idx="8183">
                  <c:v>250</c:v>
                </c:pt>
                <c:pt idx="8184">
                  <c:v>300</c:v>
                </c:pt>
                <c:pt idx="8185">
                  <c:v>200</c:v>
                </c:pt>
                <c:pt idx="8186">
                  <c:v>450</c:v>
                </c:pt>
                <c:pt idx="8187">
                  <c:v>100</c:v>
                </c:pt>
                <c:pt idx="8188">
                  <c:v>200</c:v>
                </c:pt>
                <c:pt idx="8189">
                  <c:v>500</c:v>
                </c:pt>
                <c:pt idx="8190">
                  <c:v>500</c:v>
                </c:pt>
                <c:pt idx="8191">
                  <c:v>200</c:v>
                </c:pt>
                <c:pt idx="8192">
                  <c:v>200</c:v>
                </c:pt>
                <c:pt idx="8193">
                  <c:v>200</c:v>
                </c:pt>
                <c:pt idx="8194">
                  <c:v>400</c:v>
                </c:pt>
                <c:pt idx="8195">
                  <c:v>200</c:v>
                </c:pt>
                <c:pt idx="8196">
                  <c:v>300</c:v>
                </c:pt>
                <c:pt idx="8197">
                  <c:v>200</c:v>
                </c:pt>
                <c:pt idx="8198">
                  <c:v>300</c:v>
                </c:pt>
                <c:pt idx="8199">
                  <c:v>300</c:v>
                </c:pt>
                <c:pt idx="8200">
                  <c:v>400</c:v>
                </c:pt>
                <c:pt idx="8201">
                  <c:v>300</c:v>
                </c:pt>
                <c:pt idx="8202">
                  <c:v>100</c:v>
                </c:pt>
                <c:pt idx="8203">
                  <c:v>600</c:v>
                </c:pt>
                <c:pt idx="8204">
                  <c:v>300</c:v>
                </c:pt>
                <c:pt idx="8205">
                  <c:v>200</c:v>
                </c:pt>
                <c:pt idx="8206">
                  <c:v>150</c:v>
                </c:pt>
                <c:pt idx="8207">
                  <c:v>250</c:v>
                </c:pt>
                <c:pt idx="8208">
                  <c:v>280</c:v>
                </c:pt>
                <c:pt idx="8209">
                  <c:v>400</c:v>
                </c:pt>
                <c:pt idx="8210">
                  <c:v>200</c:v>
                </c:pt>
                <c:pt idx="8211">
                  <c:v>200</c:v>
                </c:pt>
                <c:pt idx="8212">
                  <c:v>275</c:v>
                </c:pt>
                <c:pt idx="8213">
                  <c:v>200</c:v>
                </c:pt>
                <c:pt idx="8214">
                  <c:v>250</c:v>
                </c:pt>
                <c:pt idx="8215">
                  <c:v>300</c:v>
                </c:pt>
                <c:pt idx="8216">
                  <c:v>120</c:v>
                </c:pt>
                <c:pt idx="8217">
                  <c:v>200</c:v>
                </c:pt>
                <c:pt idx="8218">
                  <c:v>350</c:v>
                </c:pt>
                <c:pt idx="8219">
                  <c:v>350</c:v>
                </c:pt>
                <c:pt idx="8220">
                  <c:v>200</c:v>
                </c:pt>
                <c:pt idx="8221">
                  <c:v>300</c:v>
                </c:pt>
                <c:pt idx="8222">
                  <c:v>160</c:v>
                </c:pt>
                <c:pt idx="8223">
                  <c:v>450</c:v>
                </c:pt>
                <c:pt idx="8224">
                  <c:v>400</c:v>
                </c:pt>
                <c:pt idx="8225">
                  <c:v>350</c:v>
                </c:pt>
                <c:pt idx="8226">
                  <c:v>120</c:v>
                </c:pt>
                <c:pt idx="8227">
                  <c:v>100</c:v>
                </c:pt>
                <c:pt idx="8228">
                  <c:v>200</c:v>
                </c:pt>
                <c:pt idx="8229">
                  <c:v>300</c:v>
                </c:pt>
                <c:pt idx="8230">
                  <c:v>200</c:v>
                </c:pt>
                <c:pt idx="8231">
                  <c:v>200</c:v>
                </c:pt>
                <c:pt idx="8232">
                  <c:v>300</c:v>
                </c:pt>
                <c:pt idx="8233">
                  <c:v>300</c:v>
                </c:pt>
                <c:pt idx="8234">
                  <c:v>400</c:v>
                </c:pt>
                <c:pt idx="8235">
                  <c:v>150</c:v>
                </c:pt>
                <c:pt idx="8236">
                  <c:v>100</c:v>
                </c:pt>
                <c:pt idx="8237">
                  <c:v>500</c:v>
                </c:pt>
                <c:pt idx="8238">
                  <c:v>200</c:v>
                </c:pt>
                <c:pt idx="8239">
                  <c:v>200</c:v>
                </c:pt>
                <c:pt idx="8240">
                  <c:v>500</c:v>
                </c:pt>
                <c:pt idx="8241">
                  <c:v>500</c:v>
                </c:pt>
                <c:pt idx="8242">
                  <c:v>40</c:v>
                </c:pt>
                <c:pt idx="8243">
                  <c:v>400</c:v>
                </c:pt>
                <c:pt idx="8244">
                  <c:v>100</c:v>
                </c:pt>
                <c:pt idx="8245">
                  <c:v>151</c:v>
                </c:pt>
                <c:pt idx="8246">
                  <c:v>200</c:v>
                </c:pt>
                <c:pt idx="8247">
                  <c:v>250</c:v>
                </c:pt>
                <c:pt idx="8248">
                  <c:v>400</c:v>
                </c:pt>
                <c:pt idx="8249">
                  <c:v>200</c:v>
                </c:pt>
                <c:pt idx="8250">
                  <c:v>400</c:v>
                </c:pt>
                <c:pt idx="8251">
                  <c:v>400</c:v>
                </c:pt>
                <c:pt idx="8252">
                  <c:v>200</c:v>
                </c:pt>
                <c:pt idx="8253">
                  <c:v>200</c:v>
                </c:pt>
                <c:pt idx="8254">
                  <c:v>800</c:v>
                </c:pt>
                <c:pt idx="8255">
                  <c:v>200</c:v>
                </c:pt>
                <c:pt idx="8256">
                  <c:v>200</c:v>
                </c:pt>
                <c:pt idx="8257">
                  <c:v>200</c:v>
                </c:pt>
                <c:pt idx="8258">
                  <c:v>300</c:v>
                </c:pt>
                <c:pt idx="8259">
                  <c:v>150</c:v>
                </c:pt>
                <c:pt idx="8260">
                  <c:v>300</c:v>
                </c:pt>
                <c:pt idx="8261">
                  <c:v>480</c:v>
                </c:pt>
                <c:pt idx="8262">
                  <c:v>1000</c:v>
                </c:pt>
                <c:pt idx="8263">
                  <c:v>300</c:v>
                </c:pt>
                <c:pt idx="8264">
                  <c:v>300</c:v>
                </c:pt>
                <c:pt idx="8265">
                  <c:v>300</c:v>
                </c:pt>
                <c:pt idx="8266">
                  <c:v>200</c:v>
                </c:pt>
                <c:pt idx="8267">
                  <c:v>300</c:v>
                </c:pt>
                <c:pt idx="8268">
                  <c:v>400</c:v>
                </c:pt>
                <c:pt idx="8269">
                  <c:v>300</c:v>
                </c:pt>
                <c:pt idx="8270">
                  <c:v>400</c:v>
                </c:pt>
                <c:pt idx="8271">
                  <c:v>350</c:v>
                </c:pt>
                <c:pt idx="8272">
                  <c:v>150</c:v>
                </c:pt>
                <c:pt idx="8273">
                  <c:v>200</c:v>
                </c:pt>
                <c:pt idx="8274">
                  <c:v>300</c:v>
                </c:pt>
                <c:pt idx="8275">
                  <c:v>400</c:v>
                </c:pt>
                <c:pt idx="8276">
                  <c:v>100</c:v>
                </c:pt>
                <c:pt idx="8277">
                  <c:v>300</c:v>
                </c:pt>
                <c:pt idx="8278">
                  <c:v>300</c:v>
                </c:pt>
                <c:pt idx="8279">
                  <c:v>300</c:v>
                </c:pt>
                <c:pt idx="8280">
                  <c:v>300</c:v>
                </c:pt>
                <c:pt idx="8281">
                  <c:v>300</c:v>
                </c:pt>
                <c:pt idx="8282">
                  <c:v>350</c:v>
                </c:pt>
                <c:pt idx="8283">
                  <c:v>300</c:v>
                </c:pt>
                <c:pt idx="8284">
                  <c:v>420</c:v>
                </c:pt>
                <c:pt idx="8285">
                  <c:v>300</c:v>
                </c:pt>
                <c:pt idx="8286">
                  <c:v>300</c:v>
                </c:pt>
                <c:pt idx="8287">
                  <c:v>300</c:v>
                </c:pt>
                <c:pt idx="8288">
                  <c:v>200</c:v>
                </c:pt>
                <c:pt idx="8289">
                  <c:v>350</c:v>
                </c:pt>
                <c:pt idx="8290">
                  <c:v>150</c:v>
                </c:pt>
                <c:pt idx="8291">
                  <c:v>150</c:v>
                </c:pt>
                <c:pt idx="8292">
                  <c:v>120</c:v>
                </c:pt>
                <c:pt idx="8293">
                  <c:v>250</c:v>
                </c:pt>
                <c:pt idx="8294">
                  <c:v>300</c:v>
                </c:pt>
                <c:pt idx="8295">
                  <c:v>250</c:v>
                </c:pt>
                <c:pt idx="8296">
                  <c:v>200</c:v>
                </c:pt>
                <c:pt idx="8297">
                  <c:v>500</c:v>
                </c:pt>
                <c:pt idx="8298">
                  <c:v>350</c:v>
                </c:pt>
                <c:pt idx="8299">
                  <c:v>350</c:v>
                </c:pt>
                <c:pt idx="8300">
                  <c:v>200</c:v>
                </c:pt>
                <c:pt idx="8301">
                  <c:v>300</c:v>
                </c:pt>
                <c:pt idx="8302">
                  <c:v>450</c:v>
                </c:pt>
                <c:pt idx="8303">
                  <c:v>200</c:v>
                </c:pt>
                <c:pt idx="8304">
                  <c:v>260</c:v>
                </c:pt>
                <c:pt idx="8305">
                  <c:v>250</c:v>
                </c:pt>
                <c:pt idx="8306">
                  <c:v>1000</c:v>
                </c:pt>
                <c:pt idx="8307">
                  <c:v>200</c:v>
                </c:pt>
                <c:pt idx="8308">
                  <c:v>300</c:v>
                </c:pt>
                <c:pt idx="8309">
                  <c:v>220</c:v>
                </c:pt>
                <c:pt idx="8310">
                  <c:v>1</c:v>
                </c:pt>
                <c:pt idx="8311">
                  <c:v>150</c:v>
                </c:pt>
                <c:pt idx="8312">
                  <c:v>200</c:v>
                </c:pt>
                <c:pt idx="8313">
                  <c:v>400</c:v>
                </c:pt>
                <c:pt idx="8314">
                  <c:v>200</c:v>
                </c:pt>
                <c:pt idx="8315">
                  <c:v>250</c:v>
                </c:pt>
                <c:pt idx="8316">
                  <c:v>350</c:v>
                </c:pt>
                <c:pt idx="8317">
                  <c:v>400</c:v>
                </c:pt>
                <c:pt idx="8318">
                  <c:v>350</c:v>
                </c:pt>
                <c:pt idx="8319">
                  <c:v>350</c:v>
                </c:pt>
                <c:pt idx="8320">
                  <c:v>200</c:v>
                </c:pt>
                <c:pt idx="8321">
                  <c:v>200</c:v>
                </c:pt>
                <c:pt idx="8322">
                  <c:v>200</c:v>
                </c:pt>
                <c:pt idx="8323">
                  <c:v>200</c:v>
                </c:pt>
                <c:pt idx="8324">
                  <c:v>300</c:v>
                </c:pt>
                <c:pt idx="8325">
                  <c:v>200</c:v>
                </c:pt>
                <c:pt idx="8326">
                  <c:v>180</c:v>
                </c:pt>
                <c:pt idx="8327">
                  <c:v>300</c:v>
                </c:pt>
                <c:pt idx="8328">
                  <c:v>70</c:v>
                </c:pt>
                <c:pt idx="8329">
                  <c:v>400</c:v>
                </c:pt>
                <c:pt idx="8330">
                  <c:v>300</c:v>
                </c:pt>
                <c:pt idx="8331">
                  <c:v>200</c:v>
                </c:pt>
                <c:pt idx="8332">
                  <c:v>200</c:v>
                </c:pt>
                <c:pt idx="8333">
                  <c:v>100</c:v>
                </c:pt>
                <c:pt idx="8334">
                  <c:v>300</c:v>
                </c:pt>
                <c:pt idx="8335">
                  <c:v>300</c:v>
                </c:pt>
                <c:pt idx="8336">
                  <c:v>200</c:v>
                </c:pt>
                <c:pt idx="8337">
                  <c:v>600</c:v>
                </c:pt>
                <c:pt idx="8338">
                  <c:v>250</c:v>
                </c:pt>
                <c:pt idx="8339">
                  <c:v>250</c:v>
                </c:pt>
                <c:pt idx="8340">
                  <c:v>350</c:v>
                </c:pt>
                <c:pt idx="8341">
                  <c:v>200</c:v>
                </c:pt>
                <c:pt idx="8342">
                  <c:v>350</c:v>
                </c:pt>
                <c:pt idx="8343">
                  <c:v>200</c:v>
                </c:pt>
                <c:pt idx="8344">
                  <c:v>200</c:v>
                </c:pt>
                <c:pt idx="8345">
                  <c:v>100</c:v>
                </c:pt>
                <c:pt idx="8346">
                  <c:v>250</c:v>
                </c:pt>
                <c:pt idx="8347">
                  <c:v>200</c:v>
                </c:pt>
                <c:pt idx="8348">
                  <c:v>350</c:v>
                </c:pt>
                <c:pt idx="8349">
                  <c:v>250</c:v>
                </c:pt>
                <c:pt idx="8350">
                  <c:v>200</c:v>
                </c:pt>
                <c:pt idx="8351">
                  <c:v>100</c:v>
                </c:pt>
                <c:pt idx="8352">
                  <c:v>120</c:v>
                </c:pt>
                <c:pt idx="8353">
                  <c:v>350</c:v>
                </c:pt>
                <c:pt idx="8354">
                  <c:v>150</c:v>
                </c:pt>
                <c:pt idx="8355">
                  <c:v>300</c:v>
                </c:pt>
                <c:pt idx="8356">
                  <c:v>360</c:v>
                </c:pt>
                <c:pt idx="8357">
                  <c:v>600</c:v>
                </c:pt>
                <c:pt idx="8358">
                  <c:v>340</c:v>
                </c:pt>
                <c:pt idx="8359">
                  <c:v>300</c:v>
                </c:pt>
                <c:pt idx="8360">
                  <c:v>150</c:v>
                </c:pt>
                <c:pt idx="8361">
                  <c:v>180</c:v>
                </c:pt>
                <c:pt idx="8362">
                  <c:v>200</c:v>
                </c:pt>
                <c:pt idx="8363">
                  <c:v>200</c:v>
                </c:pt>
                <c:pt idx="8364">
                  <c:v>450</c:v>
                </c:pt>
                <c:pt idx="8365">
                  <c:v>200</c:v>
                </c:pt>
                <c:pt idx="8366">
                  <c:v>200</c:v>
                </c:pt>
                <c:pt idx="8367">
                  <c:v>400</c:v>
                </c:pt>
                <c:pt idx="8368">
                  <c:v>400</c:v>
                </c:pt>
                <c:pt idx="8369">
                  <c:v>150</c:v>
                </c:pt>
                <c:pt idx="8370">
                  <c:v>250</c:v>
                </c:pt>
                <c:pt idx="8371">
                  <c:v>500</c:v>
                </c:pt>
                <c:pt idx="8372">
                  <c:v>200</c:v>
                </c:pt>
                <c:pt idx="8373">
                  <c:v>200</c:v>
                </c:pt>
                <c:pt idx="8374">
                  <c:v>200</c:v>
                </c:pt>
                <c:pt idx="8375">
                  <c:v>250</c:v>
                </c:pt>
                <c:pt idx="8376">
                  <c:v>300</c:v>
                </c:pt>
                <c:pt idx="8377">
                  <c:v>190</c:v>
                </c:pt>
                <c:pt idx="8378">
                  <c:v>400</c:v>
                </c:pt>
                <c:pt idx="8379">
                  <c:v>350</c:v>
                </c:pt>
                <c:pt idx="8380">
                  <c:v>300</c:v>
                </c:pt>
                <c:pt idx="8381">
                  <c:v>540</c:v>
                </c:pt>
                <c:pt idx="8382">
                  <c:v>250</c:v>
                </c:pt>
                <c:pt idx="8383">
                  <c:v>250</c:v>
                </c:pt>
                <c:pt idx="8384">
                  <c:v>250</c:v>
                </c:pt>
                <c:pt idx="8385">
                  <c:v>400</c:v>
                </c:pt>
                <c:pt idx="8386">
                  <c:v>600</c:v>
                </c:pt>
                <c:pt idx="8387">
                  <c:v>800</c:v>
                </c:pt>
                <c:pt idx="8388">
                  <c:v>300</c:v>
                </c:pt>
                <c:pt idx="8389">
                  <c:v>200</c:v>
                </c:pt>
                <c:pt idx="8390">
                  <c:v>300</c:v>
                </c:pt>
                <c:pt idx="8391">
                  <c:v>150</c:v>
                </c:pt>
                <c:pt idx="8392">
                  <c:v>200</c:v>
                </c:pt>
                <c:pt idx="8393">
                  <c:v>150</c:v>
                </c:pt>
                <c:pt idx="8394">
                  <c:v>200</c:v>
                </c:pt>
                <c:pt idx="8395">
                  <c:v>200</c:v>
                </c:pt>
                <c:pt idx="8396">
                  <c:v>220</c:v>
                </c:pt>
                <c:pt idx="8397">
                  <c:v>200</c:v>
                </c:pt>
                <c:pt idx="8398">
                  <c:v>200</c:v>
                </c:pt>
                <c:pt idx="8399">
                  <c:v>150</c:v>
                </c:pt>
                <c:pt idx="8400">
                  <c:v>150</c:v>
                </c:pt>
                <c:pt idx="8401">
                  <c:v>200</c:v>
                </c:pt>
                <c:pt idx="8402">
                  <c:v>250</c:v>
                </c:pt>
                <c:pt idx="8403">
                  <c:v>250</c:v>
                </c:pt>
                <c:pt idx="8404">
                  <c:v>250</c:v>
                </c:pt>
                <c:pt idx="8405">
                  <c:v>250</c:v>
                </c:pt>
                <c:pt idx="8406">
                  <c:v>350</c:v>
                </c:pt>
                <c:pt idx="8407">
                  <c:v>350</c:v>
                </c:pt>
                <c:pt idx="8408">
                  <c:v>350</c:v>
                </c:pt>
                <c:pt idx="8409">
                  <c:v>350</c:v>
                </c:pt>
                <c:pt idx="8410">
                  <c:v>250</c:v>
                </c:pt>
                <c:pt idx="8411">
                  <c:v>350</c:v>
                </c:pt>
                <c:pt idx="8412">
                  <c:v>250</c:v>
                </c:pt>
                <c:pt idx="8413">
                  <c:v>200</c:v>
                </c:pt>
                <c:pt idx="8414">
                  <c:v>500</c:v>
                </c:pt>
                <c:pt idx="8415">
                  <c:v>1000</c:v>
                </c:pt>
                <c:pt idx="8416">
                  <c:v>200</c:v>
                </c:pt>
                <c:pt idx="8417">
                  <c:v>200</c:v>
                </c:pt>
                <c:pt idx="8418">
                  <c:v>200</c:v>
                </c:pt>
                <c:pt idx="8419">
                  <c:v>200</c:v>
                </c:pt>
                <c:pt idx="8420">
                  <c:v>500</c:v>
                </c:pt>
                <c:pt idx="8421">
                  <c:v>300</c:v>
                </c:pt>
                <c:pt idx="8422">
                  <c:v>200</c:v>
                </c:pt>
                <c:pt idx="8423">
                  <c:v>200</c:v>
                </c:pt>
                <c:pt idx="8424">
                  <c:v>100</c:v>
                </c:pt>
                <c:pt idx="8425">
                  <c:v>300</c:v>
                </c:pt>
                <c:pt idx="8426">
                  <c:v>150</c:v>
                </c:pt>
                <c:pt idx="8427">
                  <c:v>600</c:v>
                </c:pt>
                <c:pt idx="8428">
                  <c:v>400</c:v>
                </c:pt>
                <c:pt idx="8429">
                  <c:v>700</c:v>
                </c:pt>
                <c:pt idx="8430">
                  <c:v>300</c:v>
                </c:pt>
                <c:pt idx="8431">
                  <c:v>600</c:v>
                </c:pt>
                <c:pt idx="8432">
                  <c:v>100</c:v>
                </c:pt>
                <c:pt idx="8433">
                  <c:v>200</c:v>
                </c:pt>
                <c:pt idx="8434">
                  <c:v>300</c:v>
                </c:pt>
                <c:pt idx="8435">
                  <c:v>400</c:v>
                </c:pt>
                <c:pt idx="8436">
                  <c:v>300</c:v>
                </c:pt>
                <c:pt idx="8437">
                  <c:v>150</c:v>
                </c:pt>
                <c:pt idx="8438">
                  <c:v>300</c:v>
                </c:pt>
                <c:pt idx="8439">
                  <c:v>250</c:v>
                </c:pt>
                <c:pt idx="8440">
                  <c:v>150</c:v>
                </c:pt>
                <c:pt idx="8441">
                  <c:v>250</c:v>
                </c:pt>
                <c:pt idx="8442">
                  <c:v>250</c:v>
                </c:pt>
                <c:pt idx="8443">
                  <c:v>400</c:v>
                </c:pt>
                <c:pt idx="8444">
                  <c:v>150</c:v>
                </c:pt>
                <c:pt idx="8445">
                  <c:v>900</c:v>
                </c:pt>
                <c:pt idx="8446">
                  <c:v>150</c:v>
                </c:pt>
                <c:pt idx="8447">
                  <c:v>200</c:v>
                </c:pt>
                <c:pt idx="8448">
                  <c:v>500</c:v>
                </c:pt>
                <c:pt idx="8449">
                  <c:v>250</c:v>
                </c:pt>
                <c:pt idx="8450">
                  <c:v>200</c:v>
                </c:pt>
                <c:pt idx="8451">
                  <c:v>300</c:v>
                </c:pt>
                <c:pt idx="8452">
                  <c:v>1000</c:v>
                </c:pt>
                <c:pt idx="8453">
                  <c:v>250</c:v>
                </c:pt>
                <c:pt idx="8454">
                  <c:v>450</c:v>
                </c:pt>
                <c:pt idx="8455">
                  <c:v>1600</c:v>
                </c:pt>
                <c:pt idx="8456">
                  <c:v>2</c:v>
                </c:pt>
                <c:pt idx="8457">
                  <c:v>350</c:v>
                </c:pt>
                <c:pt idx="8458">
                  <c:v>300</c:v>
                </c:pt>
                <c:pt idx="8459">
                  <c:v>200</c:v>
                </c:pt>
                <c:pt idx="8460">
                  <c:v>200</c:v>
                </c:pt>
                <c:pt idx="8461">
                  <c:v>200</c:v>
                </c:pt>
                <c:pt idx="8462">
                  <c:v>500</c:v>
                </c:pt>
                <c:pt idx="8463">
                  <c:v>350</c:v>
                </c:pt>
                <c:pt idx="8464">
                  <c:v>300</c:v>
                </c:pt>
                <c:pt idx="8465">
                  <c:v>200</c:v>
                </c:pt>
                <c:pt idx="8466">
                  <c:v>150</c:v>
                </c:pt>
                <c:pt idx="8467">
                  <c:v>200</c:v>
                </c:pt>
                <c:pt idx="8468">
                  <c:v>400</c:v>
                </c:pt>
                <c:pt idx="8469">
                  <c:v>200</c:v>
                </c:pt>
                <c:pt idx="8470">
                  <c:v>200</c:v>
                </c:pt>
                <c:pt idx="8471">
                  <c:v>250</c:v>
                </c:pt>
                <c:pt idx="8472">
                  <c:v>150</c:v>
                </c:pt>
                <c:pt idx="8473">
                  <c:v>200</c:v>
                </c:pt>
                <c:pt idx="8474">
                  <c:v>350</c:v>
                </c:pt>
                <c:pt idx="8475">
                  <c:v>700</c:v>
                </c:pt>
                <c:pt idx="8476">
                  <c:v>700</c:v>
                </c:pt>
                <c:pt idx="8477">
                  <c:v>400</c:v>
                </c:pt>
                <c:pt idx="8478">
                  <c:v>200</c:v>
                </c:pt>
                <c:pt idx="8479">
                  <c:v>200</c:v>
                </c:pt>
                <c:pt idx="8480">
                  <c:v>300</c:v>
                </c:pt>
                <c:pt idx="8481">
                  <c:v>1600</c:v>
                </c:pt>
                <c:pt idx="8482">
                  <c:v>200</c:v>
                </c:pt>
                <c:pt idx="8483">
                  <c:v>300</c:v>
                </c:pt>
                <c:pt idx="8484">
                  <c:v>250</c:v>
                </c:pt>
                <c:pt idx="8485">
                  <c:v>650</c:v>
                </c:pt>
                <c:pt idx="8486">
                  <c:v>250</c:v>
                </c:pt>
                <c:pt idx="8487">
                  <c:v>200</c:v>
                </c:pt>
                <c:pt idx="8488">
                  <c:v>500</c:v>
                </c:pt>
                <c:pt idx="8489">
                  <c:v>200</c:v>
                </c:pt>
                <c:pt idx="8490">
                  <c:v>250</c:v>
                </c:pt>
                <c:pt idx="8491">
                  <c:v>400</c:v>
                </c:pt>
                <c:pt idx="8492">
                  <c:v>250</c:v>
                </c:pt>
                <c:pt idx="8493">
                  <c:v>500</c:v>
                </c:pt>
                <c:pt idx="8494">
                  <c:v>297</c:v>
                </c:pt>
                <c:pt idx="8495">
                  <c:v>300</c:v>
                </c:pt>
                <c:pt idx="8496">
                  <c:v>200</c:v>
                </c:pt>
                <c:pt idx="8497">
                  <c:v>150</c:v>
                </c:pt>
                <c:pt idx="8498">
                  <c:v>450</c:v>
                </c:pt>
                <c:pt idx="8499">
                  <c:v>300</c:v>
                </c:pt>
                <c:pt idx="8500">
                  <c:v>300</c:v>
                </c:pt>
                <c:pt idx="8501">
                  <c:v>300</c:v>
                </c:pt>
                <c:pt idx="8502">
                  <c:v>400</c:v>
                </c:pt>
                <c:pt idx="8503">
                  <c:v>200</c:v>
                </c:pt>
                <c:pt idx="8504">
                  <c:v>400</c:v>
                </c:pt>
                <c:pt idx="8505">
                  <c:v>200</c:v>
                </c:pt>
                <c:pt idx="8506">
                  <c:v>200</c:v>
                </c:pt>
                <c:pt idx="8507">
                  <c:v>300</c:v>
                </c:pt>
                <c:pt idx="8508">
                  <c:v>200</c:v>
                </c:pt>
                <c:pt idx="8509">
                  <c:v>400</c:v>
                </c:pt>
                <c:pt idx="8510">
                  <c:v>400</c:v>
                </c:pt>
                <c:pt idx="8511">
                  <c:v>400</c:v>
                </c:pt>
                <c:pt idx="8512">
                  <c:v>500</c:v>
                </c:pt>
                <c:pt idx="8513">
                  <c:v>200</c:v>
                </c:pt>
                <c:pt idx="8514">
                  <c:v>300</c:v>
                </c:pt>
                <c:pt idx="8515">
                  <c:v>500</c:v>
                </c:pt>
                <c:pt idx="8516">
                  <c:v>75</c:v>
                </c:pt>
                <c:pt idx="8517">
                  <c:v>150</c:v>
                </c:pt>
                <c:pt idx="8518">
                  <c:v>300</c:v>
                </c:pt>
                <c:pt idx="8519">
                  <c:v>260</c:v>
                </c:pt>
                <c:pt idx="8520">
                  <c:v>300</c:v>
                </c:pt>
                <c:pt idx="8521">
                  <c:v>250</c:v>
                </c:pt>
                <c:pt idx="8522">
                  <c:v>500</c:v>
                </c:pt>
                <c:pt idx="8523">
                  <c:v>149</c:v>
                </c:pt>
                <c:pt idx="8524">
                  <c:v>300</c:v>
                </c:pt>
                <c:pt idx="8525">
                  <c:v>400</c:v>
                </c:pt>
                <c:pt idx="8526">
                  <c:v>250</c:v>
                </c:pt>
                <c:pt idx="8527">
                  <c:v>250</c:v>
                </c:pt>
                <c:pt idx="8528">
                  <c:v>590</c:v>
                </c:pt>
                <c:pt idx="8529">
                  <c:v>200</c:v>
                </c:pt>
                <c:pt idx="8530">
                  <c:v>500</c:v>
                </c:pt>
                <c:pt idx="8531">
                  <c:v>100</c:v>
                </c:pt>
                <c:pt idx="8532">
                  <c:v>200</c:v>
                </c:pt>
                <c:pt idx="8533">
                  <c:v>400</c:v>
                </c:pt>
                <c:pt idx="8534">
                  <c:v>300</c:v>
                </c:pt>
                <c:pt idx="8535">
                  <c:v>400</c:v>
                </c:pt>
                <c:pt idx="8536">
                  <c:v>200</c:v>
                </c:pt>
                <c:pt idx="8537">
                  <c:v>400</c:v>
                </c:pt>
                <c:pt idx="8538">
                  <c:v>800</c:v>
                </c:pt>
                <c:pt idx="8539">
                  <c:v>400</c:v>
                </c:pt>
                <c:pt idx="8540">
                  <c:v>400</c:v>
                </c:pt>
                <c:pt idx="8541">
                  <c:v>400</c:v>
                </c:pt>
                <c:pt idx="8542">
                  <c:v>300</c:v>
                </c:pt>
                <c:pt idx="8543">
                  <c:v>300</c:v>
                </c:pt>
                <c:pt idx="8544">
                  <c:v>200</c:v>
                </c:pt>
                <c:pt idx="8545">
                  <c:v>200</c:v>
                </c:pt>
                <c:pt idx="8546">
                  <c:v>240</c:v>
                </c:pt>
                <c:pt idx="8547">
                  <c:v>400</c:v>
                </c:pt>
                <c:pt idx="8548">
                  <c:v>500</c:v>
                </c:pt>
                <c:pt idx="8549">
                  <c:v>200</c:v>
                </c:pt>
                <c:pt idx="8550">
                  <c:v>200</c:v>
                </c:pt>
                <c:pt idx="8551">
                  <c:v>250</c:v>
                </c:pt>
                <c:pt idx="8552">
                  <c:v>300</c:v>
                </c:pt>
                <c:pt idx="8553">
                  <c:v>200</c:v>
                </c:pt>
                <c:pt idx="8554">
                  <c:v>200</c:v>
                </c:pt>
                <c:pt idx="8555">
                  <c:v>380</c:v>
                </c:pt>
                <c:pt idx="8556">
                  <c:v>300</c:v>
                </c:pt>
                <c:pt idx="8557">
                  <c:v>200</c:v>
                </c:pt>
                <c:pt idx="8558">
                  <c:v>400</c:v>
                </c:pt>
                <c:pt idx="8559">
                  <c:v>400</c:v>
                </c:pt>
                <c:pt idx="8560">
                  <c:v>500</c:v>
                </c:pt>
                <c:pt idx="8561">
                  <c:v>200</c:v>
                </c:pt>
                <c:pt idx="8562">
                  <c:v>400</c:v>
                </c:pt>
                <c:pt idx="8563">
                  <c:v>338</c:v>
                </c:pt>
                <c:pt idx="8564">
                  <c:v>100</c:v>
                </c:pt>
                <c:pt idx="8565">
                  <c:v>200</c:v>
                </c:pt>
                <c:pt idx="8566">
                  <c:v>100</c:v>
                </c:pt>
                <c:pt idx="8567">
                  <c:v>360</c:v>
                </c:pt>
                <c:pt idx="8568">
                  <c:v>200</c:v>
                </c:pt>
                <c:pt idx="8569">
                  <c:v>200</c:v>
                </c:pt>
                <c:pt idx="8570">
                  <c:v>200</c:v>
                </c:pt>
                <c:pt idx="8571">
                  <c:v>160</c:v>
                </c:pt>
                <c:pt idx="8572">
                  <c:v>150</c:v>
                </c:pt>
                <c:pt idx="8573">
                  <c:v>200</c:v>
                </c:pt>
                <c:pt idx="8574">
                  <c:v>200</c:v>
                </c:pt>
                <c:pt idx="8575">
                  <c:v>250</c:v>
                </c:pt>
                <c:pt idx="8576">
                  <c:v>350</c:v>
                </c:pt>
                <c:pt idx="8577">
                  <c:v>200</c:v>
                </c:pt>
                <c:pt idx="8578">
                  <c:v>400</c:v>
                </c:pt>
                <c:pt idx="8579">
                  <c:v>300</c:v>
                </c:pt>
                <c:pt idx="8580">
                  <c:v>500</c:v>
                </c:pt>
                <c:pt idx="8581">
                  <c:v>400</c:v>
                </c:pt>
                <c:pt idx="8582">
                  <c:v>400</c:v>
                </c:pt>
                <c:pt idx="8583">
                  <c:v>300</c:v>
                </c:pt>
                <c:pt idx="8584">
                  <c:v>200</c:v>
                </c:pt>
                <c:pt idx="8585">
                  <c:v>180</c:v>
                </c:pt>
                <c:pt idx="8586">
                  <c:v>400</c:v>
                </c:pt>
                <c:pt idx="8587">
                  <c:v>250</c:v>
                </c:pt>
                <c:pt idx="8588">
                  <c:v>250</c:v>
                </c:pt>
                <c:pt idx="8589">
                  <c:v>100</c:v>
                </c:pt>
                <c:pt idx="8590">
                  <c:v>150</c:v>
                </c:pt>
                <c:pt idx="8591">
                  <c:v>250</c:v>
                </c:pt>
                <c:pt idx="8592">
                  <c:v>200</c:v>
                </c:pt>
                <c:pt idx="8593">
                  <c:v>500</c:v>
                </c:pt>
                <c:pt idx="8594">
                  <c:v>250</c:v>
                </c:pt>
                <c:pt idx="8595">
                  <c:v>5</c:v>
                </c:pt>
                <c:pt idx="8596">
                  <c:v>200</c:v>
                </c:pt>
                <c:pt idx="8597">
                  <c:v>250</c:v>
                </c:pt>
                <c:pt idx="8598">
                  <c:v>400</c:v>
                </c:pt>
                <c:pt idx="8599">
                  <c:v>400</c:v>
                </c:pt>
                <c:pt idx="8600">
                  <c:v>700</c:v>
                </c:pt>
                <c:pt idx="8601">
                  <c:v>300</c:v>
                </c:pt>
                <c:pt idx="8602">
                  <c:v>200</c:v>
                </c:pt>
                <c:pt idx="8603">
                  <c:v>300</c:v>
                </c:pt>
                <c:pt idx="8604">
                  <c:v>300</c:v>
                </c:pt>
                <c:pt idx="8605">
                  <c:v>800</c:v>
                </c:pt>
                <c:pt idx="8606">
                  <c:v>700</c:v>
                </c:pt>
                <c:pt idx="8607">
                  <c:v>350</c:v>
                </c:pt>
                <c:pt idx="8608">
                  <c:v>250</c:v>
                </c:pt>
                <c:pt idx="8609">
                  <c:v>300</c:v>
                </c:pt>
                <c:pt idx="8610">
                  <c:v>250</c:v>
                </c:pt>
                <c:pt idx="8611">
                  <c:v>300</c:v>
                </c:pt>
                <c:pt idx="8612">
                  <c:v>300</c:v>
                </c:pt>
                <c:pt idx="8613">
                  <c:v>300</c:v>
                </c:pt>
                <c:pt idx="8614">
                  <c:v>200</c:v>
                </c:pt>
                <c:pt idx="8615">
                  <c:v>750</c:v>
                </c:pt>
                <c:pt idx="8616">
                  <c:v>200</c:v>
                </c:pt>
                <c:pt idx="8617">
                  <c:v>300</c:v>
                </c:pt>
                <c:pt idx="8618">
                  <c:v>170</c:v>
                </c:pt>
                <c:pt idx="8619">
                  <c:v>300</c:v>
                </c:pt>
                <c:pt idx="8620">
                  <c:v>180</c:v>
                </c:pt>
                <c:pt idx="8621">
                  <c:v>100</c:v>
                </c:pt>
                <c:pt idx="8622">
                  <c:v>800</c:v>
                </c:pt>
                <c:pt idx="8623">
                  <c:v>110</c:v>
                </c:pt>
                <c:pt idx="8624">
                  <c:v>160</c:v>
                </c:pt>
                <c:pt idx="8625">
                  <c:v>400</c:v>
                </c:pt>
                <c:pt idx="8626">
                  <c:v>400</c:v>
                </c:pt>
                <c:pt idx="8627">
                  <c:v>500</c:v>
                </c:pt>
                <c:pt idx="8628">
                  <c:v>250</c:v>
                </c:pt>
                <c:pt idx="8629">
                  <c:v>450</c:v>
                </c:pt>
                <c:pt idx="8630">
                  <c:v>300</c:v>
                </c:pt>
                <c:pt idx="8631">
                  <c:v>300</c:v>
                </c:pt>
                <c:pt idx="8632">
                  <c:v>400</c:v>
                </c:pt>
                <c:pt idx="8633">
                  <c:v>300</c:v>
                </c:pt>
                <c:pt idx="8634">
                  <c:v>400</c:v>
                </c:pt>
                <c:pt idx="8635">
                  <c:v>150</c:v>
                </c:pt>
                <c:pt idx="8636">
                  <c:v>1</c:v>
                </c:pt>
                <c:pt idx="8637">
                  <c:v>230</c:v>
                </c:pt>
                <c:pt idx="8638">
                  <c:v>200</c:v>
                </c:pt>
                <c:pt idx="8639">
                  <c:v>300</c:v>
                </c:pt>
                <c:pt idx="8640">
                  <c:v>400</c:v>
                </c:pt>
                <c:pt idx="8641">
                  <c:v>300</c:v>
                </c:pt>
                <c:pt idx="8642">
                  <c:v>350</c:v>
                </c:pt>
                <c:pt idx="8643">
                  <c:v>350</c:v>
                </c:pt>
                <c:pt idx="8644">
                  <c:v>400</c:v>
                </c:pt>
                <c:pt idx="8645">
                  <c:v>350</c:v>
                </c:pt>
                <c:pt idx="8646">
                  <c:v>300</c:v>
                </c:pt>
                <c:pt idx="8647">
                  <c:v>500</c:v>
                </c:pt>
                <c:pt idx="8648">
                  <c:v>500</c:v>
                </c:pt>
                <c:pt idx="8649">
                  <c:v>200</c:v>
                </c:pt>
                <c:pt idx="8650">
                  <c:v>250</c:v>
                </c:pt>
                <c:pt idx="8651">
                  <c:v>300</c:v>
                </c:pt>
                <c:pt idx="8652">
                  <c:v>249</c:v>
                </c:pt>
                <c:pt idx="8653">
                  <c:v>500</c:v>
                </c:pt>
                <c:pt idx="8654">
                  <c:v>350</c:v>
                </c:pt>
                <c:pt idx="8655">
                  <c:v>250</c:v>
                </c:pt>
                <c:pt idx="8656">
                  <c:v>300</c:v>
                </c:pt>
                <c:pt idx="8657">
                  <c:v>160</c:v>
                </c:pt>
                <c:pt idx="8658">
                  <c:v>300</c:v>
                </c:pt>
                <c:pt idx="8659">
                  <c:v>350</c:v>
                </c:pt>
                <c:pt idx="8660">
                  <c:v>1200</c:v>
                </c:pt>
                <c:pt idx="8661">
                  <c:v>250</c:v>
                </c:pt>
                <c:pt idx="8662">
                  <c:v>400</c:v>
                </c:pt>
                <c:pt idx="8663">
                  <c:v>200</c:v>
                </c:pt>
                <c:pt idx="8664">
                  <c:v>200</c:v>
                </c:pt>
                <c:pt idx="8665">
                  <c:v>150</c:v>
                </c:pt>
                <c:pt idx="8666">
                  <c:v>150</c:v>
                </c:pt>
                <c:pt idx="8667">
                  <c:v>250</c:v>
                </c:pt>
                <c:pt idx="8668">
                  <c:v>150</c:v>
                </c:pt>
                <c:pt idx="8669">
                  <c:v>300</c:v>
                </c:pt>
                <c:pt idx="8670">
                  <c:v>200</c:v>
                </c:pt>
                <c:pt idx="8671">
                  <c:v>978</c:v>
                </c:pt>
                <c:pt idx="8672">
                  <c:v>500</c:v>
                </c:pt>
                <c:pt idx="8673">
                  <c:v>200</c:v>
                </c:pt>
                <c:pt idx="8674">
                  <c:v>300</c:v>
                </c:pt>
                <c:pt idx="8675">
                  <c:v>300</c:v>
                </c:pt>
                <c:pt idx="8676">
                  <c:v>250</c:v>
                </c:pt>
                <c:pt idx="8677">
                  <c:v>400</c:v>
                </c:pt>
                <c:pt idx="8678">
                  <c:v>600</c:v>
                </c:pt>
                <c:pt idx="8679">
                  <c:v>300</c:v>
                </c:pt>
              </c:numCache>
            </c:numRef>
          </c:xVal>
          <c:yVal>
            <c:numRef>
              <c:f>'TASK 12'!$K$5:$K$8684</c:f>
              <c:numCache>
                <c:formatCode>General</c:formatCode>
                <c:ptCount val="8680"/>
                <c:pt idx="0">
                  <c:v>4.4000000000000004</c:v>
                </c:pt>
                <c:pt idx="1">
                  <c:v>4.0999999999999996</c:v>
                </c:pt>
                <c:pt idx="2">
                  <c:v>3.9</c:v>
                </c:pt>
                <c:pt idx="3">
                  <c:v>4.4000000000000004</c:v>
                </c:pt>
                <c:pt idx="4">
                  <c:v>3.9</c:v>
                </c:pt>
                <c:pt idx="5">
                  <c:v>4</c:v>
                </c:pt>
                <c:pt idx="6">
                  <c:v>4.5</c:v>
                </c:pt>
                <c:pt idx="7">
                  <c:v>4.2</c:v>
                </c:pt>
                <c:pt idx="8">
                  <c:v>4.5</c:v>
                </c:pt>
                <c:pt idx="9">
                  <c:v>4.3</c:v>
                </c:pt>
                <c:pt idx="10">
                  <c:v>4.0999999999999996</c:v>
                </c:pt>
                <c:pt idx="11">
                  <c:v>4</c:v>
                </c:pt>
                <c:pt idx="12">
                  <c:v>4.3</c:v>
                </c:pt>
                <c:pt idx="13">
                  <c:v>4.5</c:v>
                </c:pt>
                <c:pt idx="14">
                  <c:v>4.4000000000000004</c:v>
                </c:pt>
                <c:pt idx="15">
                  <c:v>4.3</c:v>
                </c:pt>
                <c:pt idx="16">
                  <c:v>4.2</c:v>
                </c:pt>
                <c:pt idx="17">
                  <c:v>2.9</c:v>
                </c:pt>
                <c:pt idx="18">
                  <c:v>4.3</c:v>
                </c:pt>
                <c:pt idx="19">
                  <c:v>4.3</c:v>
                </c:pt>
                <c:pt idx="20">
                  <c:v>4.0999999999999996</c:v>
                </c:pt>
                <c:pt idx="21">
                  <c:v>4.4000000000000004</c:v>
                </c:pt>
                <c:pt idx="22">
                  <c:v>4.2</c:v>
                </c:pt>
                <c:pt idx="23">
                  <c:v>4.0999999999999996</c:v>
                </c:pt>
                <c:pt idx="24">
                  <c:v>2.9</c:v>
                </c:pt>
                <c:pt idx="25">
                  <c:v>4.3</c:v>
                </c:pt>
                <c:pt idx="26">
                  <c:v>3.8</c:v>
                </c:pt>
                <c:pt idx="27">
                  <c:v>4.0999999999999996</c:v>
                </c:pt>
                <c:pt idx="28">
                  <c:v>4.0999999999999996</c:v>
                </c:pt>
                <c:pt idx="29">
                  <c:v>4.0999999999999996</c:v>
                </c:pt>
                <c:pt idx="30">
                  <c:v>4.0999999999999996</c:v>
                </c:pt>
                <c:pt idx="31">
                  <c:v>4.3</c:v>
                </c:pt>
                <c:pt idx="32">
                  <c:v>4.2</c:v>
                </c:pt>
                <c:pt idx="33">
                  <c:v>4.2</c:v>
                </c:pt>
                <c:pt idx="34">
                  <c:v>4.3</c:v>
                </c:pt>
                <c:pt idx="35">
                  <c:v>4.2</c:v>
                </c:pt>
                <c:pt idx="36">
                  <c:v>4.2</c:v>
                </c:pt>
                <c:pt idx="37">
                  <c:v>4</c:v>
                </c:pt>
                <c:pt idx="38">
                  <c:v>4.3</c:v>
                </c:pt>
                <c:pt idx="39">
                  <c:v>4.4000000000000004</c:v>
                </c:pt>
                <c:pt idx="40">
                  <c:v>4.3</c:v>
                </c:pt>
                <c:pt idx="41">
                  <c:v>4.5</c:v>
                </c:pt>
                <c:pt idx="42">
                  <c:v>4.2</c:v>
                </c:pt>
                <c:pt idx="43">
                  <c:v>4.2</c:v>
                </c:pt>
                <c:pt idx="44">
                  <c:v>4.4000000000000004</c:v>
                </c:pt>
                <c:pt idx="45">
                  <c:v>4.0999999999999996</c:v>
                </c:pt>
                <c:pt idx="46">
                  <c:v>4.3</c:v>
                </c:pt>
                <c:pt idx="47">
                  <c:v>4.0999999999999996</c:v>
                </c:pt>
                <c:pt idx="48">
                  <c:v>4.4000000000000004</c:v>
                </c:pt>
                <c:pt idx="49">
                  <c:v>4.0999999999999996</c:v>
                </c:pt>
                <c:pt idx="50">
                  <c:v>4.2</c:v>
                </c:pt>
                <c:pt idx="51">
                  <c:v>4</c:v>
                </c:pt>
                <c:pt idx="52">
                  <c:v>4.5</c:v>
                </c:pt>
                <c:pt idx="53">
                  <c:v>4.4000000000000004</c:v>
                </c:pt>
                <c:pt idx="54">
                  <c:v>4.3</c:v>
                </c:pt>
                <c:pt idx="55">
                  <c:v>3.8</c:v>
                </c:pt>
                <c:pt idx="56">
                  <c:v>4.3</c:v>
                </c:pt>
                <c:pt idx="57">
                  <c:v>4.2</c:v>
                </c:pt>
                <c:pt idx="58">
                  <c:v>4.2</c:v>
                </c:pt>
                <c:pt idx="59">
                  <c:v>4</c:v>
                </c:pt>
                <c:pt idx="60">
                  <c:v>4.3</c:v>
                </c:pt>
                <c:pt idx="61">
                  <c:v>4.0999999999999996</c:v>
                </c:pt>
                <c:pt idx="62">
                  <c:v>4.5999999999999996</c:v>
                </c:pt>
                <c:pt idx="63">
                  <c:v>4.3</c:v>
                </c:pt>
                <c:pt idx="64">
                  <c:v>4.2</c:v>
                </c:pt>
                <c:pt idx="65">
                  <c:v>4.3</c:v>
                </c:pt>
                <c:pt idx="66">
                  <c:v>4.0999999999999996</c:v>
                </c:pt>
                <c:pt idx="67">
                  <c:v>2.9</c:v>
                </c:pt>
                <c:pt idx="68">
                  <c:v>4.4000000000000004</c:v>
                </c:pt>
                <c:pt idx="69">
                  <c:v>4.2</c:v>
                </c:pt>
                <c:pt idx="70">
                  <c:v>3.1</c:v>
                </c:pt>
                <c:pt idx="71">
                  <c:v>4.3</c:v>
                </c:pt>
                <c:pt idx="72">
                  <c:v>2.9</c:v>
                </c:pt>
                <c:pt idx="73">
                  <c:v>4.3</c:v>
                </c:pt>
                <c:pt idx="74">
                  <c:v>2.9</c:v>
                </c:pt>
                <c:pt idx="75">
                  <c:v>4.2</c:v>
                </c:pt>
                <c:pt idx="76">
                  <c:v>4.4000000000000004</c:v>
                </c:pt>
                <c:pt idx="77">
                  <c:v>4.5999999999999996</c:v>
                </c:pt>
                <c:pt idx="78">
                  <c:v>4.3</c:v>
                </c:pt>
                <c:pt idx="79">
                  <c:v>4.3</c:v>
                </c:pt>
                <c:pt idx="80">
                  <c:v>4.3</c:v>
                </c:pt>
                <c:pt idx="81">
                  <c:v>4.3</c:v>
                </c:pt>
                <c:pt idx="82">
                  <c:v>2.9</c:v>
                </c:pt>
                <c:pt idx="83">
                  <c:v>4.2</c:v>
                </c:pt>
                <c:pt idx="84">
                  <c:v>4.2</c:v>
                </c:pt>
                <c:pt idx="85">
                  <c:v>4.3</c:v>
                </c:pt>
                <c:pt idx="86">
                  <c:v>4.4000000000000004</c:v>
                </c:pt>
                <c:pt idx="87">
                  <c:v>4.0999999999999996</c:v>
                </c:pt>
                <c:pt idx="88">
                  <c:v>3.7</c:v>
                </c:pt>
                <c:pt idx="89">
                  <c:v>4.2</c:v>
                </c:pt>
                <c:pt idx="90">
                  <c:v>4.0999999999999996</c:v>
                </c:pt>
                <c:pt idx="91">
                  <c:v>4.5</c:v>
                </c:pt>
                <c:pt idx="92">
                  <c:v>3.9</c:v>
                </c:pt>
                <c:pt idx="93">
                  <c:v>4.2</c:v>
                </c:pt>
                <c:pt idx="94">
                  <c:v>4.0999999999999996</c:v>
                </c:pt>
                <c:pt idx="95">
                  <c:v>4.5</c:v>
                </c:pt>
                <c:pt idx="96">
                  <c:v>4.3</c:v>
                </c:pt>
                <c:pt idx="97">
                  <c:v>4</c:v>
                </c:pt>
                <c:pt idx="98">
                  <c:v>3.9</c:v>
                </c:pt>
                <c:pt idx="99">
                  <c:v>4.0999999999999996</c:v>
                </c:pt>
                <c:pt idx="100">
                  <c:v>2.9</c:v>
                </c:pt>
                <c:pt idx="101">
                  <c:v>4.2</c:v>
                </c:pt>
                <c:pt idx="102">
                  <c:v>4.5</c:v>
                </c:pt>
                <c:pt idx="103">
                  <c:v>3.7</c:v>
                </c:pt>
                <c:pt idx="104">
                  <c:v>4.3</c:v>
                </c:pt>
                <c:pt idx="105">
                  <c:v>4.2</c:v>
                </c:pt>
                <c:pt idx="106">
                  <c:v>4.2</c:v>
                </c:pt>
                <c:pt idx="107">
                  <c:v>4</c:v>
                </c:pt>
                <c:pt idx="108">
                  <c:v>4.2</c:v>
                </c:pt>
                <c:pt idx="109">
                  <c:v>4.3</c:v>
                </c:pt>
                <c:pt idx="110">
                  <c:v>4.5</c:v>
                </c:pt>
                <c:pt idx="111">
                  <c:v>4.0999999999999996</c:v>
                </c:pt>
                <c:pt idx="112">
                  <c:v>4.4000000000000004</c:v>
                </c:pt>
                <c:pt idx="113">
                  <c:v>4.2</c:v>
                </c:pt>
                <c:pt idx="114">
                  <c:v>2.9</c:v>
                </c:pt>
                <c:pt idx="115">
                  <c:v>4.5</c:v>
                </c:pt>
                <c:pt idx="116">
                  <c:v>4.0999999999999996</c:v>
                </c:pt>
                <c:pt idx="117">
                  <c:v>4.3</c:v>
                </c:pt>
                <c:pt idx="118">
                  <c:v>3.7</c:v>
                </c:pt>
                <c:pt idx="119">
                  <c:v>4.2</c:v>
                </c:pt>
                <c:pt idx="120">
                  <c:v>3.9</c:v>
                </c:pt>
                <c:pt idx="121">
                  <c:v>4.2</c:v>
                </c:pt>
                <c:pt idx="122">
                  <c:v>3.9</c:v>
                </c:pt>
                <c:pt idx="123">
                  <c:v>4.2</c:v>
                </c:pt>
                <c:pt idx="124">
                  <c:v>4.3</c:v>
                </c:pt>
                <c:pt idx="125">
                  <c:v>4.2</c:v>
                </c:pt>
                <c:pt idx="126">
                  <c:v>4.0999999999999996</c:v>
                </c:pt>
                <c:pt idx="127">
                  <c:v>3.7</c:v>
                </c:pt>
                <c:pt idx="128">
                  <c:v>3.7</c:v>
                </c:pt>
                <c:pt idx="129">
                  <c:v>3.9</c:v>
                </c:pt>
                <c:pt idx="130">
                  <c:v>3.8</c:v>
                </c:pt>
                <c:pt idx="131">
                  <c:v>3.8</c:v>
                </c:pt>
                <c:pt idx="132">
                  <c:v>3.9</c:v>
                </c:pt>
                <c:pt idx="133">
                  <c:v>4.0999999999999996</c:v>
                </c:pt>
                <c:pt idx="134">
                  <c:v>2.9</c:v>
                </c:pt>
                <c:pt idx="135">
                  <c:v>4.4000000000000004</c:v>
                </c:pt>
                <c:pt idx="136">
                  <c:v>4.4000000000000004</c:v>
                </c:pt>
                <c:pt idx="137">
                  <c:v>4.4000000000000004</c:v>
                </c:pt>
                <c:pt idx="138">
                  <c:v>4</c:v>
                </c:pt>
                <c:pt idx="139">
                  <c:v>4.0999999999999996</c:v>
                </c:pt>
                <c:pt idx="140">
                  <c:v>3.9</c:v>
                </c:pt>
                <c:pt idx="141">
                  <c:v>4.2</c:v>
                </c:pt>
                <c:pt idx="142">
                  <c:v>4.2</c:v>
                </c:pt>
                <c:pt idx="143">
                  <c:v>4.0999999999999996</c:v>
                </c:pt>
                <c:pt idx="144">
                  <c:v>3.9</c:v>
                </c:pt>
                <c:pt idx="145">
                  <c:v>3.9</c:v>
                </c:pt>
                <c:pt idx="146">
                  <c:v>3.9</c:v>
                </c:pt>
                <c:pt idx="147">
                  <c:v>4.2</c:v>
                </c:pt>
                <c:pt idx="148">
                  <c:v>4.3</c:v>
                </c:pt>
                <c:pt idx="149">
                  <c:v>3.2</c:v>
                </c:pt>
                <c:pt idx="150">
                  <c:v>4</c:v>
                </c:pt>
                <c:pt idx="151">
                  <c:v>4.2</c:v>
                </c:pt>
                <c:pt idx="152">
                  <c:v>2.2000000000000002</c:v>
                </c:pt>
                <c:pt idx="153">
                  <c:v>4.3</c:v>
                </c:pt>
                <c:pt idx="154">
                  <c:v>4.5</c:v>
                </c:pt>
                <c:pt idx="155">
                  <c:v>3.6</c:v>
                </c:pt>
                <c:pt idx="156">
                  <c:v>3.9</c:v>
                </c:pt>
                <c:pt idx="157">
                  <c:v>4.0999999999999996</c:v>
                </c:pt>
                <c:pt idx="158">
                  <c:v>4.3</c:v>
                </c:pt>
                <c:pt idx="159">
                  <c:v>4.3</c:v>
                </c:pt>
                <c:pt idx="160">
                  <c:v>4.0999999999999996</c:v>
                </c:pt>
                <c:pt idx="161">
                  <c:v>4.2</c:v>
                </c:pt>
                <c:pt idx="162">
                  <c:v>4.3</c:v>
                </c:pt>
                <c:pt idx="163">
                  <c:v>4.2</c:v>
                </c:pt>
                <c:pt idx="164">
                  <c:v>4</c:v>
                </c:pt>
                <c:pt idx="165">
                  <c:v>4</c:v>
                </c:pt>
                <c:pt idx="166">
                  <c:v>4.4000000000000004</c:v>
                </c:pt>
                <c:pt idx="167">
                  <c:v>4.3</c:v>
                </c:pt>
                <c:pt idx="168">
                  <c:v>4.7</c:v>
                </c:pt>
                <c:pt idx="169">
                  <c:v>2.9</c:v>
                </c:pt>
                <c:pt idx="170">
                  <c:v>3.9</c:v>
                </c:pt>
                <c:pt idx="171">
                  <c:v>4.7</c:v>
                </c:pt>
                <c:pt idx="172">
                  <c:v>4.3</c:v>
                </c:pt>
                <c:pt idx="173">
                  <c:v>4.5</c:v>
                </c:pt>
                <c:pt idx="174">
                  <c:v>3.8</c:v>
                </c:pt>
                <c:pt idx="175">
                  <c:v>4.5</c:v>
                </c:pt>
                <c:pt idx="176">
                  <c:v>4.4000000000000004</c:v>
                </c:pt>
                <c:pt idx="177">
                  <c:v>4.3</c:v>
                </c:pt>
                <c:pt idx="178">
                  <c:v>4.4000000000000004</c:v>
                </c:pt>
                <c:pt idx="179">
                  <c:v>3.9</c:v>
                </c:pt>
                <c:pt idx="180">
                  <c:v>3.9</c:v>
                </c:pt>
                <c:pt idx="181">
                  <c:v>4.5</c:v>
                </c:pt>
                <c:pt idx="182">
                  <c:v>4.4000000000000004</c:v>
                </c:pt>
                <c:pt idx="183">
                  <c:v>4.3</c:v>
                </c:pt>
                <c:pt idx="184">
                  <c:v>4.3</c:v>
                </c:pt>
                <c:pt idx="185">
                  <c:v>4.5</c:v>
                </c:pt>
                <c:pt idx="186">
                  <c:v>4.4000000000000004</c:v>
                </c:pt>
                <c:pt idx="187">
                  <c:v>4.4000000000000004</c:v>
                </c:pt>
                <c:pt idx="188">
                  <c:v>4</c:v>
                </c:pt>
                <c:pt idx="189">
                  <c:v>4.3</c:v>
                </c:pt>
                <c:pt idx="190">
                  <c:v>4.5</c:v>
                </c:pt>
                <c:pt idx="191">
                  <c:v>4.4000000000000004</c:v>
                </c:pt>
                <c:pt idx="192">
                  <c:v>4.3</c:v>
                </c:pt>
                <c:pt idx="193">
                  <c:v>4.3</c:v>
                </c:pt>
                <c:pt idx="194">
                  <c:v>4.5</c:v>
                </c:pt>
                <c:pt idx="195">
                  <c:v>4.4000000000000004</c:v>
                </c:pt>
                <c:pt idx="196">
                  <c:v>4.0999999999999996</c:v>
                </c:pt>
                <c:pt idx="197">
                  <c:v>4.3</c:v>
                </c:pt>
                <c:pt idx="198">
                  <c:v>4</c:v>
                </c:pt>
                <c:pt idx="199">
                  <c:v>4.5</c:v>
                </c:pt>
                <c:pt idx="200">
                  <c:v>4.4000000000000004</c:v>
                </c:pt>
                <c:pt idx="201">
                  <c:v>4</c:v>
                </c:pt>
                <c:pt idx="202">
                  <c:v>4</c:v>
                </c:pt>
                <c:pt idx="203">
                  <c:v>4.2</c:v>
                </c:pt>
                <c:pt idx="204">
                  <c:v>4.3</c:v>
                </c:pt>
                <c:pt idx="205">
                  <c:v>4</c:v>
                </c:pt>
                <c:pt idx="206">
                  <c:v>4.5</c:v>
                </c:pt>
                <c:pt idx="207">
                  <c:v>3.9</c:v>
                </c:pt>
                <c:pt idx="208">
                  <c:v>3.7</c:v>
                </c:pt>
                <c:pt idx="209">
                  <c:v>4.0999999999999996</c:v>
                </c:pt>
                <c:pt idx="210">
                  <c:v>4.2</c:v>
                </c:pt>
                <c:pt idx="211">
                  <c:v>4.7</c:v>
                </c:pt>
                <c:pt idx="212">
                  <c:v>4.5</c:v>
                </c:pt>
                <c:pt idx="213">
                  <c:v>4.4000000000000004</c:v>
                </c:pt>
                <c:pt idx="214">
                  <c:v>3.9</c:v>
                </c:pt>
                <c:pt idx="215">
                  <c:v>4.4000000000000004</c:v>
                </c:pt>
                <c:pt idx="216">
                  <c:v>4.5</c:v>
                </c:pt>
                <c:pt idx="217">
                  <c:v>4</c:v>
                </c:pt>
                <c:pt idx="218">
                  <c:v>4.0999999999999996</c:v>
                </c:pt>
                <c:pt idx="219">
                  <c:v>3.8</c:v>
                </c:pt>
                <c:pt idx="220">
                  <c:v>4</c:v>
                </c:pt>
                <c:pt idx="221">
                  <c:v>4.3</c:v>
                </c:pt>
                <c:pt idx="222">
                  <c:v>4.3</c:v>
                </c:pt>
                <c:pt idx="223">
                  <c:v>4</c:v>
                </c:pt>
                <c:pt idx="224">
                  <c:v>3.9</c:v>
                </c:pt>
                <c:pt idx="225">
                  <c:v>4.4000000000000004</c:v>
                </c:pt>
                <c:pt idx="226">
                  <c:v>4</c:v>
                </c:pt>
                <c:pt idx="227">
                  <c:v>4.3</c:v>
                </c:pt>
                <c:pt idx="228">
                  <c:v>4.2</c:v>
                </c:pt>
                <c:pt idx="229">
                  <c:v>3.7</c:v>
                </c:pt>
                <c:pt idx="230">
                  <c:v>4.0999999999999996</c:v>
                </c:pt>
                <c:pt idx="231">
                  <c:v>4.2</c:v>
                </c:pt>
                <c:pt idx="232">
                  <c:v>4.0999999999999996</c:v>
                </c:pt>
                <c:pt idx="233">
                  <c:v>3.9</c:v>
                </c:pt>
                <c:pt idx="234">
                  <c:v>4.5999999999999996</c:v>
                </c:pt>
                <c:pt idx="235">
                  <c:v>2.9</c:v>
                </c:pt>
                <c:pt idx="236">
                  <c:v>4.3</c:v>
                </c:pt>
                <c:pt idx="237">
                  <c:v>4.3</c:v>
                </c:pt>
                <c:pt idx="238">
                  <c:v>3.9</c:v>
                </c:pt>
                <c:pt idx="239">
                  <c:v>4.4000000000000004</c:v>
                </c:pt>
                <c:pt idx="240">
                  <c:v>3.9</c:v>
                </c:pt>
                <c:pt idx="241">
                  <c:v>4</c:v>
                </c:pt>
                <c:pt idx="242">
                  <c:v>4.5</c:v>
                </c:pt>
                <c:pt idx="243">
                  <c:v>3.9</c:v>
                </c:pt>
                <c:pt idx="244">
                  <c:v>4</c:v>
                </c:pt>
                <c:pt idx="245">
                  <c:v>4.7</c:v>
                </c:pt>
                <c:pt idx="246">
                  <c:v>3.7</c:v>
                </c:pt>
                <c:pt idx="247">
                  <c:v>4.5</c:v>
                </c:pt>
                <c:pt idx="248">
                  <c:v>4.3</c:v>
                </c:pt>
                <c:pt idx="249">
                  <c:v>4.3</c:v>
                </c:pt>
                <c:pt idx="250">
                  <c:v>4.5999999999999996</c:v>
                </c:pt>
                <c:pt idx="251">
                  <c:v>3.6</c:v>
                </c:pt>
                <c:pt idx="252">
                  <c:v>4.4000000000000004</c:v>
                </c:pt>
                <c:pt idx="253">
                  <c:v>4.5</c:v>
                </c:pt>
                <c:pt idx="254">
                  <c:v>4.0999999999999996</c:v>
                </c:pt>
                <c:pt idx="255">
                  <c:v>2.9</c:v>
                </c:pt>
                <c:pt idx="256">
                  <c:v>4.3</c:v>
                </c:pt>
                <c:pt idx="257">
                  <c:v>4.5</c:v>
                </c:pt>
                <c:pt idx="258">
                  <c:v>2.9</c:v>
                </c:pt>
                <c:pt idx="259">
                  <c:v>4.3</c:v>
                </c:pt>
                <c:pt idx="260">
                  <c:v>4.3</c:v>
                </c:pt>
                <c:pt idx="261">
                  <c:v>4.4000000000000004</c:v>
                </c:pt>
                <c:pt idx="262">
                  <c:v>3.8</c:v>
                </c:pt>
                <c:pt idx="263">
                  <c:v>4.2</c:v>
                </c:pt>
                <c:pt idx="264">
                  <c:v>3.8</c:v>
                </c:pt>
                <c:pt idx="265">
                  <c:v>4.4000000000000004</c:v>
                </c:pt>
                <c:pt idx="266">
                  <c:v>4.0999999999999996</c:v>
                </c:pt>
                <c:pt idx="267">
                  <c:v>4.2</c:v>
                </c:pt>
                <c:pt idx="268">
                  <c:v>3.9</c:v>
                </c:pt>
                <c:pt idx="269">
                  <c:v>4.3</c:v>
                </c:pt>
                <c:pt idx="270">
                  <c:v>2.9</c:v>
                </c:pt>
                <c:pt idx="271">
                  <c:v>4</c:v>
                </c:pt>
                <c:pt idx="272">
                  <c:v>4.3</c:v>
                </c:pt>
                <c:pt idx="273">
                  <c:v>4.2</c:v>
                </c:pt>
                <c:pt idx="274">
                  <c:v>3.9</c:v>
                </c:pt>
                <c:pt idx="275">
                  <c:v>4.2</c:v>
                </c:pt>
                <c:pt idx="276">
                  <c:v>4.3</c:v>
                </c:pt>
                <c:pt idx="277">
                  <c:v>4.2</c:v>
                </c:pt>
                <c:pt idx="278">
                  <c:v>4</c:v>
                </c:pt>
                <c:pt idx="279">
                  <c:v>3.9</c:v>
                </c:pt>
                <c:pt idx="280">
                  <c:v>4.3</c:v>
                </c:pt>
                <c:pt idx="281">
                  <c:v>4.0999999999999996</c:v>
                </c:pt>
                <c:pt idx="282">
                  <c:v>4.2</c:v>
                </c:pt>
                <c:pt idx="283">
                  <c:v>3.9</c:v>
                </c:pt>
                <c:pt idx="284">
                  <c:v>4.2</c:v>
                </c:pt>
                <c:pt idx="285">
                  <c:v>4.3</c:v>
                </c:pt>
                <c:pt idx="286">
                  <c:v>4.2</c:v>
                </c:pt>
                <c:pt idx="287">
                  <c:v>4.4000000000000004</c:v>
                </c:pt>
                <c:pt idx="288">
                  <c:v>4.7</c:v>
                </c:pt>
                <c:pt idx="289">
                  <c:v>4.5</c:v>
                </c:pt>
                <c:pt idx="290">
                  <c:v>4.3</c:v>
                </c:pt>
                <c:pt idx="291">
                  <c:v>4.0999999999999996</c:v>
                </c:pt>
                <c:pt idx="292">
                  <c:v>4.5</c:v>
                </c:pt>
                <c:pt idx="293">
                  <c:v>4.3</c:v>
                </c:pt>
                <c:pt idx="294">
                  <c:v>4.4000000000000004</c:v>
                </c:pt>
                <c:pt idx="295">
                  <c:v>3.9</c:v>
                </c:pt>
                <c:pt idx="296">
                  <c:v>4.0999999999999996</c:v>
                </c:pt>
                <c:pt idx="297">
                  <c:v>4.4000000000000004</c:v>
                </c:pt>
                <c:pt idx="298">
                  <c:v>4.3</c:v>
                </c:pt>
                <c:pt idx="299">
                  <c:v>3.9</c:v>
                </c:pt>
                <c:pt idx="300">
                  <c:v>4.3</c:v>
                </c:pt>
                <c:pt idx="301">
                  <c:v>4.0999999999999996</c:v>
                </c:pt>
                <c:pt idx="302">
                  <c:v>4.3</c:v>
                </c:pt>
                <c:pt idx="303">
                  <c:v>4.0999999999999996</c:v>
                </c:pt>
                <c:pt idx="304">
                  <c:v>4</c:v>
                </c:pt>
                <c:pt idx="305">
                  <c:v>4.4000000000000004</c:v>
                </c:pt>
                <c:pt idx="306">
                  <c:v>4.4000000000000004</c:v>
                </c:pt>
                <c:pt idx="307">
                  <c:v>4.0999999999999996</c:v>
                </c:pt>
                <c:pt idx="308">
                  <c:v>4</c:v>
                </c:pt>
                <c:pt idx="309">
                  <c:v>4</c:v>
                </c:pt>
                <c:pt idx="310">
                  <c:v>4</c:v>
                </c:pt>
                <c:pt idx="311">
                  <c:v>4.3</c:v>
                </c:pt>
                <c:pt idx="312">
                  <c:v>4.3</c:v>
                </c:pt>
                <c:pt idx="313">
                  <c:v>4.0999999999999996</c:v>
                </c:pt>
                <c:pt idx="314">
                  <c:v>4.0999999999999996</c:v>
                </c:pt>
                <c:pt idx="315">
                  <c:v>4.2</c:v>
                </c:pt>
                <c:pt idx="316">
                  <c:v>4.3</c:v>
                </c:pt>
                <c:pt idx="317">
                  <c:v>4.0999999999999996</c:v>
                </c:pt>
                <c:pt idx="318">
                  <c:v>4.4000000000000004</c:v>
                </c:pt>
                <c:pt idx="319">
                  <c:v>3.9</c:v>
                </c:pt>
                <c:pt idx="320">
                  <c:v>4</c:v>
                </c:pt>
                <c:pt idx="321">
                  <c:v>3.9</c:v>
                </c:pt>
                <c:pt idx="322">
                  <c:v>2.9</c:v>
                </c:pt>
                <c:pt idx="323">
                  <c:v>4</c:v>
                </c:pt>
                <c:pt idx="324">
                  <c:v>4.0999999999999996</c:v>
                </c:pt>
                <c:pt idx="325">
                  <c:v>3.9</c:v>
                </c:pt>
                <c:pt idx="326">
                  <c:v>4.0999999999999996</c:v>
                </c:pt>
                <c:pt idx="327">
                  <c:v>4.4000000000000004</c:v>
                </c:pt>
                <c:pt idx="328">
                  <c:v>4.4000000000000004</c:v>
                </c:pt>
                <c:pt idx="329">
                  <c:v>4.2</c:v>
                </c:pt>
                <c:pt idx="330">
                  <c:v>4.0999999999999996</c:v>
                </c:pt>
                <c:pt idx="331">
                  <c:v>4.5</c:v>
                </c:pt>
                <c:pt idx="332">
                  <c:v>4.5999999999999996</c:v>
                </c:pt>
                <c:pt idx="333">
                  <c:v>4.0999999999999996</c:v>
                </c:pt>
                <c:pt idx="334">
                  <c:v>4.4000000000000004</c:v>
                </c:pt>
                <c:pt idx="335">
                  <c:v>3.8</c:v>
                </c:pt>
                <c:pt idx="336">
                  <c:v>4.2</c:v>
                </c:pt>
                <c:pt idx="337">
                  <c:v>4.2</c:v>
                </c:pt>
                <c:pt idx="338">
                  <c:v>4.3</c:v>
                </c:pt>
                <c:pt idx="339">
                  <c:v>4.5</c:v>
                </c:pt>
                <c:pt idx="340">
                  <c:v>4.3</c:v>
                </c:pt>
                <c:pt idx="341">
                  <c:v>3.7</c:v>
                </c:pt>
                <c:pt idx="342">
                  <c:v>2.9</c:v>
                </c:pt>
                <c:pt idx="343">
                  <c:v>4.0999999999999996</c:v>
                </c:pt>
                <c:pt idx="344">
                  <c:v>4</c:v>
                </c:pt>
                <c:pt idx="345">
                  <c:v>4.3</c:v>
                </c:pt>
                <c:pt idx="346">
                  <c:v>4.2</c:v>
                </c:pt>
                <c:pt idx="347">
                  <c:v>4.2</c:v>
                </c:pt>
                <c:pt idx="348">
                  <c:v>4.3</c:v>
                </c:pt>
                <c:pt idx="349">
                  <c:v>3.5</c:v>
                </c:pt>
                <c:pt idx="350">
                  <c:v>4.0999999999999996</c:v>
                </c:pt>
                <c:pt idx="351">
                  <c:v>4.3</c:v>
                </c:pt>
                <c:pt idx="352">
                  <c:v>4.4000000000000004</c:v>
                </c:pt>
                <c:pt idx="353">
                  <c:v>4.5</c:v>
                </c:pt>
                <c:pt idx="354">
                  <c:v>4</c:v>
                </c:pt>
                <c:pt idx="355">
                  <c:v>4.0999999999999996</c:v>
                </c:pt>
                <c:pt idx="356">
                  <c:v>4.2</c:v>
                </c:pt>
                <c:pt idx="357">
                  <c:v>4.0999999999999996</c:v>
                </c:pt>
                <c:pt idx="358">
                  <c:v>4.2</c:v>
                </c:pt>
                <c:pt idx="359">
                  <c:v>4.5</c:v>
                </c:pt>
                <c:pt idx="360">
                  <c:v>4.4000000000000004</c:v>
                </c:pt>
                <c:pt idx="361">
                  <c:v>4.2</c:v>
                </c:pt>
                <c:pt idx="362">
                  <c:v>2.9</c:v>
                </c:pt>
                <c:pt idx="363">
                  <c:v>3.8</c:v>
                </c:pt>
                <c:pt idx="364">
                  <c:v>4.2</c:v>
                </c:pt>
                <c:pt idx="365">
                  <c:v>4.0999999999999996</c:v>
                </c:pt>
                <c:pt idx="366">
                  <c:v>4.0999999999999996</c:v>
                </c:pt>
                <c:pt idx="367">
                  <c:v>3</c:v>
                </c:pt>
                <c:pt idx="368">
                  <c:v>4</c:v>
                </c:pt>
                <c:pt idx="369">
                  <c:v>4.3</c:v>
                </c:pt>
                <c:pt idx="370">
                  <c:v>4.3</c:v>
                </c:pt>
                <c:pt idx="371">
                  <c:v>4.0999999999999996</c:v>
                </c:pt>
                <c:pt idx="372">
                  <c:v>4.3</c:v>
                </c:pt>
                <c:pt idx="373">
                  <c:v>4.2</c:v>
                </c:pt>
                <c:pt idx="374">
                  <c:v>4.0999999999999996</c:v>
                </c:pt>
                <c:pt idx="375">
                  <c:v>4.0999999999999996</c:v>
                </c:pt>
                <c:pt idx="376">
                  <c:v>2.9</c:v>
                </c:pt>
                <c:pt idx="377">
                  <c:v>3.8</c:v>
                </c:pt>
                <c:pt idx="378">
                  <c:v>4</c:v>
                </c:pt>
                <c:pt idx="379">
                  <c:v>4.5</c:v>
                </c:pt>
                <c:pt idx="380">
                  <c:v>4.0999999999999996</c:v>
                </c:pt>
                <c:pt idx="381">
                  <c:v>4.3</c:v>
                </c:pt>
                <c:pt idx="382">
                  <c:v>4.2</c:v>
                </c:pt>
                <c:pt idx="383">
                  <c:v>3.8</c:v>
                </c:pt>
                <c:pt idx="384">
                  <c:v>4.5</c:v>
                </c:pt>
                <c:pt idx="385">
                  <c:v>3.7</c:v>
                </c:pt>
                <c:pt idx="386">
                  <c:v>4.3</c:v>
                </c:pt>
                <c:pt idx="387">
                  <c:v>4.4000000000000004</c:v>
                </c:pt>
                <c:pt idx="388">
                  <c:v>4.3</c:v>
                </c:pt>
                <c:pt idx="389">
                  <c:v>4.2</c:v>
                </c:pt>
                <c:pt idx="390">
                  <c:v>3.9</c:v>
                </c:pt>
                <c:pt idx="391">
                  <c:v>4.3</c:v>
                </c:pt>
                <c:pt idx="392">
                  <c:v>4.0999999999999996</c:v>
                </c:pt>
                <c:pt idx="393">
                  <c:v>4.3</c:v>
                </c:pt>
                <c:pt idx="394">
                  <c:v>4.2</c:v>
                </c:pt>
                <c:pt idx="395">
                  <c:v>3.9</c:v>
                </c:pt>
                <c:pt idx="396">
                  <c:v>4</c:v>
                </c:pt>
                <c:pt idx="397">
                  <c:v>4.0999999999999996</c:v>
                </c:pt>
                <c:pt idx="398">
                  <c:v>4.4000000000000004</c:v>
                </c:pt>
                <c:pt idx="399">
                  <c:v>4.5</c:v>
                </c:pt>
                <c:pt idx="400">
                  <c:v>4.4000000000000004</c:v>
                </c:pt>
                <c:pt idx="401">
                  <c:v>4.4000000000000004</c:v>
                </c:pt>
                <c:pt idx="402">
                  <c:v>4.5</c:v>
                </c:pt>
                <c:pt idx="403">
                  <c:v>3.8</c:v>
                </c:pt>
                <c:pt idx="404">
                  <c:v>4.0999999999999996</c:v>
                </c:pt>
                <c:pt idx="405">
                  <c:v>3.9</c:v>
                </c:pt>
                <c:pt idx="406">
                  <c:v>4.3</c:v>
                </c:pt>
                <c:pt idx="407">
                  <c:v>4.4000000000000004</c:v>
                </c:pt>
                <c:pt idx="408">
                  <c:v>4.3</c:v>
                </c:pt>
                <c:pt idx="409">
                  <c:v>4.3</c:v>
                </c:pt>
                <c:pt idx="410">
                  <c:v>4.3</c:v>
                </c:pt>
                <c:pt idx="411">
                  <c:v>4.0999999999999996</c:v>
                </c:pt>
                <c:pt idx="412">
                  <c:v>3.8</c:v>
                </c:pt>
                <c:pt idx="413">
                  <c:v>4.2</c:v>
                </c:pt>
                <c:pt idx="414">
                  <c:v>4.2</c:v>
                </c:pt>
                <c:pt idx="415">
                  <c:v>3.8</c:v>
                </c:pt>
                <c:pt idx="416">
                  <c:v>4.2</c:v>
                </c:pt>
                <c:pt idx="417">
                  <c:v>2.9</c:v>
                </c:pt>
                <c:pt idx="418">
                  <c:v>4.5999999999999996</c:v>
                </c:pt>
                <c:pt idx="419">
                  <c:v>3.9</c:v>
                </c:pt>
                <c:pt idx="420">
                  <c:v>2.9</c:v>
                </c:pt>
                <c:pt idx="421">
                  <c:v>4.2</c:v>
                </c:pt>
                <c:pt idx="422">
                  <c:v>3.6</c:v>
                </c:pt>
                <c:pt idx="423">
                  <c:v>4</c:v>
                </c:pt>
                <c:pt idx="424">
                  <c:v>4.3</c:v>
                </c:pt>
                <c:pt idx="425">
                  <c:v>4.3</c:v>
                </c:pt>
                <c:pt idx="426">
                  <c:v>4.2</c:v>
                </c:pt>
                <c:pt idx="427">
                  <c:v>4.2</c:v>
                </c:pt>
                <c:pt idx="428">
                  <c:v>4.0999999999999996</c:v>
                </c:pt>
                <c:pt idx="429">
                  <c:v>4.0999999999999996</c:v>
                </c:pt>
                <c:pt idx="430">
                  <c:v>3.7</c:v>
                </c:pt>
                <c:pt idx="431">
                  <c:v>4.3</c:v>
                </c:pt>
                <c:pt idx="432">
                  <c:v>4.3</c:v>
                </c:pt>
                <c:pt idx="433">
                  <c:v>2.9</c:v>
                </c:pt>
                <c:pt idx="434">
                  <c:v>4.2</c:v>
                </c:pt>
                <c:pt idx="435">
                  <c:v>4.0999999999999996</c:v>
                </c:pt>
                <c:pt idx="436">
                  <c:v>4.0999999999999996</c:v>
                </c:pt>
                <c:pt idx="437">
                  <c:v>3.6</c:v>
                </c:pt>
                <c:pt idx="438">
                  <c:v>4.5</c:v>
                </c:pt>
                <c:pt idx="439">
                  <c:v>4.5999999999999996</c:v>
                </c:pt>
                <c:pt idx="440">
                  <c:v>4.7</c:v>
                </c:pt>
                <c:pt idx="441">
                  <c:v>4.4000000000000004</c:v>
                </c:pt>
                <c:pt idx="442">
                  <c:v>4.3</c:v>
                </c:pt>
                <c:pt idx="443">
                  <c:v>4.7</c:v>
                </c:pt>
                <c:pt idx="444">
                  <c:v>3.8</c:v>
                </c:pt>
                <c:pt idx="445">
                  <c:v>4.2</c:v>
                </c:pt>
                <c:pt idx="446">
                  <c:v>4.0999999999999996</c:v>
                </c:pt>
                <c:pt idx="447">
                  <c:v>4.0999999999999996</c:v>
                </c:pt>
                <c:pt idx="448">
                  <c:v>4.5</c:v>
                </c:pt>
                <c:pt idx="449">
                  <c:v>4.2</c:v>
                </c:pt>
                <c:pt idx="450">
                  <c:v>3.7</c:v>
                </c:pt>
                <c:pt idx="451">
                  <c:v>4.2</c:v>
                </c:pt>
                <c:pt idx="452">
                  <c:v>4.0999999999999996</c:v>
                </c:pt>
                <c:pt idx="453">
                  <c:v>4.4000000000000004</c:v>
                </c:pt>
                <c:pt idx="454">
                  <c:v>4</c:v>
                </c:pt>
                <c:pt idx="455">
                  <c:v>5</c:v>
                </c:pt>
                <c:pt idx="456">
                  <c:v>4.2</c:v>
                </c:pt>
                <c:pt idx="457">
                  <c:v>4.3</c:v>
                </c:pt>
                <c:pt idx="458">
                  <c:v>3.9</c:v>
                </c:pt>
                <c:pt idx="459">
                  <c:v>4.2</c:v>
                </c:pt>
                <c:pt idx="460">
                  <c:v>4.0999999999999996</c:v>
                </c:pt>
                <c:pt idx="461">
                  <c:v>4</c:v>
                </c:pt>
                <c:pt idx="462">
                  <c:v>4.3</c:v>
                </c:pt>
                <c:pt idx="463">
                  <c:v>4.0999999999999996</c:v>
                </c:pt>
                <c:pt idx="464">
                  <c:v>4.2</c:v>
                </c:pt>
                <c:pt idx="465">
                  <c:v>2.9</c:v>
                </c:pt>
                <c:pt idx="466">
                  <c:v>4.3</c:v>
                </c:pt>
                <c:pt idx="467">
                  <c:v>4.5</c:v>
                </c:pt>
                <c:pt idx="468">
                  <c:v>4.5999999999999996</c:v>
                </c:pt>
                <c:pt idx="469">
                  <c:v>4.4000000000000004</c:v>
                </c:pt>
                <c:pt idx="470">
                  <c:v>4.0999999999999996</c:v>
                </c:pt>
                <c:pt idx="471">
                  <c:v>4.4000000000000004</c:v>
                </c:pt>
                <c:pt idx="472">
                  <c:v>3.7</c:v>
                </c:pt>
                <c:pt idx="473">
                  <c:v>4.5999999999999996</c:v>
                </c:pt>
                <c:pt idx="474">
                  <c:v>4.3</c:v>
                </c:pt>
                <c:pt idx="475">
                  <c:v>4.2</c:v>
                </c:pt>
                <c:pt idx="476">
                  <c:v>4</c:v>
                </c:pt>
                <c:pt idx="477">
                  <c:v>4</c:v>
                </c:pt>
                <c:pt idx="478">
                  <c:v>4</c:v>
                </c:pt>
                <c:pt idx="479">
                  <c:v>4.4000000000000004</c:v>
                </c:pt>
                <c:pt idx="480">
                  <c:v>2.9</c:v>
                </c:pt>
                <c:pt idx="481">
                  <c:v>4.4000000000000004</c:v>
                </c:pt>
                <c:pt idx="482">
                  <c:v>4.2</c:v>
                </c:pt>
                <c:pt idx="483">
                  <c:v>4.3</c:v>
                </c:pt>
                <c:pt idx="484">
                  <c:v>4.4000000000000004</c:v>
                </c:pt>
                <c:pt idx="485">
                  <c:v>2.9</c:v>
                </c:pt>
                <c:pt idx="486">
                  <c:v>2.9</c:v>
                </c:pt>
                <c:pt idx="487">
                  <c:v>3.9</c:v>
                </c:pt>
                <c:pt idx="488">
                  <c:v>4.4000000000000004</c:v>
                </c:pt>
                <c:pt idx="489">
                  <c:v>4</c:v>
                </c:pt>
                <c:pt idx="490">
                  <c:v>4.3</c:v>
                </c:pt>
                <c:pt idx="491">
                  <c:v>4.5</c:v>
                </c:pt>
                <c:pt idx="492">
                  <c:v>4.4000000000000004</c:v>
                </c:pt>
                <c:pt idx="493">
                  <c:v>4</c:v>
                </c:pt>
                <c:pt idx="494">
                  <c:v>4.2</c:v>
                </c:pt>
                <c:pt idx="495">
                  <c:v>4.3</c:v>
                </c:pt>
                <c:pt idx="496">
                  <c:v>4.2</c:v>
                </c:pt>
                <c:pt idx="497">
                  <c:v>3.7</c:v>
                </c:pt>
                <c:pt idx="498">
                  <c:v>4.3</c:v>
                </c:pt>
                <c:pt idx="499">
                  <c:v>4.0999999999999996</c:v>
                </c:pt>
                <c:pt idx="500">
                  <c:v>3.5</c:v>
                </c:pt>
                <c:pt idx="501">
                  <c:v>4.2</c:v>
                </c:pt>
                <c:pt idx="502">
                  <c:v>4.3</c:v>
                </c:pt>
                <c:pt idx="503">
                  <c:v>4.2</c:v>
                </c:pt>
                <c:pt idx="504">
                  <c:v>4.2</c:v>
                </c:pt>
                <c:pt idx="505">
                  <c:v>3.9</c:v>
                </c:pt>
                <c:pt idx="506">
                  <c:v>4.5</c:v>
                </c:pt>
                <c:pt idx="507">
                  <c:v>4.3</c:v>
                </c:pt>
                <c:pt idx="508">
                  <c:v>2.9</c:v>
                </c:pt>
                <c:pt idx="509">
                  <c:v>4</c:v>
                </c:pt>
                <c:pt idx="510">
                  <c:v>2.9</c:v>
                </c:pt>
                <c:pt idx="511">
                  <c:v>4.3</c:v>
                </c:pt>
                <c:pt idx="512">
                  <c:v>4.2</c:v>
                </c:pt>
                <c:pt idx="513">
                  <c:v>4.3</c:v>
                </c:pt>
                <c:pt idx="514">
                  <c:v>4.4000000000000004</c:v>
                </c:pt>
                <c:pt idx="515">
                  <c:v>3.9</c:v>
                </c:pt>
                <c:pt idx="516">
                  <c:v>2.9</c:v>
                </c:pt>
                <c:pt idx="517">
                  <c:v>4.4000000000000004</c:v>
                </c:pt>
                <c:pt idx="518">
                  <c:v>4.4000000000000004</c:v>
                </c:pt>
                <c:pt idx="519">
                  <c:v>4.0999999999999996</c:v>
                </c:pt>
                <c:pt idx="520">
                  <c:v>2.9</c:v>
                </c:pt>
                <c:pt idx="521">
                  <c:v>3</c:v>
                </c:pt>
                <c:pt idx="522">
                  <c:v>4.3</c:v>
                </c:pt>
                <c:pt idx="523">
                  <c:v>4</c:v>
                </c:pt>
                <c:pt idx="524">
                  <c:v>4.2</c:v>
                </c:pt>
                <c:pt idx="525">
                  <c:v>4.3</c:v>
                </c:pt>
                <c:pt idx="526">
                  <c:v>4.0999999999999996</c:v>
                </c:pt>
                <c:pt idx="527">
                  <c:v>4.2</c:v>
                </c:pt>
                <c:pt idx="528">
                  <c:v>4.3</c:v>
                </c:pt>
                <c:pt idx="529">
                  <c:v>4</c:v>
                </c:pt>
                <c:pt idx="530">
                  <c:v>4.2</c:v>
                </c:pt>
                <c:pt idx="531">
                  <c:v>4.0999999999999996</c:v>
                </c:pt>
                <c:pt idx="532">
                  <c:v>4.5999999999999996</c:v>
                </c:pt>
                <c:pt idx="533">
                  <c:v>4.2</c:v>
                </c:pt>
                <c:pt idx="534">
                  <c:v>2.9</c:v>
                </c:pt>
                <c:pt idx="535">
                  <c:v>4.4000000000000004</c:v>
                </c:pt>
                <c:pt idx="536">
                  <c:v>3.8</c:v>
                </c:pt>
                <c:pt idx="537">
                  <c:v>4.0999999999999996</c:v>
                </c:pt>
                <c:pt idx="538">
                  <c:v>4.3</c:v>
                </c:pt>
                <c:pt idx="539">
                  <c:v>4.0999999999999996</c:v>
                </c:pt>
                <c:pt idx="540">
                  <c:v>4.3</c:v>
                </c:pt>
                <c:pt idx="541">
                  <c:v>4.2</c:v>
                </c:pt>
                <c:pt idx="542">
                  <c:v>4</c:v>
                </c:pt>
                <c:pt idx="543">
                  <c:v>3.8</c:v>
                </c:pt>
                <c:pt idx="544">
                  <c:v>3.8</c:v>
                </c:pt>
                <c:pt idx="545">
                  <c:v>4.4000000000000004</c:v>
                </c:pt>
                <c:pt idx="546">
                  <c:v>4.0999999999999996</c:v>
                </c:pt>
                <c:pt idx="547">
                  <c:v>4</c:v>
                </c:pt>
                <c:pt idx="548">
                  <c:v>4.2</c:v>
                </c:pt>
                <c:pt idx="549">
                  <c:v>4.3</c:v>
                </c:pt>
                <c:pt idx="550">
                  <c:v>4.2</c:v>
                </c:pt>
                <c:pt idx="551">
                  <c:v>3.3</c:v>
                </c:pt>
                <c:pt idx="552">
                  <c:v>4.5</c:v>
                </c:pt>
                <c:pt idx="553">
                  <c:v>4.5</c:v>
                </c:pt>
                <c:pt idx="554">
                  <c:v>4.5</c:v>
                </c:pt>
                <c:pt idx="555">
                  <c:v>3.5</c:v>
                </c:pt>
                <c:pt idx="556">
                  <c:v>4.3</c:v>
                </c:pt>
                <c:pt idx="557">
                  <c:v>3.9</c:v>
                </c:pt>
                <c:pt idx="558">
                  <c:v>3.8</c:v>
                </c:pt>
                <c:pt idx="559">
                  <c:v>4.4000000000000004</c:v>
                </c:pt>
                <c:pt idx="560">
                  <c:v>3.9</c:v>
                </c:pt>
                <c:pt idx="561">
                  <c:v>4.3</c:v>
                </c:pt>
                <c:pt idx="562">
                  <c:v>3.8</c:v>
                </c:pt>
                <c:pt idx="563">
                  <c:v>4.0999999999999996</c:v>
                </c:pt>
                <c:pt idx="564">
                  <c:v>4.5</c:v>
                </c:pt>
                <c:pt idx="565">
                  <c:v>4.3</c:v>
                </c:pt>
                <c:pt idx="566">
                  <c:v>4.0999999999999996</c:v>
                </c:pt>
                <c:pt idx="567">
                  <c:v>4.4000000000000004</c:v>
                </c:pt>
                <c:pt idx="568">
                  <c:v>4.4000000000000004</c:v>
                </c:pt>
                <c:pt idx="569">
                  <c:v>3.8</c:v>
                </c:pt>
                <c:pt idx="570">
                  <c:v>3.6</c:v>
                </c:pt>
                <c:pt idx="571">
                  <c:v>4.3</c:v>
                </c:pt>
                <c:pt idx="572">
                  <c:v>3.8</c:v>
                </c:pt>
                <c:pt idx="573">
                  <c:v>3.6</c:v>
                </c:pt>
                <c:pt idx="574">
                  <c:v>4</c:v>
                </c:pt>
                <c:pt idx="575">
                  <c:v>4.3</c:v>
                </c:pt>
                <c:pt idx="576">
                  <c:v>4.2</c:v>
                </c:pt>
                <c:pt idx="577">
                  <c:v>4.2</c:v>
                </c:pt>
                <c:pt idx="578">
                  <c:v>3.9</c:v>
                </c:pt>
                <c:pt idx="579">
                  <c:v>3.8</c:v>
                </c:pt>
                <c:pt idx="580">
                  <c:v>4.0999999999999996</c:v>
                </c:pt>
                <c:pt idx="581">
                  <c:v>4.0999999999999996</c:v>
                </c:pt>
                <c:pt idx="582">
                  <c:v>4</c:v>
                </c:pt>
                <c:pt idx="583">
                  <c:v>3.9</c:v>
                </c:pt>
                <c:pt idx="584">
                  <c:v>3.9</c:v>
                </c:pt>
                <c:pt idx="585">
                  <c:v>3.9</c:v>
                </c:pt>
                <c:pt idx="586">
                  <c:v>3.8</c:v>
                </c:pt>
                <c:pt idx="587">
                  <c:v>4.4000000000000004</c:v>
                </c:pt>
                <c:pt idx="588">
                  <c:v>4.3</c:v>
                </c:pt>
                <c:pt idx="589">
                  <c:v>2.9</c:v>
                </c:pt>
                <c:pt idx="590">
                  <c:v>4.3</c:v>
                </c:pt>
                <c:pt idx="591">
                  <c:v>4.5999999999999996</c:v>
                </c:pt>
                <c:pt idx="592">
                  <c:v>4.5</c:v>
                </c:pt>
                <c:pt idx="593">
                  <c:v>4.4000000000000004</c:v>
                </c:pt>
                <c:pt idx="594">
                  <c:v>4.0999999999999996</c:v>
                </c:pt>
                <c:pt idx="595">
                  <c:v>4.2</c:v>
                </c:pt>
                <c:pt idx="596">
                  <c:v>4.3</c:v>
                </c:pt>
                <c:pt idx="597">
                  <c:v>4.2</c:v>
                </c:pt>
                <c:pt idx="598">
                  <c:v>4.2</c:v>
                </c:pt>
                <c:pt idx="599">
                  <c:v>4.4000000000000004</c:v>
                </c:pt>
                <c:pt idx="600">
                  <c:v>4.5</c:v>
                </c:pt>
                <c:pt idx="601">
                  <c:v>4.3</c:v>
                </c:pt>
                <c:pt idx="602">
                  <c:v>4.2</c:v>
                </c:pt>
                <c:pt idx="603">
                  <c:v>3.7</c:v>
                </c:pt>
                <c:pt idx="604">
                  <c:v>4.0999999999999996</c:v>
                </c:pt>
                <c:pt idx="605">
                  <c:v>4.3</c:v>
                </c:pt>
                <c:pt idx="606">
                  <c:v>4.0999999999999996</c:v>
                </c:pt>
                <c:pt idx="607">
                  <c:v>2.9</c:v>
                </c:pt>
                <c:pt idx="608">
                  <c:v>4.3</c:v>
                </c:pt>
                <c:pt idx="609">
                  <c:v>4.5</c:v>
                </c:pt>
                <c:pt idx="610">
                  <c:v>4.5</c:v>
                </c:pt>
                <c:pt idx="611">
                  <c:v>4.0999999999999996</c:v>
                </c:pt>
                <c:pt idx="612">
                  <c:v>3.9</c:v>
                </c:pt>
                <c:pt idx="613">
                  <c:v>4.3</c:v>
                </c:pt>
                <c:pt idx="614">
                  <c:v>4</c:v>
                </c:pt>
                <c:pt idx="615">
                  <c:v>4.0999999999999996</c:v>
                </c:pt>
                <c:pt idx="616">
                  <c:v>4</c:v>
                </c:pt>
                <c:pt idx="617">
                  <c:v>4.0999999999999996</c:v>
                </c:pt>
                <c:pt idx="618">
                  <c:v>4.2</c:v>
                </c:pt>
                <c:pt idx="619">
                  <c:v>2.9</c:v>
                </c:pt>
                <c:pt idx="620">
                  <c:v>4.0999999999999996</c:v>
                </c:pt>
                <c:pt idx="621">
                  <c:v>4.2</c:v>
                </c:pt>
                <c:pt idx="622">
                  <c:v>4.2</c:v>
                </c:pt>
                <c:pt idx="623">
                  <c:v>4.5999999999999996</c:v>
                </c:pt>
                <c:pt idx="624">
                  <c:v>4.5999999999999996</c:v>
                </c:pt>
                <c:pt idx="625">
                  <c:v>3.9</c:v>
                </c:pt>
                <c:pt idx="626">
                  <c:v>4.0999999999999996</c:v>
                </c:pt>
                <c:pt idx="627">
                  <c:v>4.0999999999999996</c:v>
                </c:pt>
                <c:pt idx="628">
                  <c:v>4</c:v>
                </c:pt>
                <c:pt idx="629">
                  <c:v>4.3</c:v>
                </c:pt>
                <c:pt idx="630">
                  <c:v>4.5</c:v>
                </c:pt>
                <c:pt idx="631">
                  <c:v>3.5</c:v>
                </c:pt>
                <c:pt idx="632">
                  <c:v>2.9</c:v>
                </c:pt>
                <c:pt idx="633">
                  <c:v>2.9</c:v>
                </c:pt>
                <c:pt idx="634">
                  <c:v>4.0999999999999996</c:v>
                </c:pt>
                <c:pt idx="635">
                  <c:v>3.9</c:v>
                </c:pt>
                <c:pt idx="636">
                  <c:v>4.4000000000000004</c:v>
                </c:pt>
                <c:pt idx="637">
                  <c:v>4.3</c:v>
                </c:pt>
                <c:pt idx="638">
                  <c:v>4.3</c:v>
                </c:pt>
                <c:pt idx="639">
                  <c:v>4.5</c:v>
                </c:pt>
                <c:pt idx="640">
                  <c:v>4.2</c:v>
                </c:pt>
                <c:pt idx="641">
                  <c:v>4.5999999999999996</c:v>
                </c:pt>
                <c:pt idx="642">
                  <c:v>2.9</c:v>
                </c:pt>
                <c:pt idx="643">
                  <c:v>2.9</c:v>
                </c:pt>
                <c:pt idx="644">
                  <c:v>4</c:v>
                </c:pt>
                <c:pt idx="645">
                  <c:v>4.4000000000000004</c:v>
                </c:pt>
                <c:pt idx="646">
                  <c:v>4.2</c:v>
                </c:pt>
                <c:pt idx="647">
                  <c:v>4</c:v>
                </c:pt>
                <c:pt idx="648">
                  <c:v>4.3</c:v>
                </c:pt>
                <c:pt idx="649">
                  <c:v>4.3</c:v>
                </c:pt>
                <c:pt idx="650">
                  <c:v>4.4000000000000004</c:v>
                </c:pt>
                <c:pt idx="651">
                  <c:v>4.3</c:v>
                </c:pt>
                <c:pt idx="652">
                  <c:v>4.0999999999999996</c:v>
                </c:pt>
                <c:pt idx="653">
                  <c:v>4.4000000000000004</c:v>
                </c:pt>
                <c:pt idx="654">
                  <c:v>4.4000000000000004</c:v>
                </c:pt>
                <c:pt idx="655">
                  <c:v>4.0999999999999996</c:v>
                </c:pt>
                <c:pt idx="656">
                  <c:v>2.9</c:v>
                </c:pt>
                <c:pt idx="657">
                  <c:v>4.0999999999999996</c:v>
                </c:pt>
                <c:pt idx="658">
                  <c:v>4.0999999999999996</c:v>
                </c:pt>
                <c:pt idx="659">
                  <c:v>4.3</c:v>
                </c:pt>
                <c:pt idx="660">
                  <c:v>2.9</c:v>
                </c:pt>
                <c:pt idx="661">
                  <c:v>4.0999999999999996</c:v>
                </c:pt>
                <c:pt idx="662">
                  <c:v>2.9</c:v>
                </c:pt>
                <c:pt idx="663">
                  <c:v>3.3</c:v>
                </c:pt>
                <c:pt idx="664">
                  <c:v>4.2</c:v>
                </c:pt>
                <c:pt idx="665">
                  <c:v>4.5</c:v>
                </c:pt>
                <c:pt idx="666">
                  <c:v>4.4000000000000004</c:v>
                </c:pt>
                <c:pt idx="667">
                  <c:v>2.9</c:v>
                </c:pt>
                <c:pt idx="668">
                  <c:v>4.2</c:v>
                </c:pt>
                <c:pt idx="669">
                  <c:v>3.9</c:v>
                </c:pt>
                <c:pt idx="670">
                  <c:v>4.0999999999999996</c:v>
                </c:pt>
                <c:pt idx="671">
                  <c:v>4.2</c:v>
                </c:pt>
                <c:pt idx="672">
                  <c:v>4</c:v>
                </c:pt>
                <c:pt idx="673">
                  <c:v>4.3</c:v>
                </c:pt>
                <c:pt idx="674">
                  <c:v>4</c:v>
                </c:pt>
                <c:pt idx="675">
                  <c:v>2.9</c:v>
                </c:pt>
                <c:pt idx="676">
                  <c:v>3.7</c:v>
                </c:pt>
                <c:pt idx="677">
                  <c:v>4.2</c:v>
                </c:pt>
                <c:pt idx="678">
                  <c:v>4.5</c:v>
                </c:pt>
                <c:pt idx="679">
                  <c:v>4.0999999999999996</c:v>
                </c:pt>
                <c:pt idx="680">
                  <c:v>4.5</c:v>
                </c:pt>
                <c:pt idx="681">
                  <c:v>4.3</c:v>
                </c:pt>
                <c:pt idx="682">
                  <c:v>4</c:v>
                </c:pt>
                <c:pt idx="683">
                  <c:v>4.4000000000000004</c:v>
                </c:pt>
                <c:pt idx="684">
                  <c:v>4.2</c:v>
                </c:pt>
                <c:pt idx="685">
                  <c:v>4.0999999999999996</c:v>
                </c:pt>
                <c:pt idx="686">
                  <c:v>4.3</c:v>
                </c:pt>
                <c:pt idx="687">
                  <c:v>4.2</c:v>
                </c:pt>
                <c:pt idx="688">
                  <c:v>4</c:v>
                </c:pt>
                <c:pt idx="689">
                  <c:v>4.4000000000000004</c:v>
                </c:pt>
                <c:pt idx="690">
                  <c:v>4.4000000000000004</c:v>
                </c:pt>
                <c:pt idx="691">
                  <c:v>4.3</c:v>
                </c:pt>
                <c:pt idx="692">
                  <c:v>3.8</c:v>
                </c:pt>
                <c:pt idx="693">
                  <c:v>4.3</c:v>
                </c:pt>
                <c:pt idx="694">
                  <c:v>4.0999999999999996</c:v>
                </c:pt>
                <c:pt idx="695">
                  <c:v>4</c:v>
                </c:pt>
                <c:pt idx="696">
                  <c:v>4.3</c:v>
                </c:pt>
                <c:pt idx="697">
                  <c:v>3.7</c:v>
                </c:pt>
                <c:pt idx="698">
                  <c:v>3.9</c:v>
                </c:pt>
                <c:pt idx="699">
                  <c:v>4.3</c:v>
                </c:pt>
                <c:pt idx="700">
                  <c:v>3.9</c:v>
                </c:pt>
                <c:pt idx="701">
                  <c:v>4.4000000000000004</c:v>
                </c:pt>
                <c:pt idx="702">
                  <c:v>4.5999999999999996</c:v>
                </c:pt>
                <c:pt idx="703">
                  <c:v>4.4000000000000004</c:v>
                </c:pt>
                <c:pt idx="704">
                  <c:v>4.5</c:v>
                </c:pt>
                <c:pt idx="705">
                  <c:v>4.4000000000000004</c:v>
                </c:pt>
                <c:pt idx="706">
                  <c:v>4.2</c:v>
                </c:pt>
                <c:pt idx="707">
                  <c:v>2.9</c:v>
                </c:pt>
                <c:pt idx="708">
                  <c:v>4.4000000000000004</c:v>
                </c:pt>
                <c:pt idx="709">
                  <c:v>4.3</c:v>
                </c:pt>
                <c:pt idx="710">
                  <c:v>4.0999999999999996</c:v>
                </c:pt>
                <c:pt idx="711">
                  <c:v>4.3</c:v>
                </c:pt>
                <c:pt idx="712">
                  <c:v>4.4000000000000004</c:v>
                </c:pt>
                <c:pt idx="713">
                  <c:v>2.9</c:v>
                </c:pt>
                <c:pt idx="714">
                  <c:v>4.2</c:v>
                </c:pt>
                <c:pt idx="715">
                  <c:v>2.9</c:v>
                </c:pt>
                <c:pt idx="716">
                  <c:v>4.4000000000000004</c:v>
                </c:pt>
                <c:pt idx="717">
                  <c:v>4.0999999999999996</c:v>
                </c:pt>
                <c:pt idx="718">
                  <c:v>4.2</c:v>
                </c:pt>
                <c:pt idx="719">
                  <c:v>2.9</c:v>
                </c:pt>
                <c:pt idx="720">
                  <c:v>4.0999999999999996</c:v>
                </c:pt>
                <c:pt idx="721">
                  <c:v>4.0999999999999996</c:v>
                </c:pt>
                <c:pt idx="722">
                  <c:v>4.4000000000000004</c:v>
                </c:pt>
                <c:pt idx="723">
                  <c:v>4.5</c:v>
                </c:pt>
                <c:pt idx="724">
                  <c:v>4.0999999999999996</c:v>
                </c:pt>
                <c:pt idx="725">
                  <c:v>3.6</c:v>
                </c:pt>
                <c:pt idx="726">
                  <c:v>3.9</c:v>
                </c:pt>
                <c:pt idx="727">
                  <c:v>3.2</c:v>
                </c:pt>
                <c:pt idx="728">
                  <c:v>4.5</c:v>
                </c:pt>
                <c:pt idx="729">
                  <c:v>4.2</c:v>
                </c:pt>
                <c:pt idx="730">
                  <c:v>2.9</c:v>
                </c:pt>
                <c:pt idx="731">
                  <c:v>4.2</c:v>
                </c:pt>
                <c:pt idx="732">
                  <c:v>4.3</c:v>
                </c:pt>
                <c:pt idx="733">
                  <c:v>4.2</c:v>
                </c:pt>
                <c:pt idx="734">
                  <c:v>4.5</c:v>
                </c:pt>
                <c:pt idx="735">
                  <c:v>4</c:v>
                </c:pt>
                <c:pt idx="736">
                  <c:v>4.2</c:v>
                </c:pt>
                <c:pt idx="737">
                  <c:v>4.4000000000000004</c:v>
                </c:pt>
                <c:pt idx="738">
                  <c:v>4.5</c:v>
                </c:pt>
                <c:pt idx="739">
                  <c:v>4.3</c:v>
                </c:pt>
                <c:pt idx="740">
                  <c:v>4.2</c:v>
                </c:pt>
                <c:pt idx="741">
                  <c:v>2.9</c:v>
                </c:pt>
                <c:pt idx="742">
                  <c:v>4.3</c:v>
                </c:pt>
                <c:pt idx="743">
                  <c:v>4.3</c:v>
                </c:pt>
                <c:pt idx="744">
                  <c:v>2.9</c:v>
                </c:pt>
                <c:pt idx="745">
                  <c:v>4.4000000000000004</c:v>
                </c:pt>
                <c:pt idx="746">
                  <c:v>4.0999999999999996</c:v>
                </c:pt>
                <c:pt idx="747">
                  <c:v>4.2</c:v>
                </c:pt>
                <c:pt idx="748">
                  <c:v>4.0999999999999996</c:v>
                </c:pt>
                <c:pt idx="749">
                  <c:v>4.0999999999999996</c:v>
                </c:pt>
                <c:pt idx="750">
                  <c:v>4.3</c:v>
                </c:pt>
                <c:pt idx="751">
                  <c:v>4.0999999999999996</c:v>
                </c:pt>
                <c:pt idx="752">
                  <c:v>2.9</c:v>
                </c:pt>
                <c:pt idx="753">
                  <c:v>3.9</c:v>
                </c:pt>
                <c:pt idx="754">
                  <c:v>3.6</c:v>
                </c:pt>
                <c:pt idx="755">
                  <c:v>4.0999999999999996</c:v>
                </c:pt>
                <c:pt idx="756">
                  <c:v>4.3</c:v>
                </c:pt>
                <c:pt idx="757">
                  <c:v>4.3</c:v>
                </c:pt>
                <c:pt idx="758">
                  <c:v>4.4000000000000004</c:v>
                </c:pt>
                <c:pt idx="759">
                  <c:v>4</c:v>
                </c:pt>
                <c:pt idx="760">
                  <c:v>4.2</c:v>
                </c:pt>
                <c:pt idx="761">
                  <c:v>4.2</c:v>
                </c:pt>
                <c:pt idx="762">
                  <c:v>4.3</c:v>
                </c:pt>
                <c:pt idx="763">
                  <c:v>4.3</c:v>
                </c:pt>
                <c:pt idx="764">
                  <c:v>3.3</c:v>
                </c:pt>
                <c:pt idx="765">
                  <c:v>4.4000000000000004</c:v>
                </c:pt>
                <c:pt idx="766">
                  <c:v>4.5</c:v>
                </c:pt>
                <c:pt idx="767">
                  <c:v>4.5</c:v>
                </c:pt>
                <c:pt idx="768">
                  <c:v>4.5</c:v>
                </c:pt>
                <c:pt idx="769">
                  <c:v>4.5</c:v>
                </c:pt>
                <c:pt idx="770">
                  <c:v>4.4000000000000004</c:v>
                </c:pt>
                <c:pt idx="771">
                  <c:v>4.0999999999999996</c:v>
                </c:pt>
                <c:pt idx="772">
                  <c:v>4.0999999999999996</c:v>
                </c:pt>
                <c:pt idx="773">
                  <c:v>4.4000000000000004</c:v>
                </c:pt>
                <c:pt idx="774">
                  <c:v>4.2</c:v>
                </c:pt>
                <c:pt idx="775">
                  <c:v>3.8</c:v>
                </c:pt>
                <c:pt idx="776">
                  <c:v>4.3</c:v>
                </c:pt>
                <c:pt idx="777">
                  <c:v>4.2</c:v>
                </c:pt>
                <c:pt idx="778">
                  <c:v>4.3</c:v>
                </c:pt>
                <c:pt idx="779">
                  <c:v>2.9</c:v>
                </c:pt>
                <c:pt idx="780">
                  <c:v>4.4000000000000004</c:v>
                </c:pt>
                <c:pt idx="781">
                  <c:v>4.3</c:v>
                </c:pt>
                <c:pt idx="782">
                  <c:v>4</c:v>
                </c:pt>
                <c:pt idx="783">
                  <c:v>4.0999999999999996</c:v>
                </c:pt>
                <c:pt idx="784">
                  <c:v>4</c:v>
                </c:pt>
                <c:pt idx="785">
                  <c:v>4.3</c:v>
                </c:pt>
                <c:pt idx="786">
                  <c:v>3.9</c:v>
                </c:pt>
                <c:pt idx="787">
                  <c:v>4.2</c:v>
                </c:pt>
                <c:pt idx="788">
                  <c:v>4.4000000000000004</c:v>
                </c:pt>
                <c:pt idx="789">
                  <c:v>4.4000000000000004</c:v>
                </c:pt>
                <c:pt idx="790">
                  <c:v>4.3</c:v>
                </c:pt>
                <c:pt idx="791">
                  <c:v>4</c:v>
                </c:pt>
                <c:pt idx="792">
                  <c:v>4.2</c:v>
                </c:pt>
                <c:pt idx="793">
                  <c:v>2.9</c:v>
                </c:pt>
                <c:pt idx="794">
                  <c:v>4.2</c:v>
                </c:pt>
                <c:pt idx="795">
                  <c:v>4.2</c:v>
                </c:pt>
                <c:pt idx="796">
                  <c:v>2.9</c:v>
                </c:pt>
                <c:pt idx="797">
                  <c:v>4</c:v>
                </c:pt>
                <c:pt idx="798">
                  <c:v>4.3</c:v>
                </c:pt>
                <c:pt idx="799">
                  <c:v>4</c:v>
                </c:pt>
                <c:pt idx="800">
                  <c:v>2.9</c:v>
                </c:pt>
                <c:pt idx="801">
                  <c:v>4.3</c:v>
                </c:pt>
                <c:pt idx="802">
                  <c:v>4.0999999999999996</c:v>
                </c:pt>
                <c:pt idx="803">
                  <c:v>4.3</c:v>
                </c:pt>
                <c:pt idx="804">
                  <c:v>4.0999999999999996</c:v>
                </c:pt>
                <c:pt idx="805">
                  <c:v>2.9</c:v>
                </c:pt>
                <c:pt idx="806">
                  <c:v>4.0999999999999996</c:v>
                </c:pt>
                <c:pt idx="807">
                  <c:v>4.3</c:v>
                </c:pt>
                <c:pt idx="808">
                  <c:v>4.3</c:v>
                </c:pt>
                <c:pt idx="809">
                  <c:v>4.3</c:v>
                </c:pt>
                <c:pt idx="810">
                  <c:v>4.2</c:v>
                </c:pt>
                <c:pt idx="811">
                  <c:v>4.3</c:v>
                </c:pt>
                <c:pt idx="812">
                  <c:v>4.0999999999999996</c:v>
                </c:pt>
                <c:pt idx="813">
                  <c:v>4.0999999999999996</c:v>
                </c:pt>
                <c:pt idx="814">
                  <c:v>4.2</c:v>
                </c:pt>
                <c:pt idx="815">
                  <c:v>2.9</c:v>
                </c:pt>
                <c:pt idx="816">
                  <c:v>4.3</c:v>
                </c:pt>
                <c:pt idx="817">
                  <c:v>4.2</c:v>
                </c:pt>
                <c:pt idx="818">
                  <c:v>4.3</c:v>
                </c:pt>
                <c:pt idx="819">
                  <c:v>2.9</c:v>
                </c:pt>
                <c:pt idx="820">
                  <c:v>4.0999999999999996</c:v>
                </c:pt>
                <c:pt idx="821">
                  <c:v>4</c:v>
                </c:pt>
                <c:pt idx="822">
                  <c:v>4.2</c:v>
                </c:pt>
                <c:pt idx="823">
                  <c:v>4.3</c:v>
                </c:pt>
                <c:pt idx="824">
                  <c:v>4.2</c:v>
                </c:pt>
                <c:pt idx="825">
                  <c:v>4.4000000000000004</c:v>
                </c:pt>
                <c:pt idx="826">
                  <c:v>3.8</c:v>
                </c:pt>
                <c:pt idx="827">
                  <c:v>4.3</c:v>
                </c:pt>
                <c:pt idx="828">
                  <c:v>4.0999999999999996</c:v>
                </c:pt>
                <c:pt idx="829">
                  <c:v>4.7</c:v>
                </c:pt>
                <c:pt idx="830">
                  <c:v>4.3</c:v>
                </c:pt>
                <c:pt idx="831">
                  <c:v>4.2</c:v>
                </c:pt>
                <c:pt idx="832">
                  <c:v>4.2</c:v>
                </c:pt>
                <c:pt idx="833">
                  <c:v>2.9</c:v>
                </c:pt>
                <c:pt idx="834">
                  <c:v>4.4000000000000004</c:v>
                </c:pt>
                <c:pt idx="835">
                  <c:v>4.3</c:v>
                </c:pt>
                <c:pt idx="836">
                  <c:v>4</c:v>
                </c:pt>
                <c:pt idx="837">
                  <c:v>4.5999999999999996</c:v>
                </c:pt>
                <c:pt idx="838">
                  <c:v>4.2</c:v>
                </c:pt>
                <c:pt idx="839">
                  <c:v>4.3</c:v>
                </c:pt>
                <c:pt idx="840">
                  <c:v>4.3</c:v>
                </c:pt>
                <c:pt idx="841">
                  <c:v>4.4000000000000004</c:v>
                </c:pt>
                <c:pt idx="842">
                  <c:v>3.9</c:v>
                </c:pt>
                <c:pt idx="843">
                  <c:v>4</c:v>
                </c:pt>
                <c:pt idx="844">
                  <c:v>4</c:v>
                </c:pt>
                <c:pt idx="845">
                  <c:v>4</c:v>
                </c:pt>
                <c:pt idx="846">
                  <c:v>4.4000000000000004</c:v>
                </c:pt>
                <c:pt idx="847">
                  <c:v>4</c:v>
                </c:pt>
                <c:pt idx="848">
                  <c:v>4</c:v>
                </c:pt>
                <c:pt idx="849">
                  <c:v>4.3</c:v>
                </c:pt>
                <c:pt idx="850">
                  <c:v>4.4000000000000004</c:v>
                </c:pt>
                <c:pt idx="851">
                  <c:v>4.2</c:v>
                </c:pt>
                <c:pt idx="852">
                  <c:v>4.4000000000000004</c:v>
                </c:pt>
                <c:pt idx="853">
                  <c:v>4</c:v>
                </c:pt>
                <c:pt idx="854">
                  <c:v>2.9</c:v>
                </c:pt>
                <c:pt idx="855">
                  <c:v>3.7</c:v>
                </c:pt>
                <c:pt idx="856">
                  <c:v>4.2</c:v>
                </c:pt>
                <c:pt idx="857">
                  <c:v>4.3</c:v>
                </c:pt>
                <c:pt idx="858">
                  <c:v>3.8</c:v>
                </c:pt>
                <c:pt idx="859">
                  <c:v>4.3</c:v>
                </c:pt>
                <c:pt idx="860">
                  <c:v>4.3</c:v>
                </c:pt>
                <c:pt idx="861">
                  <c:v>4.5</c:v>
                </c:pt>
                <c:pt idx="862">
                  <c:v>4.0999999999999996</c:v>
                </c:pt>
                <c:pt idx="863">
                  <c:v>4.3</c:v>
                </c:pt>
                <c:pt idx="864">
                  <c:v>4.4000000000000004</c:v>
                </c:pt>
                <c:pt idx="865">
                  <c:v>4.0999999999999996</c:v>
                </c:pt>
                <c:pt idx="866">
                  <c:v>4.4000000000000004</c:v>
                </c:pt>
                <c:pt idx="867">
                  <c:v>4.5</c:v>
                </c:pt>
                <c:pt idx="868">
                  <c:v>3.7</c:v>
                </c:pt>
                <c:pt idx="869">
                  <c:v>4.0999999999999996</c:v>
                </c:pt>
                <c:pt idx="870">
                  <c:v>3.6</c:v>
                </c:pt>
                <c:pt idx="871">
                  <c:v>3.9</c:v>
                </c:pt>
                <c:pt idx="872">
                  <c:v>4.0999999999999996</c:v>
                </c:pt>
                <c:pt idx="873">
                  <c:v>4.2</c:v>
                </c:pt>
                <c:pt idx="874">
                  <c:v>4.0999999999999996</c:v>
                </c:pt>
                <c:pt idx="875">
                  <c:v>4.5999999999999996</c:v>
                </c:pt>
                <c:pt idx="876">
                  <c:v>4.0999999999999996</c:v>
                </c:pt>
                <c:pt idx="877">
                  <c:v>3.6</c:v>
                </c:pt>
                <c:pt idx="878">
                  <c:v>4.3</c:v>
                </c:pt>
                <c:pt idx="879">
                  <c:v>4.3</c:v>
                </c:pt>
                <c:pt idx="880">
                  <c:v>4.3</c:v>
                </c:pt>
                <c:pt idx="881">
                  <c:v>4.5999999999999996</c:v>
                </c:pt>
                <c:pt idx="882">
                  <c:v>4.0999999999999996</c:v>
                </c:pt>
                <c:pt idx="883">
                  <c:v>4.3</c:v>
                </c:pt>
                <c:pt idx="884">
                  <c:v>2.9</c:v>
                </c:pt>
                <c:pt idx="885">
                  <c:v>4.0999999999999996</c:v>
                </c:pt>
                <c:pt idx="886">
                  <c:v>4.4000000000000004</c:v>
                </c:pt>
                <c:pt idx="887">
                  <c:v>4.0999999999999996</c:v>
                </c:pt>
                <c:pt idx="888">
                  <c:v>2.9</c:v>
                </c:pt>
                <c:pt idx="889">
                  <c:v>4.2</c:v>
                </c:pt>
                <c:pt idx="890">
                  <c:v>4.5999999999999996</c:v>
                </c:pt>
                <c:pt idx="891">
                  <c:v>3.8</c:v>
                </c:pt>
                <c:pt idx="892">
                  <c:v>3.9</c:v>
                </c:pt>
                <c:pt idx="893">
                  <c:v>2.9</c:v>
                </c:pt>
                <c:pt idx="894">
                  <c:v>4</c:v>
                </c:pt>
                <c:pt idx="895">
                  <c:v>2.9</c:v>
                </c:pt>
                <c:pt idx="896">
                  <c:v>4.3</c:v>
                </c:pt>
                <c:pt idx="897">
                  <c:v>4.2</c:v>
                </c:pt>
                <c:pt idx="898">
                  <c:v>2.9</c:v>
                </c:pt>
                <c:pt idx="899">
                  <c:v>4.4000000000000004</c:v>
                </c:pt>
                <c:pt idx="900">
                  <c:v>4.4000000000000004</c:v>
                </c:pt>
                <c:pt idx="901">
                  <c:v>4.7</c:v>
                </c:pt>
                <c:pt idx="902">
                  <c:v>4</c:v>
                </c:pt>
                <c:pt idx="903">
                  <c:v>2.9</c:v>
                </c:pt>
                <c:pt idx="904">
                  <c:v>4.5999999999999996</c:v>
                </c:pt>
                <c:pt idx="905">
                  <c:v>2.9</c:v>
                </c:pt>
                <c:pt idx="906">
                  <c:v>4.3</c:v>
                </c:pt>
                <c:pt idx="907">
                  <c:v>4.0999999999999996</c:v>
                </c:pt>
                <c:pt idx="908">
                  <c:v>3.9</c:v>
                </c:pt>
                <c:pt idx="909">
                  <c:v>2.9</c:v>
                </c:pt>
                <c:pt idx="910">
                  <c:v>4.3</c:v>
                </c:pt>
                <c:pt idx="911">
                  <c:v>4.3</c:v>
                </c:pt>
                <c:pt idx="912">
                  <c:v>4.3</c:v>
                </c:pt>
                <c:pt idx="913">
                  <c:v>3.9</c:v>
                </c:pt>
                <c:pt idx="914">
                  <c:v>2.9</c:v>
                </c:pt>
                <c:pt idx="915">
                  <c:v>2.9</c:v>
                </c:pt>
                <c:pt idx="916">
                  <c:v>4.2</c:v>
                </c:pt>
                <c:pt idx="917">
                  <c:v>4</c:v>
                </c:pt>
                <c:pt idx="918">
                  <c:v>3.9</c:v>
                </c:pt>
                <c:pt idx="919">
                  <c:v>4.4000000000000004</c:v>
                </c:pt>
                <c:pt idx="920">
                  <c:v>4.2</c:v>
                </c:pt>
                <c:pt idx="921">
                  <c:v>4.0999999999999996</c:v>
                </c:pt>
                <c:pt idx="922">
                  <c:v>4.5</c:v>
                </c:pt>
                <c:pt idx="923">
                  <c:v>4.3</c:v>
                </c:pt>
                <c:pt idx="924">
                  <c:v>2.9</c:v>
                </c:pt>
                <c:pt idx="925">
                  <c:v>4.5999999999999996</c:v>
                </c:pt>
                <c:pt idx="926">
                  <c:v>4.3</c:v>
                </c:pt>
                <c:pt idx="927">
                  <c:v>4.5999999999999996</c:v>
                </c:pt>
                <c:pt idx="928">
                  <c:v>4</c:v>
                </c:pt>
                <c:pt idx="929">
                  <c:v>4.4000000000000004</c:v>
                </c:pt>
                <c:pt idx="930">
                  <c:v>4.4000000000000004</c:v>
                </c:pt>
                <c:pt idx="931">
                  <c:v>4.3</c:v>
                </c:pt>
                <c:pt idx="932">
                  <c:v>4.4000000000000004</c:v>
                </c:pt>
                <c:pt idx="933">
                  <c:v>4.3</c:v>
                </c:pt>
                <c:pt idx="934">
                  <c:v>3.5</c:v>
                </c:pt>
                <c:pt idx="935">
                  <c:v>4.3</c:v>
                </c:pt>
                <c:pt idx="936">
                  <c:v>4.4000000000000004</c:v>
                </c:pt>
                <c:pt idx="937">
                  <c:v>2.9</c:v>
                </c:pt>
                <c:pt idx="938">
                  <c:v>4.2</c:v>
                </c:pt>
                <c:pt idx="939">
                  <c:v>4.5</c:v>
                </c:pt>
                <c:pt idx="940">
                  <c:v>4</c:v>
                </c:pt>
                <c:pt idx="941">
                  <c:v>4.7</c:v>
                </c:pt>
                <c:pt idx="942">
                  <c:v>4.5</c:v>
                </c:pt>
                <c:pt idx="943">
                  <c:v>4.0999999999999996</c:v>
                </c:pt>
                <c:pt idx="944">
                  <c:v>4.3</c:v>
                </c:pt>
                <c:pt idx="945">
                  <c:v>4.4000000000000004</c:v>
                </c:pt>
                <c:pt idx="946">
                  <c:v>4</c:v>
                </c:pt>
                <c:pt idx="947">
                  <c:v>2.9</c:v>
                </c:pt>
                <c:pt idx="948">
                  <c:v>3.7</c:v>
                </c:pt>
                <c:pt idx="949">
                  <c:v>3.5</c:v>
                </c:pt>
                <c:pt idx="950">
                  <c:v>4.3</c:v>
                </c:pt>
                <c:pt idx="951">
                  <c:v>4.2</c:v>
                </c:pt>
                <c:pt idx="952">
                  <c:v>4.3</c:v>
                </c:pt>
                <c:pt idx="953">
                  <c:v>2.9</c:v>
                </c:pt>
                <c:pt idx="954">
                  <c:v>4</c:v>
                </c:pt>
                <c:pt idx="955">
                  <c:v>4.4000000000000004</c:v>
                </c:pt>
                <c:pt idx="956">
                  <c:v>4.4000000000000004</c:v>
                </c:pt>
                <c:pt idx="957">
                  <c:v>4</c:v>
                </c:pt>
                <c:pt idx="958">
                  <c:v>4</c:v>
                </c:pt>
                <c:pt idx="959">
                  <c:v>4.2</c:v>
                </c:pt>
                <c:pt idx="960">
                  <c:v>4</c:v>
                </c:pt>
                <c:pt idx="961">
                  <c:v>4.4000000000000004</c:v>
                </c:pt>
                <c:pt idx="962">
                  <c:v>4</c:v>
                </c:pt>
                <c:pt idx="963">
                  <c:v>4.0999999999999996</c:v>
                </c:pt>
                <c:pt idx="964">
                  <c:v>4.2</c:v>
                </c:pt>
                <c:pt idx="965">
                  <c:v>4.3</c:v>
                </c:pt>
                <c:pt idx="966">
                  <c:v>2.9</c:v>
                </c:pt>
                <c:pt idx="967">
                  <c:v>4.0999999999999996</c:v>
                </c:pt>
                <c:pt idx="968">
                  <c:v>3.8</c:v>
                </c:pt>
                <c:pt idx="969">
                  <c:v>4.4000000000000004</c:v>
                </c:pt>
                <c:pt idx="970">
                  <c:v>2.9</c:v>
                </c:pt>
                <c:pt idx="971">
                  <c:v>4.3</c:v>
                </c:pt>
                <c:pt idx="972">
                  <c:v>4.4000000000000004</c:v>
                </c:pt>
                <c:pt idx="973">
                  <c:v>3.7</c:v>
                </c:pt>
                <c:pt idx="974">
                  <c:v>3.4</c:v>
                </c:pt>
                <c:pt idx="975">
                  <c:v>4.0999999999999996</c:v>
                </c:pt>
                <c:pt idx="976">
                  <c:v>4.3</c:v>
                </c:pt>
                <c:pt idx="977">
                  <c:v>3.9</c:v>
                </c:pt>
                <c:pt idx="978">
                  <c:v>3.6</c:v>
                </c:pt>
                <c:pt idx="979">
                  <c:v>3.8</c:v>
                </c:pt>
                <c:pt idx="980">
                  <c:v>4.4000000000000004</c:v>
                </c:pt>
                <c:pt idx="981">
                  <c:v>2.9</c:v>
                </c:pt>
                <c:pt idx="982">
                  <c:v>4.2</c:v>
                </c:pt>
                <c:pt idx="983">
                  <c:v>4.2</c:v>
                </c:pt>
                <c:pt idx="984">
                  <c:v>4.3</c:v>
                </c:pt>
                <c:pt idx="985">
                  <c:v>2.9</c:v>
                </c:pt>
                <c:pt idx="986">
                  <c:v>4.4000000000000004</c:v>
                </c:pt>
                <c:pt idx="987">
                  <c:v>4.2</c:v>
                </c:pt>
                <c:pt idx="988">
                  <c:v>4.5</c:v>
                </c:pt>
                <c:pt idx="989">
                  <c:v>4.4000000000000004</c:v>
                </c:pt>
                <c:pt idx="990">
                  <c:v>4.4000000000000004</c:v>
                </c:pt>
                <c:pt idx="991">
                  <c:v>4.4000000000000004</c:v>
                </c:pt>
                <c:pt idx="992">
                  <c:v>4</c:v>
                </c:pt>
                <c:pt idx="993">
                  <c:v>4</c:v>
                </c:pt>
                <c:pt idx="994">
                  <c:v>3.5</c:v>
                </c:pt>
                <c:pt idx="995">
                  <c:v>4.2</c:v>
                </c:pt>
                <c:pt idx="996">
                  <c:v>4.2</c:v>
                </c:pt>
                <c:pt idx="997">
                  <c:v>4.4000000000000004</c:v>
                </c:pt>
                <c:pt idx="998">
                  <c:v>4.7</c:v>
                </c:pt>
                <c:pt idx="999">
                  <c:v>4.5</c:v>
                </c:pt>
                <c:pt idx="1000">
                  <c:v>4.4000000000000004</c:v>
                </c:pt>
                <c:pt idx="1001">
                  <c:v>4.2</c:v>
                </c:pt>
                <c:pt idx="1002">
                  <c:v>4.3</c:v>
                </c:pt>
                <c:pt idx="1003">
                  <c:v>4.3</c:v>
                </c:pt>
                <c:pt idx="1004">
                  <c:v>4.3</c:v>
                </c:pt>
                <c:pt idx="1005">
                  <c:v>4.0999999999999996</c:v>
                </c:pt>
                <c:pt idx="1006">
                  <c:v>4.3</c:v>
                </c:pt>
                <c:pt idx="1007">
                  <c:v>4.5</c:v>
                </c:pt>
                <c:pt idx="1008">
                  <c:v>4.0999999999999996</c:v>
                </c:pt>
                <c:pt idx="1009">
                  <c:v>3.8</c:v>
                </c:pt>
                <c:pt idx="1010">
                  <c:v>3.9</c:v>
                </c:pt>
                <c:pt idx="1011">
                  <c:v>2.9</c:v>
                </c:pt>
                <c:pt idx="1012">
                  <c:v>4.2</c:v>
                </c:pt>
                <c:pt idx="1013">
                  <c:v>4.5999999999999996</c:v>
                </c:pt>
                <c:pt idx="1014">
                  <c:v>4.4000000000000004</c:v>
                </c:pt>
                <c:pt idx="1015">
                  <c:v>4.3</c:v>
                </c:pt>
                <c:pt idx="1016">
                  <c:v>4.2</c:v>
                </c:pt>
                <c:pt idx="1017">
                  <c:v>4.3</c:v>
                </c:pt>
                <c:pt idx="1018">
                  <c:v>2.9</c:v>
                </c:pt>
                <c:pt idx="1019">
                  <c:v>4.3</c:v>
                </c:pt>
                <c:pt idx="1020">
                  <c:v>4</c:v>
                </c:pt>
                <c:pt idx="1021">
                  <c:v>3.7</c:v>
                </c:pt>
                <c:pt idx="1022">
                  <c:v>4</c:v>
                </c:pt>
                <c:pt idx="1023">
                  <c:v>4.2</c:v>
                </c:pt>
                <c:pt idx="1024">
                  <c:v>4.3</c:v>
                </c:pt>
                <c:pt idx="1025">
                  <c:v>4.3</c:v>
                </c:pt>
                <c:pt idx="1026">
                  <c:v>4.4000000000000004</c:v>
                </c:pt>
                <c:pt idx="1027">
                  <c:v>3.2</c:v>
                </c:pt>
                <c:pt idx="1028">
                  <c:v>3.8</c:v>
                </c:pt>
                <c:pt idx="1029">
                  <c:v>3.8</c:v>
                </c:pt>
                <c:pt idx="1030">
                  <c:v>4.2</c:v>
                </c:pt>
                <c:pt idx="1031">
                  <c:v>3.5</c:v>
                </c:pt>
                <c:pt idx="1032">
                  <c:v>4.4000000000000004</c:v>
                </c:pt>
                <c:pt idx="1033">
                  <c:v>4.0999999999999996</c:v>
                </c:pt>
                <c:pt idx="1034">
                  <c:v>4.4000000000000004</c:v>
                </c:pt>
                <c:pt idx="1035">
                  <c:v>4.7</c:v>
                </c:pt>
                <c:pt idx="1036">
                  <c:v>3.8</c:v>
                </c:pt>
                <c:pt idx="1037">
                  <c:v>4.2</c:v>
                </c:pt>
                <c:pt idx="1038">
                  <c:v>3.9</c:v>
                </c:pt>
                <c:pt idx="1039">
                  <c:v>3.7</c:v>
                </c:pt>
                <c:pt idx="1040">
                  <c:v>4.0999999999999996</c:v>
                </c:pt>
                <c:pt idx="1041">
                  <c:v>4.2</c:v>
                </c:pt>
                <c:pt idx="1042">
                  <c:v>4.3</c:v>
                </c:pt>
                <c:pt idx="1043">
                  <c:v>2.9</c:v>
                </c:pt>
                <c:pt idx="1044">
                  <c:v>4.0999999999999996</c:v>
                </c:pt>
                <c:pt idx="1045">
                  <c:v>2.9</c:v>
                </c:pt>
                <c:pt idx="1046">
                  <c:v>3.6</c:v>
                </c:pt>
                <c:pt idx="1047">
                  <c:v>2.9</c:v>
                </c:pt>
                <c:pt idx="1048">
                  <c:v>3.9</c:v>
                </c:pt>
                <c:pt idx="1049">
                  <c:v>4.5</c:v>
                </c:pt>
                <c:pt idx="1050">
                  <c:v>4.3</c:v>
                </c:pt>
                <c:pt idx="1051">
                  <c:v>4.2</c:v>
                </c:pt>
                <c:pt idx="1052">
                  <c:v>4</c:v>
                </c:pt>
                <c:pt idx="1053">
                  <c:v>4.2</c:v>
                </c:pt>
                <c:pt idx="1054">
                  <c:v>2.9</c:v>
                </c:pt>
                <c:pt idx="1055">
                  <c:v>4.3</c:v>
                </c:pt>
                <c:pt idx="1056">
                  <c:v>4.3</c:v>
                </c:pt>
                <c:pt idx="1057">
                  <c:v>4.4000000000000004</c:v>
                </c:pt>
                <c:pt idx="1058">
                  <c:v>4.3</c:v>
                </c:pt>
                <c:pt idx="1059">
                  <c:v>3.8</c:v>
                </c:pt>
                <c:pt idx="1060">
                  <c:v>4.7</c:v>
                </c:pt>
                <c:pt idx="1061">
                  <c:v>4</c:v>
                </c:pt>
                <c:pt idx="1062">
                  <c:v>4.3</c:v>
                </c:pt>
                <c:pt idx="1063">
                  <c:v>4</c:v>
                </c:pt>
                <c:pt idx="1064">
                  <c:v>4.0999999999999996</c:v>
                </c:pt>
                <c:pt idx="1065">
                  <c:v>2.9</c:v>
                </c:pt>
                <c:pt idx="1066">
                  <c:v>4.2</c:v>
                </c:pt>
                <c:pt idx="1067">
                  <c:v>4.5</c:v>
                </c:pt>
                <c:pt idx="1068">
                  <c:v>3.7</c:v>
                </c:pt>
                <c:pt idx="1069">
                  <c:v>3.9</c:v>
                </c:pt>
                <c:pt idx="1070">
                  <c:v>4</c:v>
                </c:pt>
                <c:pt idx="1071">
                  <c:v>4.5</c:v>
                </c:pt>
                <c:pt idx="1072">
                  <c:v>4</c:v>
                </c:pt>
                <c:pt idx="1073">
                  <c:v>4</c:v>
                </c:pt>
                <c:pt idx="1074">
                  <c:v>4.4000000000000004</c:v>
                </c:pt>
                <c:pt idx="1075">
                  <c:v>4</c:v>
                </c:pt>
                <c:pt idx="1076">
                  <c:v>4</c:v>
                </c:pt>
                <c:pt idx="1077">
                  <c:v>4.7</c:v>
                </c:pt>
                <c:pt idx="1078">
                  <c:v>4.2</c:v>
                </c:pt>
                <c:pt idx="1079">
                  <c:v>4.3</c:v>
                </c:pt>
                <c:pt idx="1080">
                  <c:v>3.8</c:v>
                </c:pt>
                <c:pt idx="1081">
                  <c:v>2.9</c:v>
                </c:pt>
                <c:pt idx="1082">
                  <c:v>4.2</c:v>
                </c:pt>
                <c:pt idx="1083">
                  <c:v>4.2</c:v>
                </c:pt>
                <c:pt idx="1084">
                  <c:v>4.3</c:v>
                </c:pt>
                <c:pt idx="1085">
                  <c:v>4.5999999999999996</c:v>
                </c:pt>
                <c:pt idx="1086">
                  <c:v>4.0999999999999996</c:v>
                </c:pt>
                <c:pt idx="1087">
                  <c:v>3.9</c:v>
                </c:pt>
                <c:pt idx="1088">
                  <c:v>4.5999999999999996</c:v>
                </c:pt>
                <c:pt idx="1089">
                  <c:v>3.4</c:v>
                </c:pt>
                <c:pt idx="1090">
                  <c:v>3.9</c:v>
                </c:pt>
                <c:pt idx="1091">
                  <c:v>4.0999999999999996</c:v>
                </c:pt>
                <c:pt idx="1092">
                  <c:v>4.3</c:v>
                </c:pt>
                <c:pt idx="1093">
                  <c:v>2.9</c:v>
                </c:pt>
                <c:pt idx="1094">
                  <c:v>4.2</c:v>
                </c:pt>
                <c:pt idx="1095">
                  <c:v>4.4000000000000004</c:v>
                </c:pt>
                <c:pt idx="1096">
                  <c:v>4.5</c:v>
                </c:pt>
                <c:pt idx="1097">
                  <c:v>4.4000000000000004</c:v>
                </c:pt>
                <c:pt idx="1098">
                  <c:v>4.7</c:v>
                </c:pt>
                <c:pt idx="1099">
                  <c:v>4.5</c:v>
                </c:pt>
                <c:pt idx="1100">
                  <c:v>4.2</c:v>
                </c:pt>
                <c:pt idx="1101">
                  <c:v>4</c:v>
                </c:pt>
                <c:pt idx="1102">
                  <c:v>4.4000000000000004</c:v>
                </c:pt>
                <c:pt idx="1103">
                  <c:v>3.8</c:v>
                </c:pt>
                <c:pt idx="1104">
                  <c:v>3.7</c:v>
                </c:pt>
                <c:pt idx="1105">
                  <c:v>2.9</c:v>
                </c:pt>
                <c:pt idx="1106">
                  <c:v>3.2</c:v>
                </c:pt>
                <c:pt idx="1107">
                  <c:v>2.9</c:v>
                </c:pt>
                <c:pt idx="1108">
                  <c:v>4</c:v>
                </c:pt>
                <c:pt idx="1109">
                  <c:v>4.2</c:v>
                </c:pt>
                <c:pt idx="1110">
                  <c:v>3.9</c:v>
                </c:pt>
                <c:pt idx="1111">
                  <c:v>4.5999999999999996</c:v>
                </c:pt>
                <c:pt idx="1112">
                  <c:v>4.4000000000000004</c:v>
                </c:pt>
                <c:pt idx="1113">
                  <c:v>2.9</c:v>
                </c:pt>
                <c:pt idx="1114">
                  <c:v>2.9</c:v>
                </c:pt>
                <c:pt idx="1115">
                  <c:v>2.9</c:v>
                </c:pt>
                <c:pt idx="1116">
                  <c:v>2.9</c:v>
                </c:pt>
                <c:pt idx="1117">
                  <c:v>4.4000000000000004</c:v>
                </c:pt>
                <c:pt idx="1118">
                  <c:v>3.9</c:v>
                </c:pt>
                <c:pt idx="1119">
                  <c:v>4.4000000000000004</c:v>
                </c:pt>
                <c:pt idx="1120">
                  <c:v>3.7</c:v>
                </c:pt>
                <c:pt idx="1121">
                  <c:v>3.7</c:v>
                </c:pt>
                <c:pt idx="1122">
                  <c:v>3.6</c:v>
                </c:pt>
                <c:pt idx="1123">
                  <c:v>4.4000000000000004</c:v>
                </c:pt>
                <c:pt idx="1124">
                  <c:v>4</c:v>
                </c:pt>
                <c:pt idx="1125">
                  <c:v>4.3</c:v>
                </c:pt>
                <c:pt idx="1126">
                  <c:v>4.2</c:v>
                </c:pt>
                <c:pt idx="1127">
                  <c:v>4.2</c:v>
                </c:pt>
                <c:pt idx="1128">
                  <c:v>4.3</c:v>
                </c:pt>
                <c:pt idx="1129">
                  <c:v>2.9</c:v>
                </c:pt>
                <c:pt idx="1130">
                  <c:v>4.3</c:v>
                </c:pt>
                <c:pt idx="1131">
                  <c:v>4.5999999999999996</c:v>
                </c:pt>
                <c:pt idx="1132">
                  <c:v>4.7</c:v>
                </c:pt>
                <c:pt idx="1133">
                  <c:v>2.9</c:v>
                </c:pt>
                <c:pt idx="1134">
                  <c:v>4.0999999999999996</c:v>
                </c:pt>
                <c:pt idx="1135">
                  <c:v>4.3</c:v>
                </c:pt>
                <c:pt idx="1136">
                  <c:v>4</c:v>
                </c:pt>
                <c:pt idx="1137">
                  <c:v>4.0999999999999996</c:v>
                </c:pt>
                <c:pt idx="1138">
                  <c:v>3.9</c:v>
                </c:pt>
                <c:pt idx="1139">
                  <c:v>4.3</c:v>
                </c:pt>
                <c:pt idx="1140">
                  <c:v>4.2</c:v>
                </c:pt>
                <c:pt idx="1141">
                  <c:v>2.9</c:v>
                </c:pt>
                <c:pt idx="1142">
                  <c:v>4.2</c:v>
                </c:pt>
                <c:pt idx="1143">
                  <c:v>4.0999999999999996</c:v>
                </c:pt>
                <c:pt idx="1144">
                  <c:v>4.2</c:v>
                </c:pt>
                <c:pt idx="1145">
                  <c:v>4.2</c:v>
                </c:pt>
                <c:pt idx="1146">
                  <c:v>4.3</c:v>
                </c:pt>
                <c:pt idx="1147">
                  <c:v>3.8</c:v>
                </c:pt>
                <c:pt idx="1148">
                  <c:v>2.9</c:v>
                </c:pt>
                <c:pt idx="1149">
                  <c:v>4.2</c:v>
                </c:pt>
                <c:pt idx="1150">
                  <c:v>3.9</c:v>
                </c:pt>
                <c:pt idx="1151">
                  <c:v>4.3</c:v>
                </c:pt>
                <c:pt idx="1152">
                  <c:v>4.3</c:v>
                </c:pt>
                <c:pt idx="1153">
                  <c:v>4.0999999999999996</c:v>
                </c:pt>
                <c:pt idx="1154">
                  <c:v>3.9</c:v>
                </c:pt>
                <c:pt idx="1155">
                  <c:v>4.2</c:v>
                </c:pt>
                <c:pt idx="1156">
                  <c:v>2.9</c:v>
                </c:pt>
                <c:pt idx="1157">
                  <c:v>4.4000000000000004</c:v>
                </c:pt>
                <c:pt idx="1158">
                  <c:v>4.2</c:v>
                </c:pt>
                <c:pt idx="1159">
                  <c:v>4.0999999999999996</c:v>
                </c:pt>
                <c:pt idx="1160">
                  <c:v>4.3</c:v>
                </c:pt>
                <c:pt idx="1161">
                  <c:v>4.5</c:v>
                </c:pt>
                <c:pt idx="1162">
                  <c:v>4.3</c:v>
                </c:pt>
                <c:pt idx="1163">
                  <c:v>4.5</c:v>
                </c:pt>
                <c:pt idx="1164">
                  <c:v>4.2</c:v>
                </c:pt>
                <c:pt idx="1165">
                  <c:v>4</c:v>
                </c:pt>
                <c:pt idx="1166">
                  <c:v>4.2</c:v>
                </c:pt>
                <c:pt idx="1167">
                  <c:v>4.3</c:v>
                </c:pt>
                <c:pt idx="1168">
                  <c:v>4.4000000000000004</c:v>
                </c:pt>
                <c:pt idx="1169">
                  <c:v>2.9</c:v>
                </c:pt>
                <c:pt idx="1170">
                  <c:v>4</c:v>
                </c:pt>
                <c:pt idx="1171">
                  <c:v>3.7</c:v>
                </c:pt>
                <c:pt idx="1172">
                  <c:v>2.9</c:v>
                </c:pt>
                <c:pt idx="1173">
                  <c:v>4.3</c:v>
                </c:pt>
                <c:pt idx="1174">
                  <c:v>4.4000000000000004</c:v>
                </c:pt>
                <c:pt idx="1175">
                  <c:v>4</c:v>
                </c:pt>
                <c:pt idx="1176">
                  <c:v>4.0999999999999996</c:v>
                </c:pt>
                <c:pt idx="1177">
                  <c:v>4.5999999999999996</c:v>
                </c:pt>
                <c:pt idx="1178">
                  <c:v>2.9</c:v>
                </c:pt>
                <c:pt idx="1179">
                  <c:v>4</c:v>
                </c:pt>
                <c:pt idx="1180">
                  <c:v>4.2</c:v>
                </c:pt>
                <c:pt idx="1181">
                  <c:v>4.5</c:v>
                </c:pt>
                <c:pt idx="1182">
                  <c:v>3.9</c:v>
                </c:pt>
                <c:pt idx="1183">
                  <c:v>4.4000000000000004</c:v>
                </c:pt>
                <c:pt idx="1184">
                  <c:v>4.0999999999999996</c:v>
                </c:pt>
                <c:pt idx="1185">
                  <c:v>4.4000000000000004</c:v>
                </c:pt>
                <c:pt idx="1186">
                  <c:v>3.8</c:v>
                </c:pt>
                <c:pt idx="1187">
                  <c:v>4.5999999999999996</c:v>
                </c:pt>
                <c:pt idx="1188">
                  <c:v>3.9</c:v>
                </c:pt>
                <c:pt idx="1189">
                  <c:v>4.3</c:v>
                </c:pt>
                <c:pt idx="1190">
                  <c:v>4.0999999999999996</c:v>
                </c:pt>
                <c:pt idx="1191">
                  <c:v>4</c:v>
                </c:pt>
                <c:pt idx="1192">
                  <c:v>4.2</c:v>
                </c:pt>
                <c:pt idx="1193">
                  <c:v>3.7</c:v>
                </c:pt>
                <c:pt idx="1194">
                  <c:v>3.8</c:v>
                </c:pt>
                <c:pt idx="1195">
                  <c:v>4.3</c:v>
                </c:pt>
                <c:pt idx="1196">
                  <c:v>4.0999999999999996</c:v>
                </c:pt>
                <c:pt idx="1197">
                  <c:v>4.3</c:v>
                </c:pt>
                <c:pt idx="1198">
                  <c:v>4</c:v>
                </c:pt>
                <c:pt idx="1199">
                  <c:v>3.8</c:v>
                </c:pt>
                <c:pt idx="1200">
                  <c:v>4.4000000000000004</c:v>
                </c:pt>
                <c:pt idx="1201">
                  <c:v>4.4000000000000004</c:v>
                </c:pt>
                <c:pt idx="1202">
                  <c:v>4.3</c:v>
                </c:pt>
                <c:pt idx="1203">
                  <c:v>4.0999999999999996</c:v>
                </c:pt>
                <c:pt idx="1204">
                  <c:v>4.4000000000000004</c:v>
                </c:pt>
                <c:pt idx="1205">
                  <c:v>3.5</c:v>
                </c:pt>
                <c:pt idx="1206">
                  <c:v>4.8</c:v>
                </c:pt>
                <c:pt idx="1207">
                  <c:v>4.3</c:v>
                </c:pt>
                <c:pt idx="1208">
                  <c:v>2.8</c:v>
                </c:pt>
                <c:pt idx="1209">
                  <c:v>4.3</c:v>
                </c:pt>
                <c:pt idx="1210">
                  <c:v>2.9</c:v>
                </c:pt>
                <c:pt idx="1211">
                  <c:v>2.9</c:v>
                </c:pt>
                <c:pt idx="1212">
                  <c:v>4.5999999999999996</c:v>
                </c:pt>
                <c:pt idx="1213">
                  <c:v>3.8</c:v>
                </c:pt>
                <c:pt idx="1214">
                  <c:v>4.3</c:v>
                </c:pt>
                <c:pt idx="1215">
                  <c:v>2.9</c:v>
                </c:pt>
                <c:pt idx="1216">
                  <c:v>3.9</c:v>
                </c:pt>
                <c:pt idx="1217">
                  <c:v>4.2</c:v>
                </c:pt>
                <c:pt idx="1218">
                  <c:v>4.3</c:v>
                </c:pt>
                <c:pt idx="1219">
                  <c:v>4.2</c:v>
                </c:pt>
                <c:pt idx="1220">
                  <c:v>2.9</c:v>
                </c:pt>
                <c:pt idx="1221">
                  <c:v>4.0999999999999996</c:v>
                </c:pt>
                <c:pt idx="1222">
                  <c:v>3.7</c:v>
                </c:pt>
                <c:pt idx="1223">
                  <c:v>4.5999999999999996</c:v>
                </c:pt>
                <c:pt idx="1224">
                  <c:v>4</c:v>
                </c:pt>
                <c:pt idx="1225">
                  <c:v>3.8</c:v>
                </c:pt>
                <c:pt idx="1226">
                  <c:v>4.5</c:v>
                </c:pt>
                <c:pt idx="1227">
                  <c:v>4.3</c:v>
                </c:pt>
                <c:pt idx="1228">
                  <c:v>4.5</c:v>
                </c:pt>
                <c:pt idx="1229">
                  <c:v>4.5</c:v>
                </c:pt>
                <c:pt idx="1230">
                  <c:v>4.2</c:v>
                </c:pt>
                <c:pt idx="1231">
                  <c:v>4.3</c:v>
                </c:pt>
                <c:pt idx="1232">
                  <c:v>3.7</c:v>
                </c:pt>
                <c:pt idx="1233">
                  <c:v>4.0999999999999996</c:v>
                </c:pt>
                <c:pt idx="1234">
                  <c:v>4</c:v>
                </c:pt>
                <c:pt idx="1235">
                  <c:v>4.2</c:v>
                </c:pt>
                <c:pt idx="1236">
                  <c:v>4</c:v>
                </c:pt>
                <c:pt idx="1237">
                  <c:v>4.4000000000000004</c:v>
                </c:pt>
                <c:pt idx="1238">
                  <c:v>3.8</c:v>
                </c:pt>
                <c:pt idx="1239">
                  <c:v>2.9</c:v>
                </c:pt>
                <c:pt idx="1240">
                  <c:v>4.2</c:v>
                </c:pt>
                <c:pt idx="1241">
                  <c:v>4</c:v>
                </c:pt>
                <c:pt idx="1242">
                  <c:v>4.3</c:v>
                </c:pt>
                <c:pt idx="1243">
                  <c:v>3.9</c:v>
                </c:pt>
                <c:pt idx="1244">
                  <c:v>4</c:v>
                </c:pt>
                <c:pt idx="1245">
                  <c:v>4.2</c:v>
                </c:pt>
                <c:pt idx="1246">
                  <c:v>4.8</c:v>
                </c:pt>
                <c:pt idx="1247">
                  <c:v>4.3</c:v>
                </c:pt>
                <c:pt idx="1248">
                  <c:v>4.2</c:v>
                </c:pt>
                <c:pt idx="1249">
                  <c:v>3.9</c:v>
                </c:pt>
                <c:pt idx="1250">
                  <c:v>4</c:v>
                </c:pt>
                <c:pt idx="1251">
                  <c:v>4.4000000000000004</c:v>
                </c:pt>
                <c:pt idx="1252">
                  <c:v>4.5999999999999996</c:v>
                </c:pt>
                <c:pt idx="1253">
                  <c:v>4.0999999999999996</c:v>
                </c:pt>
                <c:pt idx="1254">
                  <c:v>4.0999999999999996</c:v>
                </c:pt>
                <c:pt idx="1255">
                  <c:v>2.9</c:v>
                </c:pt>
                <c:pt idx="1256">
                  <c:v>4.4000000000000004</c:v>
                </c:pt>
                <c:pt idx="1257">
                  <c:v>4.0999999999999996</c:v>
                </c:pt>
                <c:pt idx="1258">
                  <c:v>4.0999999999999996</c:v>
                </c:pt>
                <c:pt idx="1259">
                  <c:v>4</c:v>
                </c:pt>
                <c:pt idx="1260">
                  <c:v>4.0999999999999996</c:v>
                </c:pt>
                <c:pt idx="1261">
                  <c:v>4.0999999999999996</c:v>
                </c:pt>
                <c:pt idx="1262">
                  <c:v>4.3</c:v>
                </c:pt>
                <c:pt idx="1263">
                  <c:v>3.7</c:v>
                </c:pt>
                <c:pt idx="1264">
                  <c:v>3.9</c:v>
                </c:pt>
                <c:pt idx="1265">
                  <c:v>2.9</c:v>
                </c:pt>
                <c:pt idx="1266">
                  <c:v>4.0999999999999996</c:v>
                </c:pt>
                <c:pt idx="1267">
                  <c:v>4.4000000000000004</c:v>
                </c:pt>
                <c:pt idx="1268">
                  <c:v>4</c:v>
                </c:pt>
                <c:pt idx="1269">
                  <c:v>3.8</c:v>
                </c:pt>
                <c:pt idx="1270">
                  <c:v>2.9</c:v>
                </c:pt>
                <c:pt idx="1271">
                  <c:v>4</c:v>
                </c:pt>
                <c:pt idx="1272">
                  <c:v>3.8</c:v>
                </c:pt>
                <c:pt idx="1273">
                  <c:v>2.9</c:v>
                </c:pt>
                <c:pt idx="1274">
                  <c:v>4.4000000000000004</c:v>
                </c:pt>
                <c:pt idx="1275">
                  <c:v>4.3</c:v>
                </c:pt>
                <c:pt idx="1276">
                  <c:v>4.2</c:v>
                </c:pt>
                <c:pt idx="1277">
                  <c:v>2.9</c:v>
                </c:pt>
                <c:pt idx="1278">
                  <c:v>3.9</c:v>
                </c:pt>
                <c:pt idx="1279">
                  <c:v>4.4000000000000004</c:v>
                </c:pt>
                <c:pt idx="1280">
                  <c:v>4.2</c:v>
                </c:pt>
                <c:pt idx="1281">
                  <c:v>4</c:v>
                </c:pt>
                <c:pt idx="1282">
                  <c:v>4.3</c:v>
                </c:pt>
                <c:pt idx="1283">
                  <c:v>2.9</c:v>
                </c:pt>
                <c:pt idx="1284">
                  <c:v>2.9</c:v>
                </c:pt>
                <c:pt idx="1285">
                  <c:v>4</c:v>
                </c:pt>
                <c:pt idx="1286">
                  <c:v>4.3</c:v>
                </c:pt>
                <c:pt idx="1287">
                  <c:v>4.4000000000000004</c:v>
                </c:pt>
                <c:pt idx="1288">
                  <c:v>4.3</c:v>
                </c:pt>
                <c:pt idx="1289">
                  <c:v>4.0999999999999996</c:v>
                </c:pt>
                <c:pt idx="1290">
                  <c:v>4.2</c:v>
                </c:pt>
                <c:pt idx="1291">
                  <c:v>4</c:v>
                </c:pt>
                <c:pt idx="1292">
                  <c:v>4.2</c:v>
                </c:pt>
                <c:pt idx="1293">
                  <c:v>3.9</c:v>
                </c:pt>
                <c:pt idx="1294">
                  <c:v>3.4</c:v>
                </c:pt>
                <c:pt idx="1295">
                  <c:v>3.9</c:v>
                </c:pt>
                <c:pt idx="1296">
                  <c:v>3.8</c:v>
                </c:pt>
                <c:pt idx="1297">
                  <c:v>4.2</c:v>
                </c:pt>
                <c:pt idx="1298">
                  <c:v>3.9</c:v>
                </c:pt>
                <c:pt idx="1299">
                  <c:v>3.7</c:v>
                </c:pt>
                <c:pt idx="1300">
                  <c:v>2.9</c:v>
                </c:pt>
                <c:pt idx="1301">
                  <c:v>4</c:v>
                </c:pt>
                <c:pt idx="1302">
                  <c:v>2.9</c:v>
                </c:pt>
                <c:pt idx="1303">
                  <c:v>3.8</c:v>
                </c:pt>
                <c:pt idx="1304">
                  <c:v>4.4000000000000004</c:v>
                </c:pt>
                <c:pt idx="1305">
                  <c:v>4.3</c:v>
                </c:pt>
                <c:pt idx="1306">
                  <c:v>3.8</c:v>
                </c:pt>
                <c:pt idx="1307">
                  <c:v>3.9</c:v>
                </c:pt>
                <c:pt idx="1308">
                  <c:v>4</c:v>
                </c:pt>
                <c:pt idx="1309">
                  <c:v>3.8</c:v>
                </c:pt>
                <c:pt idx="1310">
                  <c:v>4</c:v>
                </c:pt>
                <c:pt idx="1311">
                  <c:v>4.5</c:v>
                </c:pt>
                <c:pt idx="1312">
                  <c:v>4.4000000000000004</c:v>
                </c:pt>
                <c:pt idx="1313">
                  <c:v>4.0999999999999996</c:v>
                </c:pt>
                <c:pt idx="1314">
                  <c:v>4.3</c:v>
                </c:pt>
                <c:pt idx="1315">
                  <c:v>4.5</c:v>
                </c:pt>
                <c:pt idx="1316">
                  <c:v>4.4000000000000004</c:v>
                </c:pt>
                <c:pt idx="1317">
                  <c:v>3.9</c:v>
                </c:pt>
                <c:pt idx="1318">
                  <c:v>4.3</c:v>
                </c:pt>
                <c:pt idx="1319">
                  <c:v>2.9</c:v>
                </c:pt>
                <c:pt idx="1320">
                  <c:v>3.7</c:v>
                </c:pt>
                <c:pt idx="1321">
                  <c:v>4.2</c:v>
                </c:pt>
                <c:pt idx="1322">
                  <c:v>4.4000000000000004</c:v>
                </c:pt>
                <c:pt idx="1323">
                  <c:v>4.0999999999999996</c:v>
                </c:pt>
                <c:pt idx="1324">
                  <c:v>4</c:v>
                </c:pt>
                <c:pt idx="1325">
                  <c:v>3.8</c:v>
                </c:pt>
                <c:pt idx="1326">
                  <c:v>4.0999999999999996</c:v>
                </c:pt>
                <c:pt idx="1327">
                  <c:v>3.9</c:v>
                </c:pt>
                <c:pt idx="1328">
                  <c:v>4.2</c:v>
                </c:pt>
                <c:pt idx="1329">
                  <c:v>4.0999999999999996</c:v>
                </c:pt>
                <c:pt idx="1330">
                  <c:v>2.9</c:v>
                </c:pt>
                <c:pt idx="1331">
                  <c:v>4.0999999999999996</c:v>
                </c:pt>
                <c:pt idx="1332">
                  <c:v>4.5</c:v>
                </c:pt>
                <c:pt idx="1333">
                  <c:v>2.9</c:v>
                </c:pt>
                <c:pt idx="1334">
                  <c:v>4.0999999999999996</c:v>
                </c:pt>
                <c:pt idx="1335">
                  <c:v>4</c:v>
                </c:pt>
                <c:pt idx="1336">
                  <c:v>3.9</c:v>
                </c:pt>
                <c:pt idx="1337">
                  <c:v>4</c:v>
                </c:pt>
                <c:pt idx="1338">
                  <c:v>4.4000000000000004</c:v>
                </c:pt>
                <c:pt idx="1339">
                  <c:v>4.4000000000000004</c:v>
                </c:pt>
                <c:pt idx="1340">
                  <c:v>4.5999999999999996</c:v>
                </c:pt>
                <c:pt idx="1341">
                  <c:v>4.0999999999999996</c:v>
                </c:pt>
                <c:pt idx="1342">
                  <c:v>2.9</c:v>
                </c:pt>
                <c:pt idx="1343">
                  <c:v>4.2</c:v>
                </c:pt>
                <c:pt idx="1344">
                  <c:v>4.2</c:v>
                </c:pt>
                <c:pt idx="1345">
                  <c:v>4.0999999999999996</c:v>
                </c:pt>
                <c:pt idx="1346">
                  <c:v>4.3</c:v>
                </c:pt>
                <c:pt idx="1347">
                  <c:v>4.0999999999999996</c:v>
                </c:pt>
                <c:pt idx="1348">
                  <c:v>4.0999999999999996</c:v>
                </c:pt>
                <c:pt idx="1349">
                  <c:v>3.8</c:v>
                </c:pt>
                <c:pt idx="1350">
                  <c:v>4.4000000000000004</c:v>
                </c:pt>
                <c:pt idx="1351">
                  <c:v>3.9</c:v>
                </c:pt>
                <c:pt idx="1352">
                  <c:v>4</c:v>
                </c:pt>
                <c:pt idx="1353">
                  <c:v>4.3</c:v>
                </c:pt>
                <c:pt idx="1354">
                  <c:v>4.5</c:v>
                </c:pt>
                <c:pt idx="1355">
                  <c:v>4.2</c:v>
                </c:pt>
                <c:pt idx="1356">
                  <c:v>4</c:v>
                </c:pt>
                <c:pt idx="1357">
                  <c:v>4</c:v>
                </c:pt>
                <c:pt idx="1358">
                  <c:v>3.7</c:v>
                </c:pt>
                <c:pt idx="1359">
                  <c:v>4.2</c:v>
                </c:pt>
                <c:pt idx="1360">
                  <c:v>4</c:v>
                </c:pt>
                <c:pt idx="1361">
                  <c:v>4</c:v>
                </c:pt>
                <c:pt idx="1362">
                  <c:v>3.7</c:v>
                </c:pt>
                <c:pt idx="1363">
                  <c:v>4.3</c:v>
                </c:pt>
                <c:pt idx="1364">
                  <c:v>4.2</c:v>
                </c:pt>
                <c:pt idx="1365">
                  <c:v>4</c:v>
                </c:pt>
                <c:pt idx="1366">
                  <c:v>3.9</c:v>
                </c:pt>
                <c:pt idx="1367">
                  <c:v>4.2</c:v>
                </c:pt>
                <c:pt idx="1368">
                  <c:v>3.7</c:v>
                </c:pt>
                <c:pt idx="1369">
                  <c:v>4.2</c:v>
                </c:pt>
                <c:pt idx="1370">
                  <c:v>2.9</c:v>
                </c:pt>
                <c:pt idx="1371">
                  <c:v>2.9</c:v>
                </c:pt>
                <c:pt idx="1372">
                  <c:v>3.5</c:v>
                </c:pt>
                <c:pt idx="1373">
                  <c:v>3.7</c:v>
                </c:pt>
                <c:pt idx="1374">
                  <c:v>3.9</c:v>
                </c:pt>
                <c:pt idx="1375">
                  <c:v>4.5</c:v>
                </c:pt>
                <c:pt idx="1376">
                  <c:v>4.3</c:v>
                </c:pt>
                <c:pt idx="1377">
                  <c:v>2.9</c:v>
                </c:pt>
                <c:pt idx="1378">
                  <c:v>3</c:v>
                </c:pt>
                <c:pt idx="1379">
                  <c:v>4.4000000000000004</c:v>
                </c:pt>
                <c:pt idx="1380">
                  <c:v>3.3</c:v>
                </c:pt>
                <c:pt idx="1381">
                  <c:v>4.0999999999999996</c:v>
                </c:pt>
                <c:pt idx="1382">
                  <c:v>3.9</c:v>
                </c:pt>
                <c:pt idx="1383">
                  <c:v>4.0999999999999996</c:v>
                </c:pt>
                <c:pt idx="1384">
                  <c:v>4</c:v>
                </c:pt>
                <c:pt idx="1385">
                  <c:v>4.4000000000000004</c:v>
                </c:pt>
                <c:pt idx="1386">
                  <c:v>4.2</c:v>
                </c:pt>
                <c:pt idx="1387">
                  <c:v>4.0999999999999996</c:v>
                </c:pt>
                <c:pt idx="1388">
                  <c:v>4.0999999999999996</c:v>
                </c:pt>
                <c:pt idx="1389">
                  <c:v>4.3</c:v>
                </c:pt>
                <c:pt idx="1390">
                  <c:v>4</c:v>
                </c:pt>
                <c:pt idx="1391">
                  <c:v>2.9</c:v>
                </c:pt>
                <c:pt idx="1392">
                  <c:v>2.9</c:v>
                </c:pt>
                <c:pt idx="1393">
                  <c:v>4.0999999999999996</c:v>
                </c:pt>
                <c:pt idx="1394">
                  <c:v>3.3</c:v>
                </c:pt>
                <c:pt idx="1395">
                  <c:v>4.5</c:v>
                </c:pt>
                <c:pt idx="1396">
                  <c:v>4.2</c:v>
                </c:pt>
                <c:pt idx="1397">
                  <c:v>4.3</c:v>
                </c:pt>
                <c:pt idx="1398">
                  <c:v>4.3</c:v>
                </c:pt>
                <c:pt idx="1399">
                  <c:v>4.2</c:v>
                </c:pt>
                <c:pt idx="1400">
                  <c:v>4.4000000000000004</c:v>
                </c:pt>
                <c:pt idx="1401">
                  <c:v>4.3</c:v>
                </c:pt>
                <c:pt idx="1402">
                  <c:v>4.2</c:v>
                </c:pt>
                <c:pt idx="1403">
                  <c:v>4.0999999999999996</c:v>
                </c:pt>
                <c:pt idx="1404">
                  <c:v>3.9</c:v>
                </c:pt>
                <c:pt idx="1405">
                  <c:v>3.6</c:v>
                </c:pt>
                <c:pt idx="1406">
                  <c:v>4.2</c:v>
                </c:pt>
                <c:pt idx="1407">
                  <c:v>4.4000000000000004</c:v>
                </c:pt>
                <c:pt idx="1408">
                  <c:v>4</c:v>
                </c:pt>
                <c:pt idx="1409">
                  <c:v>2.9</c:v>
                </c:pt>
                <c:pt idx="1410">
                  <c:v>4.4000000000000004</c:v>
                </c:pt>
                <c:pt idx="1411">
                  <c:v>2.9</c:v>
                </c:pt>
                <c:pt idx="1412">
                  <c:v>4.2</c:v>
                </c:pt>
                <c:pt idx="1413">
                  <c:v>4</c:v>
                </c:pt>
                <c:pt idx="1414">
                  <c:v>2.9</c:v>
                </c:pt>
                <c:pt idx="1415">
                  <c:v>2.9</c:v>
                </c:pt>
                <c:pt idx="1416">
                  <c:v>4.3</c:v>
                </c:pt>
                <c:pt idx="1417">
                  <c:v>4.5</c:v>
                </c:pt>
                <c:pt idx="1418">
                  <c:v>4.2</c:v>
                </c:pt>
                <c:pt idx="1419">
                  <c:v>3.9</c:v>
                </c:pt>
                <c:pt idx="1420">
                  <c:v>4</c:v>
                </c:pt>
                <c:pt idx="1421">
                  <c:v>4.8</c:v>
                </c:pt>
                <c:pt idx="1422">
                  <c:v>3.4</c:v>
                </c:pt>
                <c:pt idx="1423">
                  <c:v>4.0999999999999996</c:v>
                </c:pt>
                <c:pt idx="1424">
                  <c:v>3.9</c:v>
                </c:pt>
                <c:pt idx="1425">
                  <c:v>4.3</c:v>
                </c:pt>
                <c:pt idx="1426">
                  <c:v>4.2</c:v>
                </c:pt>
                <c:pt idx="1427">
                  <c:v>4</c:v>
                </c:pt>
                <c:pt idx="1428">
                  <c:v>4.4000000000000004</c:v>
                </c:pt>
                <c:pt idx="1429">
                  <c:v>4.7</c:v>
                </c:pt>
                <c:pt idx="1430">
                  <c:v>4.0999999999999996</c:v>
                </c:pt>
                <c:pt idx="1431">
                  <c:v>4.5</c:v>
                </c:pt>
                <c:pt idx="1432">
                  <c:v>4.2</c:v>
                </c:pt>
                <c:pt idx="1433">
                  <c:v>3.8</c:v>
                </c:pt>
                <c:pt idx="1434">
                  <c:v>4</c:v>
                </c:pt>
                <c:pt idx="1435">
                  <c:v>2.9</c:v>
                </c:pt>
                <c:pt idx="1436">
                  <c:v>2.9</c:v>
                </c:pt>
                <c:pt idx="1437">
                  <c:v>3.9</c:v>
                </c:pt>
                <c:pt idx="1438">
                  <c:v>4.2</c:v>
                </c:pt>
                <c:pt idx="1439">
                  <c:v>4.3</c:v>
                </c:pt>
                <c:pt idx="1440">
                  <c:v>4.4000000000000004</c:v>
                </c:pt>
                <c:pt idx="1441">
                  <c:v>4</c:v>
                </c:pt>
                <c:pt idx="1442">
                  <c:v>4.2</c:v>
                </c:pt>
                <c:pt idx="1443">
                  <c:v>4.3</c:v>
                </c:pt>
                <c:pt idx="1444">
                  <c:v>2.9</c:v>
                </c:pt>
                <c:pt idx="1445">
                  <c:v>2.9</c:v>
                </c:pt>
                <c:pt idx="1446">
                  <c:v>4.3</c:v>
                </c:pt>
                <c:pt idx="1447">
                  <c:v>2.9</c:v>
                </c:pt>
                <c:pt idx="1448">
                  <c:v>4.0999999999999996</c:v>
                </c:pt>
                <c:pt idx="1449">
                  <c:v>4.3</c:v>
                </c:pt>
                <c:pt idx="1450">
                  <c:v>4.2</c:v>
                </c:pt>
                <c:pt idx="1451">
                  <c:v>4.0999999999999996</c:v>
                </c:pt>
                <c:pt idx="1452">
                  <c:v>2.9</c:v>
                </c:pt>
                <c:pt idx="1453">
                  <c:v>4.0999999999999996</c:v>
                </c:pt>
                <c:pt idx="1454">
                  <c:v>2.9</c:v>
                </c:pt>
                <c:pt idx="1455">
                  <c:v>4.2</c:v>
                </c:pt>
                <c:pt idx="1456">
                  <c:v>4.4000000000000004</c:v>
                </c:pt>
                <c:pt idx="1457">
                  <c:v>2.9</c:v>
                </c:pt>
                <c:pt idx="1458">
                  <c:v>3.9</c:v>
                </c:pt>
                <c:pt idx="1459">
                  <c:v>4</c:v>
                </c:pt>
                <c:pt idx="1460">
                  <c:v>4</c:v>
                </c:pt>
                <c:pt idx="1461">
                  <c:v>4.0999999999999996</c:v>
                </c:pt>
                <c:pt idx="1462">
                  <c:v>4.5</c:v>
                </c:pt>
                <c:pt idx="1463">
                  <c:v>3.8</c:v>
                </c:pt>
                <c:pt idx="1464">
                  <c:v>4.3</c:v>
                </c:pt>
                <c:pt idx="1465">
                  <c:v>4</c:v>
                </c:pt>
                <c:pt idx="1466">
                  <c:v>3.8</c:v>
                </c:pt>
                <c:pt idx="1467">
                  <c:v>4</c:v>
                </c:pt>
                <c:pt idx="1468">
                  <c:v>4.5999999999999996</c:v>
                </c:pt>
                <c:pt idx="1469">
                  <c:v>3.6</c:v>
                </c:pt>
                <c:pt idx="1470">
                  <c:v>4.3</c:v>
                </c:pt>
                <c:pt idx="1471">
                  <c:v>3.7</c:v>
                </c:pt>
                <c:pt idx="1472">
                  <c:v>4.5999999999999996</c:v>
                </c:pt>
                <c:pt idx="1473">
                  <c:v>4.0999999999999996</c:v>
                </c:pt>
                <c:pt idx="1474">
                  <c:v>4.0999999999999996</c:v>
                </c:pt>
                <c:pt idx="1475">
                  <c:v>4.4000000000000004</c:v>
                </c:pt>
                <c:pt idx="1476">
                  <c:v>2.9</c:v>
                </c:pt>
                <c:pt idx="1477">
                  <c:v>3.9</c:v>
                </c:pt>
                <c:pt idx="1478">
                  <c:v>4.0999999999999996</c:v>
                </c:pt>
                <c:pt idx="1479">
                  <c:v>4.2</c:v>
                </c:pt>
                <c:pt idx="1480">
                  <c:v>4.4000000000000004</c:v>
                </c:pt>
                <c:pt idx="1481">
                  <c:v>4.2</c:v>
                </c:pt>
                <c:pt idx="1482">
                  <c:v>4</c:v>
                </c:pt>
                <c:pt idx="1483">
                  <c:v>3.8</c:v>
                </c:pt>
                <c:pt idx="1484">
                  <c:v>4</c:v>
                </c:pt>
                <c:pt idx="1485">
                  <c:v>4.2</c:v>
                </c:pt>
                <c:pt idx="1486">
                  <c:v>3.7</c:v>
                </c:pt>
                <c:pt idx="1487">
                  <c:v>4.0999999999999996</c:v>
                </c:pt>
                <c:pt idx="1488">
                  <c:v>4.0999999999999996</c:v>
                </c:pt>
                <c:pt idx="1489">
                  <c:v>4.2</c:v>
                </c:pt>
                <c:pt idx="1490">
                  <c:v>2.9</c:v>
                </c:pt>
                <c:pt idx="1491">
                  <c:v>4.2</c:v>
                </c:pt>
                <c:pt idx="1492">
                  <c:v>2.9</c:v>
                </c:pt>
                <c:pt idx="1493">
                  <c:v>4.4000000000000004</c:v>
                </c:pt>
                <c:pt idx="1494">
                  <c:v>4.3</c:v>
                </c:pt>
                <c:pt idx="1495">
                  <c:v>3.9</c:v>
                </c:pt>
                <c:pt idx="1496">
                  <c:v>4.2</c:v>
                </c:pt>
                <c:pt idx="1497">
                  <c:v>4.5</c:v>
                </c:pt>
                <c:pt idx="1498">
                  <c:v>4.5999999999999996</c:v>
                </c:pt>
                <c:pt idx="1499">
                  <c:v>4.2</c:v>
                </c:pt>
                <c:pt idx="1500">
                  <c:v>3.8</c:v>
                </c:pt>
                <c:pt idx="1501">
                  <c:v>4.2</c:v>
                </c:pt>
                <c:pt idx="1502">
                  <c:v>4.0999999999999996</c:v>
                </c:pt>
                <c:pt idx="1503">
                  <c:v>3.6</c:v>
                </c:pt>
                <c:pt idx="1504">
                  <c:v>4.3</c:v>
                </c:pt>
                <c:pt idx="1505">
                  <c:v>4.5</c:v>
                </c:pt>
                <c:pt idx="1506">
                  <c:v>2.9</c:v>
                </c:pt>
                <c:pt idx="1507">
                  <c:v>4.3</c:v>
                </c:pt>
                <c:pt idx="1508">
                  <c:v>4.3</c:v>
                </c:pt>
                <c:pt idx="1509">
                  <c:v>2.9</c:v>
                </c:pt>
                <c:pt idx="1510">
                  <c:v>3.7</c:v>
                </c:pt>
                <c:pt idx="1511">
                  <c:v>2.9</c:v>
                </c:pt>
                <c:pt idx="1512">
                  <c:v>3.7</c:v>
                </c:pt>
                <c:pt idx="1513">
                  <c:v>3.4</c:v>
                </c:pt>
                <c:pt idx="1514">
                  <c:v>2.9</c:v>
                </c:pt>
                <c:pt idx="1515">
                  <c:v>4.0999999999999996</c:v>
                </c:pt>
                <c:pt idx="1516">
                  <c:v>4.2</c:v>
                </c:pt>
                <c:pt idx="1517">
                  <c:v>3.9</c:v>
                </c:pt>
                <c:pt idx="1518">
                  <c:v>4.3</c:v>
                </c:pt>
                <c:pt idx="1519">
                  <c:v>4</c:v>
                </c:pt>
                <c:pt idx="1520">
                  <c:v>3.9</c:v>
                </c:pt>
                <c:pt idx="1521">
                  <c:v>2.9</c:v>
                </c:pt>
                <c:pt idx="1522">
                  <c:v>4.0999999999999996</c:v>
                </c:pt>
                <c:pt idx="1523">
                  <c:v>4</c:v>
                </c:pt>
                <c:pt idx="1524">
                  <c:v>4.3</c:v>
                </c:pt>
                <c:pt idx="1525">
                  <c:v>4.5</c:v>
                </c:pt>
                <c:pt idx="1526">
                  <c:v>4.2</c:v>
                </c:pt>
                <c:pt idx="1527">
                  <c:v>2.9</c:v>
                </c:pt>
                <c:pt idx="1528">
                  <c:v>2.9</c:v>
                </c:pt>
                <c:pt idx="1529">
                  <c:v>4.5</c:v>
                </c:pt>
                <c:pt idx="1530">
                  <c:v>2.9</c:v>
                </c:pt>
                <c:pt idx="1531">
                  <c:v>4.4000000000000004</c:v>
                </c:pt>
                <c:pt idx="1532">
                  <c:v>4.3</c:v>
                </c:pt>
                <c:pt idx="1533">
                  <c:v>4.4000000000000004</c:v>
                </c:pt>
                <c:pt idx="1534">
                  <c:v>4</c:v>
                </c:pt>
                <c:pt idx="1535">
                  <c:v>2.9</c:v>
                </c:pt>
                <c:pt idx="1536">
                  <c:v>2.9</c:v>
                </c:pt>
                <c:pt idx="1537">
                  <c:v>3.9</c:v>
                </c:pt>
                <c:pt idx="1538">
                  <c:v>4.3</c:v>
                </c:pt>
                <c:pt idx="1539">
                  <c:v>4.2</c:v>
                </c:pt>
                <c:pt idx="1540">
                  <c:v>2.9</c:v>
                </c:pt>
                <c:pt idx="1541">
                  <c:v>4.2</c:v>
                </c:pt>
                <c:pt idx="1542">
                  <c:v>4.4000000000000004</c:v>
                </c:pt>
                <c:pt idx="1543">
                  <c:v>4</c:v>
                </c:pt>
                <c:pt idx="1544">
                  <c:v>4.3</c:v>
                </c:pt>
                <c:pt idx="1545">
                  <c:v>2.9</c:v>
                </c:pt>
                <c:pt idx="1546">
                  <c:v>4</c:v>
                </c:pt>
                <c:pt idx="1547">
                  <c:v>4.4000000000000004</c:v>
                </c:pt>
                <c:pt idx="1548">
                  <c:v>4.2</c:v>
                </c:pt>
                <c:pt idx="1549">
                  <c:v>4.9000000000000004</c:v>
                </c:pt>
                <c:pt idx="1550">
                  <c:v>4.0999999999999996</c:v>
                </c:pt>
                <c:pt idx="1551">
                  <c:v>4.5</c:v>
                </c:pt>
                <c:pt idx="1552">
                  <c:v>4.3</c:v>
                </c:pt>
                <c:pt idx="1553">
                  <c:v>4.3</c:v>
                </c:pt>
                <c:pt idx="1554">
                  <c:v>4.2</c:v>
                </c:pt>
                <c:pt idx="1555">
                  <c:v>3.7</c:v>
                </c:pt>
                <c:pt idx="1556">
                  <c:v>3.5</c:v>
                </c:pt>
                <c:pt idx="1557">
                  <c:v>4.0999999999999996</c:v>
                </c:pt>
                <c:pt idx="1558">
                  <c:v>2.9</c:v>
                </c:pt>
                <c:pt idx="1559">
                  <c:v>4.7</c:v>
                </c:pt>
                <c:pt idx="1560">
                  <c:v>3.9</c:v>
                </c:pt>
                <c:pt idx="1561">
                  <c:v>4.7</c:v>
                </c:pt>
                <c:pt idx="1562">
                  <c:v>3.7</c:v>
                </c:pt>
                <c:pt idx="1563">
                  <c:v>2.9</c:v>
                </c:pt>
                <c:pt idx="1564">
                  <c:v>4.7</c:v>
                </c:pt>
                <c:pt idx="1565">
                  <c:v>4</c:v>
                </c:pt>
                <c:pt idx="1566">
                  <c:v>4.5</c:v>
                </c:pt>
                <c:pt idx="1567">
                  <c:v>4.4000000000000004</c:v>
                </c:pt>
                <c:pt idx="1568">
                  <c:v>4.4000000000000004</c:v>
                </c:pt>
                <c:pt idx="1569">
                  <c:v>4.2</c:v>
                </c:pt>
                <c:pt idx="1570">
                  <c:v>3.8</c:v>
                </c:pt>
                <c:pt idx="1571">
                  <c:v>4.0999999999999996</c:v>
                </c:pt>
                <c:pt idx="1572">
                  <c:v>3.9</c:v>
                </c:pt>
                <c:pt idx="1573">
                  <c:v>4.0999999999999996</c:v>
                </c:pt>
                <c:pt idx="1574">
                  <c:v>2.9</c:v>
                </c:pt>
                <c:pt idx="1575">
                  <c:v>4.4000000000000004</c:v>
                </c:pt>
                <c:pt idx="1576">
                  <c:v>4.5</c:v>
                </c:pt>
                <c:pt idx="1577">
                  <c:v>2.9</c:v>
                </c:pt>
                <c:pt idx="1578">
                  <c:v>4.5999999999999996</c:v>
                </c:pt>
                <c:pt idx="1579">
                  <c:v>2.9</c:v>
                </c:pt>
                <c:pt idx="1580">
                  <c:v>3.5</c:v>
                </c:pt>
                <c:pt idx="1581">
                  <c:v>2.9</c:v>
                </c:pt>
                <c:pt idx="1582">
                  <c:v>4.3</c:v>
                </c:pt>
                <c:pt idx="1583">
                  <c:v>4.4000000000000004</c:v>
                </c:pt>
                <c:pt idx="1584">
                  <c:v>4.0999999999999996</c:v>
                </c:pt>
                <c:pt idx="1585">
                  <c:v>3.8</c:v>
                </c:pt>
                <c:pt idx="1586">
                  <c:v>2.9</c:v>
                </c:pt>
                <c:pt idx="1587">
                  <c:v>3.2</c:v>
                </c:pt>
                <c:pt idx="1588">
                  <c:v>2.9</c:v>
                </c:pt>
                <c:pt idx="1589">
                  <c:v>4.3</c:v>
                </c:pt>
                <c:pt idx="1590">
                  <c:v>3.9</c:v>
                </c:pt>
                <c:pt idx="1591">
                  <c:v>4.2</c:v>
                </c:pt>
                <c:pt idx="1592">
                  <c:v>4.3</c:v>
                </c:pt>
                <c:pt idx="1593">
                  <c:v>4.4000000000000004</c:v>
                </c:pt>
                <c:pt idx="1594">
                  <c:v>4.7</c:v>
                </c:pt>
                <c:pt idx="1595">
                  <c:v>4.5</c:v>
                </c:pt>
                <c:pt idx="1596">
                  <c:v>3.8</c:v>
                </c:pt>
                <c:pt idx="1597">
                  <c:v>3.8</c:v>
                </c:pt>
                <c:pt idx="1598">
                  <c:v>4.2</c:v>
                </c:pt>
                <c:pt idx="1599">
                  <c:v>3.6</c:v>
                </c:pt>
                <c:pt idx="1600">
                  <c:v>4.5</c:v>
                </c:pt>
                <c:pt idx="1601">
                  <c:v>3.7</c:v>
                </c:pt>
                <c:pt idx="1602">
                  <c:v>3.7</c:v>
                </c:pt>
                <c:pt idx="1603">
                  <c:v>4</c:v>
                </c:pt>
                <c:pt idx="1604">
                  <c:v>4.4000000000000004</c:v>
                </c:pt>
                <c:pt idx="1605">
                  <c:v>4.5999999999999996</c:v>
                </c:pt>
                <c:pt idx="1606">
                  <c:v>4.3</c:v>
                </c:pt>
                <c:pt idx="1607">
                  <c:v>4.4000000000000004</c:v>
                </c:pt>
                <c:pt idx="1608">
                  <c:v>4.2</c:v>
                </c:pt>
                <c:pt idx="1609">
                  <c:v>4.2</c:v>
                </c:pt>
                <c:pt idx="1610">
                  <c:v>4.5999999999999996</c:v>
                </c:pt>
                <c:pt idx="1611">
                  <c:v>3.6</c:v>
                </c:pt>
                <c:pt idx="1612">
                  <c:v>4.5999999999999996</c:v>
                </c:pt>
                <c:pt idx="1613">
                  <c:v>5</c:v>
                </c:pt>
                <c:pt idx="1614">
                  <c:v>4.2</c:v>
                </c:pt>
                <c:pt idx="1615">
                  <c:v>3.9</c:v>
                </c:pt>
                <c:pt idx="1616">
                  <c:v>4.4000000000000004</c:v>
                </c:pt>
                <c:pt idx="1617">
                  <c:v>4.4000000000000004</c:v>
                </c:pt>
                <c:pt idx="1618">
                  <c:v>4.4000000000000004</c:v>
                </c:pt>
                <c:pt idx="1619">
                  <c:v>4.2</c:v>
                </c:pt>
                <c:pt idx="1620">
                  <c:v>4.3</c:v>
                </c:pt>
                <c:pt idx="1621">
                  <c:v>4.0999999999999996</c:v>
                </c:pt>
                <c:pt idx="1622">
                  <c:v>4</c:v>
                </c:pt>
                <c:pt idx="1623">
                  <c:v>4</c:v>
                </c:pt>
                <c:pt idx="1624">
                  <c:v>4.2</c:v>
                </c:pt>
                <c:pt idx="1625">
                  <c:v>4.3</c:v>
                </c:pt>
                <c:pt idx="1626">
                  <c:v>2.9</c:v>
                </c:pt>
                <c:pt idx="1627">
                  <c:v>4.4000000000000004</c:v>
                </c:pt>
                <c:pt idx="1628">
                  <c:v>4.4000000000000004</c:v>
                </c:pt>
                <c:pt idx="1629">
                  <c:v>4.2</c:v>
                </c:pt>
                <c:pt idx="1630">
                  <c:v>4</c:v>
                </c:pt>
                <c:pt idx="1631">
                  <c:v>4.2</c:v>
                </c:pt>
                <c:pt idx="1632">
                  <c:v>3.9</c:v>
                </c:pt>
                <c:pt idx="1633">
                  <c:v>2.9</c:v>
                </c:pt>
                <c:pt idx="1634">
                  <c:v>2.9</c:v>
                </c:pt>
                <c:pt idx="1635">
                  <c:v>4.2</c:v>
                </c:pt>
                <c:pt idx="1636">
                  <c:v>3.9</c:v>
                </c:pt>
                <c:pt idx="1637">
                  <c:v>4.5999999999999996</c:v>
                </c:pt>
                <c:pt idx="1638">
                  <c:v>4.3</c:v>
                </c:pt>
                <c:pt idx="1639">
                  <c:v>4.4000000000000004</c:v>
                </c:pt>
                <c:pt idx="1640">
                  <c:v>2.9</c:v>
                </c:pt>
                <c:pt idx="1641">
                  <c:v>4.4000000000000004</c:v>
                </c:pt>
                <c:pt idx="1642">
                  <c:v>4.2</c:v>
                </c:pt>
                <c:pt idx="1643">
                  <c:v>4.2</c:v>
                </c:pt>
                <c:pt idx="1644">
                  <c:v>4.3</c:v>
                </c:pt>
                <c:pt idx="1645">
                  <c:v>4.3</c:v>
                </c:pt>
                <c:pt idx="1646">
                  <c:v>3.9</c:v>
                </c:pt>
                <c:pt idx="1647">
                  <c:v>4</c:v>
                </c:pt>
                <c:pt idx="1648">
                  <c:v>4</c:v>
                </c:pt>
                <c:pt idx="1649">
                  <c:v>4.0999999999999996</c:v>
                </c:pt>
                <c:pt idx="1650">
                  <c:v>2.9</c:v>
                </c:pt>
                <c:pt idx="1651">
                  <c:v>4.0999999999999996</c:v>
                </c:pt>
                <c:pt idx="1652">
                  <c:v>4.3</c:v>
                </c:pt>
                <c:pt idx="1653">
                  <c:v>3.8</c:v>
                </c:pt>
                <c:pt idx="1654">
                  <c:v>4.3</c:v>
                </c:pt>
                <c:pt idx="1655">
                  <c:v>3.8</c:v>
                </c:pt>
                <c:pt idx="1656">
                  <c:v>4.0999999999999996</c:v>
                </c:pt>
                <c:pt idx="1657">
                  <c:v>2.9</c:v>
                </c:pt>
                <c:pt idx="1658">
                  <c:v>4.3</c:v>
                </c:pt>
                <c:pt idx="1659">
                  <c:v>3.7</c:v>
                </c:pt>
                <c:pt idx="1660">
                  <c:v>4.2</c:v>
                </c:pt>
                <c:pt idx="1661">
                  <c:v>4.2</c:v>
                </c:pt>
                <c:pt idx="1662">
                  <c:v>4.3</c:v>
                </c:pt>
                <c:pt idx="1663">
                  <c:v>4.3</c:v>
                </c:pt>
                <c:pt idx="1664">
                  <c:v>2.9</c:v>
                </c:pt>
                <c:pt idx="1665">
                  <c:v>4</c:v>
                </c:pt>
                <c:pt idx="1666">
                  <c:v>4</c:v>
                </c:pt>
                <c:pt idx="1667">
                  <c:v>4</c:v>
                </c:pt>
                <c:pt idx="1668">
                  <c:v>2.9</c:v>
                </c:pt>
                <c:pt idx="1669">
                  <c:v>2.9</c:v>
                </c:pt>
                <c:pt idx="1670">
                  <c:v>2.9</c:v>
                </c:pt>
                <c:pt idx="1671">
                  <c:v>2.9</c:v>
                </c:pt>
                <c:pt idx="1672">
                  <c:v>2.9</c:v>
                </c:pt>
                <c:pt idx="1673">
                  <c:v>4.5</c:v>
                </c:pt>
                <c:pt idx="1674">
                  <c:v>4.0999999999999996</c:v>
                </c:pt>
                <c:pt idx="1675">
                  <c:v>4.0999999999999996</c:v>
                </c:pt>
                <c:pt idx="1676">
                  <c:v>4.3</c:v>
                </c:pt>
                <c:pt idx="1677">
                  <c:v>4.2</c:v>
                </c:pt>
                <c:pt idx="1678">
                  <c:v>3.9</c:v>
                </c:pt>
                <c:pt idx="1679">
                  <c:v>3.9</c:v>
                </c:pt>
                <c:pt idx="1680">
                  <c:v>2.9</c:v>
                </c:pt>
                <c:pt idx="1681">
                  <c:v>3.7</c:v>
                </c:pt>
                <c:pt idx="1682">
                  <c:v>4.0999999999999996</c:v>
                </c:pt>
                <c:pt idx="1683">
                  <c:v>2.9</c:v>
                </c:pt>
                <c:pt idx="1684">
                  <c:v>4.3</c:v>
                </c:pt>
                <c:pt idx="1685">
                  <c:v>2.9</c:v>
                </c:pt>
                <c:pt idx="1686">
                  <c:v>4.4000000000000004</c:v>
                </c:pt>
                <c:pt idx="1687">
                  <c:v>4.3</c:v>
                </c:pt>
                <c:pt idx="1688">
                  <c:v>4.4000000000000004</c:v>
                </c:pt>
                <c:pt idx="1689">
                  <c:v>4.3</c:v>
                </c:pt>
                <c:pt idx="1690">
                  <c:v>3.9</c:v>
                </c:pt>
                <c:pt idx="1691">
                  <c:v>4</c:v>
                </c:pt>
                <c:pt idx="1692">
                  <c:v>4.0999999999999996</c:v>
                </c:pt>
                <c:pt idx="1693">
                  <c:v>4.3</c:v>
                </c:pt>
                <c:pt idx="1694">
                  <c:v>4.2</c:v>
                </c:pt>
                <c:pt idx="1695">
                  <c:v>3.9</c:v>
                </c:pt>
                <c:pt idx="1696">
                  <c:v>4.0999999999999996</c:v>
                </c:pt>
                <c:pt idx="1697">
                  <c:v>4.3</c:v>
                </c:pt>
                <c:pt idx="1698">
                  <c:v>4.0999999999999996</c:v>
                </c:pt>
                <c:pt idx="1699">
                  <c:v>2.9</c:v>
                </c:pt>
                <c:pt idx="1700">
                  <c:v>4.2</c:v>
                </c:pt>
                <c:pt idx="1701">
                  <c:v>4.8</c:v>
                </c:pt>
                <c:pt idx="1702">
                  <c:v>3.9</c:v>
                </c:pt>
                <c:pt idx="1703">
                  <c:v>4.4000000000000004</c:v>
                </c:pt>
                <c:pt idx="1704">
                  <c:v>4.5</c:v>
                </c:pt>
                <c:pt idx="1705">
                  <c:v>4.4000000000000004</c:v>
                </c:pt>
                <c:pt idx="1706">
                  <c:v>4.3</c:v>
                </c:pt>
                <c:pt idx="1707">
                  <c:v>2.9</c:v>
                </c:pt>
                <c:pt idx="1708">
                  <c:v>4</c:v>
                </c:pt>
                <c:pt idx="1709">
                  <c:v>4.2</c:v>
                </c:pt>
                <c:pt idx="1710">
                  <c:v>3.8</c:v>
                </c:pt>
                <c:pt idx="1711">
                  <c:v>4.4000000000000004</c:v>
                </c:pt>
                <c:pt idx="1712">
                  <c:v>4.0999999999999996</c:v>
                </c:pt>
                <c:pt idx="1713">
                  <c:v>4.7</c:v>
                </c:pt>
                <c:pt idx="1714">
                  <c:v>4.3</c:v>
                </c:pt>
                <c:pt idx="1715">
                  <c:v>4.4000000000000004</c:v>
                </c:pt>
                <c:pt idx="1716">
                  <c:v>3.9</c:v>
                </c:pt>
                <c:pt idx="1717">
                  <c:v>4.3</c:v>
                </c:pt>
                <c:pt idx="1718">
                  <c:v>4</c:v>
                </c:pt>
                <c:pt idx="1719">
                  <c:v>4.5</c:v>
                </c:pt>
                <c:pt idx="1720">
                  <c:v>3.3</c:v>
                </c:pt>
                <c:pt idx="1721">
                  <c:v>4.4000000000000004</c:v>
                </c:pt>
                <c:pt idx="1722">
                  <c:v>4.0999999999999996</c:v>
                </c:pt>
                <c:pt idx="1723">
                  <c:v>4.7</c:v>
                </c:pt>
                <c:pt idx="1724">
                  <c:v>4.4000000000000004</c:v>
                </c:pt>
                <c:pt idx="1725">
                  <c:v>4.0999999999999996</c:v>
                </c:pt>
                <c:pt idx="1726">
                  <c:v>4.4000000000000004</c:v>
                </c:pt>
                <c:pt idx="1727">
                  <c:v>4.0999999999999996</c:v>
                </c:pt>
                <c:pt idx="1728">
                  <c:v>4.4000000000000004</c:v>
                </c:pt>
                <c:pt idx="1729">
                  <c:v>2.9</c:v>
                </c:pt>
                <c:pt idx="1730">
                  <c:v>4</c:v>
                </c:pt>
                <c:pt idx="1731">
                  <c:v>4</c:v>
                </c:pt>
                <c:pt idx="1732">
                  <c:v>3.8</c:v>
                </c:pt>
                <c:pt idx="1733">
                  <c:v>3.9</c:v>
                </c:pt>
                <c:pt idx="1734">
                  <c:v>3.6</c:v>
                </c:pt>
                <c:pt idx="1735">
                  <c:v>4.3</c:v>
                </c:pt>
                <c:pt idx="1736">
                  <c:v>4.5</c:v>
                </c:pt>
                <c:pt idx="1737">
                  <c:v>4.5999999999999996</c:v>
                </c:pt>
                <c:pt idx="1738">
                  <c:v>4.5</c:v>
                </c:pt>
                <c:pt idx="1739">
                  <c:v>3.5</c:v>
                </c:pt>
                <c:pt idx="1740">
                  <c:v>4.4000000000000004</c:v>
                </c:pt>
                <c:pt idx="1741">
                  <c:v>4.3</c:v>
                </c:pt>
                <c:pt idx="1742">
                  <c:v>4.5999999999999996</c:v>
                </c:pt>
                <c:pt idx="1743">
                  <c:v>2.9</c:v>
                </c:pt>
                <c:pt idx="1744">
                  <c:v>4.4000000000000004</c:v>
                </c:pt>
                <c:pt idx="1745">
                  <c:v>4.5</c:v>
                </c:pt>
                <c:pt idx="1746">
                  <c:v>4.3</c:v>
                </c:pt>
                <c:pt idx="1747">
                  <c:v>4</c:v>
                </c:pt>
                <c:pt idx="1748">
                  <c:v>2.9</c:v>
                </c:pt>
                <c:pt idx="1749">
                  <c:v>4.2</c:v>
                </c:pt>
                <c:pt idx="1750">
                  <c:v>4.4000000000000004</c:v>
                </c:pt>
                <c:pt idx="1751">
                  <c:v>4.3</c:v>
                </c:pt>
                <c:pt idx="1752">
                  <c:v>4.0999999999999996</c:v>
                </c:pt>
                <c:pt idx="1753">
                  <c:v>2.9</c:v>
                </c:pt>
                <c:pt idx="1754">
                  <c:v>4.3</c:v>
                </c:pt>
                <c:pt idx="1755">
                  <c:v>4.0999999999999996</c:v>
                </c:pt>
                <c:pt idx="1756">
                  <c:v>4.5</c:v>
                </c:pt>
                <c:pt idx="1757">
                  <c:v>4.3</c:v>
                </c:pt>
                <c:pt idx="1758">
                  <c:v>4.3</c:v>
                </c:pt>
                <c:pt idx="1759">
                  <c:v>4.2</c:v>
                </c:pt>
                <c:pt idx="1760">
                  <c:v>3.9</c:v>
                </c:pt>
                <c:pt idx="1761">
                  <c:v>4.3</c:v>
                </c:pt>
                <c:pt idx="1762">
                  <c:v>4.2</c:v>
                </c:pt>
                <c:pt idx="1763">
                  <c:v>3.5</c:v>
                </c:pt>
                <c:pt idx="1764">
                  <c:v>2.9</c:v>
                </c:pt>
                <c:pt idx="1765">
                  <c:v>4.2</c:v>
                </c:pt>
                <c:pt idx="1766">
                  <c:v>3.3</c:v>
                </c:pt>
                <c:pt idx="1767">
                  <c:v>3.9</c:v>
                </c:pt>
                <c:pt idx="1768">
                  <c:v>4.3</c:v>
                </c:pt>
                <c:pt idx="1769">
                  <c:v>4.0999999999999996</c:v>
                </c:pt>
                <c:pt idx="1770">
                  <c:v>2.9</c:v>
                </c:pt>
                <c:pt idx="1771">
                  <c:v>4</c:v>
                </c:pt>
                <c:pt idx="1772">
                  <c:v>4.4000000000000004</c:v>
                </c:pt>
                <c:pt idx="1773">
                  <c:v>4.3</c:v>
                </c:pt>
                <c:pt idx="1774">
                  <c:v>4.4000000000000004</c:v>
                </c:pt>
                <c:pt idx="1775">
                  <c:v>4.5</c:v>
                </c:pt>
                <c:pt idx="1776">
                  <c:v>4.0999999999999996</c:v>
                </c:pt>
                <c:pt idx="1777">
                  <c:v>4.5</c:v>
                </c:pt>
                <c:pt idx="1778">
                  <c:v>4.5999999999999996</c:v>
                </c:pt>
                <c:pt idx="1779">
                  <c:v>4.5</c:v>
                </c:pt>
                <c:pt idx="1780">
                  <c:v>4.0999999999999996</c:v>
                </c:pt>
                <c:pt idx="1781">
                  <c:v>3.8</c:v>
                </c:pt>
                <c:pt idx="1782">
                  <c:v>4.3</c:v>
                </c:pt>
                <c:pt idx="1783">
                  <c:v>3.8</c:v>
                </c:pt>
                <c:pt idx="1784">
                  <c:v>4.2</c:v>
                </c:pt>
                <c:pt idx="1785">
                  <c:v>4.3</c:v>
                </c:pt>
                <c:pt idx="1786">
                  <c:v>4.2</c:v>
                </c:pt>
                <c:pt idx="1787">
                  <c:v>4.3</c:v>
                </c:pt>
                <c:pt idx="1788">
                  <c:v>4.3</c:v>
                </c:pt>
                <c:pt idx="1789">
                  <c:v>2.9</c:v>
                </c:pt>
                <c:pt idx="1790">
                  <c:v>3.8</c:v>
                </c:pt>
                <c:pt idx="1791">
                  <c:v>4</c:v>
                </c:pt>
                <c:pt idx="1792">
                  <c:v>2.9</c:v>
                </c:pt>
                <c:pt idx="1793">
                  <c:v>4.2</c:v>
                </c:pt>
                <c:pt idx="1794">
                  <c:v>4.3</c:v>
                </c:pt>
                <c:pt idx="1795">
                  <c:v>4</c:v>
                </c:pt>
                <c:pt idx="1796">
                  <c:v>4</c:v>
                </c:pt>
                <c:pt idx="1797">
                  <c:v>4.2</c:v>
                </c:pt>
                <c:pt idx="1798">
                  <c:v>4.8</c:v>
                </c:pt>
                <c:pt idx="1799">
                  <c:v>2.9</c:v>
                </c:pt>
                <c:pt idx="1800">
                  <c:v>4.0999999999999996</c:v>
                </c:pt>
                <c:pt idx="1801">
                  <c:v>4.0999999999999996</c:v>
                </c:pt>
                <c:pt idx="1802">
                  <c:v>3.3</c:v>
                </c:pt>
                <c:pt idx="1803">
                  <c:v>4</c:v>
                </c:pt>
                <c:pt idx="1804">
                  <c:v>2.9</c:v>
                </c:pt>
                <c:pt idx="1805">
                  <c:v>4.4000000000000004</c:v>
                </c:pt>
                <c:pt idx="1806">
                  <c:v>4.2</c:v>
                </c:pt>
                <c:pt idx="1807">
                  <c:v>4.3</c:v>
                </c:pt>
                <c:pt idx="1808">
                  <c:v>4.2</c:v>
                </c:pt>
                <c:pt idx="1809">
                  <c:v>4.0999999999999996</c:v>
                </c:pt>
                <c:pt idx="1810">
                  <c:v>2.9</c:v>
                </c:pt>
                <c:pt idx="1811">
                  <c:v>3.7</c:v>
                </c:pt>
                <c:pt idx="1812">
                  <c:v>4.2</c:v>
                </c:pt>
                <c:pt idx="1813">
                  <c:v>4.0999999999999996</c:v>
                </c:pt>
                <c:pt idx="1814">
                  <c:v>3.8</c:v>
                </c:pt>
                <c:pt idx="1815">
                  <c:v>3.9</c:v>
                </c:pt>
                <c:pt idx="1816">
                  <c:v>4.0999999999999996</c:v>
                </c:pt>
                <c:pt idx="1817">
                  <c:v>4.3</c:v>
                </c:pt>
                <c:pt idx="1818">
                  <c:v>4.0999999999999996</c:v>
                </c:pt>
                <c:pt idx="1819">
                  <c:v>2.9</c:v>
                </c:pt>
                <c:pt idx="1820">
                  <c:v>4</c:v>
                </c:pt>
                <c:pt idx="1821">
                  <c:v>4.4000000000000004</c:v>
                </c:pt>
                <c:pt idx="1822">
                  <c:v>4.3</c:v>
                </c:pt>
                <c:pt idx="1823">
                  <c:v>4.2</c:v>
                </c:pt>
                <c:pt idx="1824">
                  <c:v>3.8</c:v>
                </c:pt>
                <c:pt idx="1825">
                  <c:v>4.5</c:v>
                </c:pt>
                <c:pt idx="1826">
                  <c:v>4.3</c:v>
                </c:pt>
                <c:pt idx="1827">
                  <c:v>3.8</c:v>
                </c:pt>
                <c:pt idx="1828">
                  <c:v>4.2</c:v>
                </c:pt>
                <c:pt idx="1829">
                  <c:v>4.5999999999999996</c:v>
                </c:pt>
                <c:pt idx="1830">
                  <c:v>3.9</c:v>
                </c:pt>
                <c:pt idx="1831">
                  <c:v>2.9</c:v>
                </c:pt>
                <c:pt idx="1832">
                  <c:v>4.2</c:v>
                </c:pt>
                <c:pt idx="1833">
                  <c:v>4</c:v>
                </c:pt>
                <c:pt idx="1834">
                  <c:v>4.5</c:v>
                </c:pt>
                <c:pt idx="1835">
                  <c:v>4.2</c:v>
                </c:pt>
                <c:pt idx="1836">
                  <c:v>4</c:v>
                </c:pt>
                <c:pt idx="1837">
                  <c:v>3.9</c:v>
                </c:pt>
                <c:pt idx="1838">
                  <c:v>2.9</c:v>
                </c:pt>
                <c:pt idx="1839">
                  <c:v>4.0999999999999996</c:v>
                </c:pt>
                <c:pt idx="1840">
                  <c:v>3.2</c:v>
                </c:pt>
                <c:pt idx="1841">
                  <c:v>4.0999999999999996</c:v>
                </c:pt>
                <c:pt idx="1842">
                  <c:v>3.4</c:v>
                </c:pt>
                <c:pt idx="1843">
                  <c:v>4.3</c:v>
                </c:pt>
                <c:pt idx="1844">
                  <c:v>4.3</c:v>
                </c:pt>
                <c:pt idx="1845">
                  <c:v>4.4000000000000004</c:v>
                </c:pt>
                <c:pt idx="1846">
                  <c:v>4.3</c:v>
                </c:pt>
                <c:pt idx="1847">
                  <c:v>4.7</c:v>
                </c:pt>
                <c:pt idx="1848">
                  <c:v>3.9</c:v>
                </c:pt>
                <c:pt idx="1849">
                  <c:v>4.4000000000000004</c:v>
                </c:pt>
                <c:pt idx="1850">
                  <c:v>4</c:v>
                </c:pt>
                <c:pt idx="1851">
                  <c:v>4</c:v>
                </c:pt>
                <c:pt idx="1852">
                  <c:v>2.9</c:v>
                </c:pt>
                <c:pt idx="1853">
                  <c:v>4.4000000000000004</c:v>
                </c:pt>
                <c:pt idx="1854">
                  <c:v>4.7</c:v>
                </c:pt>
                <c:pt idx="1855">
                  <c:v>4.7</c:v>
                </c:pt>
                <c:pt idx="1856">
                  <c:v>4.7</c:v>
                </c:pt>
                <c:pt idx="1857">
                  <c:v>4.5</c:v>
                </c:pt>
                <c:pt idx="1858">
                  <c:v>2.9</c:v>
                </c:pt>
                <c:pt idx="1859">
                  <c:v>2.9</c:v>
                </c:pt>
                <c:pt idx="1860">
                  <c:v>4.0999999999999996</c:v>
                </c:pt>
                <c:pt idx="1861">
                  <c:v>2.9</c:v>
                </c:pt>
                <c:pt idx="1862">
                  <c:v>3.9</c:v>
                </c:pt>
                <c:pt idx="1863">
                  <c:v>4</c:v>
                </c:pt>
                <c:pt idx="1864">
                  <c:v>2.9</c:v>
                </c:pt>
                <c:pt idx="1865">
                  <c:v>4.3</c:v>
                </c:pt>
                <c:pt idx="1866">
                  <c:v>4.3</c:v>
                </c:pt>
                <c:pt idx="1867">
                  <c:v>4.2</c:v>
                </c:pt>
                <c:pt idx="1868">
                  <c:v>4.2</c:v>
                </c:pt>
                <c:pt idx="1869">
                  <c:v>4.3</c:v>
                </c:pt>
                <c:pt idx="1870">
                  <c:v>3.6</c:v>
                </c:pt>
                <c:pt idx="1871">
                  <c:v>3.2</c:v>
                </c:pt>
                <c:pt idx="1872">
                  <c:v>4.0999999999999996</c:v>
                </c:pt>
                <c:pt idx="1873">
                  <c:v>4.0999999999999996</c:v>
                </c:pt>
                <c:pt idx="1874">
                  <c:v>4.2</c:v>
                </c:pt>
                <c:pt idx="1875">
                  <c:v>2.9</c:v>
                </c:pt>
                <c:pt idx="1876">
                  <c:v>4.2</c:v>
                </c:pt>
                <c:pt idx="1877">
                  <c:v>3.6</c:v>
                </c:pt>
                <c:pt idx="1878">
                  <c:v>2.9</c:v>
                </c:pt>
                <c:pt idx="1879">
                  <c:v>4.3</c:v>
                </c:pt>
                <c:pt idx="1880">
                  <c:v>3.9</c:v>
                </c:pt>
                <c:pt idx="1881">
                  <c:v>2.9</c:v>
                </c:pt>
                <c:pt idx="1882">
                  <c:v>4.2</c:v>
                </c:pt>
                <c:pt idx="1883">
                  <c:v>2.9</c:v>
                </c:pt>
                <c:pt idx="1884">
                  <c:v>4</c:v>
                </c:pt>
                <c:pt idx="1885">
                  <c:v>3.9</c:v>
                </c:pt>
                <c:pt idx="1886">
                  <c:v>4.3</c:v>
                </c:pt>
                <c:pt idx="1887">
                  <c:v>4.3</c:v>
                </c:pt>
                <c:pt idx="1888">
                  <c:v>4.5</c:v>
                </c:pt>
                <c:pt idx="1889">
                  <c:v>4</c:v>
                </c:pt>
                <c:pt idx="1890">
                  <c:v>2.9</c:v>
                </c:pt>
                <c:pt idx="1891">
                  <c:v>3.9</c:v>
                </c:pt>
                <c:pt idx="1892">
                  <c:v>4.0999999999999996</c:v>
                </c:pt>
                <c:pt idx="1893">
                  <c:v>3.8</c:v>
                </c:pt>
                <c:pt idx="1894">
                  <c:v>4.2</c:v>
                </c:pt>
                <c:pt idx="1895">
                  <c:v>4.2</c:v>
                </c:pt>
                <c:pt idx="1896">
                  <c:v>4.4000000000000004</c:v>
                </c:pt>
                <c:pt idx="1897">
                  <c:v>2.9</c:v>
                </c:pt>
                <c:pt idx="1898">
                  <c:v>3.9</c:v>
                </c:pt>
                <c:pt idx="1899">
                  <c:v>4.0999999999999996</c:v>
                </c:pt>
                <c:pt idx="1900">
                  <c:v>2.9</c:v>
                </c:pt>
                <c:pt idx="1901">
                  <c:v>4.2</c:v>
                </c:pt>
                <c:pt idx="1902">
                  <c:v>4.5</c:v>
                </c:pt>
                <c:pt idx="1903">
                  <c:v>4.2</c:v>
                </c:pt>
                <c:pt idx="1904">
                  <c:v>3.7</c:v>
                </c:pt>
                <c:pt idx="1905">
                  <c:v>4.3</c:v>
                </c:pt>
                <c:pt idx="1906">
                  <c:v>4</c:v>
                </c:pt>
                <c:pt idx="1907">
                  <c:v>3.9</c:v>
                </c:pt>
                <c:pt idx="1908">
                  <c:v>4</c:v>
                </c:pt>
                <c:pt idx="1909">
                  <c:v>4.4000000000000004</c:v>
                </c:pt>
                <c:pt idx="1910">
                  <c:v>4</c:v>
                </c:pt>
                <c:pt idx="1911">
                  <c:v>4.0999999999999996</c:v>
                </c:pt>
                <c:pt idx="1912">
                  <c:v>4.4000000000000004</c:v>
                </c:pt>
                <c:pt idx="1913">
                  <c:v>2.9</c:v>
                </c:pt>
                <c:pt idx="1914">
                  <c:v>4</c:v>
                </c:pt>
                <c:pt idx="1915">
                  <c:v>4.3</c:v>
                </c:pt>
                <c:pt idx="1916">
                  <c:v>4.4000000000000004</c:v>
                </c:pt>
                <c:pt idx="1917">
                  <c:v>4</c:v>
                </c:pt>
                <c:pt idx="1918">
                  <c:v>3.9</c:v>
                </c:pt>
                <c:pt idx="1919">
                  <c:v>4.2</c:v>
                </c:pt>
                <c:pt idx="1920">
                  <c:v>4</c:v>
                </c:pt>
                <c:pt idx="1921">
                  <c:v>4.3</c:v>
                </c:pt>
                <c:pt idx="1922">
                  <c:v>4.0999999999999996</c:v>
                </c:pt>
                <c:pt idx="1923">
                  <c:v>4.0999999999999996</c:v>
                </c:pt>
                <c:pt idx="1924">
                  <c:v>4.0999999999999996</c:v>
                </c:pt>
                <c:pt idx="1925">
                  <c:v>2.9</c:v>
                </c:pt>
                <c:pt idx="1926">
                  <c:v>4.3</c:v>
                </c:pt>
                <c:pt idx="1927">
                  <c:v>4.3</c:v>
                </c:pt>
                <c:pt idx="1928">
                  <c:v>4.3</c:v>
                </c:pt>
                <c:pt idx="1929">
                  <c:v>3.8</c:v>
                </c:pt>
                <c:pt idx="1930">
                  <c:v>4.3</c:v>
                </c:pt>
                <c:pt idx="1931">
                  <c:v>4.0999999999999996</c:v>
                </c:pt>
                <c:pt idx="1932">
                  <c:v>3.2</c:v>
                </c:pt>
                <c:pt idx="1933">
                  <c:v>4.0999999999999996</c:v>
                </c:pt>
                <c:pt idx="1934">
                  <c:v>4.2</c:v>
                </c:pt>
                <c:pt idx="1935">
                  <c:v>4.0999999999999996</c:v>
                </c:pt>
                <c:pt idx="1936">
                  <c:v>4</c:v>
                </c:pt>
                <c:pt idx="1937">
                  <c:v>2.9</c:v>
                </c:pt>
                <c:pt idx="1938">
                  <c:v>4.0999999999999996</c:v>
                </c:pt>
                <c:pt idx="1939">
                  <c:v>2.9</c:v>
                </c:pt>
                <c:pt idx="1940">
                  <c:v>2.9</c:v>
                </c:pt>
                <c:pt idx="1941">
                  <c:v>4.2</c:v>
                </c:pt>
                <c:pt idx="1942">
                  <c:v>4.4000000000000004</c:v>
                </c:pt>
                <c:pt idx="1943">
                  <c:v>4.2</c:v>
                </c:pt>
                <c:pt idx="1944">
                  <c:v>4.4000000000000004</c:v>
                </c:pt>
                <c:pt idx="1945">
                  <c:v>3.8</c:v>
                </c:pt>
                <c:pt idx="1946">
                  <c:v>4.4000000000000004</c:v>
                </c:pt>
                <c:pt idx="1947">
                  <c:v>4.2</c:v>
                </c:pt>
                <c:pt idx="1948">
                  <c:v>4.2</c:v>
                </c:pt>
                <c:pt idx="1949">
                  <c:v>4.3</c:v>
                </c:pt>
                <c:pt idx="1950">
                  <c:v>2.6</c:v>
                </c:pt>
                <c:pt idx="1951">
                  <c:v>4.0999999999999996</c:v>
                </c:pt>
                <c:pt idx="1952">
                  <c:v>4.2</c:v>
                </c:pt>
                <c:pt idx="1953">
                  <c:v>4.2</c:v>
                </c:pt>
                <c:pt idx="1954">
                  <c:v>4.5999999999999996</c:v>
                </c:pt>
                <c:pt idx="1955">
                  <c:v>4.3</c:v>
                </c:pt>
                <c:pt idx="1956">
                  <c:v>3.9</c:v>
                </c:pt>
                <c:pt idx="1957">
                  <c:v>4.0999999999999996</c:v>
                </c:pt>
                <c:pt idx="1958">
                  <c:v>4</c:v>
                </c:pt>
                <c:pt idx="1959">
                  <c:v>4.3</c:v>
                </c:pt>
                <c:pt idx="1960">
                  <c:v>3.7</c:v>
                </c:pt>
                <c:pt idx="1961">
                  <c:v>4.0999999999999996</c:v>
                </c:pt>
                <c:pt idx="1962">
                  <c:v>4.3</c:v>
                </c:pt>
                <c:pt idx="1963">
                  <c:v>3.6</c:v>
                </c:pt>
                <c:pt idx="1964">
                  <c:v>4.4000000000000004</c:v>
                </c:pt>
                <c:pt idx="1965">
                  <c:v>4.5</c:v>
                </c:pt>
                <c:pt idx="1966">
                  <c:v>4</c:v>
                </c:pt>
                <c:pt idx="1967">
                  <c:v>3.7</c:v>
                </c:pt>
                <c:pt idx="1968">
                  <c:v>4.5</c:v>
                </c:pt>
                <c:pt idx="1969">
                  <c:v>3.8</c:v>
                </c:pt>
                <c:pt idx="1970">
                  <c:v>2.9</c:v>
                </c:pt>
                <c:pt idx="1971">
                  <c:v>4.2</c:v>
                </c:pt>
                <c:pt idx="1972">
                  <c:v>4.2</c:v>
                </c:pt>
                <c:pt idx="1973">
                  <c:v>2.9</c:v>
                </c:pt>
                <c:pt idx="1974">
                  <c:v>3.9</c:v>
                </c:pt>
                <c:pt idx="1975">
                  <c:v>4.5</c:v>
                </c:pt>
                <c:pt idx="1976">
                  <c:v>3.9</c:v>
                </c:pt>
                <c:pt idx="1977">
                  <c:v>4.0999999999999996</c:v>
                </c:pt>
                <c:pt idx="1978">
                  <c:v>4.2</c:v>
                </c:pt>
                <c:pt idx="1979">
                  <c:v>4.2</c:v>
                </c:pt>
                <c:pt idx="1980">
                  <c:v>4.0999999999999996</c:v>
                </c:pt>
                <c:pt idx="1981">
                  <c:v>4.0999999999999996</c:v>
                </c:pt>
                <c:pt idx="1982">
                  <c:v>4.5</c:v>
                </c:pt>
                <c:pt idx="1983">
                  <c:v>4.3</c:v>
                </c:pt>
                <c:pt idx="1984">
                  <c:v>4</c:v>
                </c:pt>
                <c:pt idx="1985">
                  <c:v>4</c:v>
                </c:pt>
                <c:pt idx="1986">
                  <c:v>3.9</c:v>
                </c:pt>
                <c:pt idx="1987">
                  <c:v>4.0999999999999996</c:v>
                </c:pt>
                <c:pt idx="1988">
                  <c:v>4.0999999999999996</c:v>
                </c:pt>
                <c:pt idx="1989">
                  <c:v>4.3</c:v>
                </c:pt>
                <c:pt idx="1990">
                  <c:v>4</c:v>
                </c:pt>
                <c:pt idx="1991">
                  <c:v>4.5</c:v>
                </c:pt>
                <c:pt idx="1992">
                  <c:v>4.2</c:v>
                </c:pt>
                <c:pt idx="1993">
                  <c:v>2.9</c:v>
                </c:pt>
                <c:pt idx="1994">
                  <c:v>4</c:v>
                </c:pt>
                <c:pt idx="1995">
                  <c:v>4.3</c:v>
                </c:pt>
                <c:pt idx="1996">
                  <c:v>4</c:v>
                </c:pt>
                <c:pt idx="1997">
                  <c:v>4</c:v>
                </c:pt>
                <c:pt idx="1998">
                  <c:v>4</c:v>
                </c:pt>
                <c:pt idx="1999">
                  <c:v>2.9</c:v>
                </c:pt>
                <c:pt idx="2000">
                  <c:v>4</c:v>
                </c:pt>
                <c:pt idx="2001">
                  <c:v>4.4000000000000004</c:v>
                </c:pt>
                <c:pt idx="2002">
                  <c:v>4.0999999999999996</c:v>
                </c:pt>
                <c:pt idx="2003">
                  <c:v>4.0999999999999996</c:v>
                </c:pt>
                <c:pt idx="2004">
                  <c:v>2.9</c:v>
                </c:pt>
                <c:pt idx="2005">
                  <c:v>3.8</c:v>
                </c:pt>
                <c:pt idx="2006">
                  <c:v>4.4000000000000004</c:v>
                </c:pt>
                <c:pt idx="2007">
                  <c:v>4.5</c:v>
                </c:pt>
                <c:pt idx="2008">
                  <c:v>4.0999999999999996</c:v>
                </c:pt>
                <c:pt idx="2009">
                  <c:v>4.3</c:v>
                </c:pt>
                <c:pt idx="2010">
                  <c:v>4.4000000000000004</c:v>
                </c:pt>
                <c:pt idx="2011">
                  <c:v>2.9</c:v>
                </c:pt>
                <c:pt idx="2012">
                  <c:v>4.3</c:v>
                </c:pt>
                <c:pt idx="2013">
                  <c:v>2.9</c:v>
                </c:pt>
                <c:pt idx="2014">
                  <c:v>2.9</c:v>
                </c:pt>
                <c:pt idx="2015">
                  <c:v>4.4000000000000004</c:v>
                </c:pt>
                <c:pt idx="2016">
                  <c:v>4.3</c:v>
                </c:pt>
                <c:pt idx="2017">
                  <c:v>4.0999999999999996</c:v>
                </c:pt>
                <c:pt idx="2018">
                  <c:v>4.2</c:v>
                </c:pt>
                <c:pt idx="2019">
                  <c:v>4.2</c:v>
                </c:pt>
                <c:pt idx="2020">
                  <c:v>2.9</c:v>
                </c:pt>
                <c:pt idx="2021">
                  <c:v>2.9</c:v>
                </c:pt>
                <c:pt idx="2022">
                  <c:v>4.7</c:v>
                </c:pt>
                <c:pt idx="2023">
                  <c:v>4.3</c:v>
                </c:pt>
                <c:pt idx="2024">
                  <c:v>4.4000000000000004</c:v>
                </c:pt>
                <c:pt idx="2025">
                  <c:v>4.5</c:v>
                </c:pt>
                <c:pt idx="2026">
                  <c:v>4.2</c:v>
                </c:pt>
                <c:pt idx="2027">
                  <c:v>4.2</c:v>
                </c:pt>
                <c:pt idx="2028">
                  <c:v>4.0999999999999996</c:v>
                </c:pt>
                <c:pt idx="2029">
                  <c:v>2.9</c:v>
                </c:pt>
                <c:pt idx="2030">
                  <c:v>3.6</c:v>
                </c:pt>
                <c:pt idx="2031">
                  <c:v>3.7</c:v>
                </c:pt>
                <c:pt idx="2032">
                  <c:v>4.0999999999999996</c:v>
                </c:pt>
                <c:pt idx="2033">
                  <c:v>4.8</c:v>
                </c:pt>
                <c:pt idx="2034">
                  <c:v>4.5</c:v>
                </c:pt>
                <c:pt idx="2035">
                  <c:v>4.9000000000000004</c:v>
                </c:pt>
                <c:pt idx="2036">
                  <c:v>4.3</c:v>
                </c:pt>
                <c:pt idx="2037">
                  <c:v>4.4000000000000004</c:v>
                </c:pt>
                <c:pt idx="2038">
                  <c:v>4.7</c:v>
                </c:pt>
                <c:pt idx="2039">
                  <c:v>4.3</c:v>
                </c:pt>
                <c:pt idx="2040">
                  <c:v>4.3</c:v>
                </c:pt>
                <c:pt idx="2041">
                  <c:v>4.4000000000000004</c:v>
                </c:pt>
                <c:pt idx="2042">
                  <c:v>4.0999999999999996</c:v>
                </c:pt>
                <c:pt idx="2043">
                  <c:v>4.0999999999999996</c:v>
                </c:pt>
                <c:pt idx="2044">
                  <c:v>4.2</c:v>
                </c:pt>
                <c:pt idx="2045">
                  <c:v>4.3</c:v>
                </c:pt>
                <c:pt idx="2046">
                  <c:v>4.5</c:v>
                </c:pt>
                <c:pt idx="2047">
                  <c:v>3.9</c:v>
                </c:pt>
                <c:pt idx="2048">
                  <c:v>4.4000000000000004</c:v>
                </c:pt>
                <c:pt idx="2049">
                  <c:v>2.9</c:v>
                </c:pt>
                <c:pt idx="2050">
                  <c:v>3.9</c:v>
                </c:pt>
                <c:pt idx="2051">
                  <c:v>3.8</c:v>
                </c:pt>
                <c:pt idx="2052">
                  <c:v>4.0999999999999996</c:v>
                </c:pt>
                <c:pt idx="2053">
                  <c:v>4.4000000000000004</c:v>
                </c:pt>
                <c:pt idx="2054">
                  <c:v>4</c:v>
                </c:pt>
                <c:pt idx="2055">
                  <c:v>4.3</c:v>
                </c:pt>
                <c:pt idx="2056">
                  <c:v>4.3</c:v>
                </c:pt>
                <c:pt idx="2057">
                  <c:v>4.7</c:v>
                </c:pt>
                <c:pt idx="2058">
                  <c:v>4.3</c:v>
                </c:pt>
                <c:pt idx="2059">
                  <c:v>2.9</c:v>
                </c:pt>
                <c:pt idx="2060">
                  <c:v>3.9</c:v>
                </c:pt>
                <c:pt idx="2061">
                  <c:v>4.5999999999999996</c:v>
                </c:pt>
                <c:pt idx="2062">
                  <c:v>3.7</c:v>
                </c:pt>
                <c:pt idx="2063">
                  <c:v>4.4000000000000004</c:v>
                </c:pt>
                <c:pt idx="2064">
                  <c:v>4.2</c:v>
                </c:pt>
                <c:pt idx="2065">
                  <c:v>4.5</c:v>
                </c:pt>
                <c:pt idx="2066">
                  <c:v>4</c:v>
                </c:pt>
                <c:pt idx="2067">
                  <c:v>4.5</c:v>
                </c:pt>
                <c:pt idx="2068">
                  <c:v>2.9</c:v>
                </c:pt>
                <c:pt idx="2069">
                  <c:v>4.2</c:v>
                </c:pt>
                <c:pt idx="2070">
                  <c:v>4.3</c:v>
                </c:pt>
                <c:pt idx="2071">
                  <c:v>3.3</c:v>
                </c:pt>
                <c:pt idx="2072">
                  <c:v>4.3</c:v>
                </c:pt>
                <c:pt idx="2073">
                  <c:v>4.0999999999999996</c:v>
                </c:pt>
                <c:pt idx="2074">
                  <c:v>4.3</c:v>
                </c:pt>
                <c:pt idx="2075">
                  <c:v>4.3</c:v>
                </c:pt>
                <c:pt idx="2076">
                  <c:v>4.0999999999999996</c:v>
                </c:pt>
                <c:pt idx="2077">
                  <c:v>2.9</c:v>
                </c:pt>
                <c:pt idx="2078">
                  <c:v>4.4000000000000004</c:v>
                </c:pt>
                <c:pt idx="2079">
                  <c:v>4.4000000000000004</c:v>
                </c:pt>
                <c:pt idx="2080">
                  <c:v>4</c:v>
                </c:pt>
                <c:pt idx="2081">
                  <c:v>4.5</c:v>
                </c:pt>
                <c:pt idx="2082">
                  <c:v>4.5999999999999996</c:v>
                </c:pt>
                <c:pt idx="2083">
                  <c:v>4.4000000000000004</c:v>
                </c:pt>
                <c:pt idx="2084">
                  <c:v>4.2</c:v>
                </c:pt>
                <c:pt idx="2085">
                  <c:v>2.9</c:v>
                </c:pt>
                <c:pt idx="2086">
                  <c:v>4.2</c:v>
                </c:pt>
                <c:pt idx="2087">
                  <c:v>4.3</c:v>
                </c:pt>
                <c:pt idx="2088">
                  <c:v>4.5</c:v>
                </c:pt>
                <c:pt idx="2089">
                  <c:v>4.2</c:v>
                </c:pt>
                <c:pt idx="2090">
                  <c:v>4.2</c:v>
                </c:pt>
                <c:pt idx="2091">
                  <c:v>2.9</c:v>
                </c:pt>
                <c:pt idx="2092">
                  <c:v>4</c:v>
                </c:pt>
                <c:pt idx="2093">
                  <c:v>3.7</c:v>
                </c:pt>
                <c:pt idx="2094">
                  <c:v>3.9</c:v>
                </c:pt>
                <c:pt idx="2095">
                  <c:v>4.4000000000000004</c:v>
                </c:pt>
                <c:pt idx="2096">
                  <c:v>2.9</c:v>
                </c:pt>
                <c:pt idx="2097">
                  <c:v>3.8</c:v>
                </c:pt>
                <c:pt idx="2098">
                  <c:v>3.9</c:v>
                </c:pt>
                <c:pt idx="2099">
                  <c:v>3.8</c:v>
                </c:pt>
                <c:pt idx="2100">
                  <c:v>3.8</c:v>
                </c:pt>
                <c:pt idx="2101">
                  <c:v>4.3</c:v>
                </c:pt>
                <c:pt idx="2102">
                  <c:v>4.5</c:v>
                </c:pt>
                <c:pt idx="2103">
                  <c:v>3.7</c:v>
                </c:pt>
                <c:pt idx="2104">
                  <c:v>4</c:v>
                </c:pt>
                <c:pt idx="2105">
                  <c:v>4.0999999999999996</c:v>
                </c:pt>
                <c:pt idx="2106">
                  <c:v>4.2</c:v>
                </c:pt>
                <c:pt idx="2107">
                  <c:v>4.3</c:v>
                </c:pt>
                <c:pt idx="2108">
                  <c:v>4.3</c:v>
                </c:pt>
                <c:pt idx="2109">
                  <c:v>4.0999999999999996</c:v>
                </c:pt>
                <c:pt idx="2110">
                  <c:v>2.9</c:v>
                </c:pt>
                <c:pt idx="2111">
                  <c:v>4</c:v>
                </c:pt>
                <c:pt idx="2112">
                  <c:v>4.0999999999999996</c:v>
                </c:pt>
                <c:pt idx="2113">
                  <c:v>4.3</c:v>
                </c:pt>
                <c:pt idx="2114">
                  <c:v>4.3</c:v>
                </c:pt>
                <c:pt idx="2115">
                  <c:v>4.5999999999999996</c:v>
                </c:pt>
                <c:pt idx="2116">
                  <c:v>4.2</c:v>
                </c:pt>
                <c:pt idx="2117">
                  <c:v>4.3</c:v>
                </c:pt>
                <c:pt idx="2118">
                  <c:v>3.3</c:v>
                </c:pt>
                <c:pt idx="2119">
                  <c:v>4.5</c:v>
                </c:pt>
                <c:pt idx="2120">
                  <c:v>4.4000000000000004</c:v>
                </c:pt>
                <c:pt idx="2121">
                  <c:v>2.9</c:v>
                </c:pt>
                <c:pt idx="2122">
                  <c:v>4.3</c:v>
                </c:pt>
                <c:pt idx="2123">
                  <c:v>4.2</c:v>
                </c:pt>
                <c:pt idx="2124">
                  <c:v>2.9</c:v>
                </c:pt>
                <c:pt idx="2125">
                  <c:v>4.2</c:v>
                </c:pt>
                <c:pt idx="2126">
                  <c:v>4.2</c:v>
                </c:pt>
                <c:pt idx="2127">
                  <c:v>4</c:v>
                </c:pt>
                <c:pt idx="2128">
                  <c:v>4.7</c:v>
                </c:pt>
                <c:pt idx="2129">
                  <c:v>4.3</c:v>
                </c:pt>
                <c:pt idx="2130">
                  <c:v>3.5</c:v>
                </c:pt>
                <c:pt idx="2131">
                  <c:v>4.3</c:v>
                </c:pt>
                <c:pt idx="2132">
                  <c:v>3.9</c:v>
                </c:pt>
                <c:pt idx="2133">
                  <c:v>4</c:v>
                </c:pt>
                <c:pt idx="2134">
                  <c:v>2.9</c:v>
                </c:pt>
                <c:pt idx="2135">
                  <c:v>4</c:v>
                </c:pt>
                <c:pt idx="2136">
                  <c:v>4.3</c:v>
                </c:pt>
                <c:pt idx="2137">
                  <c:v>4.0999999999999996</c:v>
                </c:pt>
                <c:pt idx="2138">
                  <c:v>2.9</c:v>
                </c:pt>
                <c:pt idx="2139">
                  <c:v>3.5</c:v>
                </c:pt>
                <c:pt idx="2140">
                  <c:v>4.2</c:v>
                </c:pt>
                <c:pt idx="2141">
                  <c:v>2.7</c:v>
                </c:pt>
                <c:pt idx="2142">
                  <c:v>2.9</c:v>
                </c:pt>
                <c:pt idx="2143">
                  <c:v>4.3</c:v>
                </c:pt>
                <c:pt idx="2144">
                  <c:v>4.0999999999999996</c:v>
                </c:pt>
                <c:pt idx="2145">
                  <c:v>4.2</c:v>
                </c:pt>
                <c:pt idx="2146">
                  <c:v>3.5</c:v>
                </c:pt>
                <c:pt idx="2147">
                  <c:v>4</c:v>
                </c:pt>
                <c:pt idx="2148">
                  <c:v>4.5</c:v>
                </c:pt>
                <c:pt idx="2149">
                  <c:v>4.2</c:v>
                </c:pt>
                <c:pt idx="2150">
                  <c:v>4.3</c:v>
                </c:pt>
                <c:pt idx="2151">
                  <c:v>4.3</c:v>
                </c:pt>
                <c:pt idx="2152">
                  <c:v>4.8</c:v>
                </c:pt>
                <c:pt idx="2153">
                  <c:v>2.9</c:v>
                </c:pt>
                <c:pt idx="2154">
                  <c:v>4.3</c:v>
                </c:pt>
                <c:pt idx="2155">
                  <c:v>2.9</c:v>
                </c:pt>
                <c:pt idx="2156">
                  <c:v>4.3</c:v>
                </c:pt>
                <c:pt idx="2157">
                  <c:v>4.8</c:v>
                </c:pt>
                <c:pt idx="2158">
                  <c:v>4.3</c:v>
                </c:pt>
                <c:pt idx="2159">
                  <c:v>4.0999999999999996</c:v>
                </c:pt>
                <c:pt idx="2160">
                  <c:v>4.4000000000000004</c:v>
                </c:pt>
                <c:pt idx="2161">
                  <c:v>4.4000000000000004</c:v>
                </c:pt>
                <c:pt idx="2162">
                  <c:v>4.4000000000000004</c:v>
                </c:pt>
                <c:pt idx="2163">
                  <c:v>4.4000000000000004</c:v>
                </c:pt>
                <c:pt idx="2164">
                  <c:v>4.0999999999999996</c:v>
                </c:pt>
                <c:pt idx="2165">
                  <c:v>3.7</c:v>
                </c:pt>
                <c:pt idx="2166">
                  <c:v>4.5</c:v>
                </c:pt>
                <c:pt idx="2167">
                  <c:v>4.3</c:v>
                </c:pt>
                <c:pt idx="2168">
                  <c:v>4.3</c:v>
                </c:pt>
                <c:pt idx="2169">
                  <c:v>4.3</c:v>
                </c:pt>
                <c:pt idx="2170">
                  <c:v>3.9</c:v>
                </c:pt>
                <c:pt idx="2171">
                  <c:v>3.6</c:v>
                </c:pt>
                <c:pt idx="2172">
                  <c:v>4.5</c:v>
                </c:pt>
                <c:pt idx="2173">
                  <c:v>2.9</c:v>
                </c:pt>
                <c:pt idx="2174">
                  <c:v>2.9</c:v>
                </c:pt>
                <c:pt idx="2175">
                  <c:v>2.9</c:v>
                </c:pt>
                <c:pt idx="2176">
                  <c:v>3.5</c:v>
                </c:pt>
                <c:pt idx="2177">
                  <c:v>4.5999999999999996</c:v>
                </c:pt>
                <c:pt idx="2178">
                  <c:v>4.2</c:v>
                </c:pt>
                <c:pt idx="2179">
                  <c:v>4.0999999999999996</c:v>
                </c:pt>
                <c:pt idx="2180">
                  <c:v>2.9</c:v>
                </c:pt>
                <c:pt idx="2181">
                  <c:v>3.8</c:v>
                </c:pt>
                <c:pt idx="2182">
                  <c:v>3.6</c:v>
                </c:pt>
                <c:pt idx="2183">
                  <c:v>4.0999999999999996</c:v>
                </c:pt>
                <c:pt idx="2184">
                  <c:v>4.3</c:v>
                </c:pt>
                <c:pt idx="2185">
                  <c:v>4.3</c:v>
                </c:pt>
                <c:pt idx="2186">
                  <c:v>3.8</c:v>
                </c:pt>
                <c:pt idx="2187">
                  <c:v>3.7</c:v>
                </c:pt>
                <c:pt idx="2188">
                  <c:v>4</c:v>
                </c:pt>
                <c:pt idx="2189">
                  <c:v>4.5</c:v>
                </c:pt>
                <c:pt idx="2190">
                  <c:v>4.8</c:v>
                </c:pt>
                <c:pt idx="2191">
                  <c:v>3.2</c:v>
                </c:pt>
                <c:pt idx="2192">
                  <c:v>4.3</c:v>
                </c:pt>
                <c:pt idx="2193">
                  <c:v>4.0999999999999996</c:v>
                </c:pt>
                <c:pt idx="2194">
                  <c:v>4.0999999999999996</c:v>
                </c:pt>
                <c:pt idx="2195">
                  <c:v>4.3</c:v>
                </c:pt>
                <c:pt idx="2196">
                  <c:v>4</c:v>
                </c:pt>
                <c:pt idx="2197">
                  <c:v>4.4000000000000004</c:v>
                </c:pt>
                <c:pt idx="2198">
                  <c:v>4.2</c:v>
                </c:pt>
                <c:pt idx="2199">
                  <c:v>3.5</c:v>
                </c:pt>
                <c:pt idx="2200">
                  <c:v>4.0999999999999996</c:v>
                </c:pt>
                <c:pt idx="2201">
                  <c:v>4.3</c:v>
                </c:pt>
                <c:pt idx="2202">
                  <c:v>4.2</c:v>
                </c:pt>
                <c:pt idx="2203">
                  <c:v>4.3</c:v>
                </c:pt>
                <c:pt idx="2204">
                  <c:v>2.9</c:v>
                </c:pt>
                <c:pt idx="2205">
                  <c:v>4.5</c:v>
                </c:pt>
                <c:pt idx="2206">
                  <c:v>3.5</c:v>
                </c:pt>
                <c:pt idx="2207">
                  <c:v>2.9</c:v>
                </c:pt>
                <c:pt idx="2208">
                  <c:v>4.4000000000000004</c:v>
                </c:pt>
                <c:pt idx="2209">
                  <c:v>4</c:v>
                </c:pt>
                <c:pt idx="2210">
                  <c:v>4.3</c:v>
                </c:pt>
                <c:pt idx="2211">
                  <c:v>4.3</c:v>
                </c:pt>
                <c:pt idx="2212">
                  <c:v>4.4000000000000004</c:v>
                </c:pt>
                <c:pt idx="2213">
                  <c:v>2.9</c:v>
                </c:pt>
                <c:pt idx="2214">
                  <c:v>4.2</c:v>
                </c:pt>
                <c:pt idx="2215">
                  <c:v>4.3</c:v>
                </c:pt>
                <c:pt idx="2216">
                  <c:v>2.9</c:v>
                </c:pt>
                <c:pt idx="2217">
                  <c:v>4</c:v>
                </c:pt>
                <c:pt idx="2218">
                  <c:v>4.3</c:v>
                </c:pt>
                <c:pt idx="2219">
                  <c:v>4</c:v>
                </c:pt>
                <c:pt idx="2220">
                  <c:v>4.0999999999999996</c:v>
                </c:pt>
                <c:pt idx="2221">
                  <c:v>2.9</c:v>
                </c:pt>
                <c:pt idx="2222">
                  <c:v>4.2</c:v>
                </c:pt>
                <c:pt idx="2223">
                  <c:v>2.9</c:v>
                </c:pt>
                <c:pt idx="2224">
                  <c:v>3.5</c:v>
                </c:pt>
                <c:pt idx="2225">
                  <c:v>4.4000000000000004</c:v>
                </c:pt>
                <c:pt idx="2226">
                  <c:v>4.5</c:v>
                </c:pt>
                <c:pt idx="2227">
                  <c:v>4.3</c:v>
                </c:pt>
                <c:pt idx="2228">
                  <c:v>4.3</c:v>
                </c:pt>
                <c:pt idx="2229">
                  <c:v>4</c:v>
                </c:pt>
                <c:pt idx="2230">
                  <c:v>4.2</c:v>
                </c:pt>
                <c:pt idx="2231">
                  <c:v>4.3</c:v>
                </c:pt>
                <c:pt idx="2232">
                  <c:v>4.2</c:v>
                </c:pt>
                <c:pt idx="2233">
                  <c:v>4.2</c:v>
                </c:pt>
                <c:pt idx="2234">
                  <c:v>4.0999999999999996</c:v>
                </c:pt>
                <c:pt idx="2235">
                  <c:v>4</c:v>
                </c:pt>
                <c:pt idx="2236">
                  <c:v>4.3</c:v>
                </c:pt>
                <c:pt idx="2237">
                  <c:v>3.9</c:v>
                </c:pt>
                <c:pt idx="2238">
                  <c:v>2.9</c:v>
                </c:pt>
                <c:pt idx="2239">
                  <c:v>4.3</c:v>
                </c:pt>
                <c:pt idx="2240">
                  <c:v>4.5</c:v>
                </c:pt>
                <c:pt idx="2241">
                  <c:v>3.6</c:v>
                </c:pt>
                <c:pt idx="2242">
                  <c:v>2.9</c:v>
                </c:pt>
                <c:pt idx="2243">
                  <c:v>4.3</c:v>
                </c:pt>
                <c:pt idx="2244">
                  <c:v>4.5999999999999996</c:v>
                </c:pt>
                <c:pt idx="2245">
                  <c:v>3.9</c:v>
                </c:pt>
                <c:pt idx="2246">
                  <c:v>3.5</c:v>
                </c:pt>
                <c:pt idx="2247">
                  <c:v>4.0999999999999996</c:v>
                </c:pt>
                <c:pt idx="2248">
                  <c:v>4.0999999999999996</c:v>
                </c:pt>
                <c:pt idx="2249">
                  <c:v>4.2</c:v>
                </c:pt>
                <c:pt idx="2250">
                  <c:v>3</c:v>
                </c:pt>
                <c:pt idx="2251">
                  <c:v>4.2</c:v>
                </c:pt>
                <c:pt idx="2252">
                  <c:v>4.4000000000000004</c:v>
                </c:pt>
                <c:pt idx="2253">
                  <c:v>4.3</c:v>
                </c:pt>
                <c:pt idx="2254">
                  <c:v>4.2</c:v>
                </c:pt>
                <c:pt idx="2255">
                  <c:v>4.0999999999999996</c:v>
                </c:pt>
                <c:pt idx="2256">
                  <c:v>4</c:v>
                </c:pt>
                <c:pt idx="2257">
                  <c:v>4.5</c:v>
                </c:pt>
                <c:pt idx="2258">
                  <c:v>4.3</c:v>
                </c:pt>
                <c:pt idx="2259">
                  <c:v>2.9</c:v>
                </c:pt>
                <c:pt idx="2260">
                  <c:v>4.4000000000000004</c:v>
                </c:pt>
                <c:pt idx="2261">
                  <c:v>4.3</c:v>
                </c:pt>
                <c:pt idx="2262">
                  <c:v>4.3</c:v>
                </c:pt>
                <c:pt idx="2263">
                  <c:v>4.4000000000000004</c:v>
                </c:pt>
                <c:pt idx="2264">
                  <c:v>4.0999999999999996</c:v>
                </c:pt>
                <c:pt idx="2265">
                  <c:v>4.2</c:v>
                </c:pt>
                <c:pt idx="2266">
                  <c:v>3.8</c:v>
                </c:pt>
                <c:pt idx="2267">
                  <c:v>4.2</c:v>
                </c:pt>
                <c:pt idx="2268">
                  <c:v>2.9</c:v>
                </c:pt>
                <c:pt idx="2269">
                  <c:v>4.3</c:v>
                </c:pt>
                <c:pt idx="2270">
                  <c:v>3.9</c:v>
                </c:pt>
                <c:pt idx="2271">
                  <c:v>3.7</c:v>
                </c:pt>
                <c:pt idx="2272">
                  <c:v>4.2</c:v>
                </c:pt>
                <c:pt idx="2273">
                  <c:v>4.5999999999999996</c:v>
                </c:pt>
                <c:pt idx="2274">
                  <c:v>4.3</c:v>
                </c:pt>
                <c:pt idx="2275">
                  <c:v>3.9</c:v>
                </c:pt>
                <c:pt idx="2276">
                  <c:v>3.9</c:v>
                </c:pt>
                <c:pt idx="2277">
                  <c:v>2.9</c:v>
                </c:pt>
                <c:pt idx="2278">
                  <c:v>3.5</c:v>
                </c:pt>
                <c:pt idx="2279">
                  <c:v>4.2</c:v>
                </c:pt>
                <c:pt idx="2280">
                  <c:v>2.9</c:v>
                </c:pt>
                <c:pt idx="2281">
                  <c:v>2.9</c:v>
                </c:pt>
                <c:pt idx="2282">
                  <c:v>4.0999999999999996</c:v>
                </c:pt>
                <c:pt idx="2283">
                  <c:v>4.0999999999999996</c:v>
                </c:pt>
                <c:pt idx="2284">
                  <c:v>4</c:v>
                </c:pt>
                <c:pt idx="2285">
                  <c:v>4</c:v>
                </c:pt>
                <c:pt idx="2286">
                  <c:v>2.9</c:v>
                </c:pt>
                <c:pt idx="2287">
                  <c:v>4.2</c:v>
                </c:pt>
                <c:pt idx="2288">
                  <c:v>2.9</c:v>
                </c:pt>
                <c:pt idx="2289">
                  <c:v>4.4000000000000004</c:v>
                </c:pt>
                <c:pt idx="2290">
                  <c:v>4.4000000000000004</c:v>
                </c:pt>
                <c:pt idx="2291">
                  <c:v>4.2</c:v>
                </c:pt>
                <c:pt idx="2292">
                  <c:v>4.0999999999999996</c:v>
                </c:pt>
                <c:pt idx="2293">
                  <c:v>4.0999999999999996</c:v>
                </c:pt>
                <c:pt idx="2294">
                  <c:v>4.4000000000000004</c:v>
                </c:pt>
                <c:pt idx="2295">
                  <c:v>4</c:v>
                </c:pt>
                <c:pt idx="2296">
                  <c:v>4.2</c:v>
                </c:pt>
                <c:pt idx="2297">
                  <c:v>3.7</c:v>
                </c:pt>
                <c:pt idx="2298">
                  <c:v>3.8</c:v>
                </c:pt>
                <c:pt idx="2299">
                  <c:v>3.8</c:v>
                </c:pt>
                <c:pt idx="2300">
                  <c:v>3.7</c:v>
                </c:pt>
                <c:pt idx="2301">
                  <c:v>4.0999999999999996</c:v>
                </c:pt>
                <c:pt idx="2302">
                  <c:v>3.9</c:v>
                </c:pt>
                <c:pt idx="2303">
                  <c:v>4.0999999999999996</c:v>
                </c:pt>
                <c:pt idx="2304">
                  <c:v>4.5</c:v>
                </c:pt>
                <c:pt idx="2305">
                  <c:v>4.0999999999999996</c:v>
                </c:pt>
                <c:pt idx="2306">
                  <c:v>3.6</c:v>
                </c:pt>
                <c:pt idx="2307">
                  <c:v>3.8</c:v>
                </c:pt>
                <c:pt idx="2308">
                  <c:v>3.9</c:v>
                </c:pt>
                <c:pt idx="2309">
                  <c:v>3.4</c:v>
                </c:pt>
                <c:pt idx="2310">
                  <c:v>3.5</c:v>
                </c:pt>
                <c:pt idx="2311">
                  <c:v>4.2</c:v>
                </c:pt>
                <c:pt idx="2312">
                  <c:v>4.5999999999999996</c:v>
                </c:pt>
                <c:pt idx="2313">
                  <c:v>4.2</c:v>
                </c:pt>
                <c:pt idx="2314">
                  <c:v>2.9</c:v>
                </c:pt>
                <c:pt idx="2315">
                  <c:v>4.3</c:v>
                </c:pt>
                <c:pt idx="2316">
                  <c:v>3.8</c:v>
                </c:pt>
                <c:pt idx="2317">
                  <c:v>4.2</c:v>
                </c:pt>
                <c:pt idx="2318">
                  <c:v>2.9</c:v>
                </c:pt>
                <c:pt idx="2319">
                  <c:v>4.0999999999999996</c:v>
                </c:pt>
                <c:pt idx="2320">
                  <c:v>2.9</c:v>
                </c:pt>
                <c:pt idx="2321">
                  <c:v>3.9</c:v>
                </c:pt>
                <c:pt idx="2322">
                  <c:v>4.2</c:v>
                </c:pt>
                <c:pt idx="2323">
                  <c:v>3.5</c:v>
                </c:pt>
                <c:pt idx="2324">
                  <c:v>3.9</c:v>
                </c:pt>
                <c:pt idx="2325">
                  <c:v>4.2</c:v>
                </c:pt>
                <c:pt idx="2326">
                  <c:v>3.8</c:v>
                </c:pt>
                <c:pt idx="2327">
                  <c:v>4.2</c:v>
                </c:pt>
                <c:pt idx="2328">
                  <c:v>4.5</c:v>
                </c:pt>
                <c:pt idx="2329">
                  <c:v>4.0999999999999996</c:v>
                </c:pt>
                <c:pt idx="2330">
                  <c:v>4</c:v>
                </c:pt>
                <c:pt idx="2331">
                  <c:v>3.9</c:v>
                </c:pt>
                <c:pt idx="2332">
                  <c:v>4.2</c:v>
                </c:pt>
                <c:pt idx="2333">
                  <c:v>3.7</c:v>
                </c:pt>
                <c:pt idx="2334">
                  <c:v>4.2</c:v>
                </c:pt>
                <c:pt idx="2335">
                  <c:v>4.3</c:v>
                </c:pt>
                <c:pt idx="2336">
                  <c:v>4.5999999999999996</c:v>
                </c:pt>
                <c:pt idx="2337">
                  <c:v>2.9</c:v>
                </c:pt>
                <c:pt idx="2338">
                  <c:v>4.5</c:v>
                </c:pt>
                <c:pt idx="2339">
                  <c:v>2.9</c:v>
                </c:pt>
                <c:pt idx="2340">
                  <c:v>4.0999999999999996</c:v>
                </c:pt>
                <c:pt idx="2341">
                  <c:v>3.9</c:v>
                </c:pt>
                <c:pt idx="2342">
                  <c:v>4.3</c:v>
                </c:pt>
                <c:pt idx="2343">
                  <c:v>4.0999999999999996</c:v>
                </c:pt>
                <c:pt idx="2344">
                  <c:v>4.2</c:v>
                </c:pt>
                <c:pt idx="2345">
                  <c:v>4.4000000000000004</c:v>
                </c:pt>
                <c:pt idx="2346">
                  <c:v>4.3</c:v>
                </c:pt>
                <c:pt idx="2347">
                  <c:v>4</c:v>
                </c:pt>
                <c:pt idx="2348">
                  <c:v>2.9</c:v>
                </c:pt>
                <c:pt idx="2349">
                  <c:v>3.8</c:v>
                </c:pt>
                <c:pt idx="2350">
                  <c:v>4.4000000000000004</c:v>
                </c:pt>
                <c:pt idx="2351">
                  <c:v>2.8</c:v>
                </c:pt>
                <c:pt idx="2352">
                  <c:v>2.9</c:v>
                </c:pt>
                <c:pt idx="2353">
                  <c:v>3.6</c:v>
                </c:pt>
                <c:pt idx="2354">
                  <c:v>4.5</c:v>
                </c:pt>
                <c:pt idx="2355">
                  <c:v>4.3</c:v>
                </c:pt>
                <c:pt idx="2356">
                  <c:v>4.0999999999999996</c:v>
                </c:pt>
                <c:pt idx="2357">
                  <c:v>4.2</c:v>
                </c:pt>
                <c:pt idx="2358">
                  <c:v>4.3</c:v>
                </c:pt>
                <c:pt idx="2359">
                  <c:v>4.5999999999999996</c:v>
                </c:pt>
                <c:pt idx="2360">
                  <c:v>2.9</c:v>
                </c:pt>
                <c:pt idx="2361">
                  <c:v>4.0999999999999996</c:v>
                </c:pt>
                <c:pt idx="2362">
                  <c:v>2.9</c:v>
                </c:pt>
                <c:pt idx="2363">
                  <c:v>3.8</c:v>
                </c:pt>
                <c:pt idx="2364">
                  <c:v>2.9</c:v>
                </c:pt>
                <c:pt idx="2365">
                  <c:v>3.9</c:v>
                </c:pt>
                <c:pt idx="2366">
                  <c:v>3.5</c:v>
                </c:pt>
                <c:pt idx="2367">
                  <c:v>4.0999999999999996</c:v>
                </c:pt>
                <c:pt idx="2368">
                  <c:v>4.2</c:v>
                </c:pt>
                <c:pt idx="2369">
                  <c:v>4.0999999999999996</c:v>
                </c:pt>
                <c:pt idx="2370">
                  <c:v>4.3</c:v>
                </c:pt>
                <c:pt idx="2371">
                  <c:v>2.9</c:v>
                </c:pt>
                <c:pt idx="2372">
                  <c:v>2.9</c:v>
                </c:pt>
                <c:pt idx="2373">
                  <c:v>4.2</c:v>
                </c:pt>
                <c:pt idx="2374">
                  <c:v>4.0999999999999996</c:v>
                </c:pt>
                <c:pt idx="2375">
                  <c:v>3.5</c:v>
                </c:pt>
                <c:pt idx="2376">
                  <c:v>3.8</c:v>
                </c:pt>
                <c:pt idx="2377">
                  <c:v>4.0999999999999996</c:v>
                </c:pt>
                <c:pt idx="2378">
                  <c:v>4.4000000000000004</c:v>
                </c:pt>
                <c:pt idx="2379">
                  <c:v>2.9</c:v>
                </c:pt>
                <c:pt idx="2380">
                  <c:v>4.0999999999999996</c:v>
                </c:pt>
                <c:pt idx="2381">
                  <c:v>4.4000000000000004</c:v>
                </c:pt>
                <c:pt idx="2382">
                  <c:v>2.9</c:v>
                </c:pt>
                <c:pt idx="2383">
                  <c:v>3.3</c:v>
                </c:pt>
                <c:pt idx="2384">
                  <c:v>3.9</c:v>
                </c:pt>
                <c:pt idx="2385">
                  <c:v>4.3</c:v>
                </c:pt>
                <c:pt idx="2386">
                  <c:v>3.8</c:v>
                </c:pt>
                <c:pt idx="2387">
                  <c:v>4.3</c:v>
                </c:pt>
                <c:pt idx="2388">
                  <c:v>2.9</c:v>
                </c:pt>
                <c:pt idx="2389">
                  <c:v>3.2</c:v>
                </c:pt>
                <c:pt idx="2390">
                  <c:v>4.0999999999999996</c:v>
                </c:pt>
                <c:pt idx="2391">
                  <c:v>4.3</c:v>
                </c:pt>
                <c:pt idx="2392">
                  <c:v>4.5999999999999996</c:v>
                </c:pt>
                <c:pt idx="2393">
                  <c:v>4.4000000000000004</c:v>
                </c:pt>
                <c:pt idx="2394">
                  <c:v>4.3</c:v>
                </c:pt>
                <c:pt idx="2395">
                  <c:v>3.7</c:v>
                </c:pt>
                <c:pt idx="2396">
                  <c:v>4.2</c:v>
                </c:pt>
                <c:pt idx="2397">
                  <c:v>4.5</c:v>
                </c:pt>
                <c:pt idx="2398">
                  <c:v>4.2</c:v>
                </c:pt>
                <c:pt idx="2399">
                  <c:v>3.9</c:v>
                </c:pt>
                <c:pt idx="2400">
                  <c:v>4</c:v>
                </c:pt>
                <c:pt idx="2401">
                  <c:v>4.0999999999999996</c:v>
                </c:pt>
                <c:pt idx="2402">
                  <c:v>2.9</c:v>
                </c:pt>
                <c:pt idx="2403">
                  <c:v>3.7</c:v>
                </c:pt>
                <c:pt idx="2404">
                  <c:v>2.9</c:v>
                </c:pt>
                <c:pt idx="2405">
                  <c:v>3.9</c:v>
                </c:pt>
                <c:pt idx="2406">
                  <c:v>4.5999999999999996</c:v>
                </c:pt>
                <c:pt idx="2407">
                  <c:v>4.3</c:v>
                </c:pt>
                <c:pt idx="2408">
                  <c:v>4.2</c:v>
                </c:pt>
                <c:pt idx="2409">
                  <c:v>4.2</c:v>
                </c:pt>
                <c:pt idx="2410">
                  <c:v>4.4000000000000004</c:v>
                </c:pt>
                <c:pt idx="2411">
                  <c:v>2.9</c:v>
                </c:pt>
                <c:pt idx="2412">
                  <c:v>4.0999999999999996</c:v>
                </c:pt>
                <c:pt idx="2413">
                  <c:v>4.2</c:v>
                </c:pt>
                <c:pt idx="2414">
                  <c:v>4.2</c:v>
                </c:pt>
                <c:pt idx="2415">
                  <c:v>4.2</c:v>
                </c:pt>
                <c:pt idx="2416">
                  <c:v>3.8</c:v>
                </c:pt>
                <c:pt idx="2417">
                  <c:v>4</c:v>
                </c:pt>
                <c:pt idx="2418">
                  <c:v>4.0999999999999996</c:v>
                </c:pt>
                <c:pt idx="2419">
                  <c:v>4</c:v>
                </c:pt>
                <c:pt idx="2420">
                  <c:v>4.2</c:v>
                </c:pt>
                <c:pt idx="2421">
                  <c:v>3.8</c:v>
                </c:pt>
                <c:pt idx="2422">
                  <c:v>2.9</c:v>
                </c:pt>
                <c:pt idx="2423">
                  <c:v>3.8</c:v>
                </c:pt>
                <c:pt idx="2424">
                  <c:v>4.4000000000000004</c:v>
                </c:pt>
                <c:pt idx="2425">
                  <c:v>2.9</c:v>
                </c:pt>
                <c:pt idx="2426">
                  <c:v>4.0999999999999996</c:v>
                </c:pt>
                <c:pt idx="2427">
                  <c:v>4.5999999999999996</c:v>
                </c:pt>
                <c:pt idx="2428">
                  <c:v>3.6</c:v>
                </c:pt>
                <c:pt idx="2429">
                  <c:v>3.9</c:v>
                </c:pt>
                <c:pt idx="2430">
                  <c:v>4.4000000000000004</c:v>
                </c:pt>
                <c:pt idx="2431">
                  <c:v>4.2</c:v>
                </c:pt>
                <c:pt idx="2432">
                  <c:v>3.9</c:v>
                </c:pt>
                <c:pt idx="2433">
                  <c:v>2.9</c:v>
                </c:pt>
                <c:pt idx="2434">
                  <c:v>4.2</c:v>
                </c:pt>
                <c:pt idx="2435">
                  <c:v>4.3</c:v>
                </c:pt>
                <c:pt idx="2436">
                  <c:v>4</c:v>
                </c:pt>
                <c:pt idx="2437">
                  <c:v>4</c:v>
                </c:pt>
                <c:pt idx="2438">
                  <c:v>3.8</c:v>
                </c:pt>
                <c:pt idx="2439">
                  <c:v>2.8</c:v>
                </c:pt>
                <c:pt idx="2440">
                  <c:v>2.9</c:v>
                </c:pt>
                <c:pt idx="2441">
                  <c:v>3.9</c:v>
                </c:pt>
                <c:pt idx="2442">
                  <c:v>4.0999999999999996</c:v>
                </c:pt>
                <c:pt idx="2443">
                  <c:v>3.9</c:v>
                </c:pt>
                <c:pt idx="2444">
                  <c:v>3.9</c:v>
                </c:pt>
                <c:pt idx="2445">
                  <c:v>2.9</c:v>
                </c:pt>
                <c:pt idx="2446">
                  <c:v>2.9</c:v>
                </c:pt>
                <c:pt idx="2447">
                  <c:v>3.7</c:v>
                </c:pt>
                <c:pt idx="2448">
                  <c:v>4.0999999999999996</c:v>
                </c:pt>
                <c:pt idx="2449">
                  <c:v>2.9</c:v>
                </c:pt>
                <c:pt idx="2450">
                  <c:v>4.5999999999999996</c:v>
                </c:pt>
                <c:pt idx="2451">
                  <c:v>2.9</c:v>
                </c:pt>
                <c:pt idx="2452">
                  <c:v>4</c:v>
                </c:pt>
                <c:pt idx="2453">
                  <c:v>3.7</c:v>
                </c:pt>
                <c:pt idx="2454">
                  <c:v>3.8</c:v>
                </c:pt>
                <c:pt idx="2455">
                  <c:v>2.9</c:v>
                </c:pt>
                <c:pt idx="2456">
                  <c:v>3.9</c:v>
                </c:pt>
                <c:pt idx="2457">
                  <c:v>3.9</c:v>
                </c:pt>
                <c:pt idx="2458">
                  <c:v>4.5</c:v>
                </c:pt>
                <c:pt idx="2459">
                  <c:v>4.2</c:v>
                </c:pt>
                <c:pt idx="2460">
                  <c:v>4.3</c:v>
                </c:pt>
                <c:pt idx="2461">
                  <c:v>4</c:v>
                </c:pt>
                <c:pt idx="2462">
                  <c:v>3.8</c:v>
                </c:pt>
                <c:pt idx="2463">
                  <c:v>4.0999999999999996</c:v>
                </c:pt>
                <c:pt idx="2464">
                  <c:v>3.9</c:v>
                </c:pt>
                <c:pt idx="2465">
                  <c:v>4.4000000000000004</c:v>
                </c:pt>
                <c:pt idx="2466">
                  <c:v>4</c:v>
                </c:pt>
                <c:pt idx="2467">
                  <c:v>2.9</c:v>
                </c:pt>
                <c:pt idx="2468">
                  <c:v>3.6</c:v>
                </c:pt>
                <c:pt idx="2469">
                  <c:v>4.2</c:v>
                </c:pt>
                <c:pt idx="2470">
                  <c:v>2.9</c:v>
                </c:pt>
                <c:pt idx="2471">
                  <c:v>3.8</c:v>
                </c:pt>
                <c:pt idx="2472">
                  <c:v>4.0999999999999996</c:v>
                </c:pt>
                <c:pt idx="2473">
                  <c:v>3.4</c:v>
                </c:pt>
                <c:pt idx="2474">
                  <c:v>4.4000000000000004</c:v>
                </c:pt>
                <c:pt idx="2475">
                  <c:v>4.5</c:v>
                </c:pt>
                <c:pt idx="2476">
                  <c:v>4.5</c:v>
                </c:pt>
                <c:pt idx="2477">
                  <c:v>4.2</c:v>
                </c:pt>
                <c:pt idx="2478">
                  <c:v>4.3</c:v>
                </c:pt>
                <c:pt idx="2479">
                  <c:v>4.2</c:v>
                </c:pt>
                <c:pt idx="2480">
                  <c:v>4.3</c:v>
                </c:pt>
                <c:pt idx="2481">
                  <c:v>4.5999999999999996</c:v>
                </c:pt>
                <c:pt idx="2482">
                  <c:v>4</c:v>
                </c:pt>
                <c:pt idx="2483">
                  <c:v>3.7</c:v>
                </c:pt>
                <c:pt idx="2484">
                  <c:v>4.3</c:v>
                </c:pt>
                <c:pt idx="2485">
                  <c:v>3.5</c:v>
                </c:pt>
                <c:pt idx="2486">
                  <c:v>4.3</c:v>
                </c:pt>
                <c:pt idx="2487">
                  <c:v>4.5</c:v>
                </c:pt>
                <c:pt idx="2488">
                  <c:v>4.2</c:v>
                </c:pt>
                <c:pt idx="2489">
                  <c:v>2.9</c:v>
                </c:pt>
                <c:pt idx="2490">
                  <c:v>4.2</c:v>
                </c:pt>
                <c:pt idx="2491">
                  <c:v>4.5</c:v>
                </c:pt>
                <c:pt idx="2492">
                  <c:v>2.9</c:v>
                </c:pt>
                <c:pt idx="2493">
                  <c:v>4</c:v>
                </c:pt>
                <c:pt idx="2494">
                  <c:v>4</c:v>
                </c:pt>
                <c:pt idx="2495">
                  <c:v>4.0999999999999996</c:v>
                </c:pt>
                <c:pt idx="2496">
                  <c:v>4.3</c:v>
                </c:pt>
                <c:pt idx="2497">
                  <c:v>4.5</c:v>
                </c:pt>
                <c:pt idx="2498">
                  <c:v>3.9</c:v>
                </c:pt>
                <c:pt idx="2499">
                  <c:v>2.9</c:v>
                </c:pt>
                <c:pt idx="2500">
                  <c:v>3.6</c:v>
                </c:pt>
                <c:pt idx="2501">
                  <c:v>2.7</c:v>
                </c:pt>
                <c:pt idx="2502">
                  <c:v>4.0999999999999996</c:v>
                </c:pt>
                <c:pt idx="2503">
                  <c:v>3.8</c:v>
                </c:pt>
                <c:pt idx="2504">
                  <c:v>3.9</c:v>
                </c:pt>
                <c:pt idx="2505">
                  <c:v>4.3</c:v>
                </c:pt>
                <c:pt idx="2506">
                  <c:v>4.0999999999999996</c:v>
                </c:pt>
                <c:pt idx="2507">
                  <c:v>3.7</c:v>
                </c:pt>
                <c:pt idx="2508">
                  <c:v>4.0999999999999996</c:v>
                </c:pt>
                <c:pt idx="2509">
                  <c:v>3.8</c:v>
                </c:pt>
                <c:pt idx="2510">
                  <c:v>2.9</c:v>
                </c:pt>
                <c:pt idx="2511">
                  <c:v>3.8</c:v>
                </c:pt>
                <c:pt idx="2512">
                  <c:v>2.9</c:v>
                </c:pt>
                <c:pt idx="2513">
                  <c:v>4.3</c:v>
                </c:pt>
                <c:pt idx="2514">
                  <c:v>4.5999999999999996</c:v>
                </c:pt>
                <c:pt idx="2515">
                  <c:v>3.8</c:v>
                </c:pt>
                <c:pt idx="2516">
                  <c:v>3.5</c:v>
                </c:pt>
                <c:pt idx="2517">
                  <c:v>4.2</c:v>
                </c:pt>
                <c:pt idx="2518">
                  <c:v>4.5</c:v>
                </c:pt>
                <c:pt idx="2519">
                  <c:v>2.9</c:v>
                </c:pt>
                <c:pt idx="2520">
                  <c:v>2.9</c:v>
                </c:pt>
                <c:pt idx="2521">
                  <c:v>4.0999999999999996</c:v>
                </c:pt>
                <c:pt idx="2522">
                  <c:v>4</c:v>
                </c:pt>
                <c:pt idx="2523">
                  <c:v>4.4000000000000004</c:v>
                </c:pt>
                <c:pt idx="2524">
                  <c:v>4.0999999999999996</c:v>
                </c:pt>
                <c:pt idx="2525">
                  <c:v>4.3</c:v>
                </c:pt>
                <c:pt idx="2526">
                  <c:v>3.9</c:v>
                </c:pt>
                <c:pt idx="2527">
                  <c:v>2.9</c:v>
                </c:pt>
                <c:pt idx="2528">
                  <c:v>4.4000000000000004</c:v>
                </c:pt>
                <c:pt idx="2529">
                  <c:v>4.3</c:v>
                </c:pt>
                <c:pt idx="2530">
                  <c:v>4.4000000000000004</c:v>
                </c:pt>
                <c:pt idx="2531">
                  <c:v>4.5999999999999996</c:v>
                </c:pt>
                <c:pt idx="2532">
                  <c:v>3.5</c:v>
                </c:pt>
                <c:pt idx="2533">
                  <c:v>3.3</c:v>
                </c:pt>
                <c:pt idx="2534">
                  <c:v>4.5</c:v>
                </c:pt>
                <c:pt idx="2535">
                  <c:v>4.5</c:v>
                </c:pt>
                <c:pt idx="2536">
                  <c:v>4.3</c:v>
                </c:pt>
                <c:pt idx="2537">
                  <c:v>3.8</c:v>
                </c:pt>
                <c:pt idx="2538">
                  <c:v>3.8</c:v>
                </c:pt>
                <c:pt idx="2539">
                  <c:v>3.7</c:v>
                </c:pt>
                <c:pt idx="2540">
                  <c:v>4.5</c:v>
                </c:pt>
                <c:pt idx="2541">
                  <c:v>4.0999999999999996</c:v>
                </c:pt>
                <c:pt idx="2542">
                  <c:v>4.4000000000000004</c:v>
                </c:pt>
                <c:pt idx="2543">
                  <c:v>3.8</c:v>
                </c:pt>
                <c:pt idx="2544">
                  <c:v>4.5</c:v>
                </c:pt>
                <c:pt idx="2545">
                  <c:v>4.3</c:v>
                </c:pt>
                <c:pt idx="2546">
                  <c:v>4.5</c:v>
                </c:pt>
                <c:pt idx="2547">
                  <c:v>2.9</c:v>
                </c:pt>
                <c:pt idx="2548">
                  <c:v>3.6</c:v>
                </c:pt>
                <c:pt idx="2549">
                  <c:v>2.9</c:v>
                </c:pt>
                <c:pt idx="2550">
                  <c:v>2.9</c:v>
                </c:pt>
                <c:pt idx="2551">
                  <c:v>4.2</c:v>
                </c:pt>
                <c:pt idx="2552">
                  <c:v>4.0999999999999996</c:v>
                </c:pt>
                <c:pt idx="2553">
                  <c:v>4.4000000000000004</c:v>
                </c:pt>
                <c:pt idx="2554">
                  <c:v>2.9</c:v>
                </c:pt>
                <c:pt idx="2555">
                  <c:v>3.9</c:v>
                </c:pt>
                <c:pt idx="2556">
                  <c:v>2.9</c:v>
                </c:pt>
                <c:pt idx="2557">
                  <c:v>4.4000000000000004</c:v>
                </c:pt>
                <c:pt idx="2558">
                  <c:v>4.3</c:v>
                </c:pt>
                <c:pt idx="2559">
                  <c:v>4.2</c:v>
                </c:pt>
                <c:pt idx="2560">
                  <c:v>2.9</c:v>
                </c:pt>
                <c:pt idx="2561">
                  <c:v>4.2</c:v>
                </c:pt>
                <c:pt idx="2562">
                  <c:v>4.2</c:v>
                </c:pt>
                <c:pt idx="2563">
                  <c:v>4.3</c:v>
                </c:pt>
                <c:pt idx="2564">
                  <c:v>4.7</c:v>
                </c:pt>
                <c:pt idx="2565">
                  <c:v>4</c:v>
                </c:pt>
                <c:pt idx="2566">
                  <c:v>3.3</c:v>
                </c:pt>
                <c:pt idx="2567">
                  <c:v>4.0999999999999996</c:v>
                </c:pt>
                <c:pt idx="2568">
                  <c:v>3.3</c:v>
                </c:pt>
                <c:pt idx="2569">
                  <c:v>4.0999999999999996</c:v>
                </c:pt>
                <c:pt idx="2570">
                  <c:v>4.0999999999999996</c:v>
                </c:pt>
                <c:pt idx="2571">
                  <c:v>4.7</c:v>
                </c:pt>
                <c:pt idx="2572">
                  <c:v>2.9</c:v>
                </c:pt>
                <c:pt idx="2573">
                  <c:v>4.3</c:v>
                </c:pt>
                <c:pt idx="2574">
                  <c:v>3.6</c:v>
                </c:pt>
                <c:pt idx="2575">
                  <c:v>4.0999999999999996</c:v>
                </c:pt>
                <c:pt idx="2576">
                  <c:v>4.3</c:v>
                </c:pt>
                <c:pt idx="2577">
                  <c:v>4.0999999999999996</c:v>
                </c:pt>
                <c:pt idx="2578">
                  <c:v>4</c:v>
                </c:pt>
                <c:pt idx="2579">
                  <c:v>4.7</c:v>
                </c:pt>
                <c:pt idx="2580">
                  <c:v>2.9</c:v>
                </c:pt>
                <c:pt idx="2581">
                  <c:v>3.9</c:v>
                </c:pt>
                <c:pt idx="2582">
                  <c:v>3.7</c:v>
                </c:pt>
                <c:pt idx="2583">
                  <c:v>4.5999999999999996</c:v>
                </c:pt>
                <c:pt idx="2584">
                  <c:v>4</c:v>
                </c:pt>
                <c:pt idx="2585">
                  <c:v>4.4000000000000004</c:v>
                </c:pt>
                <c:pt idx="2586">
                  <c:v>3.7</c:v>
                </c:pt>
                <c:pt idx="2587">
                  <c:v>4.2</c:v>
                </c:pt>
                <c:pt idx="2588">
                  <c:v>4.2</c:v>
                </c:pt>
                <c:pt idx="2589">
                  <c:v>4.0999999999999996</c:v>
                </c:pt>
                <c:pt idx="2590">
                  <c:v>3.9</c:v>
                </c:pt>
                <c:pt idx="2591">
                  <c:v>4.0999999999999996</c:v>
                </c:pt>
                <c:pt idx="2592">
                  <c:v>3.9</c:v>
                </c:pt>
                <c:pt idx="2593">
                  <c:v>4.3</c:v>
                </c:pt>
                <c:pt idx="2594">
                  <c:v>4.4000000000000004</c:v>
                </c:pt>
                <c:pt idx="2595">
                  <c:v>4.0999999999999996</c:v>
                </c:pt>
                <c:pt idx="2596">
                  <c:v>4.0999999999999996</c:v>
                </c:pt>
                <c:pt idx="2597">
                  <c:v>4</c:v>
                </c:pt>
                <c:pt idx="2598">
                  <c:v>3.9</c:v>
                </c:pt>
                <c:pt idx="2599">
                  <c:v>4</c:v>
                </c:pt>
                <c:pt idx="2600">
                  <c:v>4.0999999999999996</c:v>
                </c:pt>
                <c:pt idx="2601">
                  <c:v>3.9</c:v>
                </c:pt>
                <c:pt idx="2602">
                  <c:v>3.7</c:v>
                </c:pt>
                <c:pt idx="2603">
                  <c:v>4.2</c:v>
                </c:pt>
                <c:pt idx="2604">
                  <c:v>3.6</c:v>
                </c:pt>
                <c:pt idx="2605">
                  <c:v>4.3</c:v>
                </c:pt>
                <c:pt idx="2606">
                  <c:v>4.4000000000000004</c:v>
                </c:pt>
                <c:pt idx="2607">
                  <c:v>4</c:v>
                </c:pt>
                <c:pt idx="2608">
                  <c:v>2.9</c:v>
                </c:pt>
                <c:pt idx="2609">
                  <c:v>4.0999999999999996</c:v>
                </c:pt>
                <c:pt idx="2610">
                  <c:v>2.9</c:v>
                </c:pt>
                <c:pt idx="2611">
                  <c:v>4.4000000000000004</c:v>
                </c:pt>
                <c:pt idx="2612">
                  <c:v>4.4000000000000004</c:v>
                </c:pt>
                <c:pt idx="2613">
                  <c:v>4</c:v>
                </c:pt>
                <c:pt idx="2614">
                  <c:v>4.0999999999999996</c:v>
                </c:pt>
                <c:pt idx="2615">
                  <c:v>2.9</c:v>
                </c:pt>
                <c:pt idx="2616">
                  <c:v>4.3</c:v>
                </c:pt>
                <c:pt idx="2617">
                  <c:v>4</c:v>
                </c:pt>
                <c:pt idx="2618">
                  <c:v>3.7</c:v>
                </c:pt>
                <c:pt idx="2619">
                  <c:v>4.3</c:v>
                </c:pt>
                <c:pt idx="2620">
                  <c:v>3.7</c:v>
                </c:pt>
                <c:pt idx="2621">
                  <c:v>4.3</c:v>
                </c:pt>
                <c:pt idx="2622">
                  <c:v>3.6</c:v>
                </c:pt>
                <c:pt idx="2623">
                  <c:v>4.2</c:v>
                </c:pt>
                <c:pt idx="2624">
                  <c:v>4.3</c:v>
                </c:pt>
                <c:pt idx="2625">
                  <c:v>4.2</c:v>
                </c:pt>
                <c:pt idx="2626">
                  <c:v>4.0999999999999996</c:v>
                </c:pt>
                <c:pt idx="2627">
                  <c:v>4.0999999999999996</c:v>
                </c:pt>
                <c:pt idx="2628">
                  <c:v>2.9</c:v>
                </c:pt>
                <c:pt idx="2629">
                  <c:v>2.9</c:v>
                </c:pt>
                <c:pt idx="2630">
                  <c:v>4.2</c:v>
                </c:pt>
                <c:pt idx="2631">
                  <c:v>2.9</c:v>
                </c:pt>
                <c:pt idx="2632">
                  <c:v>4</c:v>
                </c:pt>
                <c:pt idx="2633">
                  <c:v>4.4000000000000004</c:v>
                </c:pt>
                <c:pt idx="2634">
                  <c:v>3.9</c:v>
                </c:pt>
                <c:pt idx="2635">
                  <c:v>4.2</c:v>
                </c:pt>
                <c:pt idx="2636">
                  <c:v>4.2</c:v>
                </c:pt>
                <c:pt idx="2637">
                  <c:v>4.0999999999999996</c:v>
                </c:pt>
                <c:pt idx="2638">
                  <c:v>4.4000000000000004</c:v>
                </c:pt>
                <c:pt idx="2639">
                  <c:v>4.4000000000000004</c:v>
                </c:pt>
                <c:pt idx="2640">
                  <c:v>3.7</c:v>
                </c:pt>
                <c:pt idx="2641">
                  <c:v>2.9</c:v>
                </c:pt>
                <c:pt idx="2642">
                  <c:v>2.9</c:v>
                </c:pt>
                <c:pt idx="2643">
                  <c:v>2.9</c:v>
                </c:pt>
                <c:pt idx="2644">
                  <c:v>3.3</c:v>
                </c:pt>
                <c:pt idx="2645">
                  <c:v>3.9</c:v>
                </c:pt>
                <c:pt idx="2646">
                  <c:v>2.9</c:v>
                </c:pt>
                <c:pt idx="2647">
                  <c:v>3.6</c:v>
                </c:pt>
                <c:pt idx="2648">
                  <c:v>2.9</c:v>
                </c:pt>
                <c:pt idx="2649">
                  <c:v>2.9</c:v>
                </c:pt>
                <c:pt idx="2650">
                  <c:v>4.3</c:v>
                </c:pt>
                <c:pt idx="2651">
                  <c:v>2.9</c:v>
                </c:pt>
                <c:pt idx="2652">
                  <c:v>4.3</c:v>
                </c:pt>
                <c:pt idx="2653">
                  <c:v>4.3</c:v>
                </c:pt>
                <c:pt idx="2654">
                  <c:v>2.9</c:v>
                </c:pt>
                <c:pt idx="2655">
                  <c:v>3.9</c:v>
                </c:pt>
                <c:pt idx="2656">
                  <c:v>3.9</c:v>
                </c:pt>
                <c:pt idx="2657">
                  <c:v>4.3</c:v>
                </c:pt>
                <c:pt idx="2658">
                  <c:v>4.3</c:v>
                </c:pt>
                <c:pt idx="2659">
                  <c:v>4.2</c:v>
                </c:pt>
                <c:pt idx="2660">
                  <c:v>4.3</c:v>
                </c:pt>
                <c:pt idx="2661">
                  <c:v>4.3</c:v>
                </c:pt>
                <c:pt idx="2662">
                  <c:v>2.9</c:v>
                </c:pt>
                <c:pt idx="2663">
                  <c:v>2.9</c:v>
                </c:pt>
                <c:pt idx="2664">
                  <c:v>4.0999999999999996</c:v>
                </c:pt>
                <c:pt idx="2665">
                  <c:v>4.5999999999999996</c:v>
                </c:pt>
                <c:pt idx="2666">
                  <c:v>3.9</c:v>
                </c:pt>
                <c:pt idx="2667">
                  <c:v>4.2</c:v>
                </c:pt>
                <c:pt idx="2668">
                  <c:v>4</c:v>
                </c:pt>
                <c:pt idx="2669">
                  <c:v>2.9</c:v>
                </c:pt>
                <c:pt idx="2670">
                  <c:v>3.9</c:v>
                </c:pt>
                <c:pt idx="2671">
                  <c:v>2.8</c:v>
                </c:pt>
                <c:pt idx="2672">
                  <c:v>4.5</c:v>
                </c:pt>
                <c:pt idx="2673">
                  <c:v>4.2</c:v>
                </c:pt>
                <c:pt idx="2674">
                  <c:v>2.9</c:v>
                </c:pt>
                <c:pt idx="2675">
                  <c:v>4.3</c:v>
                </c:pt>
                <c:pt idx="2676">
                  <c:v>3.7</c:v>
                </c:pt>
                <c:pt idx="2677">
                  <c:v>2.9</c:v>
                </c:pt>
                <c:pt idx="2678">
                  <c:v>4.5</c:v>
                </c:pt>
                <c:pt idx="2679">
                  <c:v>4.7</c:v>
                </c:pt>
                <c:pt idx="2680">
                  <c:v>4.2</c:v>
                </c:pt>
                <c:pt idx="2681">
                  <c:v>4.5</c:v>
                </c:pt>
                <c:pt idx="2682">
                  <c:v>2.9</c:v>
                </c:pt>
                <c:pt idx="2683">
                  <c:v>4</c:v>
                </c:pt>
                <c:pt idx="2684">
                  <c:v>2.9</c:v>
                </c:pt>
                <c:pt idx="2685">
                  <c:v>2.9</c:v>
                </c:pt>
                <c:pt idx="2686">
                  <c:v>4.4000000000000004</c:v>
                </c:pt>
                <c:pt idx="2687">
                  <c:v>4.2</c:v>
                </c:pt>
                <c:pt idx="2688">
                  <c:v>3.4</c:v>
                </c:pt>
                <c:pt idx="2689">
                  <c:v>3.8</c:v>
                </c:pt>
                <c:pt idx="2690">
                  <c:v>3.3</c:v>
                </c:pt>
                <c:pt idx="2691">
                  <c:v>4</c:v>
                </c:pt>
                <c:pt idx="2692">
                  <c:v>4.3</c:v>
                </c:pt>
                <c:pt idx="2693">
                  <c:v>3.7</c:v>
                </c:pt>
                <c:pt idx="2694">
                  <c:v>4.5</c:v>
                </c:pt>
                <c:pt idx="2695">
                  <c:v>2.9</c:v>
                </c:pt>
                <c:pt idx="2696">
                  <c:v>4.4000000000000004</c:v>
                </c:pt>
                <c:pt idx="2697">
                  <c:v>4.0999999999999996</c:v>
                </c:pt>
                <c:pt idx="2698">
                  <c:v>4.2</c:v>
                </c:pt>
                <c:pt idx="2699">
                  <c:v>2.9</c:v>
                </c:pt>
                <c:pt idx="2700">
                  <c:v>4.0999999999999996</c:v>
                </c:pt>
                <c:pt idx="2701">
                  <c:v>4.0999999999999996</c:v>
                </c:pt>
                <c:pt idx="2702">
                  <c:v>2.9</c:v>
                </c:pt>
                <c:pt idx="2703">
                  <c:v>4.0999999999999996</c:v>
                </c:pt>
                <c:pt idx="2704">
                  <c:v>2.9</c:v>
                </c:pt>
                <c:pt idx="2705">
                  <c:v>3.8</c:v>
                </c:pt>
                <c:pt idx="2706">
                  <c:v>4.3</c:v>
                </c:pt>
                <c:pt idx="2707">
                  <c:v>3.7</c:v>
                </c:pt>
                <c:pt idx="2708">
                  <c:v>4.2</c:v>
                </c:pt>
                <c:pt idx="2709">
                  <c:v>4.4000000000000004</c:v>
                </c:pt>
                <c:pt idx="2710">
                  <c:v>2.9</c:v>
                </c:pt>
                <c:pt idx="2711">
                  <c:v>4</c:v>
                </c:pt>
                <c:pt idx="2712">
                  <c:v>4.4000000000000004</c:v>
                </c:pt>
                <c:pt idx="2713">
                  <c:v>4.4000000000000004</c:v>
                </c:pt>
                <c:pt idx="2714">
                  <c:v>4.8</c:v>
                </c:pt>
                <c:pt idx="2715">
                  <c:v>4.0999999999999996</c:v>
                </c:pt>
                <c:pt idx="2716">
                  <c:v>2.9</c:v>
                </c:pt>
                <c:pt idx="2717">
                  <c:v>4.0999999999999996</c:v>
                </c:pt>
                <c:pt idx="2718">
                  <c:v>2.9</c:v>
                </c:pt>
                <c:pt idx="2719">
                  <c:v>3.8</c:v>
                </c:pt>
                <c:pt idx="2720">
                  <c:v>3.7</c:v>
                </c:pt>
                <c:pt idx="2721">
                  <c:v>4.3</c:v>
                </c:pt>
                <c:pt idx="2722">
                  <c:v>4.5999999999999996</c:v>
                </c:pt>
                <c:pt idx="2723">
                  <c:v>2.8</c:v>
                </c:pt>
                <c:pt idx="2724">
                  <c:v>4.5</c:v>
                </c:pt>
                <c:pt idx="2725">
                  <c:v>3.5</c:v>
                </c:pt>
                <c:pt idx="2726">
                  <c:v>3.9</c:v>
                </c:pt>
                <c:pt idx="2727">
                  <c:v>2.9</c:v>
                </c:pt>
                <c:pt idx="2728">
                  <c:v>3.9</c:v>
                </c:pt>
                <c:pt idx="2729">
                  <c:v>4.2</c:v>
                </c:pt>
                <c:pt idx="2730">
                  <c:v>3.7</c:v>
                </c:pt>
                <c:pt idx="2731">
                  <c:v>4.0999999999999996</c:v>
                </c:pt>
                <c:pt idx="2732">
                  <c:v>2.9</c:v>
                </c:pt>
                <c:pt idx="2733">
                  <c:v>3.6</c:v>
                </c:pt>
                <c:pt idx="2734">
                  <c:v>4.4000000000000004</c:v>
                </c:pt>
                <c:pt idx="2735">
                  <c:v>3.7</c:v>
                </c:pt>
                <c:pt idx="2736">
                  <c:v>3.9</c:v>
                </c:pt>
                <c:pt idx="2737">
                  <c:v>4.3</c:v>
                </c:pt>
                <c:pt idx="2738">
                  <c:v>2.9</c:v>
                </c:pt>
                <c:pt idx="2739">
                  <c:v>4.0999999999999996</c:v>
                </c:pt>
                <c:pt idx="2740">
                  <c:v>4.3</c:v>
                </c:pt>
                <c:pt idx="2741">
                  <c:v>4.3</c:v>
                </c:pt>
                <c:pt idx="2742">
                  <c:v>4.2</c:v>
                </c:pt>
                <c:pt idx="2743">
                  <c:v>4</c:v>
                </c:pt>
                <c:pt idx="2744">
                  <c:v>3.7</c:v>
                </c:pt>
                <c:pt idx="2745">
                  <c:v>4.2</c:v>
                </c:pt>
                <c:pt idx="2746">
                  <c:v>3.8</c:v>
                </c:pt>
                <c:pt idx="2747">
                  <c:v>2.9</c:v>
                </c:pt>
                <c:pt idx="2748">
                  <c:v>4.4000000000000004</c:v>
                </c:pt>
                <c:pt idx="2749">
                  <c:v>3.8</c:v>
                </c:pt>
                <c:pt idx="2750">
                  <c:v>2.9</c:v>
                </c:pt>
                <c:pt idx="2751">
                  <c:v>4.0999999999999996</c:v>
                </c:pt>
                <c:pt idx="2752">
                  <c:v>4.2</c:v>
                </c:pt>
                <c:pt idx="2753">
                  <c:v>2.9</c:v>
                </c:pt>
                <c:pt idx="2754">
                  <c:v>4.0999999999999996</c:v>
                </c:pt>
                <c:pt idx="2755">
                  <c:v>4.3</c:v>
                </c:pt>
                <c:pt idx="2756">
                  <c:v>4.3</c:v>
                </c:pt>
                <c:pt idx="2757">
                  <c:v>3.4</c:v>
                </c:pt>
                <c:pt idx="2758">
                  <c:v>2.9</c:v>
                </c:pt>
                <c:pt idx="2759">
                  <c:v>2.9</c:v>
                </c:pt>
                <c:pt idx="2760">
                  <c:v>4.2</c:v>
                </c:pt>
                <c:pt idx="2761">
                  <c:v>4.4000000000000004</c:v>
                </c:pt>
                <c:pt idx="2762">
                  <c:v>4.4000000000000004</c:v>
                </c:pt>
                <c:pt idx="2763">
                  <c:v>2.9</c:v>
                </c:pt>
                <c:pt idx="2764">
                  <c:v>3.8</c:v>
                </c:pt>
                <c:pt idx="2765">
                  <c:v>3.9</c:v>
                </c:pt>
                <c:pt idx="2766">
                  <c:v>3.1</c:v>
                </c:pt>
                <c:pt idx="2767">
                  <c:v>2.9</c:v>
                </c:pt>
                <c:pt idx="2768">
                  <c:v>3.9</c:v>
                </c:pt>
                <c:pt idx="2769">
                  <c:v>4.4000000000000004</c:v>
                </c:pt>
                <c:pt idx="2770">
                  <c:v>2.9</c:v>
                </c:pt>
                <c:pt idx="2771">
                  <c:v>4.4000000000000004</c:v>
                </c:pt>
                <c:pt idx="2772">
                  <c:v>3.5</c:v>
                </c:pt>
                <c:pt idx="2773">
                  <c:v>2.9</c:v>
                </c:pt>
                <c:pt idx="2774">
                  <c:v>4.3</c:v>
                </c:pt>
                <c:pt idx="2775">
                  <c:v>4.3</c:v>
                </c:pt>
                <c:pt idx="2776">
                  <c:v>3.4</c:v>
                </c:pt>
                <c:pt idx="2777">
                  <c:v>4.0999999999999996</c:v>
                </c:pt>
                <c:pt idx="2778">
                  <c:v>3.8</c:v>
                </c:pt>
                <c:pt idx="2779">
                  <c:v>4.4000000000000004</c:v>
                </c:pt>
                <c:pt idx="2780">
                  <c:v>4.5</c:v>
                </c:pt>
                <c:pt idx="2781">
                  <c:v>3.6</c:v>
                </c:pt>
                <c:pt idx="2782">
                  <c:v>2.9</c:v>
                </c:pt>
                <c:pt idx="2783">
                  <c:v>4</c:v>
                </c:pt>
                <c:pt idx="2784">
                  <c:v>2.9</c:v>
                </c:pt>
                <c:pt idx="2785">
                  <c:v>4.4000000000000004</c:v>
                </c:pt>
                <c:pt idx="2786">
                  <c:v>4.2</c:v>
                </c:pt>
                <c:pt idx="2787">
                  <c:v>3.7</c:v>
                </c:pt>
                <c:pt idx="2788">
                  <c:v>4</c:v>
                </c:pt>
                <c:pt idx="2789">
                  <c:v>4</c:v>
                </c:pt>
                <c:pt idx="2790">
                  <c:v>4.2</c:v>
                </c:pt>
                <c:pt idx="2791">
                  <c:v>3.8</c:v>
                </c:pt>
                <c:pt idx="2792">
                  <c:v>3.7</c:v>
                </c:pt>
                <c:pt idx="2793">
                  <c:v>4.0999999999999996</c:v>
                </c:pt>
                <c:pt idx="2794">
                  <c:v>3.9</c:v>
                </c:pt>
                <c:pt idx="2795">
                  <c:v>4.8</c:v>
                </c:pt>
                <c:pt idx="2796">
                  <c:v>4.4000000000000004</c:v>
                </c:pt>
                <c:pt idx="2797">
                  <c:v>4.3</c:v>
                </c:pt>
                <c:pt idx="2798">
                  <c:v>4</c:v>
                </c:pt>
                <c:pt idx="2799">
                  <c:v>4.5</c:v>
                </c:pt>
                <c:pt idx="2800">
                  <c:v>4.4000000000000004</c:v>
                </c:pt>
                <c:pt idx="2801">
                  <c:v>3.9</c:v>
                </c:pt>
                <c:pt idx="2802">
                  <c:v>4.3</c:v>
                </c:pt>
                <c:pt idx="2803">
                  <c:v>4.2</c:v>
                </c:pt>
                <c:pt idx="2804">
                  <c:v>4.5</c:v>
                </c:pt>
                <c:pt idx="2805">
                  <c:v>3.8</c:v>
                </c:pt>
                <c:pt idx="2806">
                  <c:v>4.0999999999999996</c:v>
                </c:pt>
                <c:pt idx="2807">
                  <c:v>3.8</c:v>
                </c:pt>
                <c:pt idx="2808">
                  <c:v>3.9</c:v>
                </c:pt>
                <c:pt idx="2809">
                  <c:v>4.2</c:v>
                </c:pt>
                <c:pt idx="2810">
                  <c:v>3.9</c:v>
                </c:pt>
                <c:pt idx="2811">
                  <c:v>4.7</c:v>
                </c:pt>
                <c:pt idx="2812">
                  <c:v>4.0999999999999996</c:v>
                </c:pt>
                <c:pt idx="2813">
                  <c:v>2.9</c:v>
                </c:pt>
                <c:pt idx="2814">
                  <c:v>2.9</c:v>
                </c:pt>
                <c:pt idx="2815">
                  <c:v>3.9</c:v>
                </c:pt>
                <c:pt idx="2816">
                  <c:v>4.4000000000000004</c:v>
                </c:pt>
                <c:pt idx="2817">
                  <c:v>2.9</c:v>
                </c:pt>
                <c:pt idx="2818">
                  <c:v>3.8</c:v>
                </c:pt>
                <c:pt idx="2819">
                  <c:v>4</c:v>
                </c:pt>
                <c:pt idx="2820">
                  <c:v>4.3</c:v>
                </c:pt>
                <c:pt idx="2821">
                  <c:v>4.5999999999999996</c:v>
                </c:pt>
                <c:pt idx="2822">
                  <c:v>3.7</c:v>
                </c:pt>
                <c:pt idx="2823">
                  <c:v>4.2</c:v>
                </c:pt>
                <c:pt idx="2824">
                  <c:v>2.9</c:v>
                </c:pt>
                <c:pt idx="2825">
                  <c:v>4.2</c:v>
                </c:pt>
                <c:pt idx="2826">
                  <c:v>2.9</c:v>
                </c:pt>
                <c:pt idx="2827">
                  <c:v>4.4000000000000004</c:v>
                </c:pt>
                <c:pt idx="2828">
                  <c:v>4.0999999999999996</c:v>
                </c:pt>
                <c:pt idx="2829">
                  <c:v>4.4000000000000004</c:v>
                </c:pt>
                <c:pt idx="2830">
                  <c:v>4.4000000000000004</c:v>
                </c:pt>
                <c:pt idx="2831">
                  <c:v>4.5</c:v>
                </c:pt>
                <c:pt idx="2832">
                  <c:v>4</c:v>
                </c:pt>
                <c:pt idx="2833">
                  <c:v>2.9</c:v>
                </c:pt>
                <c:pt idx="2834">
                  <c:v>2.9</c:v>
                </c:pt>
                <c:pt idx="2835">
                  <c:v>4.4000000000000004</c:v>
                </c:pt>
                <c:pt idx="2836">
                  <c:v>2.9</c:v>
                </c:pt>
                <c:pt idx="2837">
                  <c:v>4.0999999999999996</c:v>
                </c:pt>
                <c:pt idx="2838">
                  <c:v>4.9000000000000004</c:v>
                </c:pt>
                <c:pt idx="2839">
                  <c:v>4.4000000000000004</c:v>
                </c:pt>
                <c:pt idx="2840">
                  <c:v>4.2</c:v>
                </c:pt>
                <c:pt idx="2841">
                  <c:v>4.5999999999999996</c:v>
                </c:pt>
                <c:pt idx="2842">
                  <c:v>3.5</c:v>
                </c:pt>
                <c:pt idx="2843">
                  <c:v>4.2</c:v>
                </c:pt>
                <c:pt idx="2844">
                  <c:v>4.2</c:v>
                </c:pt>
                <c:pt idx="2845">
                  <c:v>2.9</c:v>
                </c:pt>
                <c:pt idx="2846">
                  <c:v>3.9</c:v>
                </c:pt>
                <c:pt idx="2847">
                  <c:v>4.2</c:v>
                </c:pt>
                <c:pt idx="2848">
                  <c:v>4.2</c:v>
                </c:pt>
                <c:pt idx="2849">
                  <c:v>4.7</c:v>
                </c:pt>
                <c:pt idx="2850">
                  <c:v>4.2</c:v>
                </c:pt>
                <c:pt idx="2851">
                  <c:v>3.6</c:v>
                </c:pt>
                <c:pt idx="2852">
                  <c:v>3.9</c:v>
                </c:pt>
                <c:pt idx="2853">
                  <c:v>2.9</c:v>
                </c:pt>
                <c:pt idx="2854">
                  <c:v>4.4000000000000004</c:v>
                </c:pt>
                <c:pt idx="2855">
                  <c:v>4.0999999999999996</c:v>
                </c:pt>
                <c:pt idx="2856">
                  <c:v>2.9</c:v>
                </c:pt>
                <c:pt idx="2857">
                  <c:v>2.9</c:v>
                </c:pt>
                <c:pt idx="2858">
                  <c:v>2.9</c:v>
                </c:pt>
                <c:pt idx="2859">
                  <c:v>4.0999999999999996</c:v>
                </c:pt>
                <c:pt idx="2860">
                  <c:v>4.4000000000000004</c:v>
                </c:pt>
                <c:pt idx="2861">
                  <c:v>4.0999999999999996</c:v>
                </c:pt>
                <c:pt idx="2862">
                  <c:v>3.8</c:v>
                </c:pt>
                <c:pt idx="2863">
                  <c:v>4</c:v>
                </c:pt>
                <c:pt idx="2864">
                  <c:v>3.8</c:v>
                </c:pt>
                <c:pt idx="2865">
                  <c:v>4.4000000000000004</c:v>
                </c:pt>
                <c:pt idx="2866">
                  <c:v>2.9</c:v>
                </c:pt>
                <c:pt idx="2867">
                  <c:v>4.3</c:v>
                </c:pt>
                <c:pt idx="2868">
                  <c:v>4.5999999999999996</c:v>
                </c:pt>
                <c:pt idx="2869">
                  <c:v>4.4000000000000004</c:v>
                </c:pt>
                <c:pt idx="2870">
                  <c:v>4</c:v>
                </c:pt>
                <c:pt idx="2871">
                  <c:v>4.2</c:v>
                </c:pt>
                <c:pt idx="2872">
                  <c:v>3.9</c:v>
                </c:pt>
                <c:pt idx="2873">
                  <c:v>4.2</c:v>
                </c:pt>
                <c:pt idx="2874">
                  <c:v>4.0999999999999996</c:v>
                </c:pt>
                <c:pt idx="2875">
                  <c:v>4.2</c:v>
                </c:pt>
                <c:pt idx="2876">
                  <c:v>2.9</c:v>
                </c:pt>
                <c:pt idx="2877">
                  <c:v>4.0999999999999996</c:v>
                </c:pt>
                <c:pt idx="2878">
                  <c:v>3.7</c:v>
                </c:pt>
                <c:pt idx="2879">
                  <c:v>4.2</c:v>
                </c:pt>
                <c:pt idx="2880">
                  <c:v>3.6</c:v>
                </c:pt>
                <c:pt idx="2881">
                  <c:v>4.5999999999999996</c:v>
                </c:pt>
                <c:pt idx="2882">
                  <c:v>4.5999999999999996</c:v>
                </c:pt>
                <c:pt idx="2883">
                  <c:v>4.7</c:v>
                </c:pt>
                <c:pt idx="2884">
                  <c:v>2.9</c:v>
                </c:pt>
                <c:pt idx="2885">
                  <c:v>2.9</c:v>
                </c:pt>
                <c:pt idx="2886">
                  <c:v>4.0999999999999996</c:v>
                </c:pt>
                <c:pt idx="2887">
                  <c:v>4.2</c:v>
                </c:pt>
                <c:pt idx="2888">
                  <c:v>3.3</c:v>
                </c:pt>
                <c:pt idx="2889">
                  <c:v>3.6</c:v>
                </c:pt>
                <c:pt idx="2890">
                  <c:v>3.4</c:v>
                </c:pt>
                <c:pt idx="2891">
                  <c:v>2.9</c:v>
                </c:pt>
                <c:pt idx="2892">
                  <c:v>4.3</c:v>
                </c:pt>
                <c:pt idx="2893">
                  <c:v>3.7</c:v>
                </c:pt>
                <c:pt idx="2894">
                  <c:v>3</c:v>
                </c:pt>
                <c:pt idx="2895">
                  <c:v>3.8</c:v>
                </c:pt>
                <c:pt idx="2896">
                  <c:v>3</c:v>
                </c:pt>
                <c:pt idx="2897">
                  <c:v>4.2</c:v>
                </c:pt>
                <c:pt idx="2898">
                  <c:v>3.4</c:v>
                </c:pt>
                <c:pt idx="2899">
                  <c:v>4.0999999999999996</c:v>
                </c:pt>
                <c:pt idx="2900">
                  <c:v>4.4000000000000004</c:v>
                </c:pt>
                <c:pt idx="2901">
                  <c:v>4.3</c:v>
                </c:pt>
                <c:pt idx="2902">
                  <c:v>4.3</c:v>
                </c:pt>
                <c:pt idx="2903">
                  <c:v>4.0999999999999996</c:v>
                </c:pt>
                <c:pt idx="2904">
                  <c:v>4.5</c:v>
                </c:pt>
                <c:pt idx="2905">
                  <c:v>3.9</c:v>
                </c:pt>
                <c:pt idx="2906">
                  <c:v>2.9</c:v>
                </c:pt>
                <c:pt idx="2907">
                  <c:v>2.9</c:v>
                </c:pt>
                <c:pt idx="2908">
                  <c:v>4.7</c:v>
                </c:pt>
                <c:pt idx="2909">
                  <c:v>4.3</c:v>
                </c:pt>
                <c:pt idx="2910">
                  <c:v>4.0999999999999996</c:v>
                </c:pt>
                <c:pt idx="2911">
                  <c:v>3.7</c:v>
                </c:pt>
                <c:pt idx="2912">
                  <c:v>4</c:v>
                </c:pt>
                <c:pt idx="2913">
                  <c:v>3.6</c:v>
                </c:pt>
                <c:pt idx="2914">
                  <c:v>4.2</c:v>
                </c:pt>
                <c:pt idx="2915">
                  <c:v>3.7</c:v>
                </c:pt>
                <c:pt idx="2916">
                  <c:v>3.6</c:v>
                </c:pt>
                <c:pt idx="2917">
                  <c:v>4</c:v>
                </c:pt>
                <c:pt idx="2918">
                  <c:v>4.4000000000000004</c:v>
                </c:pt>
                <c:pt idx="2919">
                  <c:v>4.3</c:v>
                </c:pt>
                <c:pt idx="2920">
                  <c:v>3.7</c:v>
                </c:pt>
                <c:pt idx="2921">
                  <c:v>2.9</c:v>
                </c:pt>
                <c:pt idx="2922">
                  <c:v>4.0999999999999996</c:v>
                </c:pt>
                <c:pt idx="2923">
                  <c:v>2.9</c:v>
                </c:pt>
                <c:pt idx="2924">
                  <c:v>2.9</c:v>
                </c:pt>
                <c:pt idx="2925">
                  <c:v>4</c:v>
                </c:pt>
                <c:pt idx="2926">
                  <c:v>2.9</c:v>
                </c:pt>
                <c:pt idx="2927">
                  <c:v>4</c:v>
                </c:pt>
                <c:pt idx="2928">
                  <c:v>4</c:v>
                </c:pt>
                <c:pt idx="2929">
                  <c:v>4.4000000000000004</c:v>
                </c:pt>
                <c:pt idx="2930">
                  <c:v>2.9</c:v>
                </c:pt>
                <c:pt idx="2931">
                  <c:v>4.2</c:v>
                </c:pt>
                <c:pt idx="2932">
                  <c:v>4.0999999999999996</c:v>
                </c:pt>
                <c:pt idx="2933">
                  <c:v>4.4000000000000004</c:v>
                </c:pt>
                <c:pt idx="2934">
                  <c:v>4.0999999999999996</c:v>
                </c:pt>
                <c:pt idx="2935">
                  <c:v>2.9</c:v>
                </c:pt>
                <c:pt idx="2936">
                  <c:v>2.9</c:v>
                </c:pt>
                <c:pt idx="2937">
                  <c:v>4.2</c:v>
                </c:pt>
                <c:pt idx="2938">
                  <c:v>2.9</c:v>
                </c:pt>
                <c:pt idx="2939">
                  <c:v>4.2</c:v>
                </c:pt>
                <c:pt idx="2940">
                  <c:v>3.9</c:v>
                </c:pt>
                <c:pt idx="2941">
                  <c:v>2.9</c:v>
                </c:pt>
                <c:pt idx="2942">
                  <c:v>4</c:v>
                </c:pt>
                <c:pt idx="2943">
                  <c:v>3.5</c:v>
                </c:pt>
                <c:pt idx="2944">
                  <c:v>3.9</c:v>
                </c:pt>
                <c:pt idx="2945">
                  <c:v>2.9</c:v>
                </c:pt>
                <c:pt idx="2946">
                  <c:v>4.3</c:v>
                </c:pt>
                <c:pt idx="2947">
                  <c:v>2.9</c:v>
                </c:pt>
                <c:pt idx="2948">
                  <c:v>3.2</c:v>
                </c:pt>
                <c:pt idx="2949">
                  <c:v>4</c:v>
                </c:pt>
                <c:pt idx="2950">
                  <c:v>3.7</c:v>
                </c:pt>
                <c:pt idx="2951">
                  <c:v>4.3</c:v>
                </c:pt>
                <c:pt idx="2952">
                  <c:v>2.9</c:v>
                </c:pt>
                <c:pt idx="2953">
                  <c:v>4.2</c:v>
                </c:pt>
                <c:pt idx="2954">
                  <c:v>4</c:v>
                </c:pt>
                <c:pt idx="2955">
                  <c:v>3.9</c:v>
                </c:pt>
                <c:pt idx="2956">
                  <c:v>2.9</c:v>
                </c:pt>
                <c:pt idx="2957">
                  <c:v>3.8</c:v>
                </c:pt>
                <c:pt idx="2958">
                  <c:v>2.9</c:v>
                </c:pt>
                <c:pt idx="2959">
                  <c:v>4.5999999999999996</c:v>
                </c:pt>
                <c:pt idx="2960">
                  <c:v>3.8</c:v>
                </c:pt>
                <c:pt idx="2961">
                  <c:v>4</c:v>
                </c:pt>
                <c:pt idx="2962">
                  <c:v>4.2</c:v>
                </c:pt>
                <c:pt idx="2963">
                  <c:v>2.9</c:v>
                </c:pt>
                <c:pt idx="2964">
                  <c:v>3.9</c:v>
                </c:pt>
                <c:pt idx="2965">
                  <c:v>2.9</c:v>
                </c:pt>
                <c:pt idx="2966">
                  <c:v>4.0999999999999996</c:v>
                </c:pt>
                <c:pt idx="2967">
                  <c:v>4.4000000000000004</c:v>
                </c:pt>
                <c:pt idx="2968">
                  <c:v>4.4000000000000004</c:v>
                </c:pt>
                <c:pt idx="2969">
                  <c:v>4</c:v>
                </c:pt>
                <c:pt idx="2970">
                  <c:v>2.9</c:v>
                </c:pt>
                <c:pt idx="2971">
                  <c:v>2.9</c:v>
                </c:pt>
                <c:pt idx="2972">
                  <c:v>4.0999999999999996</c:v>
                </c:pt>
                <c:pt idx="2973">
                  <c:v>3.7</c:v>
                </c:pt>
                <c:pt idx="2974">
                  <c:v>4.5999999999999996</c:v>
                </c:pt>
                <c:pt idx="2975">
                  <c:v>4</c:v>
                </c:pt>
                <c:pt idx="2976">
                  <c:v>2.9</c:v>
                </c:pt>
                <c:pt idx="2977">
                  <c:v>4</c:v>
                </c:pt>
                <c:pt idx="2978">
                  <c:v>4.3</c:v>
                </c:pt>
                <c:pt idx="2979">
                  <c:v>4.2</c:v>
                </c:pt>
                <c:pt idx="2980">
                  <c:v>4</c:v>
                </c:pt>
                <c:pt idx="2981">
                  <c:v>4.0999999999999996</c:v>
                </c:pt>
                <c:pt idx="2982">
                  <c:v>3.5</c:v>
                </c:pt>
                <c:pt idx="2983">
                  <c:v>3.9</c:v>
                </c:pt>
                <c:pt idx="2984">
                  <c:v>2.9</c:v>
                </c:pt>
                <c:pt idx="2985">
                  <c:v>4.0999999999999996</c:v>
                </c:pt>
                <c:pt idx="2986">
                  <c:v>2.9</c:v>
                </c:pt>
                <c:pt idx="2987">
                  <c:v>2.9</c:v>
                </c:pt>
                <c:pt idx="2988">
                  <c:v>2.9</c:v>
                </c:pt>
                <c:pt idx="2989">
                  <c:v>4.0999999999999996</c:v>
                </c:pt>
                <c:pt idx="2990">
                  <c:v>4</c:v>
                </c:pt>
                <c:pt idx="2991">
                  <c:v>4.5999999999999996</c:v>
                </c:pt>
                <c:pt idx="2992">
                  <c:v>2.9</c:v>
                </c:pt>
                <c:pt idx="2993">
                  <c:v>2.9</c:v>
                </c:pt>
                <c:pt idx="2994">
                  <c:v>4</c:v>
                </c:pt>
                <c:pt idx="2995">
                  <c:v>4</c:v>
                </c:pt>
                <c:pt idx="2996">
                  <c:v>4.0999999999999996</c:v>
                </c:pt>
                <c:pt idx="2997">
                  <c:v>2.9</c:v>
                </c:pt>
                <c:pt idx="2998">
                  <c:v>3.3</c:v>
                </c:pt>
                <c:pt idx="2999">
                  <c:v>2.9</c:v>
                </c:pt>
                <c:pt idx="3000">
                  <c:v>3.8</c:v>
                </c:pt>
                <c:pt idx="3001">
                  <c:v>2.9</c:v>
                </c:pt>
                <c:pt idx="3002">
                  <c:v>4.4000000000000004</c:v>
                </c:pt>
                <c:pt idx="3003">
                  <c:v>3.6</c:v>
                </c:pt>
                <c:pt idx="3004">
                  <c:v>2.9</c:v>
                </c:pt>
                <c:pt idx="3005">
                  <c:v>4.2</c:v>
                </c:pt>
                <c:pt idx="3006">
                  <c:v>4.2</c:v>
                </c:pt>
                <c:pt idx="3007">
                  <c:v>3.9</c:v>
                </c:pt>
                <c:pt idx="3008">
                  <c:v>2.9</c:v>
                </c:pt>
                <c:pt idx="3009">
                  <c:v>2.9</c:v>
                </c:pt>
                <c:pt idx="3010">
                  <c:v>3.8</c:v>
                </c:pt>
                <c:pt idx="3011">
                  <c:v>3.9</c:v>
                </c:pt>
                <c:pt idx="3012">
                  <c:v>4.0999999999999996</c:v>
                </c:pt>
                <c:pt idx="3013">
                  <c:v>4.3</c:v>
                </c:pt>
                <c:pt idx="3014">
                  <c:v>4.4000000000000004</c:v>
                </c:pt>
                <c:pt idx="3015">
                  <c:v>3.8</c:v>
                </c:pt>
                <c:pt idx="3016">
                  <c:v>3.9</c:v>
                </c:pt>
                <c:pt idx="3017">
                  <c:v>2.7</c:v>
                </c:pt>
                <c:pt idx="3018">
                  <c:v>4.5</c:v>
                </c:pt>
                <c:pt idx="3019">
                  <c:v>2.9</c:v>
                </c:pt>
                <c:pt idx="3020">
                  <c:v>4.2</c:v>
                </c:pt>
                <c:pt idx="3021">
                  <c:v>4.4000000000000004</c:v>
                </c:pt>
                <c:pt idx="3022">
                  <c:v>3.5</c:v>
                </c:pt>
                <c:pt idx="3023">
                  <c:v>2.9</c:v>
                </c:pt>
                <c:pt idx="3024">
                  <c:v>4.4000000000000004</c:v>
                </c:pt>
                <c:pt idx="3025">
                  <c:v>4.4000000000000004</c:v>
                </c:pt>
                <c:pt idx="3026">
                  <c:v>4.0999999999999996</c:v>
                </c:pt>
                <c:pt idx="3027">
                  <c:v>2.9</c:v>
                </c:pt>
                <c:pt idx="3028">
                  <c:v>3.6</c:v>
                </c:pt>
                <c:pt idx="3029">
                  <c:v>3.6</c:v>
                </c:pt>
                <c:pt idx="3030">
                  <c:v>3.4</c:v>
                </c:pt>
                <c:pt idx="3031">
                  <c:v>4.4000000000000004</c:v>
                </c:pt>
                <c:pt idx="3032">
                  <c:v>4.8</c:v>
                </c:pt>
                <c:pt idx="3033">
                  <c:v>4.4000000000000004</c:v>
                </c:pt>
                <c:pt idx="3034">
                  <c:v>4.4000000000000004</c:v>
                </c:pt>
                <c:pt idx="3035">
                  <c:v>4.0999999999999996</c:v>
                </c:pt>
                <c:pt idx="3036">
                  <c:v>4.0999999999999996</c:v>
                </c:pt>
                <c:pt idx="3037">
                  <c:v>3.9</c:v>
                </c:pt>
                <c:pt idx="3038">
                  <c:v>2.9</c:v>
                </c:pt>
                <c:pt idx="3039">
                  <c:v>4.0999999999999996</c:v>
                </c:pt>
                <c:pt idx="3040">
                  <c:v>4.5</c:v>
                </c:pt>
                <c:pt idx="3041">
                  <c:v>4.3</c:v>
                </c:pt>
                <c:pt idx="3042">
                  <c:v>2.9</c:v>
                </c:pt>
                <c:pt idx="3043">
                  <c:v>2.9</c:v>
                </c:pt>
                <c:pt idx="3044">
                  <c:v>3.8</c:v>
                </c:pt>
                <c:pt idx="3045">
                  <c:v>3.8</c:v>
                </c:pt>
                <c:pt idx="3046">
                  <c:v>4</c:v>
                </c:pt>
                <c:pt idx="3047">
                  <c:v>3.4</c:v>
                </c:pt>
                <c:pt idx="3048">
                  <c:v>4.5999999999999996</c:v>
                </c:pt>
                <c:pt idx="3049">
                  <c:v>4.2</c:v>
                </c:pt>
                <c:pt idx="3050">
                  <c:v>4.0999999999999996</c:v>
                </c:pt>
                <c:pt idx="3051">
                  <c:v>3.8</c:v>
                </c:pt>
                <c:pt idx="3052">
                  <c:v>4.3</c:v>
                </c:pt>
                <c:pt idx="3053">
                  <c:v>4.2</c:v>
                </c:pt>
                <c:pt idx="3054">
                  <c:v>4.0999999999999996</c:v>
                </c:pt>
                <c:pt idx="3055">
                  <c:v>3.8</c:v>
                </c:pt>
                <c:pt idx="3056">
                  <c:v>4</c:v>
                </c:pt>
                <c:pt idx="3057">
                  <c:v>2.9</c:v>
                </c:pt>
                <c:pt idx="3058">
                  <c:v>3.6</c:v>
                </c:pt>
                <c:pt idx="3059">
                  <c:v>4.2</c:v>
                </c:pt>
                <c:pt idx="3060">
                  <c:v>2.9</c:v>
                </c:pt>
                <c:pt idx="3061">
                  <c:v>3.9</c:v>
                </c:pt>
                <c:pt idx="3062">
                  <c:v>3.6</c:v>
                </c:pt>
                <c:pt idx="3063">
                  <c:v>4.3</c:v>
                </c:pt>
                <c:pt idx="3064">
                  <c:v>4.0999999999999996</c:v>
                </c:pt>
                <c:pt idx="3065">
                  <c:v>4.2</c:v>
                </c:pt>
                <c:pt idx="3066">
                  <c:v>3.8</c:v>
                </c:pt>
                <c:pt idx="3067">
                  <c:v>4.4000000000000004</c:v>
                </c:pt>
                <c:pt idx="3068">
                  <c:v>3.8</c:v>
                </c:pt>
                <c:pt idx="3069">
                  <c:v>4.0999999999999996</c:v>
                </c:pt>
                <c:pt idx="3070">
                  <c:v>4.3</c:v>
                </c:pt>
                <c:pt idx="3071">
                  <c:v>4.3</c:v>
                </c:pt>
                <c:pt idx="3072">
                  <c:v>4.2</c:v>
                </c:pt>
                <c:pt idx="3073">
                  <c:v>3</c:v>
                </c:pt>
                <c:pt idx="3074">
                  <c:v>4.5</c:v>
                </c:pt>
                <c:pt idx="3075">
                  <c:v>4</c:v>
                </c:pt>
                <c:pt idx="3076">
                  <c:v>2.9</c:v>
                </c:pt>
                <c:pt idx="3077">
                  <c:v>4.5</c:v>
                </c:pt>
                <c:pt idx="3078">
                  <c:v>4.5</c:v>
                </c:pt>
                <c:pt idx="3079">
                  <c:v>3.9</c:v>
                </c:pt>
                <c:pt idx="3080">
                  <c:v>2.9</c:v>
                </c:pt>
                <c:pt idx="3081">
                  <c:v>4.3</c:v>
                </c:pt>
                <c:pt idx="3082">
                  <c:v>2.9</c:v>
                </c:pt>
                <c:pt idx="3083">
                  <c:v>4.5</c:v>
                </c:pt>
                <c:pt idx="3084">
                  <c:v>2.9</c:v>
                </c:pt>
                <c:pt idx="3085">
                  <c:v>3.4</c:v>
                </c:pt>
                <c:pt idx="3086">
                  <c:v>3.9</c:v>
                </c:pt>
                <c:pt idx="3087">
                  <c:v>4.0999999999999996</c:v>
                </c:pt>
                <c:pt idx="3088">
                  <c:v>2.9</c:v>
                </c:pt>
                <c:pt idx="3089">
                  <c:v>2.9</c:v>
                </c:pt>
                <c:pt idx="3090">
                  <c:v>3.8</c:v>
                </c:pt>
                <c:pt idx="3091">
                  <c:v>4.4000000000000004</c:v>
                </c:pt>
                <c:pt idx="3092">
                  <c:v>4.4000000000000004</c:v>
                </c:pt>
                <c:pt idx="3093">
                  <c:v>4.3</c:v>
                </c:pt>
                <c:pt idx="3094">
                  <c:v>2.9</c:v>
                </c:pt>
                <c:pt idx="3095">
                  <c:v>4.3</c:v>
                </c:pt>
                <c:pt idx="3096">
                  <c:v>2.8</c:v>
                </c:pt>
                <c:pt idx="3097">
                  <c:v>3.9</c:v>
                </c:pt>
                <c:pt idx="3098">
                  <c:v>2.9</c:v>
                </c:pt>
                <c:pt idx="3099">
                  <c:v>3.9</c:v>
                </c:pt>
                <c:pt idx="3100">
                  <c:v>4.3</c:v>
                </c:pt>
                <c:pt idx="3101">
                  <c:v>2.9</c:v>
                </c:pt>
                <c:pt idx="3102">
                  <c:v>4.2</c:v>
                </c:pt>
                <c:pt idx="3103">
                  <c:v>4</c:v>
                </c:pt>
                <c:pt idx="3104">
                  <c:v>3.9</c:v>
                </c:pt>
                <c:pt idx="3105">
                  <c:v>2.9</c:v>
                </c:pt>
                <c:pt idx="3106">
                  <c:v>4.4000000000000004</c:v>
                </c:pt>
                <c:pt idx="3107">
                  <c:v>3.9</c:v>
                </c:pt>
                <c:pt idx="3108">
                  <c:v>3.9</c:v>
                </c:pt>
                <c:pt idx="3109">
                  <c:v>4.0999999999999996</c:v>
                </c:pt>
                <c:pt idx="3110">
                  <c:v>3</c:v>
                </c:pt>
                <c:pt idx="3111">
                  <c:v>2.9</c:v>
                </c:pt>
                <c:pt idx="3112">
                  <c:v>4.0999999999999996</c:v>
                </c:pt>
                <c:pt idx="3113">
                  <c:v>2.9</c:v>
                </c:pt>
                <c:pt idx="3114">
                  <c:v>4</c:v>
                </c:pt>
                <c:pt idx="3115">
                  <c:v>4.4000000000000004</c:v>
                </c:pt>
                <c:pt idx="3116">
                  <c:v>4.5</c:v>
                </c:pt>
                <c:pt idx="3117">
                  <c:v>3.1</c:v>
                </c:pt>
                <c:pt idx="3118">
                  <c:v>3</c:v>
                </c:pt>
                <c:pt idx="3119">
                  <c:v>4</c:v>
                </c:pt>
                <c:pt idx="3120">
                  <c:v>3</c:v>
                </c:pt>
                <c:pt idx="3121">
                  <c:v>2.9</c:v>
                </c:pt>
                <c:pt idx="3122">
                  <c:v>4.0999999999999996</c:v>
                </c:pt>
                <c:pt idx="3123">
                  <c:v>3.9</c:v>
                </c:pt>
                <c:pt idx="3124">
                  <c:v>2.9</c:v>
                </c:pt>
                <c:pt idx="3125">
                  <c:v>3.8</c:v>
                </c:pt>
                <c:pt idx="3126">
                  <c:v>4.2</c:v>
                </c:pt>
                <c:pt idx="3127">
                  <c:v>3.5</c:v>
                </c:pt>
                <c:pt idx="3128">
                  <c:v>2.9</c:v>
                </c:pt>
                <c:pt idx="3129">
                  <c:v>3.1</c:v>
                </c:pt>
                <c:pt idx="3130">
                  <c:v>4.4000000000000004</c:v>
                </c:pt>
                <c:pt idx="3131">
                  <c:v>3.9</c:v>
                </c:pt>
                <c:pt idx="3132">
                  <c:v>2.9</c:v>
                </c:pt>
                <c:pt idx="3133">
                  <c:v>4.5</c:v>
                </c:pt>
                <c:pt idx="3134">
                  <c:v>4.3</c:v>
                </c:pt>
                <c:pt idx="3135">
                  <c:v>4.0999999999999996</c:v>
                </c:pt>
                <c:pt idx="3136">
                  <c:v>3</c:v>
                </c:pt>
                <c:pt idx="3137">
                  <c:v>4.2</c:v>
                </c:pt>
                <c:pt idx="3138">
                  <c:v>2.8</c:v>
                </c:pt>
                <c:pt idx="3139">
                  <c:v>3.7</c:v>
                </c:pt>
                <c:pt idx="3140">
                  <c:v>4.5</c:v>
                </c:pt>
                <c:pt idx="3141">
                  <c:v>2.9</c:v>
                </c:pt>
                <c:pt idx="3142">
                  <c:v>3.9</c:v>
                </c:pt>
                <c:pt idx="3143">
                  <c:v>4.0999999999999996</c:v>
                </c:pt>
                <c:pt idx="3144">
                  <c:v>3.7</c:v>
                </c:pt>
                <c:pt idx="3145">
                  <c:v>4.2</c:v>
                </c:pt>
                <c:pt idx="3146">
                  <c:v>4.0999999999999996</c:v>
                </c:pt>
                <c:pt idx="3147">
                  <c:v>4.4000000000000004</c:v>
                </c:pt>
                <c:pt idx="3148">
                  <c:v>4.2</c:v>
                </c:pt>
                <c:pt idx="3149">
                  <c:v>2.9</c:v>
                </c:pt>
                <c:pt idx="3150">
                  <c:v>3.6</c:v>
                </c:pt>
                <c:pt idx="3151">
                  <c:v>3.9</c:v>
                </c:pt>
                <c:pt idx="3152">
                  <c:v>3.9</c:v>
                </c:pt>
                <c:pt idx="3153">
                  <c:v>2.9</c:v>
                </c:pt>
                <c:pt idx="3154">
                  <c:v>4.2</c:v>
                </c:pt>
                <c:pt idx="3155">
                  <c:v>4.0999999999999996</c:v>
                </c:pt>
                <c:pt idx="3156">
                  <c:v>4</c:v>
                </c:pt>
                <c:pt idx="3157">
                  <c:v>3.2</c:v>
                </c:pt>
                <c:pt idx="3158">
                  <c:v>4.0999999999999996</c:v>
                </c:pt>
                <c:pt idx="3159">
                  <c:v>3.5</c:v>
                </c:pt>
                <c:pt idx="3160">
                  <c:v>4.4000000000000004</c:v>
                </c:pt>
                <c:pt idx="3161">
                  <c:v>4.4000000000000004</c:v>
                </c:pt>
                <c:pt idx="3162">
                  <c:v>3.7</c:v>
                </c:pt>
                <c:pt idx="3163">
                  <c:v>4</c:v>
                </c:pt>
                <c:pt idx="3164">
                  <c:v>4</c:v>
                </c:pt>
                <c:pt idx="3165">
                  <c:v>4.2</c:v>
                </c:pt>
                <c:pt idx="3166">
                  <c:v>4.3</c:v>
                </c:pt>
                <c:pt idx="3167">
                  <c:v>4.2</c:v>
                </c:pt>
                <c:pt idx="3168">
                  <c:v>4.3</c:v>
                </c:pt>
                <c:pt idx="3169">
                  <c:v>4.2</c:v>
                </c:pt>
                <c:pt idx="3170">
                  <c:v>4.2</c:v>
                </c:pt>
                <c:pt idx="3171">
                  <c:v>2.9</c:v>
                </c:pt>
                <c:pt idx="3172">
                  <c:v>4.5</c:v>
                </c:pt>
                <c:pt idx="3173">
                  <c:v>3.5</c:v>
                </c:pt>
                <c:pt idx="3174">
                  <c:v>3.3</c:v>
                </c:pt>
                <c:pt idx="3175">
                  <c:v>4.0999999999999996</c:v>
                </c:pt>
                <c:pt idx="3176">
                  <c:v>3.9</c:v>
                </c:pt>
                <c:pt idx="3177">
                  <c:v>4.0999999999999996</c:v>
                </c:pt>
                <c:pt idx="3178">
                  <c:v>2.9</c:v>
                </c:pt>
                <c:pt idx="3179">
                  <c:v>4</c:v>
                </c:pt>
                <c:pt idx="3180">
                  <c:v>4.2</c:v>
                </c:pt>
                <c:pt idx="3181">
                  <c:v>4.0999999999999996</c:v>
                </c:pt>
                <c:pt idx="3182">
                  <c:v>4.4000000000000004</c:v>
                </c:pt>
                <c:pt idx="3183">
                  <c:v>3.5</c:v>
                </c:pt>
                <c:pt idx="3184">
                  <c:v>4.0999999999999996</c:v>
                </c:pt>
                <c:pt idx="3185">
                  <c:v>4.4000000000000004</c:v>
                </c:pt>
                <c:pt idx="3186">
                  <c:v>2.9</c:v>
                </c:pt>
                <c:pt idx="3187">
                  <c:v>2.9</c:v>
                </c:pt>
                <c:pt idx="3188">
                  <c:v>3.3</c:v>
                </c:pt>
                <c:pt idx="3189">
                  <c:v>4.5</c:v>
                </c:pt>
                <c:pt idx="3190">
                  <c:v>4.2</c:v>
                </c:pt>
                <c:pt idx="3191">
                  <c:v>3.8</c:v>
                </c:pt>
                <c:pt idx="3192">
                  <c:v>4.3</c:v>
                </c:pt>
                <c:pt idx="3193">
                  <c:v>4.3</c:v>
                </c:pt>
                <c:pt idx="3194">
                  <c:v>2.9</c:v>
                </c:pt>
                <c:pt idx="3195">
                  <c:v>4.3</c:v>
                </c:pt>
                <c:pt idx="3196">
                  <c:v>2.9</c:v>
                </c:pt>
                <c:pt idx="3197">
                  <c:v>4.0999999999999996</c:v>
                </c:pt>
                <c:pt idx="3198">
                  <c:v>2.9</c:v>
                </c:pt>
                <c:pt idx="3199">
                  <c:v>2.9</c:v>
                </c:pt>
                <c:pt idx="3200">
                  <c:v>2.9</c:v>
                </c:pt>
                <c:pt idx="3201">
                  <c:v>4.4000000000000004</c:v>
                </c:pt>
                <c:pt idx="3202">
                  <c:v>3.2</c:v>
                </c:pt>
                <c:pt idx="3203">
                  <c:v>4.2</c:v>
                </c:pt>
                <c:pt idx="3204">
                  <c:v>2.9</c:v>
                </c:pt>
                <c:pt idx="3205">
                  <c:v>2.9</c:v>
                </c:pt>
                <c:pt idx="3206">
                  <c:v>2.9</c:v>
                </c:pt>
                <c:pt idx="3207">
                  <c:v>2.9</c:v>
                </c:pt>
                <c:pt idx="3208">
                  <c:v>2.9</c:v>
                </c:pt>
                <c:pt idx="3209">
                  <c:v>3.8</c:v>
                </c:pt>
                <c:pt idx="3210">
                  <c:v>3.6</c:v>
                </c:pt>
                <c:pt idx="3211">
                  <c:v>2.9</c:v>
                </c:pt>
                <c:pt idx="3212">
                  <c:v>4.2</c:v>
                </c:pt>
                <c:pt idx="3213">
                  <c:v>4.3</c:v>
                </c:pt>
                <c:pt idx="3214">
                  <c:v>2.9</c:v>
                </c:pt>
                <c:pt idx="3215">
                  <c:v>3.9</c:v>
                </c:pt>
                <c:pt idx="3216">
                  <c:v>3</c:v>
                </c:pt>
                <c:pt idx="3217">
                  <c:v>2.9</c:v>
                </c:pt>
                <c:pt idx="3218">
                  <c:v>4.2</c:v>
                </c:pt>
                <c:pt idx="3219">
                  <c:v>3.8</c:v>
                </c:pt>
                <c:pt idx="3220">
                  <c:v>2.9</c:v>
                </c:pt>
                <c:pt idx="3221">
                  <c:v>3.9</c:v>
                </c:pt>
                <c:pt idx="3222">
                  <c:v>4.4000000000000004</c:v>
                </c:pt>
                <c:pt idx="3223">
                  <c:v>4.3</c:v>
                </c:pt>
                <c:pt idx="3224">
                  <c:v>3.9</c:v>
                </c:pt>
                <c:pt idx="3225">
                  <c:v>4.3</c:v>
                </c:pt>
                <c:pt idx="3226">
                  <c:v>3.6</c:v>
                </c:pt>
                <c:pt idx="3227">
                  <c:v>4.2</c:v>
                </c:pt>
                <c:pt idx="3228">
                  <c:v>4.3</c:v>
                </c:pt>
                <c:pt idx="3229">
                  <c:v>3.7</c:v>
                </c:pt>
                <c:pt idx="3230">
                  <c:v>4.5999999999999996</c:v>
                </c:pt>
                <c:pt idx="3231">
                  <c:v>4.2</c:v>
                </c:pt>
                <c:pt idx="3232">
                  <c:v>3.9</c:v>
                </c:pt>
                <c:pt idx="3233">
                  <c:v>3.1</c:v>
                </c:pt>
                <c:pt idx="3234">
                  <c:v>3.6</c:v>
                </c:pt>
                <c:pt idx="3235">
                  <c:v>3.9</c:v>
                </c:pt>
                <c:pt idx="3236">
                  <c:v>4.7</c:v>
                </c:pt>
                <c:pt idx="3237">
                  <c:v>4.5</c:v>
                </c:pt>
                <c:pt idx="3238">
                  <c:v>2.9</c:v>
                </c:pt>
                <c:pt idx="3239">
                  <c:v>4</c:v>
                </c:pt>
                <c:pt idx="3240">
                  <c:v>2.9</c:v>
                </c:pt>
                <c:pt idx="3241">
                  <c:v>4.0999999999999996</c:v>
                </c:pt>
                <c:pt idx="3242">
                  <c:v>4</c:v>
                </c:pt>
                <c:pt idx="3243">
                  <c:v>4.0999999999999996</c:v>
                </c:pt>
                <c:pt idx="3244">
                  <c:v>4.3</c:v>
                </c:pt>
                <c:pt idx="3245">
                  <c:v>3.5</c:v>
                </c:pt>
                <c:pt idx="3246">
                  <c:v>4</c:v>
                </c:pt>
                <c:pt idx="3247">
                  <c:v>3.7</c:v>
                </c:pt>
                <c:pt idx="3248">
                  <c:v>2.9</c:v>
                </c:pt>
                <c:pt idx="3249">
                  <c:v>4.4000000000000004</c:v>
                </c:pt>
                <c:pt idx="3250">
                  <c:v>2.9</c:v>
                </c:pt>
                <c:pt idx="3251">
                  <c:v>4.3</c:v>
                </c:pt>
                <c:pt idx="3252">
                  <c:v>4.2</c:v>
                </c:pt>
                <c:pt idx="3253">
                  <c:v>4</c:v>
                </c:pt>
                <c:pt idx="3254">
                  <c:v>2.7</c:v>
                </c:pt>
                <c:pt idx="3255">
                  <c:v>4.0999999999999996</c:v>
                </c:pt>
                <c:pt idx="3256">
                  <c:v>4</c:v>
                </c:pt>
                <c:pt idx="3257">
                  <c:v>4.0999999999999996</c:v>
                </c:pt>
                <c:pt idx="3258">
                  <c:v>4.0999999999999996</c:v>
                </c:pt>
                <c:pt idx="3259">
                  <c:v>4.5</c:v>
                </c:pt>
                <c:pt idx="3260">
                  <c:v>3.8</c:v>
                </c:pt>
                <c:pt idx="3261">
                  <c:v>4.7</c:v>
                </c:pt>
                <c:pt idx="3262">
                  <c:v>4.0999999999999996</c:v>
                </c:pt>
                <c:pt idx="3263">
                  <c:v>4.0999999999999996</c:v>
                </c:pt>
                <c:pt idx="3264">
                  <c:v>2.9</c:v>
                </c:pt>
                <c:pt idx="3265">
                  <c:v>2.9</c:v>
                </c:pt>
                <c:pt idx="3266">
                  <c:v>3.4</c:v>
                </c:pt>
                <c:pt idx="3267">
                  <c:v>4.0999999999999996</c:v>
                </c:pt>
                <c:pt idx="3268">
                  <c:v>4.2</c:v>
                </c:pt>
                <c:pt idx="3269">
                  <c:v>2.9</c:v>
                </c:pt>
                <c:pt idx="3270">
                  <c:v>4.0999999999999996</c:v>
                </c:pt>
                <c:pt idx="3271">
                  <c:v>4.4000000000000004</c:v>
                </c:pt>
                <c:pt idx="3272">
                  <c:v>2.9</c:v>
                </c:pt>
                <c:pt idx="3273">
                  <c:v>3.9</c:v>
                </c:pt>
                <c:pt idx="3274">
                  <c:v>2.9</c:v>
                </c:pt>
                <c:pt idx="3275">
                  <c:v>2.9</c:v>
                </c:pt>
                <c:pt idx="3276">
                  <c:v>3.5</c:v>
                </c:pt>
                <c:pt idx="3277">
                  <c:v>3.9</c:v>
                </c:pt>
                <c:pt idx="3278">
                  <c:v>2.9</c:v>
                </c:pt>
                <c:pt idx="3279">
                  <c:v>4</c:v>
                </c:pt>
                <c:pt idx="3280">
                  <c:v>4.4000000000000004</c:v>
                </c:pt>
                <c:pt idx="3281">
                  <c:v>2.9</c:v>
                </c:pt>
                <c:pt idx="3282">
                  <c:v>2.9</c:v>
                </c:pt>
                <c:pt idx="3283">
                  <c:v>4.3</c:v>
                </c:pt>
                <c:pt idx="3284">
                  <c:v>4</c:v>
                </c:pt>
                <c:pt idx="3285">
                  <c:v>4.0999999999999996</c:v>
                </c:pt>
                <c:pt idx="3286">
                  <c:v>3.1</c:v>
                </c:pt>
                <c:pt idx="3287">
                  <c:v>2.9</c:v>
                </c:pt>
                <c:pt idx="3288">
                  <c:v>4.3</c:v>
                </c:pt>
                <c:pt idx="3289">
                  <c:v>2.9</c:v>
                </c:pt>
                <c:pt idx="3290">
                  <c:v>3.8</c:v>
                </c:pt>
                <c:pt idx="3291">
                  <c:v>3.1</c:v>
                </c:pt>
                <c:pt idx="3292">
                  <c:v>4.4000000000000004</c:v>
                </c:pt>
                <c:pt idx="3293">
                  <c:v>4.0999999999999996</c:v>
                </c:pt>
                <c:pt idx="3294">
                  <c:v>4.0999999999999996</c:v>
                </c:pt>
                <c:pt idx="3295">
                  <c:v>2.9</c:v>
                </c:pt>
                <c:pt idx="3296">
                  <c:v>4.7</c:v>
                </c:pt>
                <c:pt idx="3297">
                  <c:v>2.9</c:v>
                </c:pt>
                <c:pt idx="3298">
                  <c:v>3.5</c:v>
                </c:pt>
                <c:pt idx="3299">
                  <c:v>2.9</c:v>
                </c:pt>
                <c:pt idx="3300">
                  <c:v>2.9</c:v>
                </c:pt>
                <c:pt idx="3301">
                  <c:v>4.4000000000000004</c:v>
                </c:pt>
                <c:pt idx="3302">
                  <c:v>4.5</c:v>
                </c:pt>
                <c:pt idx="3303">
                  <c:v>4</c:v>
                </c:pt>
                <c:pt idx="3304">
                  <c:v>3.8</c:v>
                </c:pt>
                <c:pt idx="3305">
                  <c:v>2.9</c:v>
                </c:pt>
                <c:pt idx="3306">
                  <c:v>2.9</c:v>
                </c:pt>
                <c:pt idx="3307">
                  <c:v>2.9</c:v>
                </c:pt>
                <c:pt idx="3308">
                  <c:v>4</c:v>
                </c:pt>
                <c:pt idx="3309">
                  <c:v>4</c:v>
                </c:pt>
                <c:pt idx="3310">
                  <c:v>3.6</c:v>
                </c:pt>
                <c:pt idx="3311">
                  <c:v>4</c:v>
                </c:pt>
                <c:pt idx="3312">
                  <c:v>2.9</c:v>
                </c:pt>
                <c:pt idx="3313">
                  <c:v>3.6</c:v>
                </c:pt>
                <c:pt idx="3314">
                  <c:v>4.3</c:v>
                </c:pt>
                <c:pt idx="3315">
                  <c:v>3.8</c:v>
                </c:pt>
                <c:pt idx="3316">
                  <c:v>2.9</c:v>
                </c:pt>
                <c:pt idx="3317">
                  <c:v>4.3</c:v>
                </c:pt>
                <c:pt idx="3318">
                  <c:v>2.9</c:v>
                </c:pt>
                <c:pt idx="3319">
                  <c:v>4.0999999999999996</c:v>
                </c:pt>
                <c:pt idx="3320">
                  <c:v>4.3</c:v>
                </c:pt>
                <c:pt idx="3321">
                  <c:v>4.2</c:v>
                </c:pt>
                <c:pt idx="3322">
                  <c:v>4</c:v>
                </c:pt>
                <c:pt idx="3323">
                  <c:v>4.4000000000000004</c:v>
                </c:pt>
                <c:pt idx="3324">
                  <c:v>4.2</c:v>
                </c:pt>
                <c:pt idx="3325">
                  <c:v>4.2</c:v>
                </c:pt>
                <c:pt idx="3326">
                  <c:v>4.4000000000000004</c:v>
                </c:pt>
                <c:pt idx="3327">
                  <c:v>4.2</c:v>
                </c:pt>
                <c:pt idx="3328">
                  <c:v>2.9</c:v>
                </c:pt>
                <c:pt idx="3329">
                  <c:v>3.8</c:v>
                </c:pt>
                <c:pt idx="3330">
                  <c:v>4</c:v>
                </c:pt>
                <c:pt idx="3331">
                  <c:v>2.9</c:v>
                </c:pt>
                <c:pt idx="3332">
                  <c:v>4.3</c:v>
                </c:pt>
                <c:pt idx="3333">
                  <c:v>3.7</c:v>
                </c:pt>
                <c:pt idx="3334">
                  <c:v>4.5</c:v>
                </c:pt>
                <c:pt idx="3335">
                  <c:v>4.2</c:v>
                </c:pt>
                <c:pt idx="3336">
                  <c:v>4.2</c:v>
                </c:pt>
                <c:pt idx="3337">
                  <c:v>4</c:v>
                </c:pt>
                <c:pt idx="3338">
                  <c:v>4</c:v>
                </c:pt>
                <c:pt idx="3339">
                  <c:v>4.0999999999999996</c:v>
                </c:pt>
                <c:pt idx="3340">
                  <c:v>2.9</c:v>
                </c:pt>
                <c:pt idx="3341">
                  <c:v>2.9</c:v>
                </c:pt>
                <c:pt idx="3342">
                  <c:v>4</c:v>
                </c:pt>
                <c:pt idx="3343">
                  <c:v>2.9</c:v>
                </c:pt>
                <c:pt idx="3344">
                  <c:v>3.7</c:v>
                </c:pt>
                <c:pt idx="3345">
                  <c:v>4.3</c:v>
                </c:pt>
                <c:pt idx="3346">
                  <c:v>4.3</c:v>
                </c:pt>
                <c:pt idx="3347">
                  <c:v>2.9</c:v>
                </c:pt>
                <c:pt idx="3348">
                  <c:v>4</c:v>
                </c:pt>
                <c:pt idx="3349">
                  <c:v>4.4000000000000004</c:v>
                </c:pt>
                <c:pt idx="3350">
                  <c:v>4.2</c:v>
                </c:pt>
                <c:pt idx="3351">
                  <c:v>3.9</c:v>
                </c:pt>
                <c:pt idx="3352">
                  <c:v>2.9</c:v>
                </c:pt>
                <c:pt idx="3353">
                  <c:v>4.5999999999999996</c:v>
                </c:pt>
                <c:pt idx="3354">
                  <c:v>2.9</c:v>
                </c:pt>
                <c:pt idx="3355">
                  <c:v>4.2</c:v>
                </c:pt>
                <c:pt idx="3356">
                  <c:v>4.4000000000000004</c:v>
                </c:pt>
                <c:pt idx="3357">
                  <c:v>2.9</c:v>
                </c:pt>
                <c:pt idx="3358">
                  <c:v>3.9</c:v>
                </c:pt>
                <c:pt idx="3359">
                  <c:v>4</c:v>
                </c:pt>
                <c:pt idx="3360">
                  <c:v>4.2</c:v>
                </c:pt>
                <c:pt idx="3361">
                  <c:v>2.9</c:v>
                </c:pt>
                <c:pt idx="3362">
                  <c:v>3.6</c:v>
                </c:pt>
                <c:pt idx="3363">
                  <c:v>4.4000000000000004</c:v>
                </c:pt>
                <c:pt idx="3364">
                  <c:v>2.9</c:v>
                </c:pt>
                <c:pt idx="3365">
                  <c:v>4.5</c:v>
                </c:pt>
                <c:pt idx="3366">
                  <c:v>2.9</c:v>
                </c:pt>
                <c:pt idx="3367">
                  <c:v>2.9</c:v>
                </c:pt>
                <c:pt idx="3368">
                  <c:v>4.0999999999999996</c:v>
                </c:pt>
                <c:pt idx="3369">
                  <c:v>2.9</c:v>
                </c:pt>
                <c:pt idx="3370">
                  <c:v>4.3</c:v>
                </c:pt>
                <c:pt idx="3371">
                  <c:v>3.8</c:v>
                </c:pt>
                <c:pt idx="3372">
                  <c:v>2.9</c:v>
                </c:pt>
                <c:pt idx="3373">
                  <c:v>4.2</c:v>
                </c:pt>
                <c:pt idx="3374">
                  <c:v>2.9</c:v>
                </c:pt>
                <c:pt idx="3375">
                  <c:v>3.6</c:v>
                </c:pt>
                <c:pt idx="3376">
                  <c:v>3.4</c:v>
                </c:pt>
                <c:pt idx="3377">
                  <c:v>4.5999999999999996</c:v>
                </c:pt>
                <c:pt idx="3378">
                  <c:v>4.2</c:v>
                </c:pt>
                <c:pt idx="3379">
                  <c:v>4.0999999999999996</c:v>
                </c:pt>
                <c:pt idx="3380">
                  <c:v>3.6</c:v>
                </c:pt>
                <c:pt idx="3381">
                  <c:v>3.9</c:v>
                </c:pt>
                <c:pt idx="3382">
                  <c:v>4</c:v>
                </c:pt>
                <c:pt idx="3383">
                  <c:v>4.7</c:v>
                </c:pt>
                <c:pt idx="3384">
                  <c:v>2.9</c:v>
                </c:pt>
                <c:pt idx="3385">
                  <c:v>2.9</c:v>
                </c:pt>
                <c:pt idx="3386">
                  <c:v>4.5</c:v>
                </c:pt>
                <c:pt idx="3387">
                  <c:v>4.5999999999999996</c:v>
                </c:pt>
                <c:pt idx="3388">
                  <c:v>2.9</c:v>
                </c:pt>
                <c:pt idx="3389">
                  <c:v>3</c:v>
                </c:pt>
                <c:pt idx="3390">
                  <c:v>2.9</c:v>
                </c:pt>
                <c:pt idx="3391">
                  <c:v>2.9</c:v>
                </c:pt>
                <c:pt idx="3392">
                  <c:v>2.9</c:v>
                </c:pt>
                <c:pt idx="3393">
                  <c:v>4.3</c:v>
                </c:pt>
                <c:pt idx="3394">
                  <c:v>2.9</c:v>
                </c:pt>
                <c:pt idx="3395">
                  <c:v>4.2</c:v>
                </c:pt>
                <c:pt idx="3396">
                  <c:v>3.5</c:v>
                </c:pt>
                <c:pt idx="3397">
                  <c:v>4.2</c:v>
                </c:pt>
                <c:pt idx="3398">
                  <c:v>4.2</c:v>
                </c:pt>
                <c:pt idx="3399">
                  <c:v>4.2</c:v>
                </c:pt>
                <c:pt idx="3400">
                  <c:v>4.0999999999999996</c:v>
                </c:pt>
                <c:pt idx="3401">
                  <c:v>4.2</c:v>
                </c:pt>
                <c:pt idx="3402">
                  <c:v>2.9</c:v>
                </c:pt>
                <c:pt idx="3403">
                  <c:v>2.9</c:v>
                </c:pt>
                <c:pt idx="3404">
                  <c:v>3.9</c:v>
                </c:pt>
                <c:pt idx="3405">
                  <c:v>4.0999999999999996</c:v>
                </c:pt>
                <c:pt idx="3406">
                  <c:v>4.4000000000000004</c:v>
                </c:pt>
                <c:pt idx="3407">
                  <c:v>3.9</c:v>
                </c:pt>
                <c:pt idx="3408">
                  <c:v>3.8</c:v>
                </c:pt>
                <c:pt idx="3409">
                  <c:v>2.9</c:v>
                </c:pt>
                <c:pt idx="3410">
                  <c:v>4.0999999999999996</c:v>
                </c:pt>
                <c:pt idx="3411">
                  <c:v>3.8</c:v>
                </c:pt>
                <c:pt idx="3412">
                  <c:v>4.2</c:v>
                </c:pt>
                <c:pt idx="3413">
                  <c:v>2.9</c:v>
                </c:pt>
                <c:pt idx="3414">
                  <c:v>2.9</c:v>
                </c:pt>
                <c:pt idx="3415">
                  <c:v>2.9</c:v>
                </c:pt>
                <c:pt idx="3416">
                  <c:v>4.3</c:v>
                </c:pt>
                <c:pt idx="3417">
                  <c:v>2.9</c:v>
                </c:pt>
                <c:pt idx="3418">
                  <c:v>4.0999999999999996</c:v>
                </c:pt>
                <c:pt idx="3419">
                  <c:v>4.2</c:v>
                </c:pt>
                <c:pt idx="3420">
                  <c:v>4.2</c:v>
                </c:pt>
                <c:pt idx="3421">
                  <c:v>4</c:v>
                </c:pt>
                <c:pt idx="3422">
                  <c:v>3.3</c:v>
                </c:pt>
                <c:pt idx="3423">
                  <c:v>2.9</c:v>
                </c:pt>
                <c:pt idx="3424">
                  <c:v>4.7</c:v>
                </c:pt>
                <c:pt idx="3425">
                  <c:v>4.5999999999999996</c:v>
                </c:pt>
                <c:pt idx="3426">
                  <c:v>4.7</c:v>
                </c:pt>
                <c:pt idx="3427">
                  <c:v>4.4000000000000004</c:v>
                </c:pt>
                <c:pt idx="3428">
                  <c:v>2.9</c:v>
                </c:pt>
                <c:pt idx="3429">
                  <c:v>3.9</c:v>
                </c:pt>
                <c:pt idx="3430">
                  <c:v>4.0999999999999996</c:v>
                </c:pt>
                <c:pt idx="3431">
                  <c:v>4.3</c:v>
                </c:pt>
                <c:pt idx="3432">
                  <c:v>4</c:v>
                </c:pt>
                <c:pt idx="3433">
                  <c:v>4.2</c:v>
                </c:pt>
                <c:pt idx="3434">
                  <c:v>4.5</c:v>
                </c:pt>
                <c:pt idx="3435">
                  <c:v>4.5</c:v>
                </c:pt>
                <c:pt idx="3436">
                  <c:v>2.9</c:v>
                </c:pt>
                <c:pt idx="3437">
                  <c:v>4.0999999999999996</c:v>
                </c:pt>
                <c:pt idx="3438">
                  <c:v>4.8</c:v>
                </c:pt>
                <c:pt idx="3439">
                  <c:v>3.9</c:v>
                </c:pt>
                <c:pt idx="3440">
                  <c:v>3.7</c:v>
                </c:pt>
                <c:pt idx="3441">
                  <c:v>3.9</c:v>
                </c:pt>
                <c:pt idx="3442">
                  <c:v>2.9</c:v>
                </c:pt>
                <c:pt idx="3443">
                  <c:v>2.9</c:v>
                </c:pt>
                <c:pt idx="3444">
                  <c:v>3.5</c:v>
                </c:pt>
                <c:pt idx="3445">
                  <c:v>4.3</c:v>
                </c:pt>
                <c:pt idx="3446">
                  <c:v>2.9</c:v>
                </c:pt>
                <c:pt idx="3447">
                  <c:v>4.2</c:v>
                </c:pt>
                <c:pt idx="3448">
                  <c:v>2.9</c:v>
                </c:pt>
                <c:pt idx="3449">
                  <c:v>4.3</c:v>
                </c:pt>
                <c:pt idx="3450">
                  <c:v>4.0999999999999996</c:v>
                </c:pt>
                <c:pt idx="3451">
                  <c:v>2.9</c:v>
                </c:pt>
                <c:pt idx="3452">
                  <c:v>2.9</c:v>
                </c:pt>
                <c:pt idx="3453">
                  <c:v>4</c:v>
                </c:pt>
                <c:pt idx="3454">
                  <c:v>4.7</c:v>
                </c:pt>
                <c:pt idx="3455">
                  <c:v>3.9</c:v>
                </c:pt>
                <c:pt idx="3456">
                  <c:v>2.9</c:v>
                </c:pt>
                <c:pt idx="3457">
                  <c:v>4.5</c:v>
                </c:pt>
                <c:pt idx="3458">
                  <c:v>2.9</c:v>
                </c:pt>
                <c:pt idx="3459">
                  <c:v>4.9000000000000004</c:v>
                </c:pt>
                <c:pt idx="3460">
                  <c:v>3.9</c:v>
                </c:pt>
                <c:pt idx="3461">
                  <c:v>3.4</c:v>
                </c:pt>
                <c:pt idx="3462">
                  <c:v>4</c:v>
                </c:pt>
                <c:pt idx="3463">
                  <c:v>4.2</c:v>
                </c:pt>
                <c:pt idx="3464">
                  <c:v>4.2</c:v>
                </c:pt>
                <c:pt idx="3465">
                  <c:v>3.4</c:v>
                </c:pt>
                <c:pt idx="3466">
                  <c:v>3.2</c:v>
                </c:pt>
                <c:pt idx="3467">
                  <c:v>2.9</c:v>
                </c:pt>
                <c:pt idx="3468">
                  <c:v>3.6</c:v>
                </c:pt>
                <c:pt idx="3469">
                  <c:v>2.9</c:v>
                </c:pt>
                <c:pt idx="3470">
                  <c:v>4.5</c:v>
                </c:pt>
                <c:pt idx="3471">
                  <c:v>3.7</c:v>
                </c:pt>
                <c:pt idx="3472">
                  <c:v>4.2</c:v>
                </c:pt>
                <c:pt idx="3473">
                  <c:v>3.3</c:v>
                </c:pt>
                <c:pt idx="3474">
                  <c:v>4.2</c:v>
                </c:pt>
                <c:pt idx="3475">
                  <c:v>3.4</c:v>
                </c:pt>
                <c:pt idx="3476">
                  <c:v>2.9</c:v>
                </c:pt>
                <c:pt idx="3477">
                  <c:v>2.9</c:v>
                </c:pt>
                <c:pt idx="3478">
                  <c:v>2.9</c:v>
                </c:pt>
                <c:pt idx="3479">
                  <c:v>2.9</c:v>
                </c:pt>
                <c:pt idx="3480">
                  <c:v>2.9</c:v>
                </c:pt>
                <c:pt idx="3481">
                  <c:v>2.9</c:v>
                </c:pt>
                <c:pt idx="3482">
                  <c:v>2.9</c:v>
                </c:pt>
                <c:pt idx="3483">
                  <c:v>2.9</c:v>
                </c:pt>
                <c:pt idx="3484">
                  <c:v>2.9</c:v>
                </c:pt>
                <c:pt idx="3485">
                  <c:v>3.5</c:v>
                </c:pt>
                <c:pt idx="3486">
                  <c:v>2.9</c:v>
                </c:pt>
                <c:pt idx="3487">
                  <c:v>2.9</c:v>
                </c:pt>
                <c:pt idx="3488">
                  <c:v>2.9</c:v>
                </c:pt>
                <c:pt idx="3489">
                  <c:v>3.5</c:v>
                </c:pt>
                <c:pt idx="3490">
                  <c:v>2.9</c:v>
                </c:pt>
                <c:pt idx="3491">
                  <c:v>4.4000000000000004</c:v>
                </c:pt>
                <c:pt idx="3492">
                  <c:v>4.4000000000000004</c:v>
                </c:pt>
                <c:pt idx="3493">
                  <c:v>3.8</c:v>
                </c:pt>
                <c:pt idx="3494">
                  <c:v>2.9</c:v>
                </c:pt>
                <c:pt idx="3495">
                  <c:v>2.9</c:v>
                </c:pt>
                <c:pt idx="3496">
                  <c:v>4.0999999999999996</c:v>
                </c:pt>
                <c:pt idx="3497">
                  <c:v>4.3</c:v>
                </c:pt>
                <c:pt idx="3498">
                  <c:v>2.9</c:v>
                </c:pt>
                <c:pt idx="3499">
                  <c:v>3.9</c:v>
                </c:pt>
                <c:pt idx="3500">
                  <c:v>4.0999999999999996</c:v>
                </c:pt>
                <c:pt idx="3501">
                  <c:v>2.9</c:v>
                </c:pt>
                <c:pt idx="3502">
                  <c:v>4.0999999999999996</c:v>
                </c:pt>
                <c:pt idx="3503">
                  <c:v>3.8</c:v>
                </c:pt>
                <c:pt idx="3504">
                  <c:v>2.9</c:v>
                </c:pt>
                <c:pt idx="3505">
                  <c:v>4.4000000000000004</c:v>
                </c:pt>
                <c:pt idx="3506">
                  <c:v>2.9</c:v>
                </c:pt>
                <c:pt idx="3507">
                  <c:v>2.9</c:v>
                </c:pt>
                <c:pt idx="3508">
                  <c:v>2.9</c:v>
                </c:pt>
                <c:pt idx="3509">
                  <c:v>2.9</c:v>
                </c:pt>
                <c:pt idx="3510">
                  <c:v>2.9</c:v>
                </c:pt>
                <c:pt idx="3511">
                  <c:v>2.9</c:v>
                </c:pt>
                <c:pt idx="3512">
                  <c:v>4.2</c:v>
                </c:pt>
                <c:pt idx="3513">
                  <c:v>4.2</c:v>
                </c:pt>
                <c:pt idx="3514">
                  <c:v>3.8</c:v>
                </c:pt>
                <c:pt idx="3515">
                  <c:v>2.9</c:v>
                </c:pt>
                <c:pt idx="3516">
                  <c:v>4.5999999999999996</c:v>
                </c:pt>
                <c:pt idx="3517">
                  <c:v>2.9</c:v>
                </c:pt>
                <c:pt idx="3518">
                  <c:v>4.3</c:v>
                </c:pt>
                <c:pt idx="3519">
                  <c:v>4.4000000000000004</c:v>
                </c:pt>
                <c:pt idx="3520">
                  <c:v>2.9</c:v>
                </c:pt>
                <c:pt idx="3521">
                  <c:v>4.0999999999999996</c:v>
                </c:pt>
                <c:pt idx="3522">
                  <c:v>4.5999999999999996</c:v>
                </c:pt>
                <c:pt idx="3523">
                  <c:v>4</c:v>
                </c:pt>
                <c:pt idx="3524">
                  <c:v>2.9</c:v>
                </c:pt>
                <c:pt idx="3525">
                  <c:v>4.0999999999999996</c:v>
                </c:pt>
                <c:pt idx="3526">
                  <c:v>4.2</c:v>
                </c:pt>
                <c:pt idx="3527">
                  <c:v>2.9</c:v>
                </c:pt>
                <c:pt idx="3528">
                  <c:v>2.9</c:v>
                </c:pt>
                <c:pt idx="3529">
                  <c:v>2.9</c:v>
                </c:pt>
                <c:pt idx="3530">
                  <c:v>3.9</c:v>
                </c:pt>
                <c:pt idx="3531">
                  <c:v>2.9</c:v>
                </c:pt>
                <c:pt idx="3532">
                  <c:v>4.5999999999999996</c:v>
                </c:pt>
                <c:pt idx="3533">
                  <c:v>3.9</c:v>
                </c:pt>
                <c:pt idx="3534">
                  <c:v>3.7</c:v>
                </c:pt>
                <c:pt idx="3535">
                  <c:v>4.0999999999999996</c:v>
                </c:pt>
                <c:pt idx="3536">
                  <c:v>3.9</c:v>
                </c:pt>
                <c:pt idx="3537">
                  <c:v>4.2</c:v>
                </c:pt>
                <c:pt idx="3538">
                  <c:v>2.9</c:v>
                </c:pt>
                <c:pt idx="3539">
                  <c:v>3.8</c:v>
                </c:pt>
                <c:pt idx="3540">
                  <c:v>2.9</c:v>
                </c:pt>
                <c:pt idx="3541">
                  <c:v>4.2</c:v>
                </c:pt>
                <c:pt idx="3542">
                  <c:v>2.9</c:v>
                </c:pt>
                <c:pt idx="3543">
                  <c:v>4.3</c:v>
                </c:pt>
                <c:pt idx="3544">
                  <c:v>2.9</c:v>
                </c:pt>
                <c:pt idx="3545">
                  <c:v>4.3</c:v>
                </c:pt>
                <c:pt idx="3546">
                  <c:v>3.1</c:v>
                </c:pt>
                <c:pt idx="3547">
                  <c:v>4.3</c:v>
                </c:pt>
                <c:pt idx="3548">
                  <c:v>4</c:v>
                </c:pt>
                <c:pt idx="3549">
                  <c:v>4.4000000000000004</c:v>
                </c:pt>
                <c:pt idx="3550">
                  <c:v>4.0999999999999996</c:v>
                </c:pt>
                <c:pt idx="3551">
                  <c:v>2.9</c:v>
                </c:pt>
                <c:pt idx="3552">
                  <c:v>4</c:v>
                </c:pt>
                <c:pt idx="3553">
                  <c:v>4.5</c:v>
                </c:pt>
                <c:pt idx="3554">
                  <c:v>2.9</c:v>
                </c:pt>
                <c:pt idx="3555">
                  <c:v>4.5999999999999996</c:v>
                </c:pt>
                <c:pt idx="3556">
                  <c:v>4.2</c:v>
                </c:pt>
                <c:pt idx="3557">
                  <c:v>2.9</c:v>
                </c:pt>
                <c:pt idx="3558">
                  <c:v>3.8</c:v>
                </c:pt>
                <c:pt idx="3559">
                  <c:v>2.9</c:v>
                </c:pt>
                <c:pt idx="3560">
                  <c:v>2.9</c:v>
                </c:pt>
                <c:pt idx="3561">
                  <c:v>4.0999999999999996</c:v>
                </c:pt>
                <c:pt idx="3562">
                  <c:v>4</c:v>
                </c:pt>
                <c:pt idx="3563">
                  <c:v>3.9</c:v>
                </c:pt>
                <c:pt idx="3564">
                  <c:v>4</c:v>
                </c:pt>
                <c:pt idx="3565">
                  <c:v>3.3</c:v>
                </c:pt>
                <c:pt idx="3566">
                  <c:v>2.9</c:v>
                </c:pt>
                <c:pt idx="3567">
                  <c:v>4</c:v>
                </c:pt>
                <c:pt idx="3568">
                  <c:v>4.3</c:v>
                </c:pt>
                <c:pt idx="3569">
                  <c:v>2.9</c:v>
                </c:pt>
                <c:pt idx="3570">
                  <c:v>4.3</c:v>
                </c:pt>
                <c:pt idx="3571">
                  <c:v>2.9</c:v>
                </c:pt>
                <c:pt idx="3572">
                  <c:v>4.3</c:v>
                </c:pt>
                <c:pt idx="3573">
                  <c:v>4.0999999999999996</c:v>
                </c:pt>
                <c:pt idx="3574">
                  <c:v>4.0999999999999996</c:v>
                </c:pt>
                <c:pt idx="3575">
                  <c:v>3.9</c:v>
                </c:pt>
                <c:pt idx="3576">
                  <c:v>2.9</c:v>
                </c:pt>
                <c:pt idx="3577">
                  <c:v>4.4000000000000004</c:v>
                </c:pt>
                <c:pt idx="3578">
                  <c:v>4.3</c:v>
                </c:pt>
                <c:pt idx="3579">
                  <c:v>4.7</c:v>
                </c:pt>
                <c:pt idx="3580">
                  <c:v>4.4000000000000004</c:v>
                </c:pt>
                <c:pt idx="3581">
                  <c:v>4</c:v>
                </c:pt>
                <c:pt idx="3582">
                  <c:v>4.0999999999999996</c:v>
                </c:pt>
                <c:pt idx="3583">
                  <c:v>3.6</c:v>
                </c:pt>
                <c:pt idx="3584">
                  <c:v>3.6</c:v>
                </c:pt>
                <c:pt idx="3585">
                  <c:v>4</c:v>
                </c:pt>
                <c:pt idx="3586">
                  <c:v>4.2</c:v>
                </c:pt>
                <c:pt idx="3587">
                  <c:v>4.3</c:v>
                </c:pt>
                <c:pt idx="3588">
                  <c:v>2.9</c:v>
                </c:pt>
                <c:pt idx="3589">
                  <c:v>4.3</c:v>
                </c:pt>
                <c:pt idx="3590">
                  <c:v>4.3</c:v>
                </c:pt>
                <c:pt idx="3591">
                  <c:v>4.3</c:v>
                </c:pt>
                <c:pt idx="3592">
                  <c:v>2.9</c:v>
                </c:pt>
                <c:pt idx="3593">
                  <c:v>3.8</c:v>
                </c:pt>
                <c:pt idx="3594">
                  <c:v>4.3</c:v>
                </c:pt>
                <c:pt idx="3595">
                  <c:v>4.3</c:v>
                </c:pt>
                <c:pt idx="3596">
                  <c:v>4</c:v>
                </c:pt>
                <c:pt idx="3597">
                  <c:v>3</c:v>
                </c:pt>
                <c:pt idx="3598">
                  <c:v>4.3</c:v>
                </c:pt>
                <c:pt idx="3599">
                  <c:v>4.2</c:v>
                </c:pt>
                <c:pt idx="3600">
                  <c:v>3.9</c:v>
                </c:pt>
                <c:pt idx="3601">
                  <c:v>4</c:v>
                </c:pt>
                <c:pt idx="3602">
                  <c:v>4.2</c:v>
                </c:pt>
                <c:pt idx="3603">
                  <c:v>4.5</c:v>
                </c:pt>
                <c:pt idx="3604">
                  <c:v>4.5</c:v>
                </c:pt>
                <c:pt idx="3605">
                  <c:v>2.9</c:v>
                </c:pt>
                <c:pt idx="3606">
                  <c:v>4</c:v>
                </c:pt>
                <c:pt idx="3607">
                  <c:v>4.0999999999999996</c:v>
                </c:pt>
                <c:pt idx="3608">
                  <c:v>4</c:v>
                </c:pt>
                <c:pt idx="3609">
                  <c:v>3.8</c:v>
                </c:pt>
                <c:pt idx="3610">
                  <c:v>4</c:v>
                </c:pt>
                <c:pt idx="3611">
                  <c:v>3.8</c:v>
                </c:pt>
                <c:pt idx="3612">
                  <c:v>4</c:v>
                </c:pt>
                <c:pt idx="3613">
                  <c:v>4.2</c:v>
                </c:pt>
                <c:pt idx="3614">
                  <c:v>2.9</c:v>
                </c:pt>
                <c:pt idx="3615">
                  <c:v>4.4000000000000004</c:v>
                </c:pt>
                <c:pt idx="3616">
                  <c:v>2.9</c:v>
                </c:pt>
                <c:pt idx="3617">
                  <c:v>3.1</c:v>
                </c:pt>
                <c:pt idx="3618">
                  <c:v>3.9</c:v>
                </c:pt>
                <c:pt idx="3619">
                  <c:v>4.0999999999999996</c:v>
                </c:pt>
                <c:pt idx="3620">
                  <c:v>4.5999999999999996</c:v>
                </c:pt>
                <c:pt idx="3621">
                  <c:v>4.3</c:v>
                </c:pt>
                <c:pt idx="3622">
                  <c:v>4.4000000000000004</c:v>
                </c:pt>
                <c:pt idx="3623">
                  <c:v>3.6</c:v>
                </c:pt>
                <c:pt idx="3624">
                  <c:v>3.9</c:v>
                </c:pt>
                <c:pt idx="3625">
                  <c:v>2.9</c:v>
                </c:pt>
                <c:pt idx="3626">
                  <c:v>3.8</c:v>
                </c:pt>
                <c:pt idx="3627">
                  <c:v>3.9</c:v>
                </c:pt>
                <c:pt idx="3628">
                  <c:v>4.4000000000000004</c:v>
                </c:pt>
                <c:pt idx="3629">
                  <c:v>3.8</c:v>
                </c:pt>
                <c:pt idx="3630">
                  <c:v>4.3</c:v>
                </c:pt>
                <c:pt idx="3631">
                  <c:v>4.0999999999999996</c:v>
                </c:pt>
                <c:pt idx="3632">
                  <c:v>2.9</c:v>
                </c:pt>
                <c:pt idx="3633">
                  <c:v>4.3</c:v>
                </c:pt>
                <c:pt idx="3634">
                  <c:v>4</c:v>
                </c:pt>
                <c:pt idx="3635">
                  <c:v>4</c:v>
                </c:pt>
                <c:pt idx="3636">
                  <c:v>4.3</c:v>
                </c:pt>
                <c:pt idx="3637">
                  <c:v>4.2</c:v>
                </c:pt>
                <c:pt idx="3638">
                  <c:v>3.5</c:v>
                </c:pt>
                <c:pt idx="3639">
                  <c:v>3.9</c:v>
                </c:pt>
                <c:pt idx="3640">
                  <c:v>4.0999999999999996</c:v>
                </c:pt>
                <c:pt idx="3641">
                  <c:v>4.3</c:v>
                </c:pt>
                <c:pt idx="3642">
                  <c:v>4.2</c:v>
                </c:pt>
                <c:pt idx="3643">
                  <c:v>2.9</c:v>
                </c:pt>
                <c:pt idx="3644">
                  <c:v>2.7</c:v>
                </c:pt>
                <c:pt idx="3645">
                  <c:v>4.0999999999999996</c:v>
                </c:pt>
                <c:pt idx="3646">
                  <c:v>2.9</c:v>
                </c:pt>
                <c:pt idx="3647">
                  <c:v>3.8</c:v>
                </c:pt>
                <c:pt idx="3648">
                  <c:v>4</c:v>
                </c:pt>
                <c:pt idx="3649">
                  <c:v>4.4000000000000004</c:v>
                </c:pt>
                <c:pt idx="3650">
                  <c:v>3.8</c:v>
                </c:pt>
                <c:pt idx="3651">
                  <c:v>3.3</c:v>
                </c:pt>
                <c:pt idx="3652">
                  <c:v>4</c:v>
                </c:pt>
                <c:pt idx="3653">
                  <c:v>2.9</c:v>
                </c:pt>
                <c:pt idx="3654">
                  <c:v>2.9</c:v>
                </c:pt>
                <c:pt idx="3655">
                  <c:v>4.7</c:v>
                </c:pt>
                <c:pt idx="3656">
                  <c:v>3.1</c:v>
                </c:pt>
                <c:pt idx="3657">
                  <c:v>2.9</c:v>
                </c:pt>
                <c:pt idx="3658">
                  <c:v>4.4000000000000004</c:v>
                </c:pt>
                <c:pt idx="3659">
                  <c:v>3.5</c:v>
                </c:pt>
                <c:pt idx="3660">
                  <c:v>3.2</c:v>
                </c:pt>
                <c:pt idx="3661">
                  <c:v>2.9</c:v>
                </c:pt>
                <c:pt idx="3662">
                  <c:v>4.0999999999999996</c:v>
                </c:pt>
                <c:pt idx="3663">
                  <c:v>4.3</c:v>
                </c:pt>
                <c:pt idx="3664">
                  <c:v>2.9</c:v>
                </c:pt>
                <c:pt idx="3665">
                  <c:v>2.9</c:v>
                </c:pt>
                <c:pt idx="3666">
                  <c:v>4.0999999999999996</c:v>
                </c:pt>
                <c:pt idx="3667">
                  <c:v>2.9</c:v>
                </c:pt>
                <c:pt idx="3668">
                  <c:v>4.2</c:v>
                </c:pt>
                <c:pt idx="3669">
                  <c:v>4.2</c:v>
                </c:pt>
                <c:pt idx="3670">
                  <c:v>4.0999999999999996</c:v>
                </c:pt>
                <c:pt idx="3671">
                  <c:v>4.2</c:v>
                </c:pt>
                <c:pt idx="3672">
                  <c:v>4.2</c:v>
                </c:pt>
                <c:pt idx="3673">
                  <c:v>2.9</c:v>
                </c:pt>
                <c:pt idx="3674">
                  <c:v>2.9</c:v>
                </c:pt>
                <c:pt idx="3675">
                  <c:v>2.9</c:v>
                </c:pt>
                <c:pt idx="3676">
                  <c:v>4</c:v>
                </c:pt>
                <c:pt idx="3677">
                  <c:v>2.9</c:v>
                </c:pt>
                <c:pt idx="3678">
                  <c:v>3.8</c:v>
                </c:pt>
                <c:pt idx="3679">
                  <c:v>4.4000000000000004</c:v>
                </c:pt>
                <c:pt idx="3680">
                  <c:v>3.5</c:v>
                </c:pt>
                <c:pt idx="3681">
                  <c:v>4.3</c:v>
                </c:pt>
                <c:pt idx="3682">
                  <c:v>2.9</c:v>
                </c:pt>
                <c:pt idx="3683">
                  <c:v>2.9</c:v>
                </c:pt>
                <c:pt idx="3684">
                  <c:v>2.9</c:v>
                </c:pt>
                <c:pt idx="3685">
                  <c:v>2.9</c:v>
                </c:pt>
                <c:pt idx="3686">
                  <c:v>4.0999999999999996</c:v>
                </c:pt>
                <c:pt idx="3687">
                  <c:v>3.5</c:v>
                </c:pt>
                <c:pt idx="3688">
                  <c:v>2.9</c:v>
                </c:pt>
                <c:pt idx="3689">
                  <c:v>4.5999999999999996</c:v>
                </c:pt>
                <c:pt idx="3690">
                  <c:v>2.9</c:v>
                </c:pt>
                <c:pt idx="3691">
                  <c:v>3.9</c:v>
                </c:pt>
                <c:pt idx="3692">
                  <c:v>4.0999999999999996</c:v>
                </c:pt>
                <c:pt idx="3693">
                  <c:v>3.6</c:v>
                </c:pt>
                <c:pt idx="3694">
                  <c:v>4.0999999999999996</c:v>
                </c:pt>
                <c:pt idx="3695">
                  <c:v>4.4000000000000004</c:v>
                </c:pt>
                <c:pt idx="3696">
                  <c:v>4.0999999999999996</c:v>
                </c:pt>
                <c:pt idx="3697">
                  <c:v>4.3</c:v>
                </c:pt>
                <c:pt idx="3698">
                  <c:v>4.2</c:v>
                </c:pt>
                <c:pt idx="3699">
                  <c:v>4.3</c:v>
                </c:pt>
                <c:pt idx="3700">
                  <c:v>3.9</c:v>
                </c:pt>
                <c:pt idx="3701">
                  <c:v>3.7</c:v>
                </c:pt>
                <c:pt idx="3702">
                  <c:v>2.9</c:v>
                </c:pt>
                <c:pt idx="3703">
                  <c:v>4.5</c:v>
                </c:pt>
                <c:pt idx="3704">
                  <c:v>3.9</c:v>
                </c:pt>
                <c:pt idx="3705">
                  <c:v>3.5</c:v>
                </c:pt>
                <c:pt idx="3706">
                  <c:v>3.4</c:v>
                </c:pt>
                <c:pt idx="3707">
                  <c:v>3.9</c:v>
                </c:pt>
                <c:pt idx="3708">
                  <c:v>3.9</c:v>
                </c:pt>
                <c:pt idx="3709">
                  <c:v>4.5</c:v>
                </c:pt>
                <c:pt idx="3710">
                  <c:v>2.9</c:v>
                </c:pt>
                <c:pt idx="3711">
                  <c:v>4.4000000000000004</c:v>
                </c:pt>
                <c:pt idx="3712">
                  <c:v>3.7</c:v>
                </c:pt>
                <c:pt idx="3713">
                  <c:v>2.9</c:v>
                </c:pt>
                <c:pt idx="3714">
                  <c:v>2.9</c:v>
                </c:pt>
                <c:pt idx="3715">
                  <c:v>4.3</c:v>
                </c:pt>
                <c:pt idx="3716">
                  <c:v>2.9</c:v>
                </c:pt>
                <c:pt idx="3717">
                  <c:v>4.4000000000000004</c:v>
                </c:pt>
                <c:pt idx="3718">
                  <c:v>3.2</c:v>
                </c:pt>
                <c:pt idx="3719">
                  <c:v>2.6</c:v>
                </c:pt>
                <c:pt idx="3720">
                  <c:v>2.9</c:v>
                </c:pt>
                <c:pt idx="3721">
                  <c:v>3.7</c:v>
                </c:pt>
                <c:pt idx="3722">
                  <c:v>2.9</c:v>
                </c:pt>
                <c:pt idx="3723">
                  <c:v>3.5</c:v>
                </c:pt>
                <c:pt idx="3724">
                  <c:v>4.2</c:v>
                </c:pt>
                <c:pt idx="3725">
                  <c:v>4.3</c:v>
                </c:pt>
                <c:pt idx="3726">
                  <c:v>4.3</c:v>
                </c:pt>
                <c:pt idx="3727">
                  <c:v>3.5</c:v>
                </c:pt>
                <c:pt idx="3728">
                  <c:v>4.9000000000000004</c:v>
                </c:pt>
                <c:pt idx="3729">
                  <c:v>4.2</c:v>
                </c:pt>
                <c:pt idx="3730">
                  <c:v>2.9</c:v>
                </c:pt>
                <c:pt idx="3731">
                  <c:v>3.7</c:v>
                </c:pt>
                <c:pt idx="3732">
                  <c:v>3.8</c:v>
                </c:pt>
                <c:pt idx="3733">
                  <c:v>3.8</c:v>
                </c:pt>
                <c:pt idx="3734">
                  <c:v>4.5</c:v>
                </c:pt>
                <c:pt idx="3735">
                  <c:v>4.2</c:v>
                </c:pt>
                <c:pt idx="3736">
                  <c:v>2.9</c:v>
                </c:pt>
                <c:pt idx="3737">
                  <c:v>2.9</c:v>
                </c:pt>
                <c:pt idx="3738">
                  <c:v>2.9</c:v>
                </c:pt>
                <c:pt idx="3739">
                  <c:v>4.4000000000000004</c:v>
                </c:pt>
                <c:pt idx="3740">
                  <c:v>4.2</c:v>
                </c:pt>
                <c:pt idx="3741">
                  <c:v>4.2</c:v>
                </c:pt>
                <c:pt idx="3742">
                  <c:v>3.6</c:v>
                </c:pt>
                <c:pt idx="3743">
                  <c:v>4.3</c:v>
                </c:pt>
                <c:pt idx="3744">
                  <c:v>4</c:v>
                </c:pt>
                <c:pt idx="3745">
                  <c:v>4.3</c:v>
                </c:pt>
                <c:pt idx="3746">
                  <c:v>4.2</c:v>
                </c:pt>
                <c:pt idx="3747">
                  <c:v>2.9</c:v>
                </c:pt>
                <c:pt idx="3748">
                  <c:v>2.9</c:v>
                </c:pt>
                <c:pt idx="3749">
                  <c:v>4.2</c:v>
                </c:pt>
                <c:pt idx="3750">
                  <c:v>4.3</c:v>
                </c:pt>
                <c:pt idx="3751">
                  <c:v>3.9</c:v>
                </c:pt>
                <c:pt idx="3752">
                  <c:v>3.8</c:v>
                </c:pt>
                <c:pt idx="3753">
                  <c:v>3.5</c:v>
                </c:pt>
                <c:pt idx="3754">
                  <c:v>2.9</c:v>
                </c:pt>
                <c:pt idx="3755">
                  <c:v>4.4000000000000004</c:v>
                </c:pt>
                <c:pt idx="3756">
                  <c:v>4.0999999999999996</c:v>
                </c:pt>
                <c:pt idx="3757">
                  <c:v>4.2</c:v>
                </c:pt>
                <c:pt idx="3758">
                  <c:v>4</c:v>
                </c:pt>
                <c:pt idx="3759">
                  <c:v>2.9</c:v>
                </c:pt>
                <c:pt idx="3760">
                  <c:v>4.2</c:v>
                </c:pt>
                <c:pt idx="3761">
                  <c:v>4.3</c:v>
                </c:pt>
                <c:pt idx="3762">
                  <c:v>4.4000000000000004</c:v>
                </c:pt>
                <c:pt idx="3763">
                  <c:v>2.9</c:v>
                </c:pt>
                <c:pt idx="3764">
                  <c:v>4</c:v>
                </c:pt>
                <c:pt idx="3765">
                  <c:v>3.9</c:v>
                </c:pt>
                <c:pt idx="3766">
                  <c:v>4.0999999999999996</c:v>
                </c:pt>
                <c:pt idx="3767">
                  <c:v>2.9</c:v>
                </c:pt>
                <c:pt idx="3768">
                  <c:v>4.0999999999999996</c:v>
                </c:pt>
                <c:pt idx="3769">
                  <c:v>2.9</c:v>
                </c:pt>
                <c:pt idx="3770">
                  <c:v>4.5</c:v>
                </c:pt>
                <c:pt idx="3771">
                  <c:v>2.9</c:v>
                </c:pt>
                <c:pt idx="3772">
                  <c:v>2.9</c:v>
                </c:pt>
                <c:pt idx="3773">
                  <c:v>3.9</c:v>
                </c:pt>
                <c:pt idx="3774">
                  <c:v>4.2</c:v>
                </c:pt>
                <c:pt idx="3775">
                  <c:v>3.8</c:v>
                </c:pt>
                <c:pt idx="3776">
                  <c:v>4.4000000000000004</c:v>
                </c:pt>
                <c:pt idx="3777">
                  <c:v>4.0999999999999996</c:v>
                </c:pt>
                <c:pt idx="3778">
                  <c:v>4.4000000000000004</c:v>
                </c:pt>
                <c:pt idx="3779">
                  <c:v>4.5999999999999996</c:v>
                </c:pt>
                <c:pt idx="3780">
                  <c:v>2.9</c:v>
                </c:pt>
                <c:pt idx="3781">
                  <c:v>4.3</c:v>
                </c:pt>
                <c:pt idx="3782">
                  <c:v>2.9</c:v>
                </c:pt>
                <c:pt idx="3783">
                  <c:v>4</c:v>
                </c:pt>
                <c:pt idx="3784">
                  <c:v>4.0999999999999996</c:v>
                </c:pt>
                <c:pt idx="3785">
                  <c:v>3.9</c:v>
                </c:pt>
                <c:pt idx="3786">
                  <c:v>4.2</c:v>
                </c:pt>
                <c:pt idx="3787">
                  <c:v>3.8</c:v>
                </c:pt>
                <c:pt idx="3788">
                  <c:v>4.2</c:v>
                </c:pt>
                <c:pt idx="3789">
                  <c:v>4.5</c:v>
                </c:pt>
                <c:pt idx="3790">
                  <c:v>3.9</c:v>
                </c:pt>
                <c:pt idx="3791">
                  <c:v>4.3</c:v>
                </c:pt>
                <c:pt idx="3792">
                  <c:v>4.4000000000000004</c:v>
                </c:pt>
                <c:pt idx="3793">
                  <c:v>4.0999999999999996</c:v>
                </c:pt>
                <c:pt idx="3794">
                  <c:v>4</c:v>
                </c:pt>
                <c:pt idx="3795">
                  <c:v>3.8</c:v>
                </c:pt>
                <c:pt idx="3796">
                  <c:v>3.9</c:v>
                </c:pt>
                <c:pt idx="3797">
                  <c:v>4.2</c:v>
                </c:pt>
                <c:pt idx="3798">
                  <c:v>4.2</c:v>
                </c:pt>
                <c:pt idx="3799">
                  <c:v>4.0999999999999996</c:v>
                </c:pt>
                <c:pt idx="3800">
                  <c:v>4.3</c:v>
                </c:pt>
                <c:pt idx="3801">
                  <c:v>4.2</c:v>
                </c:pt>
                <c:pt idx="3802">
                  <c:v>4.2</c:v>
                </c:pt>
                <c:pt idx="3803">
                  <c:v>4.0999999999999996</c:v>
                </c:pt>
                <c:pt idx="3804">
                  <c:v>2.9</c:v>
                </c:pt>
                <c:pt idx="3805">
                  <c:v>4</c:v>
                </c:pt>
                <c:pt idx="3806">
                  <c:v>3.7</c:v>
                </c:pt>
                <c:pt idx="3807">
                  <c:v>4.2</c:v>
                </c:pt>
                <c:pt idx="3808">
                  <c:v>3.9</c:v>
                </c:pt>
                <c:pt idx="3809">
                  <c:v>4</c:v>
                </c:pt>
                <c:pt idx="3810">
                  <c:v>2.9</c:v>
                </c:pt>
                <c:pt idx="3811">
                  <c:v>2.9</c:v>
                </c:pt>
                <c:pt idx="3812">
                  <c:v>2.9</c:v>
                </c:pt>
                <c:pt idx="3813">
                  <c:v>3.5</c:v>
                </c:pt>
                <c:pt idx="3814">
                  <c:v>2.9</c:v>
                </c:pt>
                <c:pt idx="3815">
                  <c:v>3.8</c:v>
                </c:pt>
                <c:pt idx="3816">
                  <c:v>2.9</c:v>
                </c:pt>
                <c:pt idx="3817">
                  <c:v>4.4000000000000004</c:v>
                </c:pt>
                <c:pt idx="3818">
                  <c:v>3.4</c:v>
                </c:pt>
                <c:pt idx="3819">
                  <c:v>4.0999999999999996</c:v>
                </c:pt>
                <c:pt idx="3820">
                  <c:v>4.4000000000000004</c:v>
                </c:pt>
                <c:pt idx="3821">
                  <c:v>4.4000000000000004</c:v>
                </c:pt>
                <c:pt idx="3822">
                  <c:v>3.9</c:v>
                </c:pt>
                <c:pt idx="3823">
                  <c:v>2.9</c:v>
                </c:pt>
                <c:pt idx="3824">
                  <c:v>3.4</c:v>
                </c:pt>
                <c:pt idx="3825">
                  <c:v>4.5</c:v>
                </c:pt>
                <c:pt idx="3826">
                  <c:v>3.9</c:v>
                </c:pt>
                <c:pt idx="3827">
                  <c:v>4.4000000000000004</c:v>
                </c:pt>
                <c:pt idx="3828">
                  <c:v>4.2</c:v>
                </c:pt>
                <c:pt idx="3829">
                  <c:v>3.7</c:v>
                </c:pt>
                <c:pt idx="3830">
                  <c:v>4.2</c:v>
                </c:pt>
                <c:pt idx="3831">
                  <c:v>2.9</c:v>
                </c:pt>
                <c:pt idx="3832">
                  <c:v>3.5</c:v>
                </c:pt>
                <c:pt idx="3833">
                  <c:v>4.4000000000000004</c:v>
                </c:pt>
                <c:pt idx="3834">
                  <c:v>4.3</c:v>
                </c:pt>
                <c:pt idx="3835">
                  <c:v>2.9</c:v>
                </c:pt>
                <c:pt idx="3836">
                  <c:v>4.5</c:v>
                </c:pt>
                <c:pt idx="3837">
                  <c:v>4.3</c:v>
                </c:pt>
                <c:pt idx="3838">
                  <c:v>3.6</c:v>
                </c:pt>
                <c:pt idx="3839">
                  <c:v>3.8</c:v>
                </c:pt>
                <c:pt idx="3840">
                  <c:v>4.4000000000000004</c:v>
                </c:pt>
                <c:pt idx="3841">
                  <c:v>4</c:v>
                </c:pt>
                <c:pt idx="3842">
                  <c:v>3.9</c:v>
                </c:pt>
                <c:pt idx="3843">
                  <c:v>2.9</c:v>
                </c:pt>
                <c:pt idx="3844">
                  <c:v>2.9</c:v>
                </c:pt>
                <c:pt idx="3845">
                  <c:v>4.2</c:v>
                </c:pt>
                <c:pt idx="3846">
                  <c:v>4</c:v>
                </c:pt>
                <c:pt idx="3847">
                  <c:v>3.8</c:v>
                </c:pt>
                <c:pt idx="3848">
                  <c:v>4.3</c:v>
                </c:pt>
                <c:pt idx="3849">
                  <c:v>4.0999999999999996</c:v>
                </c:pt>
                <c:pt idx="3850">
                  <c:v>2.9</c:v>
                </c:pt>
                <c:pt idx="3851">
                  <c:v>3.9</c:v>
                </c:pt>
                <c:pt idx="3852">
                  <c:v>3.1</c:v>
                </c:pt>
                <c:pt idx="3853">
                  <c:v>4.2</c:v>
                </c:pt>
                <c:pt idx="3854">
                  <c:v>4.5</c:v>
                </c:pt>
                <c:pt idx="3855">
                  <c:v>4.3</c:v>
                </c:pt>
                <c:pt idx="3856">
                  <c:v>2.9</c:v>
                </c:pt>
                <c:pt idx="3857">
                  <c:v>2.4</c:v>
                </c:pt>
                <c:pt idx="3858">
                  <c:v>4</c:v>
                </c:pt>
                <c:pt idx="3859">
                  <c:v>4</c:v>
                </c:pt>
                <c:pt idx="3860">
                  <c:v>3.9</c:v>
                </c:pt>
                <c:pt idx="3861">
                  <c:v>2.9</c:v>
                </c:pt>
                <c:pt idx="3862">
                  <c:v>4.2</c:v>
                </c:pt>
                <c:pt idx="3863">
                  <c:v>4.0999999999999996</c:v>
                </c:pt>
                <c:pt idx="3864">
                  <c:v>4.5</c:v>
                </c:pt>
                <c:pt idx="3865">
                  <c:v>2.9</c:v>
                </c:pt>
                <c:pt idx="3866">
                  <c:v>2.9</c:v>
                </c:pt>
                <c:pt idx="3867">
                  <c:v>4</c:v>
                </c:pt>
                <c:pt idx="3868">
                  <c:v>4.2</c:v>
                </c:pt>
                <c:pt idx="3869">
                  <c:v>4.5</c:v>
                </c:pt>
                <c:pt idx="3870">
                  <c:v>2.9</c:v>
                </c:pt>
                <c:pt idx="3871">
                  <c:v>3.7</c:v>
                </c:pt>
                <c:pt idx="3872">
                  <c:v>2.9</c:v>
                </c:pt>
                <c:pt idx="3873">
                  <c:v>2.9</c:v>
                </c:pt>
                <c:pt idx="3874">
                  <c:v>2.9</c:v>
                </c:pt>
                <c:pt idx="3875">
                  <c:v>4.2</c:v>
                </c:pt>
                <c:pt idx="3876">
                  <c:v>4.2</c:v>
                </c:pt>
                <c:pt idx="3877">
                  <c:v>3.4</c:v>
                </c:pt>
                <c:pt idx="3878">
                  <c:v>4.2</c:v>
                </c:pt>
                <c:pt idx="3879">
                  <c:v>4.2</c:v>
                </c:pt>
                <c:pt idx="3880">
                  <c:v>2.9</c:v>
                </c:pt>
                <c:pt idx="3881">
                  <c:v>3.9</c:v>
                </c:pt>
                <c:pt idx="3882">
                  <c:v>4</c:v>
                </c:pt>
                <c:pt idx="3883">
                  <c:v>4.2</c:v>
                </c:pt>
                <c:pt idx="3884">
                  <c:v>4</c:v>
                </c:pt>
                <c:pt idx="3885">
                  <c:v>3.8</c:v>
                </c:pt>
                <c:pt idx="3886">
                  <c:v>3.9</c:v>
                </c:pt>
                <c:pt idx="3887">
                  <c:v>3.9</c:v>
                </c:pt>
                <c:pt idx="3888">
                  <c:v>3.9</c:v>
                </c:pt>
                <c:pt idx="3889">
                  <c:v>3.9</c:v>
                </c:pt>
                <c:pt idx="3890">
                  <c:v>4</c:v>
                </c:pt>
                <c:pt idx="3891">
                  <c:v>4.0999999999999996</c:v>
                </c:pt>
                <c:pt idx="3892">
                  <c:v>4.5</c:v>
                </c:pt>
                <c:pt idx="3893">
                  <c:v>4.2</c:v>
                </c:pt>
                <c:pt idx="3894">
                  <c:v>4</c:v>
                </c:pt>
                <c:pt idx="3895">
                  <c:v>4</c:v>
                </c:pt>
                <c:pt idx="3896">
                  <c:v>3.1</c:v>
                </c:pt>
                <c:pt idx="3897">
                  <c:v>4.4000000000000004</c:v>
                </c:pt>
                <c:pt idx="3898">
                  <c:v>2.9</c:v>
                </c:pt>
                <c:pt idx="3899">
                  <c:v>4.0999999999999996</c:v>
                </c:pt>
                <c:pt idx="3900">
                  <c:v>3.9</c:v>
                </c:pt>
                <c:pt idx="3901">
                  <c:v>4</c:v>
                </c:pt>
                <c:pt idx="3902">
                  <c:v>3.8</c:v>
                </c:pt>
                <c:pt idx="3903">
                  <c:v>4</c:v>
                </c:pt>
                <c:pt idx="3904">
                  <c:v>4.3</c:v>
                </c:pt>
                <c:pt idx="3905">
                  <c:v>3.7</c:v>
                </c:pt>
                <c:pt idx="3906">
                  <c:v>2.9</c:v>
                </c:pt>
                <c:pt idx="3907">
                  <c:v>4.3</c:v>
                </c:pt>
                <c:pt idx="3908">
                  <c:v>4.2</c:v>
                </c:pt>
                <c:pt idx="3909">
                  <c:v>2.9</c:v>
                </c:pt>
                <c:pt idx="3910">
                  <c:v>3.6</c:v>
                </c:pt>
                <c:pt idx="3911">
                  <c:v>3.7</c:v>
                </c:pt>
                <c:pt idx="3912">
                  <c:v>2.9</c:v>
                </c:pt>
                <c:pt idx="3913">
                  <c:v>2.9</c:v>
                </c:pt>
                <c:pt idx="3914">
                  <c:v>4.2</c:v>
                </c:pt>
                <c:pt idx="3915">
                  <c:v>4.5</c:v>
                </c:pt>
                <c:pt idx="3916">
                  <c:v>2.9</c:v>
                </c:pt>
                <c:pt idx="3917">
                  <c:v>3.2</c:v>
                </c:pt>
                <c:pt idx="3918">
                  <c:v>4.3</c:v>
                </c:pt>
                <c:pt idx="3919">
                  <c:v>2.9</c:v>
                </c:pt>
                <c:pt idx="3920">
                  <c:v>2.9</c:v>
                </c:pt>
                <c:pt idx="3921">
                  <c:v>2.9</c:v>
                </c:pt>
                <c:pt idx="3922">
                  <c:v>4.0999999999999996</c:v>
                </c:pt>
                <c:pt idx="3923">
                  <c:v>4</c:v>
                </c:pt>
                <c:pt idx="3924">
                  <c:v>4.0999999999999996</c:v>
                </c:pt>
                <c:pt idx="3925">
                  <c:v>3.9</c:v>
                </c:pt>
                <c:pt idx="3926">
                  <c:v>2.9</c:v>
                </c:pt>
                <c:pt idx="3927">
                  <c:v>3.8</c:v>
                </c:pt>
                <c:pt idx="3928">
                  <c:v>2.9</c:v>
                </c:pt>
                <c:pt idx="3929">
                  <c:v>4</c:v>
                </c:pt>
                <c:pt idx="3930">
                  <c:v>4</c:v>
                </c:pt>
                <c:pt idx="3931">
                  <c:v>2.5</c:v>
                </c:pt>
                <c:pt idx="3932">
                  <c:v>2.9</c:v>
                </c:pt>
                <c:pt idx="3933">
                  <c:v>3.5</c:v>
                </c:pt>
                <c:pt idx="3934">
                  <c:v>4.2</c:v>
                </c:pt>
                <c:pt idx="3935">
                  <c:v>4.5999999999999996</c:v>
                </c:pt>
                <c:pt idx="3936">
                  <c:v>3.8</c:v>
                </c:pt>
                <c:pt idx="3937">
                  <c:v>4.2</c:v>
                </c:pt>
                <c:pt idx="3938">
                  <c:v>4.0999999999999996</c:v>
                </c:pt>
                <c:pt idx="3939">
                  <c:v>4.4000000000000004</c:v>
                </c:pt>
                <c:pt idx="3940">
                  <c:v>3.8</c:v>
                </c:pt>
                <c:pt idx="3941">
                  <c:v>4.2</c:v>
                </c:pt>
                <c:pt idx="3942">
                  <c:v>2.9</c:v>
                </c:pt>
                <c:pt idx="3943">
                  <c:v>2.9</c:v>
                </c:pt>
                <c:pt idx="3944">
                  <c:v>2.9</c:v>
                </c:pt>
                <c:pt idx="3945">
                  <c:v>4.2</c:v>
                </c:pt>
                <c:pt idx="3946">
                  <c:v>3.9</c:v>
                </c:pt>
                <c:pt idx="3947">
                  <c:v>4.2</c:v>
                </c:pt>
                <c:pt idx="3948">
                  <c:v>3.8</c:v>
                </c:pt>
                <c:pt idx="3949">
                  <c:v>4.4000000000000004</c:v>
                </c:pt>
                <c:pt idx="3950">
                  <c:v>3.9</c:v>
                </c:pt>
                <c:pt idx="3951">
                  <c:v>4.4000000000000004</c:v>
                </c:pt>
                <c:pt idx="3952">
                  <c:v>4.2</c:v>
                </c:pt>
                <c:pt idx="3953">
                  <c:v>4.0999999999999996</c:v>
                </c:pt>
                <c:pt idx="3954">
                  <c:v>4.0999999999999996</c:v>
                </c:pt>
                <c:pt idx="3955">
                  <c:v>2.9</c:v>
                </c:pt>
                <c:pt idx="3956">
                  <c:v>4.0999999999999996</c:v>
                </c:pt>
                <c:pt idx="3957">
                  <c:v>3.7</c:v>
                </c:pt>
                <c:pt idx="3958">
                  <c:v>4.5999999999999996</c:v>
                </c:pt>
                <c:pt idx="3959">
                  <c:v>4.5</c:v>
                </c:pt>
                <c:pt idx="3960">
                  <c:v>4.2</c:v>
                </c:pt>
                <c:pt idx="3961">
                  <c:v>3.8</c:v>
                </c:pt>
                <c:pt idx="3962">
                  <c:v>3.3</c:v>
                </c:pt>
                <c:pt idx="3963">
                  <c:v>3.9</c:v>
                </c:pt>
                <c:pt idx="3964">
                  <c:v>4.4000000000000004</c:v>
                </c:pt>
                <c:pt idx="3965">
                  <c:v>4</c:v>
                </c:pt>
                <c:pt idx="3966">
                  <c:v>4.5999999999999996</c:v>
                </c:pt>
                <c:pt idx="3967">
                  <c:v>3.7</c:v>
                </c:pt>
                <c:pt idx="3968">
                  <c:v>4.0999999999999996</c:v>
                </c:pt>
                <c:pt idx="3969">
                  <c:v>2.9</c:v>
                </c:pt>
                <c:pt idx="3970">
                  <c:v>3.6</c:v>
                </c:pt>
                <c:pt idx="3971">
                  <c:v>4.4000000000000004</c:v>
                </c:pt>
                <c:pt idx="3972">
                  <c:v>2.9</c:v>
                </c:pt>
                <c:pt idx="3973">
                  <c:v>4.5</c:v>
                </c:pt>
                <c:pt idx="3974">
                  <c:v>4.3</c:v>
                </c:pt>
                <c:pt idx="3975">
                  <c:v>3.8</c:v>
                </c:pt>
                <c:pt idx="3976">
                  <c:v>3.6</c:v>
                </c:pt>
                <c:pt idx="3977">
                  <c:v>2.9</c:v>
                </c:pt>
                <c:pt idx="3978">
                  <c:v>3.8</c:v>
                </c:pt>
                <c:pt idx="3979">
                  <c:v>4.4000000000000004</c:v>
                </c:pt>
                <c:pt idx="3980">
                  <c:v>4.5999999999999996</c:v>
                </c:pt>
                <c:pt idx="3981">
                  <c:v>2.9</c:v>
                </c:pt>
                <c:pt idx="3982">
                  <c:v>3.8</c:v>
                </c:pt>
                <c:pt idx="3983">
                  <c:v>2.9</c:v>
                </c:pt>
                <c:pt idx="3984">
                  <c:v>2.9</c:v>
                </c:pt>
                <c:pt idx="3985">
                  <c:v>4.0999999999999996</c:v>
                </c:pt>
                <c:pt idx="3986">
                  <c:v>2.9</c:v>
                </c:pt>
                <c:pt idx="3987">
                  <c:v>4</c:v>
                </c:pt>
                <c:pt idx="3988">
                  <c:v>2.9</c:v>
                </c:pt>
                <c:pt idx="3989">
                  <c:v>4.2</c:v>
                </c:pt>
                <c:pt idx="3990">
                  <c:v>2.9</c:v>
                </c:pt>
                <c:pt idx="3991">
                  <c:v>2.9</c:v>
                </c:pt>
                <c:pt idx="3992">
                  <c:v>2.9</c:v>
                </c:pt>
                <c:pt idx="3993">
                  <c:v>4.2</c:v>
                </c:pt>
                <c:pt idx="3994">
                  <c:v>4</c:v>
                </c:pt>
                <c:pt idx="3995">
                  <c:v>3.4</c:v>
                </c:pt>
                <c:pt idx="3996">
                  <c:v>3.4</c:v>
                </c:pt>
                <c:pt idx="3997">
                  <c:v>3.9</c:v>
                </c:pt>
                <c:pt idx="3998">
                  <c:v>4.0999999999999996</c:v>
                </c:pt>
                <c:pt idx="3999">
                  <c:v>3.9</c:v>
                </c:pt>
                <c:pt idx="4000">
                  <c:v>4.7</c:v>
                </c:pt>
                <c:pt idx="4001">
                  <c:v>4.4000000000000004</c:v>
                </c:pt>
                <c:pt idx="4002">
                  <c:v>4</c:v>
                </c:pt>
                <c:pt idx="4003">
                  <c:v>4.5999999999999996</c:v>
                </c:pt>
                <c:pt idx="4004">
                  <c:v>4.3</c:v>
                </c:pt>
                <c:pt idx="4005">
                  <c:v>3.8</c:v>
                </c:pt>
                <c:pt idx="4006">
                  <c:v>3.6</c:v>
                </c:pt>
                <c:pt idx="4007">
                  <c:v>4.3</c:v>
                </c:pt>
                <c:pt idx="4008">
                  <c:v>4.5</c:v>
                </c:pt>
                <c:pt idx="4009">
                  <c:v>2.9</c:v>
                </c:pt>
                <c:pt idx="4010">
                  <c:v>4</c:v>
                </c:pt>
                <c:pt idx="4011">
                  <c:v>2.9</c:v>
                </c:pt>
                <c:pt idx="4012">
                  <c:v>3.9</c:v>
                </c:pt>
                <c:pt idx="4013">
                  <c:v>4.0999999999999996</c:v>
                </c:pt>
                <c:pt idx="4014">
                  <c:v>4.3</c:v>
                </c:pt>
                <c:pt idx="4015">
                  <c:v>2.9</c:v>
                </c:pt>
                <c:pt idx="4016">
                  <c:v>2.9</c:v>
                </c:pt>
                <c:pt idx="4017">
                  <c:v>4.0999999999999996</c:v>
                </c:pt>
                <c:pt idx="4018">
                  <c:v>3.3</c:v>
                </c:pt>
                <c:pt idx="4019">
                  <c:v>3.9</c:v>
                </c:pt>
                <c:pt idx="4020">
                  <c:v>4.0999999999999996</c:v>
                </c:pt>
                <c:pt idx="4021">
                  <c:v>2.8</c:v>
                </c:pt>
                <c:pt idx="4022">
                  <c:v>4.4000000000000004</c:v>
                </c:pt>
                <c:pt idx="4023">
                  <c:v>3.9</c:v>
                </c:pt>
                <c:pt idx="4024">
                  <c:v>3.9</c:v>
                </c:pt>
                <c:pt idx="4025">
                  <c:v>4.3</c:v>
                </c:pt>
                <c:pt idx="4026">
                  <c:v>4.5</c:v>
                </c:pt>
                <c:pt idx="4027">
                  <c:v>4</c:v>
                </c:pt>
                <c:pt idx="4028">
                  <c:v>3</c:v>
                </c:pt>
                <c:pt idx="4029">
                  <c:v>2.9</c:v>
                </c:pt>
                <c:pt idx="4030">
                  <c:v>2.9</c:v>
                </c:pt>
                <c:pt idx="4031">
                  <c:v>4.2</c:v>
                </c:pt>
                <c:pt idx="4032">
                  <c:v>4.2</c:v>
                </c:pt>
                <c:pt idx="4033">
                  <c:v>4.2</c:v>
                </c:pt>
                <c:pt idx="4034">
                  <c:v>4.0999999999999996</c:v>
                </c:pt>
                <c:pt idx="4035">
                  <c:v>4.3</c:v>
                </c:pt>
                <c:pt idx="4036">
                  <c:v>4.0999999999999996</c:v>
                </c:pt>
                <c:pt idx="4037">
                  <c:v>3.2</c:v>
                </c:pt>
                <c:pt idx="4038">
                  <c:v>2.9</c:v>
                </c:pt>
                <c:pt idx="4039">
                  <c:v>4.3</c:v>
                </c:pt>
                <c:pt idx="4040">
                  <c:v>4.0999999999999996</c:v>
                </c:pt>
                <c:pt idx="4041">
                  <c:v>2.9</c:v>
                </c:pt>
                <c:pt idx="4042">
                  <c:v>2.9</c:v>
                </c:pt>
                <c:pt idx="4043">
                  <c:v>2.9</c:v>
                </c:pt>
                <c:pt idx="4044">
                  <c:v>3.9</c:v>
                </c:pt>
                <c:pt idx="4045">
                  <c:v>2.9</c:v>
                </c:pt>
                <c:pt idx="4046">
                  <c:v>3.9</c:v>
                </c:pt>
                <c:pt idx="4047">
                  <c:v>4.0999999999999996</c:v>
                </c:pt>
                <c:pt idx="4048">
                  <c:v>3.8</c:v>
                </c:pt>
                <c:pt idx="4049">
                  <c:v>2.9</c:v>
                </c:pt>
                <c:pt idx="4050">
                  <c:v>4.2</c:v>
                </c:pt>
                <c:pt idx="4051">
                  <c:v>3.9</c:v>
                </c:pt>
                <c:pt idx="4052">
                  <c:v>3</c:v>
                </c:pt>
                <c:pt idx="4053">
                  <c:v>3.9</c:v>
                </c:pt>
                <c:pt idx="4054">
                  <c:v>3.8</c:v>
                </c:pt>
                <c:pt idx="4055">
                  <c:v>4.3</c:v>
                </c:pt>
                <c:pt idx="4056">
                  <c:v>4</c:v>
                </c:pt>
                <c:pt idx="4057">
                  <c:v>4</c:v>
                </c:pt>
                <c:pt idx="4058">
                  <c:v>4.0999999999999996</c:v>
                </c:pt>
                <c:pt idx="4059">
                  <c:v>2.9</c:v>
                </c:pt>
                <c:pt idx="4060">
                  <c:v>2.9</c:v>
                </c:pt>
                <c:pt idx="4061">
                  <c:v>3.7</c:v>
                </c:pt>
                <c:pt idx="4062">
                  <c:v>2.9</c:v>
                </c:pt>
                <c:pt idx="4063">
                  <c:v>3</c:v>
                </c:pt>
                <c:pt idx="4064">
                  <c:v>2.9</c:v>
                </c:pt>
                <c:pt idx="4065">
                  <c:v>4</c:v>
                </c:pt>
                <c:pt idx="4066">
                  <c:v>2.9</c:v>
                </c:pt>
                <c:pt idx="4067">
                  <c:v>4.2</c:v>
                </c:pt>
                <c:pt idx="4068">
                  <c:v>2.9</c:v>
                </c:pt>
                <c:pt idx="4069">
                  <c:v>3.5</c:v>
                </c:pt>
                <c:pt idx="4070">
                  <c:v>4.3</c:v>
                </c:pt>
                <c:pt idx="4071">
                  <c:v>4.2</c:v>
                </c:pt>
                <c:pt idx="4072">
                  <c:v>4.0999999999999996</c:v>
                </c:pt>
                <c:pt idx="4073">
                  <c:v>2.9</c:v>
                </c:pt>
                <c:pt idx="4074">
                  <c:v>3.9</c:v>
                </c:pt>
                <c:pt idx="4075">
                  <c:v>4.0999999999999996</c:v>
                </c:pt>
                <c:pt idx="4076">
                  <c:v>4.3</c:v>
                </c:pt>
                <c:pt idx="4077">
                  <c:v>3.8</c:v>
                </c:pt>
                <c:pt idx="4078">
                  <c:v>2.9</c:v>
                </c:pt>
                <c:pt idx="4079">
                  <c:v>4.0999999999999996</c:v>
                </c:pt>
                <c:pt idx="4080">
                  <c:v>3.1</c:v>
                </c:pt>
                <c:pt idx="4081">
                  <c:v>2.9</c:v>
                </c:pt>
                <c:pt idx="4082">
                  <c:v>3.7</c:v>
                </c:pt>
                <c:pt idx="4083">
                  <c:v>3.9</c:v>
                </c:pt>
                <c:pt idx="4084">
                  <c:v>2.9</c:v>
                </c:pt>
                <c:pt idx="4085">
                  <c:v>2.9</c:v>
                </c:pt>
                <c:pt idx="4086">
                  <c:v>4.3</c:v>
                </c:pt>
                <c:pt idx="4087">
                  <c:v>4.0999999999999996</c:v>
                </c:pt>
                <c:pt idx="4088">
                  <c:v>4.0999999999999996</c:v>
                </c:pt>
                <c:pt idx="4089">
                  <c:v>4.7</c:v>
                </c:pt>
                <c:pt idx="4090">
                  <c:v>3.9</c:v>
                </c:pt>
                <c:pt idx="4091">
                  <c:v>4.2</c:v>
                </c:pt>
                <c:pt idx="4092">
                  <c:v>4.0999999999999996</c:v>
                </c:pt>
                <c:pt idx="4093">
                  <c:v>4.5</c:v>
                </c:pt>
                <c:pt idx="4094">
                  <c:v>3.3</c:v>
                </c:pt>
                <c:pt idx="4095">
                  <c:v>3.9</c:v>
                </c:pt>
                <c:pt idx="4096">
                  <c:v>4.0999999999999996</c:v>
                </c:pt>
                <c:pt idx="4097">
                  <c:v>4.5</c:v>
                </c:pt>
                <c:pt idx="4098">
                  <c:v>4.5999999999999996</c:v>
                </c:pt>
                <c:pt idx="4099">
                  <c:v>3.9</c:v>
                </c:pt>
                <c:pt idx="4100">
                  <c:v>4.3</c:v>
                </c:pt>
                <c:pt idx="4101">
                  <c:v>4.4000000000000004</c:v>
                </c:pt>
                <c:pt idx="4102">
                  <c:v>4</c:v>
                </c:pt>
                <c:pt idx="4103">
                  <c:v>3.8</c:v>
                </c:pt>
                <c:pt idx="4104">
                  <c:v>3.9</c:v>
                </c:pt>
                <c:pt idx="4105">
                  <c:v>4.0999999999999996</c:v>
                </c:pt>
                <c:pt idx="4106">
                  <c:v>4.2</c:v>
                </c:pt>
                <c:pt idx="4107">
                  <c:v>4.0999999999999996</c:v>
                </c:pt>
                <c:pt idx="4108">
                  <c:v>2.9</c:v>
                </c:pt>
                <c:pt idx="4109">
                  <c:v>2.9</c:v>
                </c:pt>
                <c:pt idx="4110">
                  <c:v>2.9</c:v>
                </c:pt>
                <c:pt idx="4111">
                  <c:v>3.8</c:v>
                </c:pt>
                <c:pt idx="4112">
                  <c:v>2.9</c:v>
                </c:pt>
                <c:pt idx="4113">
                  <c:v>2.9</c:v>
                </c:pt>
                <c:pt idx="4114">
                  <c:v>4</c:v>
                </c:pt>
                <c:pt idx="4115">
                  <c:v>4.3</c:v>
                </c:pt>
                <c:pt idx="4116">
                  <c:v>4.5</c:v>
                </c:pt>
                <c:pt idx="4117">
                  <c:v>4.3</c:v>
                </c:pt>
                <c:pt idx="4118">
                  <c:v>4.3</c:v>
                </c:pt>
                <c:pt idx="4119">
                  <c:v>3.8</c:v>
                </c:pt>
                <c:pt idx="4120">
                  <c:v>3.7</c:v>
                </c:pt>
                <c:pt idx="4121">
                  <c:v>3.8</c:v>
                </c:pt>
                <c:pt idx="4122">
                  <c:v>2.9</c:v>
                </c:pt>
                <c:pt idx="4123">
                  <c:v>2.9</c:v>
                </c:pt>
                <c:pt idx="4124">
                  <c:v>4.5</c:v>
                </c:pt>
                <c:pt idx="4125">
                  <c:v>4.2</c:v>
                </c:pt>
                <c:pt idx="4126">
                  <c:v>4.3</c:v>
                </c:pt>
                <c:pt idx="4127">
                  <c:v>3.9</c:v>
                </c:pt>
                <c:pt idx="4128">
                  <c:v>4.2</c:v>
                </c:pt>
                <c:pt idx="4129">
                  <c:v>4.2</c:v>
                </c:pt>
                <c:pt idx="4130">
                  <c:v>2.9</c:v>
                </c:pt>
                <c:pt idx="4131">
                  <c:v>2.9</c:v>
                </c:pt>
                <c:pt idx="4132">
                  <c:v>4</c:v>
                </c:pt>
                <c:pt idx="4133">
                  <c:v>4.0999999999999996</c:v>
                </c:pt>
                <c:pt idx="4134">
                  <c:v>4.2</c:v>
                </c:pt>
                <c:pt idx="4135">
                  <c:v>2.9</c:v>
                </c:pt>
                <c:pt idx="4136">
                  <c:v>4.2</c:v>
                </c:pt>
                <c:pt idx="4137">
                  <c:v>2.9</c:v>
                </c:pt>
                <c:pt idx="4138">
                  <c:v>4.7</c:v>
                </c:pt>
                <c:pt idx="4139">
                  <c:v>2.9</c:v>
                </c:pt>
                <c:pt idx="4140">
                  <c:v>4.4000000000000004</c:v>
                </c:pt>
                <c:pt idx="4141">
                  <c:v>2.9</c:v>
                </c:pt>
                <c:pt idx="4142">
                  <c:v>4</c:v>
                </c:pt>
                <c:pt idx="4143">
                  <c:v>4</c:v>
                </c:pt>
                <c:pt idx="4144">
                  <c:v>2.9</c:v>
                </c:pt>
                <c:pt idx="4145">
                  <c:v>3.9</c:v>
                </c:pt>
                <c:pt idx="4146">
                  <c:v>4.5999999999999996</c:v>
                </c:pt>
                <c:pt idx="4147">
                  <c:v>3.2</c:v>
                </c:pt>
                <c:pt idx="4148">
                  <c:v>2.9</c:v>
                </c:pt>
                <c:pt idx="4149">
                  <c:v>4.5999999999999996</c:v>
                </c:pt>
                <c:pt idx="4150">
                  <c:v>4.3</c:v>
                </c:pt>
                <c:pt idx="4151">
                  <c:v>4.0999999999999996</c:v>
                </c:pt>
                <c:pt idx="4152">
                  <c:v>4.7</c:v>
                </c:pt>
                <c:pt idx="4153">
                  <c:v>2.9</c:v>
                </c:pt>
                <c:pt idx="4154">
                  <c:v>2.9</c:v>
                </c:pt>
                <c:pt idx="4155">
                  <c:v>4</c:v>
                </c:pt>
                <c:pt idx="4156">
                  <c:v>4.4000000000000004</c:v>
                </c:pt>
                <c:pt idx="4157">
                  <c:v>4.0999999999999996</c:v>
                </c:pt>
                <c:pt idx="4158">
                  <c:v>4.4000000000000004</c:v>
                </c:pt>
                <c:pt idx="4159">
                  <c:v>4.5999999999999996</c:v>
                </c:pt>
                <c:pt idx="4160">
                  <c:v>2.9</c:v>
                </c:pt>
                <c:pt idx="4161">
                  <c:v>2.9</c:v>
                </c:pt>
                <c:pt idx="4162">
                  <c:v>2.9</c:v>
                </c:pt>
                <c:pt idx="4163">
                  <c:v>3.8</c:v>
                </c:pt>
                <c:pt idx="4164">
                  <c:v>4.3</c:v>
                </c:pt>
                <c:pt idx="4165">
                  <c:v>2.9</c:v>
                </c:pt>
                <c:pt idx="4166">
                  <c:v>4.4000000000000004</c:v>
                </c:pt>
                <c:pt idx="4167">
                  <c:v>4.3</c:v>
                </c:pt>
                <c:pt idx="4168">
                  <c:v>3.8</c:v>
                </c:pt>
                <c:pt idx="4169">
                  <c:v>3.6</c:v>
                </c:pt>
                <c:pt idx="4170">
                  <c:v>4.0999999999999996</c:v>
                </c:pt>
                <c:pt idx="4171">
                  <c:v>4.3</c:v>
                </c:pt>
                <c:pt idx="4172">
                  <c:v>3.6</c:v>
                </c:pt>
                <c:pt idx="4173">
                  <c:v>2.9</c:v>
                </c:pt>
                <c:pt idx="4174">
                  <c:v>2.9</c:v>
                </c:pt>
                <c:pt idx="4175">
                  <c:v>2.9</c:v>
                </c:pt>
                <c:pt idx="4176">
                  <c:v>4.4000000000000004</c:v>
                </c:pt>
                <c:pt idx="4177">
                  <c:v>3.7</c:v>
                </c:pt>
                <c:pt idx="4178">
                  <c:v>4.7</c:v>
                </c:pt>
                <c:pt idx="4179">
                  <c:v>4.2</c:v>
                </c:pt>
                <c:pt idx="4180">
                  <c:v>2.9</c:v>
                </c:pt>
                <c:pt idx="4181">
                  <c:v>2.9</c:v>
                </c:pt>
                <c:pt idx="4182">
                  <c:v>4.0999999999999996</c:v>
                </c:pt>
                <c:pt idx="4183">
                  <c:v>4.5</c:v>
                </c:pt>
                <c:pt idx="4184">
                  <c:v>3.8</c:v>
                </c:pt>
                <c:pt idx="4185">
                  <c:v>4.5999999999999996</c:v>
                </c:pt>
                <c:pt idx="4186">
                  <c:v>4.4000000000000004</c:v>
                </c:pt>
                <c:pt idx="4187">
                  <c:v>4.2</c:v>
                </c:pt>
                <c:pt idx="4188">
                  <c:v>3.8</c:v>
                </c:pt>
                <c:pt idx="4189">
                  <c:v>4.5</c:v>
                </c:pt>
                <c:pt idx="4190">
                  <c:v>4.2</c:v>
                </c:pt>
                <c:pt idx="4191">
                  <c:v>2.9</c:v>
                </c:pt>
                <c:pt idx="4192">
                  <c:v>2.9</c:v>
                </c:pt>
                <c:pt idx="4193">
                  <c:v>4</c:v>
                </c:pt>
                <c:pt idx="4194">
                  <c:v>2.9</c:v>
                </c:pt>
                <c:pt idx="4195">
                  <c:v>3.4</c:v>
                </c:pt>
                <c:pt idx="4196">
                  <c:v>4.5</c:v>
                </c:pt>
                <c:pt idx="4197">
                  <c:v>4.2</c:v>
                </c:pt>
                <c:pt idx="4198">
                  <c:v>4.3</c:v>
                </c:pt>
                <c:pt idx="4199">
                  <c:v>4</c:v>
                </c:pt>
                <c:pt idx="4200">
                  <c:v>4.4000000000000004</c:v>
                </c:pt>
                <c:pt idx="4201">
                  <c:v>3.7</c:v>
                </c:pt>
                <c:pt idx="4202">
                  <c:v>2.9</c:v>
                </c:pt>
                <c:pt idx="4203">
                  <c:v>4</c:v>
                </c:pt>
                <c:pt idx="4204">
                  <c:v>3.9</c:v>
                </c:pt>
                <c:pt idx="4205">
                  <c:v>2.9</c:v>
                </c:pt>
                <c:pt idx="4206">
                  <c:v>4.3</c:v>
                </c:pt>
                <c:pt idx="4207">
                  <c:v>3.6</c:v>
                </c:pt>
                <c:pt idx="4208">
                  <c:v>4</c:v>
                </c:pt>
                <c:pt idx="4209">
                  <c:v>4.0999999999999996</c:v>
                </c:pt>
                <c:pt idx="4210">
                  <c:v>2.9</c:v>
                </c:pt>
                <c:pt idx="4211">
                  <c:v>4.2</c:v>
                </c:pt>
                <c:pt idx="4212">
                  <c:v>4.3</c:v>
                </c:pt>
                <c:pt idx="4213">
                  <c:v>3.7</c:v>
                </c:pt>
                <c:pt idx="4214">
                  <c:v>3.9</c:v>
                </c:pt>
                <c:pt idx="4215">
                  <c:v>4.8</c:v>
                </c:pt>
                <c:pt idx="4216">
                  <c:v>3.8</c:v>
                </c:pt>
                <c:pt idx="4217">
                  <c:v>2.9</c:v>
                </c:pt>
                <c:pt idx="4218">
                  <c:v>3.9</c:v>
                </c:pt>
                <c:pt idx="4219">
                  <c:v>2.9</c:v>
                </c:pt>
                <c:pt idx="4220">
                  <c:v>2.9</c:v>
                </c:pt>
                <c:pt idx="4221">
                  <c:v>3.5</c:v>
                </c:pt>
                <c:pt idx="4222">
                  <c:v>4.2</c:v>
                </c:pt>
                <c:pt idx="4223">
                  <c:v>4.5999999999999996</c:v>
                </c:pt>
                <c:pt idx="4224">
                  <c:v>3.8</c:v>
                </c:pt>
                <c:pt idx="4225">
                  <c:v>3.8</c:v>
                </c:pt>
                <c:pt idx="4226">
                  <c:v>3.1</c:v>
                </c:pt>
                <c:pt idx="4227">
                  <c:v>2.9</c:v>
                </c:pt>
                <c:pt idx="4228">
                  <c:v>2.9</c:v>
                </c:pt>
                <c:pt idx="4229">
                  <c:v>2.9</c:v>
                </c:pt>
                <c:pt idx="4230">
                  <c:v>4</c:v>
                </c:pt>
                <c:pt idx="4231">
                  <c:v>4.3</c:v>
                </c:pt>
                <c:pt idx="4232">
                  <c:v>3.7</c:v>
                </c:pt>
                <c:pt idx="4233">
                  <c:v>4.7</c:v>
                </c:pt>
                <c:pt idx="4234">
                  <c:v>4</c:v>
                </c:pt>
                <c:pt idx="4235">
                  <c:v>4.0999999999999996</c:v>
                </c:pt>
                <c:pt idx="4236">
                  <c:v>4.4000000000000004</c:v>
                </c:pt>
                <c:pt idx="4237">
                  <c:v>4.5</c:v>
                </c:pt>
                <c:pt idx="4238">
                  <c:v>2.9</c:v>
                </c:pt>
                <c:pt idx="4239">
                  <c:v>4.0999999999999996</c:v>
                </c:pt>
                <c:pt idx="4240">
                  <c:v>4</c:v>
                </c:pt>
                <c:pt idx="4241">
                  <c:v>2.9</c:v>
                </c:pt>
                <c:pt idx="4242">
                  <c:v>4.3</c:v>
                </c:pt>
                <c:pt idx="4243">
                  <c:v>4.4000000000000004</c:v>
                </c:pt>
                <c:pt idx="4244">
                  <c:v>2.9</c:v>
                </c:pt>
                <c:pt idx="4245">
                  <c:v>4.4000000000000004</c:v>
                </c:pt>
                <c:pt idx="4246">
                  <c:v>3.9</c:v>
                </c:pt>
                <c:pt idx="4247">
                  <c:v>2.9</c:v>
                </c:pt>
                <c:pt idx="4248">
                  <c:v>4.4000000000000004</c:v>
                </c:pt>
                <c:pt idx="4249">
                  <c:v>4.2</c:v>
                </c:pt>
                <c:pt idx="4250">
                  <c:v>4.5</c:v>
                </c:pt>
                <c:pt idx="4251">
                  <c:v>2.9</c:v>
                </c:pt>
                <c:pt idx="4252">
                  <c:v>4.4000000000000004</c:v>
                </c:pt>
                <c:pt idx="4253">
                  <c:v>2.9</c:v>
                </c:pt>
                <c:pt idx="4254">
                  <c:v>3.2</c:v>
                </c:pt>
                <c:pt idx="4255">
                  <c:v>4.5</c:v>
                </c:pt>
                <c:pt idx="4256">
                  <c:v>4.3</c:v>
                </c:pt>
                <c:pt idx="4257">
                  <c:v>4.0999999999999996</c:v>
                </c:pt>
                <c:pt idx="4258">
                  <c:v>4.3</c:v>
                </c:pt>
                <c:pt idx="4259">
                  <c:v>2.9</c:v>
                </c:pt>
                <c:pt idx="4260">
                  <c:v>2.9</c:v>
                </c:pt>
                <c:pt idx="4261">
                  <c:v>4.2</c:v>
                </c:pt>
                <c:pt idx="4262">
                  <c:v>4.2</c:v>
                </c:pt>
                <c:pt idx="4263">
                  <c:v>2.9</c:v>
                </c:pt>
                <c:pt idx="4264">
                  <c:v>3.9</c:v>
                </c:pt>
                <c:pt idx="4265">
                  <c:v>4.3</c:v>
                </c:pt>
                <c:pt idx="4266">
                  <c:v>2.9</c:v>
                </c:pt>
                <c:pt idx="4267">
                  <c:v>2.9</c:v>
                </c:pt>
                <c:pt idx="4268">
                  <c:v>4.2</c:v>
                </c:pt>
                <c:pt idx="4269">
                  <c:v>2.9</c:v>
                </c:pt>
                <c:pt idx="4270">
                  <c:v>2.9</c:v>
                </c:pt>
                <c:pt idx="4271">
                  <c:v>2.9</c:v>
                </c:pt>
                <c:pt idx="4272">
                  <c:v>4.0999999999999996</c:v>
                </c:pt>
                <c:pt idx="4273">
                  <c:v>2.7</c:v>
                </c:pt>
                <c:pt idx="4274">
                  <c:v>3.5</c:v>
                </c:pt>
                <c:pt idx="4275">
                  <c:v>4.0999999999999996</c:v>
                </c:pt>
                <c:pt idx="4276">
                  <c:v>2.9</c:v>
                </c:pt>
                <c:pt idx="4277">
                  <c:v>3.7</c:v>
                </c:pt>
                <c:pt idx="4278">
                  <c:v>4.8</c:v>
                </c:pt>
                <c:pt idx="4279">
                  <c:v>4.3</c:v>
                </c:pt>
                <c:pt idx="4280">
                  <c:v>3.7</c:v>
                </c:pt>
                <c:pt idx="4281">
                  <c:v>4.5</c:v>
                </c:pt>
                <c:pt idx="4282">
                  <c:v>4.4000000000000004</c:v>
                </c:pt>
                <c:pt idx="4283">
                  <c:v>2.9</c:v>
                </c:pt>
                <c:pt idx="4284">
                  <c:v>4.0999999999999996</c:v>
                </c:pt>
                <c:pt idx="4285">
                  <c:v>3.7</c:v>
                </c:pt>
                <c:pt idx="4286">
                  <c:v>2.9</c:v>
                </c:pt>
                <c:pt idx="4287">
                  <c:v>4.2</c:v>
                </c:pt>
                <c:pt idx="4288">
                  <c:v>2.9</c:v>
                </c:pt>
                <c:pt idx="4289">
                  <c:v>4.4000000000000004</c:v>
                </c:pt>
                <c:pt idx="4290">
                  <c:v>4.0999999999999996</c:v>
                </c:pt>
                <c:pt idx="4291">
                  <c:v>4.0999999999999996</c:v>
                </c:pt>
                <c:pt idx="4292">
                  <c:v>3.6</c:v>
                </c:pt>
                <c:pt idx="4293">
                  <c:v>2.9</c:v>
                </c:pt>
                <c:pt idx="4294">
                  <c:v>3.8</c:v>
                </c:pt>
                <c:pt idx="4295">
                  <c:v>4.0999999999999996</c:v>
                </c:pt>
                <c:pt idx="4296">
                  <c:v>4.5</c:v>
                </c:pt>
                <c:pt idx="4297">
                  <c:v>4.5</c:v>
                </c:pt>
                <c:pt idx="4298">
                  <c:v>4.4000000000000004</c:v>
                </c:pt>
                <c:pt idx="4299">
                  <c:v>4.4000000000000004</c:v>
                </c:pt>
                <c:pt idx="4300">
                  <c:v>3.7</c:v>
                </c:pt>
                <c:pt idx="4301">
                  <c:v>4.5</c:v>
                </c:pt>
                <c:pt idx="4302">
                  <c:v>2.9</c:v>
                </c:pt>
                <c:pt idx="4303">
                  <c:v>4.3</c:v>
                </c:pt>
                <c:pt idx="4304">
                  <c:v>2.9</c:v>
                </c:pt>
                <c:pt idx="4305">
                  <c:v>2.9</c:v>
                </c:pt>
                <c:pt idx="4306">
                  <c:v>2.9</c:v>
                </c:pt>
                <c:pt idx="4307">
                  <c:v>4.0999999999999996</c:v>
                </c:pt>
                <c:pt idx="4308">
                  <c:v>3.3</c:v>
                </c:pt>
                <c:pt idx="4309">
                  <c:v>4.0999999999999996</c:v>
                </c:pt>
                <c:pt idx="4310">
                  <c:v>3.7</c:v>
                </c:pt>
                <c:pt idx="4311">
                  <c:v>2.8</c:v>
                </c:pt>
                <c:pt idx="4312">
                  <c:v>4.5</c:v>
                </c:pt>
                <c:pt idx="4313">
                  <c:v>4.0999999999999996</c:v>
                </c:pt>
                <c:pt idx="4314">
                  <c:v>2.9</c:v>
                </c:pt>
                <c:pt idx="4315">
                  <c:v>2.9</c:v>
                </c:pt>
                <c:pt idx="4316">
                  <c:v>3.5</c:v>
                </c:pt>
                <c:pt idx="4317">
                  <c:v>4.2</c:v>
                </c:pt>
                <c:pt idx="4318">
                  <c:v>4.2</c:v>
                </c:pt>
                <c:pt idx="4319">
                  <c:v>2.9</c:v>
                </c:pt>
                <c:pt idx="4320">
                  <c:v>2.9</c:v>
                </c:pt>
                <c:pt idx="4321">
                  <c:v>2.9</c:v>
                </c:pt>
                <c:pt idx="4322">
                  <c:v>4</c:v>
                </c:pt>
                <c:pt idx="4323">
                  <c:v>4.3</c:v>
                </c:pt>
                <c:pt idx="4324">
                  <c:v>2.9</c:v>
                </c:pt>
                <c:pt idx="4325">
                  <c:v>4.5</c:v>
                </c:pt>
                <c:pt idx="4326">
                  <c:v>4.2</c:v>
                </c:pt>
                <c:pt idx="4327">
                  <c:v>2.9</c:v>
                </c:pt>
                <c:pt idx="4328">
                  <c:v>4.0999999999999996</c:v>
                </c:pt>
                <c:pt idx="4329">
                  <c:v>4.2</c:v>
                </c:pt>
                <c:pt idx="4330">
                  <c:v>2.9</c:v>
                </c:pt>
                <c:pt idx="4331">
                  <c:v>4.3</c:v>
                </c:pt>
                <c:pt idx="4332">
                  <c:v>3.8</c:v>
                </c:pt>
                <c:pt idx="4333">
                  <c:v>3.1</c:v>
                </c:pt>
                <c:pt idx="4334">
                  <c:v>4.3</c:v>
                </c:pt>
                <c:pt idx="4335">
                  <c:v>3.5</c:v>
                </c:pt>
                <c:pt idx="4336">
                  <c:v>4.4000000000000004</c:v>
                </c:pt>
                <c:pt idx="4337">
                  <c:v>2.9</c:v>
                </c:pt>
                <c:pt idx="4338">
                  <c:v>2.9</c:v>
                </c:pt>
                <c:pt idx="4339">
                  <c:v>2.9</c:v>
                </c:pt>
                <c:pt idx="4340">
                  <c:v>2.9</c:v>
                </c:pt>
                <c:pt idx="4341">
                  <c:v>4.2</c:v>
                </c:pt>
                <c:pt idx="4342">
                  <c:v>4.2</c:v>
                </c:pt>
                <c:pt idx="4343">
                  <c:v>3.7</c:v>
                </c:pt>
                <c:pt idx="4344">
                  <c:v>3.9</c:v>
                </c:pt>
                <c:pt idx="4345">
                  <c:v>2.9</c:v>
                </c:pt>
                <c:pt idx="4346">
                  <c:v>3.8</c:v>
                </c:pt>
                <c:pt idx="4347">
                  <c:v>4.4000000000000004</c:v>
                </c:pt>
                <c:pt idx="4348">
                  <c:v>2.9</c:v>
                </c:pt>
                <c:pt idx="4349">
                  <c:v>4.3</c:v>
                </c:pt>
                <c:pt idx="4350">
                  <c:v>2.9</c:v>
                </c:pt>
                <c:pt idx="4351">
                  <c:v>2.9</c:v>
                </c:pt>
                <c:pt idx="4352">
                  <c:v>2.9</c:v>
                </c:pt>
                <c:pt idx="4353">
                  <c:v>4.0999999999999996</c:v>
                </c:pt>
                <c:pt idx="4354">
                  <c:v>4.3</c:v>
                </c:pt>
                <c:pt idx="4355">
                  <c:v>2.9</c:v>
                </c:pt>
                <c:pt idx="4356">
                  <c:v>3.8</c:v>
                </c:pt>
                <c:pt idx="4357">
                  <c:v>3.9</c:v>
                </c:pt>
                <c:pt idx="4358">
                  <c:v>4.5999999999999996</c:v>
                </c:pt>
                <c:pt idx="4359">
                  <c:v>4</c:v>
                </c:pt>
                <c:pt idx="4360">
                  <c:v>4.0999999999999996</c:v>
                </c:pt>
                <c:pt idx="4361">
                  <c:v>4.4000000000000004</c:v>
                </c:pt>
                <c:pt idx="4362">
                  <c:v>4.3</c:v>
                </c:pt>
                <c:pt idx="4363">
                  <c:v>4.2</c:v>
                </c:pt>
                <c:pt idx="4364">
                  <c:v>2.9</c:v>
                </c:pt>
                <c:pt idx="4365">
                  <c:v>4.0999999999999996</c:v>
                </c:pt>
                <c:pt idx="4366">
                  <c:v>2.9</c:v>
                </c:pt>
                <c:pt idx="4367">
                  <c:v>3.7</c:v>
                </c:pt>
                <c:pt idx="4368">
                  <c:v>4</c:v>
                </c:pt>
                <c:pt idx="4369">
                  <c:v>4.4000000000000004</c:v>
                </c:pt>
                <c:pt idx="4370">
                  <c:v>4.2</c:v>
                </c:pt>
                <c:pt idx="4371">
                  <c:v>3.7</c:v>
                </c:pt>
                <c:pt idx="4372">
                  <c:v>2.9</c:v>
                </c:pt>
                <c:pt idx="4373">
                  <c:v>4.4000000000000004</c:v>
                </c:pt>
                <c:pt idx="4374">
                  <c:v>3.7</c:v>
                </c:pt>
                <c:pt idx="4375">
                  <c:v>2.9</c:v>
                </c:pt>
                <c:pt idx="4376">
                  <c:v>4.2</c:v>
                </c:pt>
                <c:pt idx="4377">
                  <c:v>4.0999999999999996</c:v>
                </c:pt>
                <c:pt idx="4378">
                  <c:v>2.9</c:v>
                </c:pt>
                <c:pt idx="4379">
                  <c:v>2.9</c:v>
                </c:pt>
                <c:pt idx="4380">
                  <c:v>3.9</c:v>
                </c:pt>
                <c:pt idx="4381">
                  <c:v>4</c:v>
                </c:pt>
                <c:pt idx="4382">
                  <c:v>2.9</c:v>
                </c:pt>
                <c:pt idx="4383">
                  <c:v>2.9</c:v>
                </c:pt>
                <c:pt idx="4384">
                  <c:v>4.3</c:v>
                </c:pt>
                <c:pt idx="4385">
                  <c:v>4</c:v>
                </c:pt>
                <c:pt idx="4386">
                  <c:v>4.3</c:v>
                </c:pt>
                <c:pt idx="4387">
                  <c:v>4.0999999999999996</c:v>
                </c:pt>
                <c:pt idx="4388">
                  <c:v>2.9</c:v>
                </c:pt>
                <c:pt idx="4389">
                  <c:v>4.3</c:v>
                </c:pt>
                <c:pt idx="4390">
                  <c:v>4.0999999999999996</c:v>
                </c:pt>
                <c:pt idx="4391">
                  <c:v>4.2</c:v>
                </c:pt>
                <c:pt idx="4392">
                  <c:v>4.4000000000000004</c:v>
                </c:pt>
                <c:pt idx="4393">
                  <c:v>2.9</c:v>
                </c:pt>
                <c:pt idx="4394">
                  <c:v>2.9</c:v>
                </c:pt>
                <c:pt idx="4395">
                  <c:v>2.9</c:v>
                </c:pt>
                <c:pt idx="4396">
                  <c:v>2.9</c:v>
                </c:pt>
                <c:pt idx="4397">
                  <c:v>4.2</c:v>
                </c:pt>
                <c:pt idx="4398">
                  <c:v>4.0999999999999996</c:v>
                </c:pt>
                <c:pt idx="4399">
                  <c:v>3.7</c:v>
                </c:pt>
                <c:pt idx="4400">
                  <c:v>2.9</c:v>
                </c:pt>
                <c:pt idx="4401">
                  <c:v>4.0999999999999996</c:v>
                </c:pt>
                <c:pt idx="4402">
                  <c:v>4.2</c:v>
                </c:pt>
                <c:pt idx="4403">
                  <c:v>3.5</c:v>
                </c:pt>
                <c:pt idx="4404">
                  <c:v>4</c:v>
                </c:pt>
                <c:pt idx="4405">
                  <c:v>4.2</c:v>
                </c:pt>
                <c:pt idx="4406">
                  <c:v>4.4000000000000004</c:v>
                </c:pt>
                <c:pt idx="4407">
                  <c:v>4.3</c:v>
                </c:pt>
                <c:pt idx="4408">
                  <c:v>4.5</c:v>
                </c:pt>
                <c:pt idx="4409">
                  <c:v>4.3</c:v>
                </c:pt>
                <c:pt idx="4410">
                  <c:v>2.9</c:v>
                </c:pt>
                <c:pt idx="4411">
                  <c:v>2.9</c:v>
                </c:pt>
                <c:pt idx="4412">
                  <c:v>2.9</c:v>
                </c:pt>
                <c:pt idx="4413">
                  <c:v>3.9</c:v>
                </c:pt>
                <c:pt idx="4414">
                  <c:v>2.9</c:v>
                </c:pt>
                <c:pt idx="4415">
                  <c:v>3.4</c:v>
                </c:pt>
                <c:pt idx="4416">
                  <c:v>4.5</c:v>
                </c:pt>
                <c:pt idx="4417">
                  <c:v>2.9</c:v>
                </c:pt>
                <c:pt idx="4418">
                  <c:v>4.0999999999999996</c:v>
                </c:pt>
                <c:pt idx="4419">
                  <c:v>2.9</c:v>
                </c:pt>
                <c:pt idx="4420">
                  <c:v>4.3</c:v>
                </c:pt>
                <c:pt idx="4421">
                  <c:v>3.8</c:v>
                </c:pt>
                <c:pt idx="4422">
                  <c:v>2.9</c:v>
                </c:pt>
                <c:pt idx="4423">
                  <c:v>4.4000000000000004</c:v>
                </c:pt>
                <c:pt idx="4424">
                  <c:v>4.3</c:v>
                </c:pt>
                <c:pt idx="4425">
                  <c:v>3.1</c:v>
                </c:pt>
                <c:pt idx="4426">
                  <c:v>2.9</c:v>
                </c:pt>
                <c:pt idx="4427">
                  <c:v>4.5</c:v>
                </c:pt>
                <c:pt idx="4428">
                  <c:v>3.5</c:v>
                </c:pt>
                <c:pt idx="4429">
                  <c:v>4.3</c:v>
                </c:pt>
                <c:pt idx="4430">
                  <c:v>4.5</c:v>
                </c:pt>
                <c:pt idx="4431">
                  <c:v>2.9</c:v>
                </c:pt>
                <c:pt idx="4432">
                  <c:v>3.9</c:v>
                </c:pt>
                <c:pt idx="4433">
                  <c:v>2.9</c:v>
                </c:pt>
                <c:pt idx="4434">
                  <c:v>2.9</c:v>
                </c:pt>
                <c:pt idx="4435">
                  <c:v>2.9</c:v>
                </c:pt>
                <c:pt idx="4436">
                  <c:v>2.9</c:v>
                </c:pt>
                <c:pt idx="4437">
                  <c:v>4.3</c:v>
                </c:pt>
                <c:pt idx="4438">
                  <c:v>2.9</c:v>
                </c:pt>
                <c:pt idx="4439">
                  <c:v>2.9</c:v>
                </c:pt>
                <c:pt idx="4440">
                  <c:v>2.9</c:v>
                </c:pt>
                <c:pt idx="4441">
                  <c:v>2.9</c:v>
                </c:pt>
                <c:pt idx="4442">
                  <c:v>4.2</c:v>
                </c:pt>
                <c:pt idx="4443">
                  <c:v>2.9</c:v>
                </c:pt>
                <c:pt idx="4444">
                  <c:v>4.4000000000000004</c:v>
                </c:pt>
                <c:pt idx="4445">
                  <c:v>4.4000000000000004</c:v>
                </c:pt>
                <c:pt idx="4446">
                  <c:v>4.3</c:v>
                </c:pt>
                <c:pt idx="4447">
                  <c:v>4.0999999999999996</c:v>
                </c:pt>
                <c:pt idx="4448">
                  <c:v>4.3</c:v>
                </c:pt>
                <c:pt idx="4449">
                  <c:v>4.3</c:v>
                </c:pt>
                <c:pt idx="4450">
                  <c:v>3.1</c:v>
                </c:pt>
                <c:pt idx="4451">
                  <c:v>3.4</c:v>
                </c:pt>
                <c:pt idx="4452">
                  <c:v>4.5</c:v>
                </c:pt>
                <c:pt idx="4453">
                  <c:v>2.9</c:v>
                </c:pt>
                <c:pt idx="4454">
                  <c:v>4</c:v>
                </c:pt>
                <c:pt idx="4455">
                  <c:v>3.8</c:v>
                </c:pt>
                <c:pt idx="4456">
                  <c:v>4.2</c:v>
                </c:pt>
                <c:pt idx="4457">
                  <c:v>4.3</c:v>
                </c:pt>
                <c:pt idx="4458">
                  <c:v>2.9</c:v>
                </c:pt>
                <c:pt idx="4459">
                  <c:v>4.3</c:v>
                </c:pt>
                <c:pt idx="4460">
                  <c:v>4.4000000000000004</c:v>
                </c:pt>
                <c:pt idx="4461">
                  <c:v>4.3</c:v>
                </c:pt>
                <c:pt idx="4462">
                  <c:v>4.0999999999999996</c:v>
                </c:pt>
                <c:pt idx="4463">
                  <c:v>2.9</c:v>
                </c:pt>
                <c:pt idx="4464">
                  <c:v>2.9</c:v>
                </c:pt>
                <c:pt idx="4465">
                  <c:v>2.9</c:v>
                </c:pt>
                <c:pt idx="4466">
                  <c:v>2.9</c:v>
                </c:pt>
                <c:pt idx="4467">
                  <c:v>2.9</c:v>
                </c:pt>
                <c:pt idx="4468">
                  <c:v>4.3</c:v>
                </c:pt>
                <c:pt idx="4469">
                  <c:v>2.9</c:v>
                </c:pt>
                <c:pt idx="4470">
                  <c:v>4.5</c:v>
                </c:pt>
                <c:pt idx="4471">
                  <c:v>4.2</c:v>
                </c:pt>
                <c:pt idx="4472">
                  <c:v>3.8</c:v>
                </c:pt>
                <c:pt idx="4473">
                  <c:v>4.4000000000000004</c:v>
                </c:pt>
                <c:pt idx="4474">
                  <c:v>4.5</c:v>
                </c:pt>
                <c:pt idx="4475">
                  <c:v>3.2</c:v>
                </c:pt>
                <c:pt idx="4476">
                  <c:v>2.9</c:v>
                </c:pt>
                <c:pt idx="4477">
                  <c:v>2.9</c:v>
                </c:pt>
                <c:pt idx="4478">
                  <c:v>2.9</c:v>
                </c:pt>
                <c:pt idx="4479">
                  <c:v>2.9</c:v>
                </c:pt>
                <c:pt idx="4480">
                  <c:v>2.9</c:v>
                </c:pt>
                <c:pt idx="4481">
                  <c:v>3.5</c:v>
                </c:pt>
                <c:pt idx="4482">
                  <c:v>4</c:v>
                </c:pt>
                <c:pt idx="4483">
                  <c:v>2.9</c:v>
                </c:pt>
                <c:pt idx="4484">
                  <c:v>4.3</c:v>
                </c:pt>
                <c:pt idx="4485">
                  <c:v>4</c:v>
                </c:pt>
                <c:pt idx="4486">
                  <c:v>4.2</c:v>
                </c:pt>
                <c:pt idx="4487">
                  <c:v>2.9</c:v>
                </c:pt>
                <c:pt idx="4488">
                  <c:v>3.2</c:v>
                </c:pt>
                <c:pt idx="4489">
                  <c:v>4.5999999999999996</c:v>
                </c:pt>
                <c:pt idx="4490">
                  <c:v>3.6</c:v>
                </c:pt>
                <c:pt idx="4491">
                  <c:v>4.3</c:v>
                </c:pt>
                <c:pt idx="4492">
                  <c:v>4</c:v>
                </c:pt>
                <c:pt idx="4493">
                  <c:v>4.3</c:v>
                </c:pt>
                <c:pt idx="4494">
                  <c:v>4.2</c:v>
                </c:pt>
                <c:pt idx="4495">
                  <c:v>4.7</c:v>
                </c:pt>
                <c:pt idx="4496">
                  <c:v>4.3</c:v>
                </c:pt>
                <c:pt idx="4497">
                  <c:v>4.4000000000000004</c:v>
                </c:pt>
                <c:pt idx="4498">
                  <c:v>4.4000000000000004</c:v>
                </c:pt>
                <c:pt idx="4499">
                  <c:v>4.3</c:v>
                </c:pt>
                <c:pt idx="4500">
                  <c:v>3.7</c:v>
                </c:pt>
                <c:pt idx="4501">
                  <c:v>4.0999999999999996</c:v>
                </c:pt>
                <c:pt idx="4502">
                  <c:v>4.3</c:v>
                </c:pt>
                <c:pt idx="4503">
                  <c:v>4.0999999999999996</c:v>
                </c:pt>
                <c:pt idx="4504">
                  <c:v>2.9</c:v>
                </c:pt>
                <c:pt idx="4505">
                  <c:v>2.9</c:v>
                </c:pt>
                <c:pt idx="4506">
                  <c:v>4.3</c:v>
                </c:pt>
                <c:pt idx="4507">
                  <c:v>2.9</c:v>
                </c:pt>
                <c:pt idx="4508">
                  <c:v>4.3</c:v>
                </c:pt>
                <c:pt idx="4509">
                  <c:v>2.9</c:v>
                </c:pt>
                <c:pt idx="4510">
                  <c:v>2.9</c:v>
                </c:pt>
                <c:pt idx="4511">
                  <c:v>2.9</c:v>
                </c:pt>
                <c:pt idx="4512">
                  <c:v>2.9</c:v>
                </c:pt>
                <c:pt idx="4513">
                  <c:v>4.7</c:v>
                </c:pt>
                <c:pt idx="4514">
                  <c:v>2.9</c:v>
                </c:pt>
                <c:pt idx="4515">
                  <c:v>2.9</c:v>
                </c:pt>
                <c:pt idx="4516">
                  <c:v>3.8</c:v>
                </c:pt>
                <c:pt idx="4517">
                  <c:v>4.0999999999999996</c:v>
                </c:pt>
                <c:pt idx="4518">
                  <c:v>3.8</c:v>
                </c:pt>
                <c:pt idx="4519">
                  <c:v>2.9</c:v>
                </c:pt>
                <c:pt idx="4520">
                  <c:v>2.9</c:v>
                </c:pt>
                <c:pt idx="4521">
                  <c:v>2.9</c:v>
                </c:pt>
                <c:pt idx="4522">
                  <c:v>2.9</c:v>
                </c:pt>
                <c:pt idx="4523">
                  <c:v>2.9</c:v>
                </c:pt>
                <c:pt idx="4524">
                  <c:v>4.2</c:v>
                </c:pt>
                <c:pt idx="4525">
                  <c:v>4.2</c:v>
                </c:pt>
                <c:pt idx="4526">
                  <c:v>2.9</c:v>
                </c:pt>
                <c:pt idx="4527">
                  <c:v>3.6</c:v>
                </c:pt>
                <c:pt idx="4528">
                  <c:v>4</c:v>
                </c:pt>
                <c:pt idx="4529">
                  <c:v>4.0999999999999996</c:v>
                </c:pt>
                <c:pt idx="4530">
                  <c:v>3.8</c:v>
                </c:pt>
                <c:pt idx="4531">
                  <c:v>3.5</c:v>
                </c:pt>
                <c:pt idx="4532">
                  <c:v>2.9</c:v>
                </c:pt>
                <c:pt idx="4533">
                  <c:v>4</c:v>
                </c:pt>
                <c:pt idx="4534">
                  <c:v>2.9</c:v>
                </c:pt>
                <c:pt idx="4535">
                  <c:v>4.4000000000000004</c:v>
                </c:pt>
                <c:pt idx="4536">
                  <c:v>4.5</c:v>
                </c:pt>
                <c:pt idx="4537">
                  <c:v>2.9</c:v>
                </c:pt>
                <c:pt idx="4538">
                  <c:v>2.9</c:v>
                </c:pt>
                <c:pt idx="4539">
                  <c:v>4.2</c:v>
                </c:pt>
                <c:pt idx="4540">
                  <c:v>4.5</c:v>
                </c:pt>
                <c:pt idx="4541">
                  <c:v>2.9</c:v>
                </c:pt>
                <c:pt idx="4542">
                  <c:v>4</c:v>
                </c:pt>
                <c:pt idx="4543">
                  <c:v>2.9</c:v>
                </c:pt>
                <c:pt idx="4544">
                  <c:v>4.4000000000000004</c:v>
                </c:pt>
                <c:pt idx="4545">
                  <c:v>4.4000000000000004</c:v>
                </c:pt>
                <c:pt idx="4546">
                  <c:v>4.5</c:v>
                </c:pt>
                <c:pt idx="4547">
                  <c:v>2.9</c:v>
                </c:pt>
                <c:pt idx="4548">
                  <c:v>4.5</c:v>
                </c:pt>
                <c:pt idx="4549">
                  <c:v>4.5</c:v>
                </c:pt>
                <c:pt idx="4550">
                  <c:v>2.9</c:v>
                </c:pt>
                <c:pt idx="4551">
                  <c:v>4</c:v>
                </c:pt>
                <c:pt idx="4552">
                  <c:v>4.4000000000000004</c:v>
                </c:pt>
                <c:pt idx="4553">
                  <c:v>3.9</c:v>
                </c:pt>
                <c:pt idx="4554">
                  <c:v>4.4000000000000004</c:v>
                </c:pt>
                <c:pt idx="4555">
                  <c:v>2.9</c:v>
                </c:pt>
                <c:pt idx="4556">
                  <c:v>3.4</c:v>
                </c:pt>
                <c:pt idx="4557">
                  <c:v>3.9</c:v>
                </c:pt>
                <c:pt idx="4558">
                  <c:v>3.9</c:v>
                </c:pt>
                <c:pt idx="4559">
                  <c:v>4.3</c:v>
                </c:pt>
                <c:pt idx="4560">
                  <c:v>4.4000000000000004</c:v>
                </c:pt>
                <c:pt idx="4561">
                  <c:v>4.2</c:v>
                </c:pt>
                <c:pt idx="4562">
                  <c:v>3.8</c:v>
                </c:pt>
                <c:pt idx="4563">
                  <c:v>2.9</c:v>
                </c:pt>
                <c:pt idx="4564">
                  <c:v>3.8</c:v>
                </c:pt>
                <c:pt idx="4565">
                  <c:v>2.9</c:v>
                </c:pt>
                <c:pt idx="4566">
                  <c:v>2.9</c:v>
                </c:pt>
                <c:pt idx="4567">
                  <c:v>4.3</c:v>
                </c:pt>
                <c:pt idx="4568">
                  <c:v>4.0999999999999996</c:v>
                </c:pt>
                <c:pt idx="4569">
                  <c:v>2.9</c:v>
                </c:pt>
                <c:pt idx="4570">
                  <c:v>2.9</c:v>
                </c:pt>
                <c:pt idx="4571">
                  <c:v>4.2</c:v>
                </c:pt>
                <c:pt idx="4572">
                  <c:v>4.4000000000000004</c:v>
                </c:pt>
                <c:pt idx="4573">
                  <c:v>3.7</c:v>
                </c:pt>
                <c:pt idx="4574">
                  <c:v>4.3</c:v>
                </c:pt>
                <c:pt idx="4575">
                  <c:v>2.9</c:v>
                </c:pt>
                <c:pt idx="4576">
                  <c:v>2.9</c:v>
                </c:pt>
                <c:pt idx="4577">
                  <c:v>2.9</c:v>
                </c:pt>
                <c:pt idx="4578">
                  <c:v>4.3</c:v>
                </c:pt>
                <c:pt idx="4579">
                  <c:v>4.2</c:v>
                </c:pt>
                <c:pt idx="4580">
                  <c:v>3.6</c:v>
                </c:pt>
                <c:pt idx="4581">
                  <c:v>3.5</c:v>
                </c:pt>
                <c:pt idx="4582">
                  <c:v>3.8</c:v>
                </c:pt>
                <c:pt idx="4583">
                  <c:v>4.5</c:v>
                </c:pt>
                <c:pt idx="4584">
                  <c:v>4.4000000000000004</c:v>
                </c:pt>
                <c:pt idx="4585">
                  <c:v>4.4000000000000004</c:v>
                </c:pt>
                <c:pt idx="4586">
                  <c:v>4.3</c:v>
                </c:pt>
                <c:pt idx="4587">
                  <c:v>4.4000000000000004</c:v>
                </c:pt>
                <c:pt idx="4588">
                  <c:v>2.9</c:v>
                </c:pt>
                <c:pt idx="4589">
                  <c:v>4.2</c:v>
                </c:pt>
                <c:pt idx="4590">
                  <c:v>4.5999999999999996</c:v>
                </c:pt>
                <c:pt idx="4591">
                  <c:v>4.0999999999999996</c:v>
                </c:pt>
                <c:pt idx="4592">
                  <c:v>4.3</c:v>
                </c:pt>
                <c:pt idx="4593">
                  <c:v>2.9</c:v>
                </c:pt>
                <c:pt idx="4594">
                  <c:v>4.2</c:v>
                </c:pt>
                <c:pt idx="4595">
                  <c:v>2.9</c:v>
                </c:pt>
                <c:pt idx="4596">
                  <c:v>4.2</c:v>
                </c:pt>
                <c:pt idx="4597">
                  <c:v>3.8</c:v>
                </c:pt>
                <c:pt idx="4598">
                  <c:v>2.9</c:v>
                </c:pt>
                <c:pt idx="4599">
                  <c:v>4.2</c:v>
                </c:pt>
                <c:pt idx="4600">
                  <c:v>4.5999999999999996</c:v>
                </c:pt>
                <c:pt idx="4601">
                  <c:v>2.9</c:v>
                </c:pt>
                <c:pt idx="4602">
                  <c:v>3.7</c:v>
                </c:pt>
                <c:pt idx="4603">
                  <c:v>4.5999999999999996</c:v>
                </c:pt>
                <c:pt idx="4604">
                  <c:v>4</c:v>
                </c:pt>
                <c:pt idx="4605">
                  <c:v>3.7</c:v>
                </c:pt>
                <c:pt idx="4606">
                  <c:v>3.9</c:v>
                </c:pt>
                <c:pt idx="4607">
                  <c:v>3.7</c:v>
                </c:pt>
                <c:pt idx="4608">
                  <c:v>4.2</c:v>
                </c:pt>
                <c:pt idx="4609">
                  <c:v>2.9</c:v>
                </c:pt>
                <c:pt idx="4610">
                  <c:v>4.3</c:v>
                </c:pt>
                <c:pt idx="4611">
                  <c:v>4.4000000000000004</c:v>
                </c:pt>
                <c:pt idx="4612">
                  <c:v>2.9</c:v>
                </c:pt>
                <c:pt idx="4613">
                  <c:v>4.2</c:v>
                </c:pt>
                <c:pt idx="4614">
                  <c:v>4.3</c:v>
                </c:pt>
                <c:pt idx="4615">
                  <c:v>4.5</c:v>
                </c:pt>
                <c:pt idx="4616">
                  <c:v>2.9</c:v>
                </c:pt>
                <c:pt idx="4617">
                  <c:v>4.5</c:v>
                </c:pt>
                <c:pt idx="4618">
                  <c:v>2.9</c:v>
                </c:pt>
                <c:pt idx="4619">
                  <c:v>4.0999999999999996</c:v>
                </c:pt>
                <c:pt idx="4620">
                  <c:v>4</c:v>
                </c:pt>
                <c:pt idx="4621">
                  <c:v>4</c:v>
                </c:pt>
                <c:pt idx="4622">
                  <c:v>2.9</c:v>
                </c:pt>
                <c:pt idx="4623">
                  <c:v>3.7</c:v>
                </c:pt>
                <c:pt idx="4624">
                  <c:v>2.9</c:v>
                </c:pt>
                <c:pt idx="4625">
                  <c:v>4.4000000000000004</c:v>
                </c:pt>
                <c:pt idx="4626">
                  <c:v>4.4000000000000004</c:v>
                </c:pt>
                <c:pt idx="4627">
                  <c:v>4.2</c:v>
                </c:pt>
                <c:pt idx="4628">
                  <c:v>3.6</c:v>
                </c:pt>
                <c:pt idx="4629">
                  <c:v>3.9</c:v>
                </c:pt>
                <c:pt idx="4630">
                  <c:v>3.6</c:v>
                </c:pt>
                <c:pt idx="4631">
                  <c:v>3.7</c:v>
                </c:pt>
                <c:pt idx="4632">
                  <c:v>2.9</c:v>
                </c:pt>
                <c:pt idx="4633">
                  <c:v>4.3</c:v>
                </c:pt>
                <c:pt idx="4634">
                  <c:v>4.2</c:v>
                </c:pt>
                <c:pt idx="4635">
                  <c:v>4.3</c:v>
                </c:pt>
                <c:pt idx="4636">
                  <c:v>2.9</c:v>
                </c:pt>
                <c:pt idx="4637">
                  <c:v>2.9</c:v>
                </c:pt>
                <c:pt idx="4638">
                  <c:v>3.8</c:v>
                </c:pt>
                <c:pt idx="4639">
                  <c:v>3.1</c:v>
                </c:pt>
                <c:pt idx="4640">
                  <c:v>3.9</c:v>
                </c:pt>
                <c:pt idx="4641">
                  <c:v>4.3</c:v>
                </c:pt>
                <c:pt idx="4642">
                  <c:v>4</c:v>
                </c:pt>
                <c:pt idx="4643">
                  <c:v>4.3</c:v>
                </c:pt>
                <c:pt idx="4644">
                  <c:v>2.9</c:v>
                </c:pt>
                <c:pt idx="4645">
                  <c:v>4.3</c:v>
                </c:pt>
                <c:pt idx="4646">
                  <c:v>2.9</c:v>
                </c:pt>
                <c:pt idx="4647">
                  <c:v>4.5</c:v>
                </c:pt>
                <c:pt idx="4648">
                  <c:v>4.0999999999999996</c:v>
                </c:pt>
                <c:pt idx="4649">
                  <c:v>4.5</c:v>
                </c:pt>
                <c:pt idx="4650">
                  <c:v>2.9</c:v>
                </c:pt>
                <c:pt idx="4651">
                  <c:v>3.7</c:v>
                </c:pt>
                <c:pt idx="4652">
                  <c:v>4.3</c:v>
                </c:pt>
                <c:pt idx="4653">
                  <c:v>2.9</c:v>
                </c:pt>
                <c:pt idx="4654">
                  <c:v>4.2</c:v>
                </c:pt>
                <c:pt idx="4655">
                  <c:v>4.2</c:v>
                </c:pt>
                <c:pt idx="4656">
                  <c:v>2.9</c:v>
                </c:pt>
                <c:pt idx="4657">
                  <c:v>2.9</c:v>
                </c:pt>
                <c:pt idx="4658">
                  <c:v>2.9</c:v>
                </c:pt>
                <c:pt idx="4659">
                  <c:v>4.5</c:v>
                </c:pt>
                <c:pt idx="4660">
                  <c:v>2.9</c:v>
                </c:pt>
                <c:pt idx="4661">
                  <c:v>3.9</c:v>
                </c:pt>
                <c:pt idx="4662">
                  <c:v>2.9</c:v>
                </c:pt>
                <c:pt idx="4663">
                  <c:v>2.9</c:v>
                </c:pt>
                <c:pt idx="4664">
                  <c:v>2.9</c:v>
                </c:pt>
                <c:pt idx="4665">
                  <c:v>4.3</c:v>
                </c:pt>
                <c:pt idx="4666">
                  <c:v>4.0999999999999996</c:v>
                </c:pt>
                <c:pt idx="4667">
                  <c:v>2.9</c:v>
                </c:pt>
                <c:pt idx="4668">
                  <c:v>2.9</c:v>
                </c:pt>
                <c:pt idx="4669">
                  <c:v>2.9</c:v>
                </c:pt>
                <c:pt idx="4670">
                  <c:v>2.9</c:v>
                </c:pt>
                <c:pt idx="4671">
                  <c:v>4.5999999999999996</c:v>
                </c:pt>
                <c:pt idx="4672">
                  <c:v>4.2</c:v>
                </c:pt>
                <c:pt idx="4673">
                  <c:v>3.6</c:v>
                </c:pt>
                <c:pt idx="4674">
                  <c:v>4.7</c:v>
                </c:pt>
                <c:pt idx="4675">
                  <c:v>4</c:v>
                </c:pt>
                <c:pt idx="4676">
                  <c:v>4.0999999999999996</c:v>
                </c:pt>
                <c:pt idx="4677">
                  <c:v>2.9</c:v>
                </c:pt>
                <c:pt idx="4678">
                  <c:v>2.9</c:v>
                </c:pt>
                <c:pt idx="4679">
                  <c:v>2.9</c:v>
                </c:pt>
                <c:pt idx="4680">
                  <c:v>4</c:v>
                </c:pt>
                <c:pt idx="4681">
                  <c:v>3.6</c:v>
                </c:pt>
                <c:pt idx="4682">
                  <c:v>3.8</c:v>
                </c:pt>
                <c:pt idx="4683">
                  <c:v>4.4000000000000004</c:v>
                </c:pt>
                <c:pt idx="4684">
                  <c:v>4.4000000000000004</c:v>
                </c:pt>
                <c:pt idx="4685">
                  <c:v>2.9</c:v>
                </c:pt>
                <c:pt idx="4686">
                  <c:v>4.2</c:v>
                </c:pt>
                <c:pt idx="4687">
                  <c:v>4.5</c:v>
                </c:pt>
                <c:pt idx="4688">
                  <c:v>2.9</c:v>
                </c:pt>
                <c:pt idx="4689">
                  <c:v>3.7</c:v>
                </c:pt>
                <c:pt idx="4690">
                  <c:v>4.3</c:v>
                </c:pt>
                <c:pt idx="4691">
                  <c:v>3.9</c:v>
                </c:pt>
                <c:pt idx="4692">
                  <c:v>2.9</c:v>
                </c:pt>
                <c:pt idx="4693">
                  <c:v>4.2</c:v>
                </c:pt>
                <c:pt idx="4694">
                  <c:v>4.4000000000000004</c:v>
                </c:pt>
                <c:pt idx="4695">
                  <c:v>3.6</c:v>
                </c:pt>
                <c:pt idx="4696">
                  <c:v>3.8</c:v>
                </c:pt>
                <c:pt idx="4697">
                  <c:v>3.9</c:v>
                </c:pt>
                <c:pt idx="4698">
                  <c:v>4.3</c:v>
                </c:pt>
                <c:pt idx="4699">
                  <c:v>2.9</c:v>
                </c:pt>
                <c:pt idx="4700">
                  <c:v>2.9</c:v>
                </c:pt>
                <c:pt idx="4701">
                  <c:v>4.2</c:v>
                </c:pt>
                <c:pt idx="4702">
                  <c:v>2.9</c:v>
                </c:pt>
                <c:pt idx="4703">
                  <c:v>3.3</c:v>
                </c:pt>
                <c:pt idx="4704">
                  <c:v>2.9</c:v>
                </c:pt>
                <c:pt idx="4705">
                  <c:v>2.9</c:v>
                </c:pt>
                <c:pt idx="4706">
                  <c:v>2.9</c:v>
                </c:pt>
                <c:pt idx="4707">
                  <c:v>3.9</c:v>
                </c:pt>
                <c:pt idx="4708">
                  <c:v>2.9</c:v>
                </c:pt>
                <c:pt idx="4709">
                  <c:v>3.7</c:v>
                </c:pt>
                <c:pt idx="4710">
                  <c:v>4.2</c:v>
                </c:pt>
                <c:pt idx="4711">
                  <c:v>3.8</c:v>
                </c:pt>
                <c:pt idx="4712">
                  <c:v>4.0999999999999996</c:v>
                </c:pt>
                <c:pt idx="4713">
                  <c:v>4.5999999999999996</c:v>
                </c:pt>
                <c:pt idx="4714">
                  <c:v>2.9</c:v>
                </c:pt>
                <c:pt idx="4715">
                  <c:v>2.9</c:v>
                </c:pt>
                <c:pt idx="4716">
                  <c:v>4.0999999999999996</c:v>
                </c:pt>
                <c:pt idx="4717">
                  <c:v>2.9</c:v>
                </c:pt>
                <c:pt idx="4718">
                  <c:v>4.0999999999999996</c:v>
                </c:pt>
                <c:pt idx="4719">
                  <c:v>4.2</c:v>
                </c:pt>
                <c:pt idx="4720">
                  <c:v>3.8</c:v>
                </c:pt>
                <c:pt idx="4721">
                  <c:v>4.2</c:v>
                </c:pt>
                <c:pt idx="4722">
                  <c:v>2.9</c:v>
                </c:pt>
                <c:pt idx="4723">
                  <c:v>4</c:v>
                </c:pt>
                <c:pt idx="4724">
                  <c:v>4.3</c:v>
                </c:pt>
                <c:pt idx="4725">
                  <c:v>4.0999999999999996</c:v>
                </c:pt>
                <c:pt idx="4726">
                  <c:v>2.9</c:v>
                </c:pt>
                <c:pt idx="4727">
                  <c:v>2.9</c:v>
                </c:pt>
                <c:pt idx="4728">
                  <c:v>2.9</c:v>
                </c:pt>
                <c:pt idx="4729">
                  <c:v>2.9</c:v>
                </c:pt>
                <c:pt idx="4730">
                  <c:v>4.0999999999999996</c:v>
                </c:pt>
                <c:pt idx="4731">
                  <c:v>2.9</c:v>
                </c:pt>
                <c:pt idx="4732">
                  <c:v>2.2999999999999998</c:v>
                </c:pt>
                <c:pt idx="4733">
                  <c:v>2.9</c:v>
                </c:pt>
                <c:pt idx="4734">
                  <c:v>4.2</c:v>
                </c:pt>
                <c:pt idx="4735">
                  <c:v>3.8</c:v>
                </c:pt>
                <c:pt idx="4736">
                  <c:v>2.9</c:v>
                </c:pt>
                <c:pt idx="4737">
                  <c:v>3.5</c:v>
                </c:pt>
                <c:pt idx="4738">
                  <c:v>2.9</c:v>
                </c:pt>
                <c:pt idx="4739">
                  <c:v>4.0999999999999996</c:v>
                </c:pt>
                <c:pt idx="4740">
                  <c:v>2.9</c:v>
                </c:pt>
                <c:pt idx="4741">
                  <c:v>2.9</c:v>
                </c:pt>
                <c:pt idx="4742">
                  <c:v>3.8</c:v>
                </c:pt>
                <c:pt idx="4743">
                  <c:v>2.9</c:v>
                </c:pt>
                <c:pt idx="4744">
                  <c:v>4.7</c:v>
                </c:pt>
                <c:pt idx="4745">
                  <c:v>3.9</c:v>
                </c:pt>
                <c:pt idx="4746">
                  <c:v>4.5</c:v>
                </c:pt>
                <c:pt idx="4747">
                  <c:v>4.0999999999999996</c:v>
                </c:pt>
                <c:pt idx="4748">
                  <c:v>3.9</c:v>
                </c:pt>
                <c:pt idx="4749">
                  <c:v>2.9</c:v>
                </c:pt>
                <c:pt idx="4750">
                  <c:v>4.2</c:v>
                </c:pt>
                <c:pt idx="4751">
                  <c:v>3.7</c:v>
                </c:pt>
                <c:pt idx="4752">
                  <c:v>2.9</c:v>
                </c:pt>
                <c:pt idx="4753">
                  <c:v>4.2</c:v>
                </c:pt>
                <c:pt idx="4754">
                  <c:v>4.2</c:v>
                </c:pt>
                <c:pt idx="4755">
                  <c:v>3.7</c:v>
                </c:pt>
                <c:pt idx="4756">
                  <c:v>3.9</c:v>
                </c:pt>
                <c:pt idx="4757">
                  <c:v>2.9</c:v>
                </c:pt>
                <c:pt idx="4758">
                  <c:v>2.9</c:v>
                </c:pt>
                <c:pt idx="4759">
                  <c:v>4.4000000000000004</c:v>
                </c:pt>
                <c:pt idx="4760">
                  <c:v>2.9</c:v>
                </c:pt>
                <c:pt idx="4761">
                  <c:v>2.9</c:v>
                </c:pt>
                <c:pt idx="4762">
                  <c:v>2.9</c:v>
                </c:pt>
                <c:pt idx="4763">
                  <c:v>3.4</c:v>
                </c:pt>
                <c:pt idx="4764">
                  <c:v>2.9</c:v>
                </c:pt>
                <c:pt idx="4765">
                  <c:v>2.9</c:v>
                </c:pt>
                <c:pt idx="4766">
                  <c:v>2.9</c:v>
                </c:pt>
                <c:pt idx="4767">
                  <c:v>4.0999999999999996</c:v>
                </c:pt>
                <c:pt idx="4768">
                  <c:v>4.2</c:v>
                </c:pt>
                <c:pt idx="4769">
                  <c:v>3.3</c:v>
                </c:pt>
                <c:pt idx="4770">
                  <c:v>3.5</c:v>
                </c:pt>
                <c:pt idx="4771">
                  <c:v>2.9</c:v>
                </c:pt>
                <c:pt idx="4772">
                  <c:v>3.7</c:v>
                </c:pt>
                <c:pt idx="4773">
                  <c:v>3.7</c:v>
                </c:pt>
                <c:pt idx="4774">
                  <c:v>4.5</c:v>
                </c:pt>
                <c:pt idx="4775">
                  <c:v>4.2</c:v>
                </c:pt>
                <c:pt idx="4776">
                  <c:v>2.9</c:v>
                </c:pt>
                <c:pt idx="4777">
                  <c:v>3.7</c:v>
                </c:pt>
                <c:pt idx="4778">
                  <c:v>4</c:v>
                </c:pt>
                <c:pt idx="4779">
                  <c:v>2.9</c:v>
                </c:pt>
                <c:pt idx="4780">
                  <c:v>4.0999999999999996</c:v>
                </c:pt>
                <c:pt idx="4781">
                  <c:v>4.4000000000000004</c:v>
                </c:pt>
                <c:pt idx="4782">
                  <c:v>4</c:v>
                </c:pt>
                <c:pt idx="4783">
                  <c:v>4.4000000000000004</c:v>
                </c:pt>
                <c:pt idx="4784">
                  <c:v>4</c:v>
                </c:pt>
                <c:pt idx="4785">
                  <c:v>4.2</c:v>
                </c:pt>
                <c:pt idx="4786">
                  <c:v>2.9</c:v>
                </c:pt>
                <c:pt idx="4787">
                  <c:v>3.9</c:v>
                </c:pt>
                <c:pt idx="4788">
                  <c:v>4.4000000000000004</c:v>
                </c:pt>
                <c:pt idx="4789">
                  <c:v>3.8</c:v>
                </c:pt>
                <c:pt idx="4790">
                  <c:v>3.2</c:v>
                </c:pt>
                <c:pt idx="4791">
                  <c:v>4.4000000000000004</c:v>
                </c:pt>
                <c:pt idx="4792">
                  <c:v>2.9</c:v>
                </c:pt>
                <c:pt idx="4793">
                  <c:v>4.3</c:v>
                </c:pt>
                <c:pt idx="4794">
                  <c:v>3.2</c:v>
                </c:pt>
                <c:pt idx="4795">
                  <c:v>4.2</c:v>
                </c:pt>
                <c:pt idx="4796">
                  <c:v>4.4000000000000004</c:v>
                </c:pt>
                <c:pt idx="4797">
                  <c:v>3.7</c:v>
                </c:pt>
                <c:pt idx="4798">
                  <c:v>3.9</c:v>
                </c:pt>
                <c:pt idx="4799">
                  <c:v>4.0999999999999996</c:v>
                </c:pt>
                <c:pt idx="4800">
                  <c:v>3.7</c:v>
                </c:pt>
                <c:pt idx="4801">
                  <c:v>2.9</c:v>
                </c:pt>
                <c:pt idx="4802">
                  <c:v>4.3</c:v>
                </c:pt>
                <c:pt idx="4803">
                  <c:v>2.9</c:v>
                </c:pt>
                <c:pt idx="4804">
                  <c:v>3.8</c:v>
                </c:pt>
                <c:pt idx="4805">
                  <c:v>4.7</c:v>
                </c:pt>
                <c:pt idx="4806">
                  <c:v>3.6</c:v>
                </c:pt>
                <c:pt idx="4807">
                  <c:v>2.9</c:v>
                </c:pt>
                <c:pt idx="4808">
                  <c:v>4.4000000000000004</c:v>
                </c:pt>
                <c:pt idx="4809">
                  <c:v>4</c:v>
                </c:pt>
                <c:pt idx="4810">
                  <c:v>4.4000000000000004</c:v>
                </c:pt>
                <c:pt idx="4811">
                  <c:v>4.7</c:v>
                </c:pt>
                <c:pt idx="4812">
                  <c:v>3.9</c:v>
                </c:pt>
                <c:pt idx="4813">
                  <c:v>2.9</c:v>
                </c:pt>
                <c:pt idx="4814">
                  <c:v>4.5999999999999996</c:v>
                </c:pt>
                <c:pt idx="4815">
                  <c:v>4</c:v>
                </c:pt>
                <c:pt idx="4816">
                  <c:v>3.4</c:v>
                </c:pt>
                <c:pt idx="4817">
                  <c:v>3.6</c:v>
                </c:pt>
                <c:pt idx="4818">
                  <c:v>2.9</c:v>
                </c:pt>
                <c:pt idx="4819">
                  <c:v>3.8</c:v>
                </c:pt>
                <c:pt idx="4820">
                  <c:v>3.3</c:v>
                </c:pt>
                <c:pt idx="4821">
                  <c:v>2.9</c:v>
                </c:pt>
                <c:pt idx="4822">
                  <c:v>3.7</c:v>
                </c:pt>
                <c:pt idx="4823">
                  <c:v>4.0999999999999996</c:v>
                </c:pt>
                <c:pt idx="4824">
                  <c:v>4.0999999999999996</c:v>
                </c:pt>
                <c:pt idx="4825">
                  <c:v>2.9</c:v>
                </c:pt>
                <c:pt idx="4826">
                  <c:v>3.8</c:v>
                </c:pt>
                <c:pt idx="4827">
                  <c:v>4.4000000000000004</c:v>
                </c:pt>
                <c:pt idx="4828">
                  <c:v>4.2</c:v>
                </c:pt>
                <c:pt idx="4829">
                  <c:v>2.9</c:v>
                </c:pt>
                <c:pt idx="4830">
                  <c:v>4.3</c:v>
                </c:pt>
                <c:pt idx="4831">
                  <c:v>2.9</c:v>
                </c:pt>
                <c:pt idx="4832">
                  <c:v>2.9</c:v>
                </c:pt>
                <c:pt idx="4833">
                  <c:v>2.9</c:v>
                </c:pt>
                <c:pt idx="4834">
                  <c:v>4</c:v>
                </c:pt>
                <c:pt idx="4835">
                  <c:v>2.9</c:v>
                </c:pt>
                <c:pt idx="4836">
                  <c:v>4.3</c:v>
                </c:pt>
                <c:pt idx="4837">
                  <c:v>4.0999999999999996</c:v>
                </c:pt>
                <c:pt idx="4838">
                  <c:v>3.4</c:v>
                </c:pt>
                <c:pt idx="4839">
                  <c:v>2.9</c:v>
                </c:pt>
                <c:pt idx="4840">
                  <c:v>4.0999999999999996</c:v>
                </c:pt>
                <c:pt idx="4841">
                  <c:v>2.9</c:v>
                </c:pt>
                <c:pt idx="4842">
                  <c:v>2.9</c:v>
                </c:pt>
                <c:pt idx="4843">
                  <c:v>4.3</c:v>
                </c:pt>
                <c:pt idx="4844">
                  <c:v>2.9</c:v>
                </c:pt>
                <c:pt idx="4845">
                  <c:v>2.9</c:v>
                </c:pt>
                <c:pt idx="4846">
                  <c:v>2.9</c:v>
                </c:pt>
                <c:pt idx="4847">
                  <c:v>2.9</c:v>
                </c:pt>
                <c:pt idx="4848">
                  <c:v>4.0999999999999996</c:v>
                </c:pt>
                <c:pt idx="4849">
                  <c:v>2.9</c:v>
                </c:pt>
                <c:pt idx="4850">
                  <c:v>4.0999999999999996</c:v>
                </c:pt>
                <c:pt idx="4851">
                  <c:v>3.7</c:v>
                </c:pt>
                <c:pt idx="4852">
                  <c:v>2.9</c:v>
                </c:pt>
                <c:pt idx="4853">
                  <c:v>3.7</c:v>
                </c:pt>
                <c:pt idx="4854">
                  <c:v>3.5</c:v>
                </c:pt>
                <c:pt idx="4855">
                  <c:v>3.4</c:v>
                </c:pt>
                <c:pt idx="4856">
                  <c:v>3.8</c:v>
                </c:pt>
                <c:pt idx="4857">
                  <c:v>3.9</c:v>
                </c:pt>
                <c:pt idx="4858">
                  <c:v>3.6</c:v>
                </c:pt>
                <c:pt idx="4859">
                  <c:v>2.9</c:v>
                </c:pt>
                <c:pt idx="4860">
                  <c:v>4.3</c:v>
                </c:pt>
                <c:pt idx="4861">
                  <c:v>2.9</c:v>
                </c:pt>
                <c:pt idx="4862">
                  <c:v>3.9</c:v>
                </c:pt>
                <c:pt idx="4863">
                  <c:v>2.9</c:v>
                </c:pt>
                <c:pt idx="4864">
                  <c:v>2.9</c:v>
                </c:pt>
                <c:pt idx="4865">
                  <c:v>3.8</c:v>
                </c:pt>
                <c:pt idx="4866">
                  <c:v>4.5999999999999996</c:v>
                </c:pt>
                <c:pt idx="4867">
                  <c:v>2.9</c:v>
                </c:pt>
                <c:pt idx="4868">
                  <c:v>4.8</c:v>
                </c:pt>
                <c:pt idx="4869">
                  <c:v>4</c:v>
                </c:pt>
                <c:pt idx="4870">
                  <c:v>4.5</c:v>
                </c:pt>
                <c:pt idx="4871">
                  <c:v>4.5999999999999996</c:v>
                </c:pt>
                <c:pt idx="4872">
                  <c:v>3.7</c:v>
                </c:pt>
                <c:pt idx="4873">
                  <c:v>2.9</c:v>
                </c:pt>
                <c:pt idx="4874">
                  <c:v>2.9</c:v>
                </c:pt>
                <c:pt idx="4875">
                  <c:v>2.9</c:v>
                </c:pt>
                <c:pt idx="4876">
                  <c:v>2.9</c:v>
                </c:pt>
                <c:pt idx="4877">
                  <c:v>4</c:v>
                </c:pt>
                <c:pt idx="4878">
                  <c:v>4.4000000000000004</c:v>
                </c:pt>
                <c:pt idx="4879">
                  <c:v>2.9</c:v>
                </c:pt>
                <c:pt idx="4880">
                  <c:v>2.9</c:v>
                </c:pt>
                <c:pt idx="4881">
                  <c:v>4.3</c:v>
                </c:pt>
                <c:pt idx="4882">
                  <c:v>2.9</c:v>
                </c:pt>
                <c:pt idx="4883">
                  <c:v>2.9</c:v>
                </c:pt>
                <c:pt idx="4884">
                  <c:v>3.4</c:v>
                </c:pt>
                <c:pt idx="4885">
                  <c:v>2.9</c:v>
                </c:pt>
                <c:pt idx="4886">
                  <c:v>4.2</c:v>
                </c:pt>
                <c:pt idx="4887">
                  <c:v>2.9</c:v>
                </c:pt>
                <c:pt idx="4888">
                  <c:v>2.9</c:v>
                </c:pt>
                <c:pt idx="4889">
                  <c:v>3.2</c:v>
                </c:pt>
                <c:pt idx="4890">
                  <c:v>2.9</c:v>
                </c:pt>
                <c:pt idx="4891">
                  <c:v>4.0999999999999996</c:v>
                </c:pt>
                <c:pt idx="4892">
                  <c:v>2.9</c:v>
                </c:pt>
                <c:pt idx="4893">
                  <c:v>2.9</c:v>
                </c:pt>
                <c:pt idx="4894">
                  <c:v>4.5</c:v>
                </c:pt>
                <c:pt idx="4895">
                  <c:v>3.8</c:v>
                </c:pt>
                <c:pt idx="4896">
                  <c:v>4.5</c:v>
                </c:pt>
                <c:pt idx="4897">
                  <c:v>4.3</c:v>
                </c:pt>
                <c:pt idx="4898">
                  <c:v>2.9</c:v>
                </c:pt>
                <c:pt idx="4899">
                  <c:v>3.9</c:v>
                </c:pt>
                <c:pt idx="4900">
                  <c:v>2.9</c:v>
                </c:pt>
                <c:pt idx="4901">
                  <c:v>3.6</c:v>
                </c:pt>
                <c:pt idx="4902">
                  <c:v>4.2</c:v>
                </c:pt>
                <c:pt idx="4903">
                  <c:v>4.3</c:v>
                </c:pt>
                <c:pt idx="4904">
                  <c:v>2.9</c:v>
                </c:pt>
                <c:pt idx="4905">
                  <c:v>2.9</c:v>
                </c:pt>
                <c:pt idx="4906">
                  <c:v>2.9</c:v>
                </c:pt>
                <c:pt idx="4907">
                  <c:v>2.9</c:v>
                </c:pt>
                <c:pt idx="4908">
                  <c:v>5</c:v>
                </c:pt>
                <c:pt idx="4909">
                  <c:v>4.2</c:v>
                </c:pt>
                <c:pt idx="4910">
                  <c:v>4.0999999999999996</c:v>
                </c:pt>
                <c:pt idx="4911">
                  <c:v>2.9</c:v>
                </c:pt>
                <c:pt idx="4912">
                  <c:v>3.4</c:v>
                </c:pt>
                <c:pt idx="4913">
                  <c:v>2.9</c:v>
                </c:pt>
                <c:pt idx="4914">
                  <c:v>4.0999999999999996</c:v>
                </c:pt>
                <c:pt idx="4915">
                  <c:v>4.5</c:v>
                </c:pt>
                <c:pt idx="4916">
                  <c:v>4.4000000000000004</c:v>
                </c:pt>
                <c:pt idx="4917">
                  <c:v>2.9</c:v>
                </c:pt>
                <c:pt idx="4918">
                  <c:v>4.5</c:v>
                </c:pt>
                <c:pt idx="4919">
                  <c:v>2.9</c:v>
                </c:pt>
                <c:pt idx="4920">
                  <c:v>2.9</c:v>
                </c:pt>
                <c:pt idx="4921">
                  <c:v>2.9</c:v>
                </c:pt>
                <c:pt idx="4922">
                  <c:v>4.5999999999999996</c:v>
                </c:pt>
                <c:pt idx="4923">
                  <c:v>4.2</c:v>
                </c:pt>
                <c:pt idx="4924">
                  <c:v>4</c:v>
                </c:pt>
                <c:pt idx="4925">
                  <c:v>4.3</c:v>
                </c:pt>
                <c:pt idx="4926">
                  <c:v>4.3</c:v>
                </c:pt>
                <c:pt idx="4927">
                  <c:v>4.3</c:v>
                </c:pt>
                <c:pt idx="4928">
                  <c:v>2.9</c:v>
                </c:pt>
                <c:pt idx="4929">
                  <c:v>4.5999999999999996</c:v>
                </c:pt>
                <c:pt idx="4930">
                  <c:v>3.9</c:v>
                </c:pt>
                <c:pt idx="4931">
                  <c:v>2.9</c:v>
                </c:pt>
                <c:pt idx="4932">
                  <c:v>2.9</c:v>
                </c:pt>
                <c:pt idx="4933">
                  <c:v>4</c:v>
                </c:pt>
                <c:pt idx="4934">
                  <c:v>3.7</c:v>
                </c:pt>
                <c:pt idx="4935">
                  <c:v>4.0999999999999996</c:v>
                </c:pt>
                <c:pt idx="4936">
                  <c:v>4</c:v>
                </c:pt>
                <c:pt idx="4937">
                  <c:v>4</c:v>
                </c:pt>
                <c:pt idx="4938">
                  <c:v>2.9</c:v>
                </c:pt>
                <c:pt idx="4939">
                  <c:v>2.7</c:v>
                </c:pt>
                <c:pt idx="4940">
                  <c:v>2.9</c:v>
                </c:pt>
                <c:pt idx="4941">
                  <c:v>4.2</c:v>
                </c:pt>
                <c:pt idx="4942">
                  <c:v>4</c:v>
                </c:pt>
                <c:pt idx="4943">
                  <c:v>2.9</c:v>
                </c:pt>
                <c:pt idx="4944">
                  <c:v>2.9</c:v>
                </c:pt>
                <c:pt idx="4945">
                  <c:v>2.9</c:v>
                </c:pt>
                <c:pt idx="4946">
                  <c:v>2.9</c:v>
                </c:pt>
                <c:pt idx="4947">
                  <c:v>4.4000000000000004</c:v>
                </c:pt>
                <c:pt idx="4948">
                  <c:v>4</c:v>
                </c:pt>
                <c:pt idx="4949">
                  <c:v>4.4000000000000004</c:v>
                </c:pt>
                <c:pt idx="4950">
                  <c:v>4.2</c:v>
                </c:pt>
                <c:pt idx="4951">
                  <c:v>4.0999999999999996</c:v>
                </c:pt>
                <c:pt idx="4952">
                  <c:v>4.3</c:v>
                </c:pt>
                <c:pt idx="4953">
                  <c:v>4.3</c:v>
                </c:pt>
                <c:pt idx="4954">
                  <c:v>4.5999999999999996</c:v>
                </c:pt>
                <c:pt idx="4955">
                  <c:v>4.3</c:v>
                </c:pt>
                <c:pt idx="4956">
                  <c:v>4.4000000000000004</c:v>
                </c:pt>
                <c:pt idx="4957">
                  <c:v>4.4000000000000004</c:v>
                </c:pt>
                <c:pt idx="4958">
                  <c:v>4.3</c:v>
                </c:pt>
                <c:pt idx="4959">
                  <c:v>3.7</c:v>
                </c:pt>
                <c:pt idx="4960">
                  <c:v>4.4000000000000004</c:v>
                </c:pt>
                <c:pt idx="4961">
                  <c:v>2.9</c:v>
                </c:pt>
                <c:pt idx="4962">
                  <c:v>2.9</c:v>
                </c:pt>
                <c:pt idx="4963">
                  <c:v>3</c:v>
                </c:pt>
                <c:pt idx="4964">
                  <c:v>4.4000000000000004</c:v>
                </c:pt>
                <c:pt idx="4965">
                  <c:v>2.9</c:v>
                </c:pt>
                <c:pt idx="4966">
                  <c:v>4.2</c:v>
                </c:pt>
                <c:pt idx="4967">
                  <c:v>2.9</c:v>
                </c:pt>
                <c:pt idx="4968">
                  <c:v>3.4</c:v>
                </c:pt>
                <c:pt idx="4969">
                  <c:v>4.4000000000000004</c:v>
                </c:pt>
                <c:pt idx="4970">
                  <c:v>2.9</c:v>
                </c:pt>
                <c:pt idx="4971">
                  <c:v>4.5</c:v>
                </c:pt>
                <c:pt idx="4972">
                  <c:v>3.8</c:v>
                </c:pt>
                <c:pt idx="4973">
                  <c:v>4.0999999999999996</c:v>
                </c:pt>
                <c:pt idx="4974">
                  <c:v>2.9</c:v>
                </c:pt>
                <c:pt idx="4975">
                  <c:v>4.3</c:v>
                </c:pt>
                <c:pt idx="4976">
                  <c:v>4.0999999999999996</c:v>
                </c:pt>
                <c:pt idx="4977">
                  <c:v>2.9</c:v>
                </c:pt>
                <c:pt idx="4978">
                  <c:v>4.0999999999999996</c:v>
                </c:pt>
                <c:pt idx="4979">
                  <c:v>4.5</c:v>
                </c:pt>
                <c:pt idx="4980">
                  <c:v>2.9</c:v>
                </c:pt>
                <c:pt idx="4981">
                  <c:v>3.8</c:v>
                </c:pt>
                <c:pt idx="4982">
                  <c:v>2.9</c:v>
                </c:pt>
                <c:pt idx="4983">
                  <c:v>2.9</c:v>
                </c:pt>
                <c:pt idx="4984">
                  <c:v>2.9</c:v>
                </c:pt>
                <c:pt idx="4985">
                  <c:v>2.9</c:v>
                </c:pt>
                <c:pt idx="4986">
                  <c:v>2.9</c:v>
                </c:pt>
                <c:pt idx="4987">
                  <c:v>2.9</c:v>
                </c:pt>
                <c:pt idx="4988">
                  <c:v>4.3</c:v>
                </c:pt>
                <c:pt idx="4989">
                  <c:v>2.9</c:v>
                </c:pt>
                <c:pt idx="4990">
                  <c:v>3.8</c:v>
                </c:pt>
                <c:pt idx="4991">
                  <c:v>3.6</c:v>
                </c:pt>
                <c:pt idx="4992">
                  <c:v>4</c:v>
                </c:pt>
                <c:pt idx="4993">
                  <c:v>2.9</c:v>
                </c:pt>
                <c:pt idx="4994">
                  <c:v>3.9</c:v>
                </c:pt>
                <c:pt idx="4995">
                  <c:v>3.6</c:v>
                </c:pt>
                <c:pt idx="4996">
                  <c:v>4.5999999999999996</c:v>
                </c:pt>
                <c:pt idx="4997">
                  <c:v>2.9</c:v>
                </c:pt>
                <c:pt idx="4998">
                  <c:v>4.5999999999999996</c:v>
                </c:pt>
                <c:pt idx="4999">
                  <c:v>2.9</c:v>
                </c:pt>
                <c:pt idx="5000">
                  <c:v>2.9</c:v>
                </c:pt>
                <c:pt idx="5001">
                  <c:v>3.7</c:v>
                </c:pt>
                <c:pt idx="5002">
                  <c:v>2.9</c:v>
                </c:pt>
                <c:pt idx="5003">
                  <c:v>4.0999999999999996</c:v>
                </c:pt>
                <c:pt idx="5004">
                  <c:v>2.9</c:v>
                </c:pt>
                <c:pt idx="5005">
                  <c:v>4.5999999999999996</c:v>
                </c:pt>
                <c:pt idx="5006">
                  <c:v>3.7</c:v>
                </c:pt>
                <c:pt idx="5007">
                  <c:v>2.9</c:v>
                </c:pt>
                <c:pt idx="5008">
                  <c:v>4.3</c:v>
                </c:pt>
                <c:pt idx="5009">
                  <c:v>2.9</c:v>
                </c:pt>
                <c:pt idx="5010">
                  <c:v>4.3</c:v>
                </c:pt>
                <c:pt idx="5011">
                  <c:v>2.9</c:v>
                </c:pt>
                <c:pt idx="5012">
                  <c:v>2.9</c:v>
                </c:pt>
                <c:pt idx="5013">
                  <c:v>4.2</c:v>
                </c:pt>
                <c:pt idx="5014">
                  <c:v>3.6</c:v>
                </c:pt>
                <c:pt idx="5015">
                  <c:v>2.9</c:v>
                </c:pt>
                <c:pt idx="5016">
                  <c:v>4.3</c:v>
                </c:pt>
                <c:pt idx="5017">
                  <c:v>3.9</c:v>
                </c:pt>
                <c:pt idx="5018">
                  <c:v>4.0999999999999996</c:v>
                </c:pt>
                <c:pt idx="5019">
                  <c:v>4.4000000000000004</c:v>
                </c:pt>
                <c:pt idx="5020">
                  <c:v>3.9</c:v>
                </c:pt>
                <c:pt idx="5021">
                  <c:v>2.9</c:v>
                </c:pt>
                <c:pt idx="5022">
                  <c:v>2.9</c:v>
                </c:pt>
                <c:pt idx="5023">
                  <c:v>4.0999999999999996</c:v>
                </c:pt>
                <c:pt idx="5024">
                  <c:v>2.9</c:v>
                </c:pt>
                <c:pt idx="5025">
                  <c:v>2.9</c:v>
                </c:pt>
                <c:pt idx="5026">
                  <c:v>2.9</c:v>
                </c:pt>
                <c:pt idx="5027">
                  <c:v>3</c:v>
                </c:pt>
                <c:pt idx="5028">
                  <c:v>2.9</c:v>
                </c:pt>
                <c:pt idx="5029">
                  <c:v>2.9</c:v>
                </c:pt>
                <c:pt idx="5030">
                  <c:v>2.9</c:v>
                </c:pt>
                <c:pt idx="5031">
                  <c:v>4.3</c:v>
                </c:pt>
                <c:pt idx="5032">
                  <c:v>4.5</c:v>
                </c:pt>
                <c:pt idx="5033">
                  <c:v>2.9</c:v>
                </c:pt>
                <c:pt idx="5034">
                  <c:v>3.7</c:v>
                </c:pt>
                <c:pt idx="5035">
                  <c:v>4.0999999999999996</c:v>
                </c:pt>
                <c:pt idx="5036">
                  <c:v>2.9</c:v>
                </c:pt>
                <c:pt idx="5037">
                  <c:v>2.9</c:v>
                </c:pt>
                <c:pt idx="5038">
                  <c:v>4.5</c:v>
                </c:pt>
                <c:pt idx="5039">
                  <c:v>2.9</c:v>
                </c:pt>
                <c:pt idx="5040">
                  <c:v>2.9</c:v>
                </c:pt>
                <c:pt idx="5041">
                  <c:v>4.0999999999999996</c:v>
                </c:pt>
                <c:pt idx="5042">
                  <c:v>2.7</c:v>
                </c:pt>
                <c:pt idx="5043">
                  <c:v>3.6</c:v>
                </c:pt>
                <c:pt idx="5044">
                  <c:v>4.0999999999999996</c:v>
                </c:pt>
                <c:pt idx="5045">
                  <c:v>2.9</c:v>
                </c:pt>
                <c:pt idx="5046">
                  <c:v>4.5</c:v>
                </c:pt>
                <c:pt idx="5047">
                  <c:v>4.2</c:v>
                </c:pt>
                <c:pt idx="5048">
                  <c:v>4.5999999999999996</c:v>
                </c:pt>
                <c:pt idx="5049">
                  <c:v>3.5</c:v>
                </c:pt>
                <c:pt idx="5050">
                  <c:v>3.3</c:v>
                </c:pt>
                <c:pt idx="5051">
                  <c:v>2.9</c:v>
                </c:pt>
                <c:pt idx="5052">
                  <c:v>4</c:v>
                </c:pt>
                <c:pt idx="5053">
                  <c:v>3.8</c:v>
                </c:pt>
                <c:pt idx="5054">
                  <c:v>4.4000000000000004</c:v>
                </c:pt>
                <c:pt idx="5055">
                  <c:v>4.4000000000000004</c:v>
                </c:pt>
                <c:pt idx="5056">
                  <c:v>2.9</c:v>
                </c:pt>
                <c:pt idx="5057">
                  <c:v>2.9</c:v>
                </c:pt>
                <c:pt idx="5058">
                  <c:v>2.9</c:v>
                </c:pt>
                <c:pt idx="5059">
                  <c:v>4</c:v>
                </c:pt>
                <c:pt idx="5060">
                  <c:v>2.9</c:v>
                </c:pt>
                <c:pt idx="5061">
                  <c:v>2.9</c:v>
                </c:pt>
                <c:pt idx="5062">
                  <c:v>3.8</c:v>
                </c:pt>
                <c:pt idx="5063">
                  <c:v>4.0999999999999996</c:v>
                </c:pt>
                <c:pt idx="5064">
                  <c:v>3.9</c:v>
                </c:pt>
                <c:pt idx="5065">
                  <c:v>4.7</c:v>
                </c:pt>
                <c:pt idx="5066">
                  <c:v>4.3</c:v>
                </c:pt>
                <c:pt idx="5067">
                  <c:v>2.9</c:v>
                </c:pt>
                <c:pt idx="5068">
                  <c:v>2.9</c:v>
                </c:pt>
                <c:pt idx="5069">
                  <c:v>3.8</c:v>
                </c:pt>
                <c:pt idx="5070">
                  <c:v>2.9</c:v>
                </c:pt>
                <c:pt idx="5071">
                  <c:v>2.9</c:v>
                </c:pt>
                <c:pt idx="5072">
                  <c:v>2.8</c:v>
                </c:pt>
                <c:pt idx="5073">
                  <c:v>3.8</c:v>
                </c:pt>
                <c:pt idx="5074">
                  <c:v>2.9</c:v>
                </c:pt>
                <c:pt idx="5075">
                  <c:v>3.9</c:v>
                </c:pt>
                <c:pt idx="5076">
                  <c:v>3.8</c:v>
                </c:pt>
                <c:pt idx="5077">
                  <c:v>4.4000000000000004</c:v>
                </c:pt>
                <c:pt idx="5078">
                  <c:v>2.9</c:v>
                </c:pt>
                <c:pt idx="5079">
                  <c:v>2.9</c:v>
                </c:pt>
                <c:pt idx="5080">
                  <c:v>3.9</c:v>
                </c:pt>
                <c:pt idx="5081">
                  <c:v>4.3</c:v>
                </c:pt>
                <c:pt idx="5082">
                  <c:v>4.4000000000000004</c:v>
                </c:pt>
                <c:pt idx="5083">
                  <c:v>3.8</c:v>
                </c:pt>
                <c:pt idx="5084">
                  <c:v>3.6</c:v>
                </c:pt>
                <c:pt idx="5085">
                  <c:v>2.9</c:v>
                </c:pt>
                <c:pt idx="5086">
                  <c:v>2.9</c:v>
                </c:pt>
                <c:pt idx="5087">
                  <c:v>2.9</c:v>
                </c:pt>
                <c:pt idx="5088">
                  <c:v>3.8</c:v>
                </c:pt>
                <c:pt idx="5089">
                  <c:v>2.9</c:v>
                </c:pt>
                <c:pt idx="5090">
                  <c:v>2.9</c:v>
                </c:pt>
                <c:pt idx="5091">
                  <c:v>4.4000000000000004</c:v>
                </c:pt>
                <c:pt idx="5092">
                  <c:v>4.2</c:v>
                </c:pt>
                <c:pt idx="5093">
                  <c:v>4.5</c:v>
                </c:pt>
                <c:pt idx="5094">
                  <c:v>2.9</c:v>
                </c:pt>
                <c:pt idx="5095">
                  <c:v>4.2</c:v>
                </c:pt>
                <c:pt idx="5096">
                  <c:v>2.9</c:v>
                </c:pt>
                <c:pt idx="5097">
                  <c:v>4.0999999999999996</c:v>
                </c:pt>
                <c:pt idx="5098">
                  <c:v>3.8</c:v>
                </c:pt>
                <c:pt idx="5099">
                  <c:v>3.9</c:v>
                </c:pt>
                <c:pt idx="5100">
                  <c:v>2.9</c:v>
                </c:pt>
                <c:pt idx="5101">
                  <c:v>3.9</c:v>
                </c:pt>
                <c:pt idx="5102">
                  <c:v>4.0999999999999996</c:v>
                </c:pt>
                <c:pt idx="5103">
                  <c:v>4</c:v>
                </c:pt>
                <c:pt idx="5104">
                  <c:v>4.2</c:v>
                </c:pt>
                <c:pt idx="5105">
                  <c:v>2.9</c:v>
                </c:pt>
                <c:pt idx="5106">
                  <c:v>2.9</c:v>
                </c:pt>
                <c:pt idx="5107">
                  <c:v>2.9</c:v>
                </c:pt>
                <c:pt idx="5108">
                  <c:v>3.6</c:v>
                </c:pt>
                <c:pt idx="5109">
                  <c:v>2.9</c:v>
                </c:pt>
                <c:pt idx="5110">
                  <c:v>4.5999999999999996</c:v>
                </c:pt>
                <c:pt idx="5111">
                  <c:v>3.8</c:v>
                </c:pt>
                <c:pt idx="5112">
                  <c:v>2.9</c:v>
                </c:pt>
                <c:pt idx="5113">
                  <c:v>3.7</c:v>
                </c:pt>
                <c:pt idx="5114">
                  <c:v>2.9</c:v>
                </c:pt>
                <c:pt idx="5115">
                  <c:v>2.9</c:v>
                </c:pt>
                <c:pt idx="5116">
                  <c:v>4.0999999999999996</c:v>
                </c:pt>
                <c:pt idx="5117">
                  <c:v>2.9</c:v>
                </c:pt>
                <c:pt idx="5118">
                  <c:v>4.5</c:v>
                </c:pt>
                <c:pt idx="5119">
                  <c:v>2.9</c:v>
                </c:pt>
                <c:pt idx="5120">
                  <c:v>4.3</c:v>
                </c:pt>
                <c:pt idx="5121">
                  <c:v>3.4</c:v>
                </c:pt>
                <c:pt idx="5122">
                  <c:v>2.9</c:v>
                </c:pt>
                <c:pt idx="5123">
                  <c:v>2.9</c:v>
                </c:pt>
                <c:pt idx="5124">
                  <c:v>4.2</c:v>
                </c:pt>
                <c:pt idx="5125">
                  <c:v>2.9</c:v>
                </c:pt>
                <c:pt idx="5126">
                  <c:v>2.9</c:v>
                </c:pt>
                <c:pt idx="5127">
                  <c:v>2.9</c:v>
                </c:pt>
                <c:pt idx="5128">
                  <c:v>4.2</c:v>
                </c:pt>
                <c:pt idx="5129">
                  <c:v>2.9</c:v>
                </c:pt>
                <c:pt idx="5130">
                  <c:v>4.2</c:v>
                </c:pt>
                <c:pt idx="5131">
                  <c:v>4.3</c:v>
                </c:pt>
                <c:pt idx="5132">
                  <c:v>2.9</c:v>
                </c:pt>
                <c:pt idx="5133">
                  <c:v>4.3</c:v>
                </c:pt>
                <c:pt idx="5134">
                  <c:v>4</c:v>
                </c:pt>
                <c:pt idx="5135">
                  <c:v>4</c:v>
                </c:pt>
                <c:pt idx="5136">
                  <c:v>3.2</c:v>
                </c:pt>
                <c:pt idx="5137">
                  <c:v>4.3</c:v>
                </c:pt>
                <c:pt idx="5138">
                  <c:v>4.0999999999999996</c:v>
                </c:pt>
                <c:pt idx="5139">
                  <c:v>4.0999999999999996</c:v>
                </c:pt>
                <c:pt idx="5140">
                  <c:v>2.9</c:v>
                </c:pt>
                <c:pt idx="5141">
                  <c:v>2.9</c:v>
                </c:pt>
                <c:pt idx="5142">
                  <c:v>4.5999999999999996</c:v>
                </c:pt>
                <c:pt idx="5143">
                  <c:v>2.9</c:v>
                </c:pt>
                <c:pt idx="5144">
                  <c:v>2.9</c:v>
                </c:pt>
                <c:pt idx="5145">
                  <c:v>2.9</c:v>
                </c:pt>
                <c:pt idx="5146">
                  <c:v>2.9</c:v>
                </c:pt>
                <c:pt idx="5147">
                  <c:v>3.3</c:v>
                </c:pt>
                <c:pt idx="5148">
                  <c:v>2.9</c:v>
                </c:pt>
                <c:pt idx="5149">
                  <c:v>2.9</c:v>
                </c:pt>
                <c:pt idx="5150">
                  <c:v>2.9</c:v>
                </c:pt>
                <c:pt idx="5151">
                  <c:v>2.9</c:v>
                </c:pt>
                <c:pt idx="5152">
                  <c:v>2.9</c:v>
                </c:pt>
                <c:pt idx="5153">
                  <c:v>4.3</c:v>
                </c:pt>
                <c:pt idx="5154">
                  <c:v>2.9</c:v>
                </c:pt>
                <c:pt idx="5155">
                  <c:v>4.0999999999999996</c:v>
                </c:pt>
                <c:pt idx="5156">
                  <c:v>4.3</c:v>
                </c:pt>
                <c:pt idx="5157">
                  <c:v>4.3</c:v>
                </c:pt>
                <c:pt idx="5158">
                  <c:v>4.4000000000000004</c:v>
                </c:pt>
                <c:pt idx="5159">
                  <c:v>4.0999999999999996</c:v>
                </c:pt>
                <c:pt idx="5160">
                  <c:v>2.9</c:v>
                </c:pt>
                <c:pt idx="5161">
                  <c:v>3.7</c:v>
                </c:pt>
                <c:pt idx="5162">
                  <c:v>2.9</c:v>
                </c:pt>
                <c:pt idx="5163">
                  <c:v>4.2</c:v>
                </c:pt>
                <c:pt idx="5164">
                  <c:v>4</c:v>
                </c:pt>
                <c:pt idx="5165">
                  <c:v>2.9</c:v>
                </c:pt>
                <c:pt idx="5166">
                  <c:v>3.1</c:v>
                </c:pt>
                <c:pt idx="5167">
                  <c:v>2.9</c:v>
                </c:pt>
                <c:pt idx="5168">
                  <c:v>3.4</c:v>
                </c:pt>
                <c:pt idx="5169">
                  <c:v>2.9</c:v>
                </c:pt>
                <c:pt idx="5170">
                  <c:v>4.5999999999999996</c:v>
                </c:pt>
                <c:pt idx="5171">
                  <c:v>2.9</c:v>
                </c:pt>
                <c:pt idx="5172">
                  <c:v>3.8</c:v>
                </c:pt>
                <c:pt idx="5173">
                  <c:v>4.0999999999999996</c:v>
                </c:pt>
                <c:pt idx="5174">
                  <c:v>2.9</c:v>
                </c:pt>
                <c:pt idx="5175">
                  <c:v>3.6</c:v>
                </c:pt>
                <c:pt idx="5176">
                  <c:v>2.9</c:v>
                </c:pt>
                <c:pt idx="5177">
                  <c:v>4</c:v>
                </c:pt>
                <c:pt idx="5178">
                  <c:v>2.9</c:v>
                </c:pt>
                <c:pt idx="5179">
                  <c:v>4.2</c:v>
                </c:pt>
                <c:pt idx="5180">
                  <c:v>3.8</c:v>
                </c:pt>
                <c:pt idx="5181">
                  <c:v>3.8</c:v>
                </c:pt>
                <c:pt idx="5182">
                  <c:v>2.9</c:v>
                </c:pt>
                <c:pt idx="5183">
                  <c:v>4.4000000000000004</c:v>
                </c:pt>
                <c:pt idx="5184">
                  <c:v>3.8</c:v>
                </c:pt>
                <c:pt idx="5185">
                  <c:v>2.9</c:v>
                </c:pt>
                <c:pt idx="5186">
                  <c:v>4.5</c:v>
                </c:pt>
                <c:pt idx="5187">
                  <c:v>2.9</c:v>
                </c:pt>
                <c:pt idx="5188">
                  <c:v>2.9</c:v>
                </c:pt>
                <c:pt idx="5189">
                  <c:v>4.3</c:v>
                </c:pt>
                <c:pt idx="5190">
                  <c:v>2.9</c:v>
                </c:pt>
                <c:pt idx="5191">
                  <c:v>2.9</c:v>
                </c:pt>
                <c:pt idx="5192">
                  <c:v>3.8</c:v>
                </c:pt>
                <c:pt idx="5193">
                  <c:v>4.5999999999999996</c:v>
                </c:pt>
                <c:pt idx="5194">
                  <c:v>4.0999999999999996</c:v>
                </c:pt>
                <c:pt idx="5195">
                  <c:v>3.9</c:v>
                </c:pt>
                <c:pt idx="5196">
                  <c:v>4</c:v>
                </c:pt>
                <c:pt idx="5197">
                  <c:v>2.9</c:v>
                </c:pt>
                <c:pt idx="5198">
                  <c:v>4</c:v>
                </c:pt>
                <c:pt idx="5199">
                  <c:v>4.4000000000000004</c:v>
                </c:pt>
                <c:pt idx="5200">
                  <c:v>2.9</c:v>
                </c:pt>
                <c:pt idx="5201">
                  <c:v>4.3</c:v>
                </c:pt>
                <c:pt idx="5202">
                  <c:v>2.9</c:v>
                </c:pt>
                <c:pt idx="5203">
                  <c:v>3.6</c:v>
                </c:pt>
                <c:pt idx="5204">
                  <c:v>2.9</c:v>
                </c:pt>
                <c:pt idx="5205">
                  <c:v>3.2</c:v>
                </c:pt>
                <c:pt idx="5206">
                  <c:v>4.5</c:v>
                </c:pt>
                <c:pt idx="5207">
                  <c:v>3.9</c:v>
                </c:pt>
                <c:pt idx="5208">
                  <c:v>2.9</c:v>
                </c:pt>
                <c:pt idx="5209">
                  <c:v>2.9</c:v>
                </c:pt>
                <c:pt idx="5210">
                  <c:v>2.9</c:v>
                </c:pt>
                <c:pt idx="5211">
                  <c:v>4</c:v>
                </c:pt>
                <c:pt idx="5212">
                  <c:v>2.9</c:v>
                </c:pt>
                <c:pt idx="5213">
                  <c:v>4</c:v>
                </c:pt>
                <c:pt idx="5214">
                  <c:v>4.0999999999999996</c:v>
                </c:pt>
                <c:pt idx="5215">
                  <c:v>2.9</c:v>
                </c:pt>
                <c:pt idx="5216">
                  <c:v>2.9</c:v>
                </c:pt>
                <c:pt idx="5217">
                  <c:v>2.9</c:v>
                </c:pt>
                <c:pt idx="5218">
                  <c:v>2.9</c:v>
                </c:pt>
                <c:pt idx="5219">
                  <c:v>3.6</c:v>
                </c:pt>
                <c:pt idx="5220">
                  <c:v>4.0999999999999996</c:v>
                </c:pt>
                <c:pt idx="5221">
                  <c:v>4</c:v>
                </c:pt>
                <c:pt idx="5222">
                  <c:v>2.9</c:v>
                </c:pt>
                <c:pt idx="5223">
                  <c:v>3.5</c:v>
                </c:pt>
                <c:pt idx="5224">
                  <c:v>2.9</c:v>
                </c:pt>
                <c:pt idx="5225">
                  <c:v>2.9</c:v>
                </c:pt>
                <c:pt idx="5226">
                  <c:v>2.9</c:v>
                </c:pt>
                <c:pt idx="5227">
                  <c:v>4.2</c:v>
                </c:pt>
                <c:pt idx="5228">
                  <c:v>2.9</c:v>
                </c:pt>
                <c:pt idx="5229">
                  <c:v>3.4</c:v>
                </c:pt>
                <c:pt idx="5230">
                  <c:v>4.5999999999999996</c:v>
                </c:pt>
                <c:pt idx="5231">
                  <c:v>3.5</c:v>
                </c:pt>
                <c:pt idx="5232">
                  <c:v>4.0999999999999996</c:v>
                </c:pt>
                <c:pt idx="5233">
                  <c:v>3.9</c:v>
                </c:pt>
                <c:pt idx="5234">
                  <c:v>2.9</c:v>
                </c:pt>
                <c:pt idx="5235">
                  <c:v>3.9</c:v>
                </c:pt>
                <c:pt idx="5236">
                  <c:v>4.3</c:v>
                </c:pt>
                <c:pt idx="5237">
                  <c:v>3.9</c:v>
                </c:pt>
                <c:pt idx="5238">
                  <c:v>4.5</c:v>
                </c:pt>
                <c:pt idx="5239">
                  <c:v>4.0999999999999996</c:v>
                </c:pt>
                <c:pt idx="5240">
                  <c:v>2.9</c:v>
                </c:pt>
                <c:pt idx="5241">
                  <c:v>2.9</c:v>
                </c:pt>
                <c:pt idx="5242">
                  <c:v>2.9</c:v>
                </c:pt>
                <c:pt idx="5243">
                  <c:v>4</c:v>
                </c:pt>
                <c:pt idx="5244">
                  <c:v>3.5</c:v>
                </c:pt>
                <c:pt idx="5245">
                  <c:v>3.9</c:v>
                </c:pt>
                <c:pt idx="5246">
                  <c:v>3.6</c:v>
                </c:pt>
                <c:pt idx="5247">
                  <c:v>2.9</c:v>
                </c:pt>
                <c:pt idx="5248">
                  <c:v>2.9</c:v>
                </c:pt>
                <c:pt idx="5249">
                  <c:v>2.9</c:v>
                </c:pt>
                <c:pt idx="5250">
                  <c:v>4.0999999999999996</c:v>
                </c:pt>
                <c:pt idx="5251">
                  <c:v>3.6</c:v>
                </c:pt>
                <c:pt idx="5252">
                  <c:v>4.2</c:v>
                </c:pt>
                <c:pt idx="5253">
                  <c:v>3.8</c:v>
                </c:pt>
                <c:pt idx="5254">
                  <c:v>2.9</c:v>
                </c:pt>
                <c:pt idx="5255">
                  <c:v>2.9</c:v>
                </c:pt>
                <c:pt idx="5256">
                  <c:v>2.9</c:v>
                </c:pt>
                <c:pt idx="5257">
                  <c:v>4.4000000000000004</c:v>
                </c:pt>
                <c:pt idx="5258">
                  <c:v>2.9</c:v>
                </c:pt>
                <c:pt idx="5259">
                  <c:v>2.9</c:v>
                </c:pt>
                <c:pt idx="5260">
                  <c:v>2.9</c:v>
                </c:pt>
                <c:pt idx="5261">
                  <c:v>2.8</c:v>
                </c:pt>
                <c:pt idx="5262">
                  <c:v>2.9</c:v>
                </c:pt>
                <c:pt idx="5263">
                  <c:v>4.0999999999999996</c:v>
                </c:pt>
                <c:pt idx="5264">
                  <c:v>2.8</c:v>
                </c:pt>
                <c:pt idx="5265">
                  <c:v>2.9</c:v>
                </c:pt>
                <c:pt idx="5266">
                  <c:v>4</c:v>
                </c:pt>
                <c:pt idx="5267">
                  <c:v>2.9</c:v>
                </c:pt>
                <c:pt idx="5268">
                  <c:v>2.9</c:v>
                </c:pt>
                <c:pt idx="5269">
                  <c:v>4.3</c:v>
                </c:pt>
                <c:pt idx="5270">
                  <c:v>4.2</c:v>
                </c:pt>
                <c:pt idx="5271">
                  <c:v>2.9</c:v>
                </c:pt>
                <c:pt idx="5272">
                  <c:v>3.8</c:v>
                </c:pt>
                <c:pt idx="5273">
                  <c:v>2.9</c:v>
                </c:pt>
                <c:pt idx="5274">
                  <c:v>4</c:v>
                </c:pt>
                <c:pt idx="5275">
                  <c:v>4.0999999999999996</c:v>
                </c:pt>
                <c:pt idx="5276">
                  <c:v>4.4000000000000004</c:v>
                </c:pt>
                <c:pt idx="5277">
                  <c:v>4.3</c:v>
                </c:pt>
                <c:pt idx="5278">
                  <c:v>3.6</c:v>
                </c:pt>
                <c:pt idx="5279">
                  <c:v>4.3</c:v>
                </c:pt>
                <c:pt idx="5280">
                  <c:v>3.4</c:v>
                </c:pt>
                <c:pt idx="5281">
                  <c:v>4.0999999999999996</c:v>
                </c:pt>
                <c:pt idx="5282">
                  <c:v>4.0999999999999996</c:v>
                </c:pt>
                <c:pt idx="5283">
                  <c:v>3.9</c:v>
                </c:pt>
                <c:pt idx="5284">
                  <c:v>2.9</c:v>
                </c:pt>
                <c:pt idx="5285">
                  <c:v>4.4000000000000004</c:v>
                </c:pt>
                <c:pt idx="5286">
                  <c:v>2.9</c:v>
                </c:pt>
                <c:pt idx="5287">
                  <c:v>2.9</c:v>
                </c:pt>
                <c:pt idx="5288">
                  <c:v>4.0999999999999996</c:v>
                </c:pt>
                <c:pt idx="5289">
                  <c:v>4</c:v>
                </c:pt>
                <c:pt idx="5290">
                  <c:v>2.9</c:v>
                </c:pt>
                <c:pt idx="5291">
                  <c:v>4.4000000000000004</c:v>
                </c:pt>
                <c:pt idx="5292">
                  <c:v>2.9</c:v>
                </c:pt>
                <c:pt idx="5293">
                  <c:v>3.6</c:v>
                </c:pt>
                <c:pt idx="5294">
                  <c:v>4.2</c:v>
                </c:pt>
                <c:pt idx="5295">
                  <c:v>4.0999999999999996</c:v>
                </c:pt>
                <c:pt idx="5296">
                  <c:v>2.9</c:v>
                </c:pt>
                <c:pt idx="5297">
                  <c:v>2.9</c:v>
                </c:pt>
                <c:pt idx="5298">
                  <c:v>4.3</c:v>
                </c:pt>
                <c:pt idx="5299">
                  <c:v>2.9</c:v>
                </c:pt>
                <c:pt idx="5300">
                  <c:v>2.9</c:v>
                </c:pt>
                <c:pt idx="5301">
                  <c:v>2.9</c:v>
                </c:pt>
                <c:pt idx="5302">
                  <c:v>2.9</c:v>
                </c:pt>
                <c:pt idx="5303">
                  <c:v>2.9</c:v>
                </c:pt>
                <c:pt idx="5304">
                  <c:v>2.9</c:v>
                </c:pt>
                <c:pt idx="5305">
                  <c:v>4.0999999999999996</c:v>
                </c:pt>
                <c:pt idx="5306">
                  <c:v>2.9</c:v>
                </c:pt>
                <c:pt idx="5307">
                  <c:v>4.4000000000000004</c:v>
                </c:pt>
                <c:pt idx="5308">
                  <c:v>4.2</c:v>
                </c:pt>
                <c:pt idx="5309">
                  <c:v>4.4000000000000004</c:v>
                </c:pt>
                <c:pt idx="5310">
                  <c:v>2.9</c:v>
                </c:pt>
                <c:pt idx="5311">
                  <c:v>2.9</c:v>
                </c:pt>
                <c:pt idx="5312">
                  <c:v>2.9</c:v>
                </c:pt>
                <c:pt idx="5313">
                  <c:v>2.9</c:v>
                </c:pt>
                <c:pt idx="5314">
                  <c:v>2.9</c:v>
                </c:pt>
                <c:pt idx="5315">
                  <c:v>2.9</c:v>
                </c:pt>
                <c:pt idx="5316">
                  <c:v>4.3</c:v>
                </c:pt>
                <c:pt idx="5317">
                  <c:v>3</c:v>
                </c:pt>
                <c:pt idx="5318">
                  <c:v>2.9</c:v>
                </c:pt>
                <c:pt idx="5319">
                  <c:v>4.0999999999999996</c:v>
                </c:pt>
                <c:pt idx="5320">
                  <c:v>3.5</c:v>
                </c:pt>
                <c:pt idx="5321">
                  <c:v>4.3</c:v>
                </c:pt>
                <c:pt idx="5322">
                  <c:v>4</c:v>
                </c:pt>
                <c:pt idx="5323">
                  <c:v>4.3</c:v>
                </c:pt>
                <c:pt idx="5324">
                  <c:v>2.9</c:v>
                </c:pt>
                <c:pt idx="5325">
                  <c:v>4</c:v>
                </c:pt>
                <c:pt idx="5326">
                  <c:v>2.9</c:v>
                </c:pt>
                <c:pt idx="5327">
                  <c:v>2.9</c:v>
                </c:pt>
                <c:pt idx="5328">
                  <c:v>2.9</c:v>
                </c:pt>
                <c:pt idx="5329">
                  <c:v>4</c:v>
                </c:pt>
                <c:pt idx="5330">
                  <c:v>3.9</c:v>
                </c:pt>
                <c:pt idx="5331">
                  <c:v>4.0999999999999996</c:v>
                </c:pt>
                <c:pt idx="5332">
                  <c:v>4.3</c:v>
                </c:pt>
                <c:pt idx="5333">
                  <c:v>4</c:v>
                </c:pt>
                <c:pt idx="5334">
                  <c:v>3.5</c:v>
                </c:pt>
                <c:pt idx="5335">
                  <c:v>2.9</c:v>
                </c:pt>
                <c:pt idx="5336">
                  <c:v>3.9</c:v>
                </c:pt>
                <c:pt idx="5337">
                  <c:v>2.9</c:v>
                </c:pt>
                <c:pt idx="5338">
                  <c:v>2.9</c:v>
                </c:pt>
                <c:pt idx="5339">
                  <c:v>3.2</c:v>
                </c:pt>
                <c:pt idx="5340">
                  <c:v>2.9</c:v>
                </c:pt>
                <c:pt idx="5341">
                  <c:v>2.9</c:v>
                </c:pt>
                <c:pt idx="5342">
                  <c:v>2.9</c:v>
                </c:pt>
                <c:pt idx="5343">
                  <c:v>4</c:v>
                </c:pt>
                <c:pt idx="5344">
                  <c:v>2.9</c:v>
                </c:pt>
                <c:pt idx="5345">
                  <c:v>4.3</c:v>
                </c:pt>
                <c:pt idx="5346">
                  <c:v>2.9</c:v>
                </c:pt>
                <c:pt idx="5347">
                  <c:v>2.7</c:v>
                </c:pt>
                <c:pt idx="5348">
                  <c:v>3.5</c:v>
                </c:pt>
                <c:pt idx="5349">
                  <c:v>2.9</c:v>
                </c:pt>
                <c:pt idx="5350">
                  <c:v>3.7</c:v>
                </c:pt>
                <c:pt idx="5351">
                  <c:v>2.9</c:v>
                </c:pt>
                <c:pt idx="5352">
                  <c:v>2.9</c:v>
                </c:pt>
                <c:pt idx="5353">
                  <c:v>4</c:v>
                </c:pt>
                <c:pt idx="5354">
                  <c:v>4.4000000000000004</c:v>
                </c:pt>
                <c:pt idx="5355">
                  <c:v>4.0999999999999996</c:v>
                </c:pt>
                <c:pt idx="5356">
                  <c:v>2.9</c:v>
                </c:pt>
                <c:pt idx="5357">
                  <c:v>4.0999999999999996</c:v>
                </c:pt>
                <c:pt idx="5358">
                  <c:v>4.5</c:v>
                </c:pt>
                <c:pt idx="5359">
                  <c:v>4.5</c:v>
                </c:pt>
                <c:pt idx="5360">
                  <c:v>3.2</c:v>
                </c:pt>
                <c:pt idx="5361">
                  <c:v>4.4000000000000004</c:v>
                </c:pt>
                <c:pt idx="5362">
                  <c:v>2.9</c:v>
                </c:pt>
                <c:pt idx="5363">
                  <c:v>4.2</c:v>
                </c:pt>
                <c:pt idx="5364">
                  <c:v>4.4000000000000004</c:v>
                </c:pt>
                <c:pt idx="5365">
                  <c:v>2.9</c:v>
                </c:pt>
                <c:pt idx="5366">
                  <c:v>4.3</c:v>
                </c:pt>
                <c:pt idx="5367">
                  <c:v>4.4000000000000004</c:v>
                </c:pt>
                <c:pt idx="5368">
                  <c:v>2.9</c:v>
                </c:pt>
                <c:pt idx="5369">
                  <c:v>4.3</c:v>
                </c:pt>
                <c:pt idx="5370">
                  <c:v>4.5</c:v>
                </c:pt>
                <c:pt idx="5371">
                  <c:v>4.2</c:v>
                </c:pt>
                <c:pt idx="5372">
                  <c:v>2.9</c:v>
                </c:pt>
                <c:pt idx="5373">
                  <c:v>4</c:v>
                </c:pt>
                <c:pt idx="5374">
                  <c:v>3.8</c:v>
                </c:pt>
                <c:pt idx="5375">
                  <c:v>3.7</c:v>
                </c:pt>
                <c:pt idx="5376">
                  <c:v>2.9</c:v>
                </c:pt>
                <c:pt idx="5377">
                  <c:v>4.2</c:v>
                </c:pt>
                <c:pt idx="5378">
                  <c:v>2.9</c:v>
                </c:pt>
                <c:pt idx="5379">
                  <c:v>2.9</c:v>
                </c:pt>
                <c:pt idx="5380">
                  <c:v>2.9</c:v>
                </c:pt>
                <c:pt idx="5381">
                  <c:v>2.9</c:v>
                </c:pt>
                <c:pt idx="5382">
                  <c:v>2.9</c:v>
                </c:pt>
                <c:pt idx="5383">
                  <c:v>4.3</c:v>
                </c:pt>
                <c:pt idx="5384">
                  <c:v>2.9</c:v>
                </c:pt>
                <c:pt idx="5385">
                  <c:v>3.8</c:v>
                </c:pt>
                <c:pt idx="5386">
                  <c:v>4.2</c:v>
                </c:pt>
                <c:pt idx="5387">
                  <c:v>2.9</c:v>
                </c:pt>
                <c:pt idx="5388">
                  <c:v>4.0999999999999996</c:v>
                </c:pt>
                <c:pt idx="5389">
                  <c:v>2.9</c:v>
                </c:pt>
                <c:pt idx="5390">
                  <c:v>2.9</c:v>
                </c:pt>
                <c:pt idx="5391">
                  <c:v>2.9</c:v>
                </c:pt>
                <c:pt idx="5392">
                  <c:v>2.9</c:v>
                </c:pt>
                <c:pt idx="5393">
                  <c:v>4.2</c:v>
                </c:pt>
                <c:pt idx="5394">
                  <c:v>2.9</c:v>
                </c:pt>
                <c:pt idx="5395">
                  <c:v>4.5</c:v>
                </c:pt>
                <c:pt idx="5396">
                  <c:v>3.7</c:v>
                </c:pt>
                <c:pt idx="5397">
                  <c:v>4</c:v>
                </c:pt>
                <c:pt idx="5398">
                  <c:v>4</c:v>
                </c:pt>
                <c:pt idx="5399">
                  <c:v>4.5999999999999996</c:v>
                </c:pt>
                <c:pt idx="5400">
                  <c:v>2.9</c:v>
                </c:pt>
                <c:pt idx="5401">
                  <c:v>4.3</c:v>
                </c:pt>
                <c:pt idx="5402">
                  <c:v>4.2</c:v>
                </c:pt>
                <c:pt idx="5403">
                  <c:v>2.9</c:v>
                </c:pt>
                <c:pt idx="5404">
                  <c:v>4.4000000000000004</c:v>
                </c:pt>
                <c:pt idx="5405">
                  <c:v>4.3</c:v>
                </c:pt>
                <c:pt idx="5406">
                  <c:v>2.9</c:v>
                </c:pt>
                <c:pt idx="5407">
                  <c:v>4.3</c:v>
                </c:pt>
                <c:pt idx="5408">
                  <c:v>2.9</c:v>
                </c:pt>
                <c:pt idx="5409">
                  <c:v>3.8</c:v>
                </c:pt>
                <c:pt idx="5410">
                  <c:v>3.6</c:v>
                </c:pt>
                <c:pt idx="5411">
                  <c:v>2.9</c:v>
                </c:pt>
                <c:pt idx="5412">
                  <c:v>4.0999999999999996</c:v>
                </c:pt>
                <c:pt idx="5413">
                  <c:v>2.9</c:v>
                </c:pt>
                <c:pt idx="5414">
                  <c:v>2.9</c:v>
                </c:pt>
                <c:pt idx="5415">
                  <c:v>4.0999999999999996</c:v>
                </c:pt>
                <c:pt idx="5416">
                  <c:v>2.9</c:v>
                </c:pt>
                <c:pt idx="5417">
                  <c:v>2.9</c:v>
                </c:pt>
                <c:pt idx="5418">
                  <c:v>4.2</c:v>
                </c:pt>
                <c:pt idx="5419">
                  <c:v>2.9</c:v>
                </c:pt>
                <c:pt idx="5420">
                  <c:v>3.7</c:v>
                </c:pt>
                <c:pt idx="5421">
                  <c:v>2.9</c:v>
                </c:pt>
                <c:pt idx="5422">
                  <c:v>2.9</c:v>
                </c:pt>
                <c:pt idx="5423">
                  <c:v>2.9</c:v>
                </c:pt>
                <c:pt idx="5424">
                  <c:v>2.9</c:v>
                </c:pt>
                <c:pt idx="5425">
                  <c:v>4.0999999999999996</c:v>
                </c:pt>
                <c:pt idx="5426">
                  <c:v>4</c:v>
                </c:pt>
                <c:pt idx="5427">
                  <c:v>3.2</c:v>
                </c:pt>
                <c:pt idx="5428">
                  <c:v>3.8</c:v>
                </c:pt>
                <c:pt idx="5429">
                  <c:v>3.4</c:v>
                </c:pt>
                <c:pt idx="5430">
                  <c:v>3.7</c:v>
                </c:pt>
                <c:pt idx="5431">
                  <c:v>2.9</c:v>
                </c:pt>
                <c:pt idx="5432">
                  <c:v>2.9</c:v>
                </c:pt>
                <c:pt idx="5433">
                  <c:v>4.3</c:v>
                </c:pt>
                <c:pt idx="5434">
                  <c:v>4</c:v>
                </c:pt>
                <c:pt idx="5435">
                  <c:v>4.0999999999999996</c:v>
                </c:pt>
                <c:pt idx="5436">
                  <c:v>4.5999999999999996</c:v>
                </c:pt>
                <c:pt idx="5437">
                  <c:v>4.4000000000000004</c:v>
                </c:pt>
                <c:pt idx="5438">
                  <c:v>2.9</c:v>
                </c:pt>
                <c:pt idx="5439">
                  <c:v>4</c:v>
                </c:pt>
                <c:pt idx="5440">
                  <c:v>4.4000000000000004</c:v>
                </c:pt>
                <c:pt idx="5441">
                  <c:v>2.9</c:v>
                </c:pt>
                <c:pt idx="5442">
                  <c:v>2.9</c:v>
                </c:pt>
                <c:pt idx="5443">
                  <c:v>4.2</c:v>
                </c:pt>
                <c:pt idx="5444">
                  <c:v>3.1</c:v>
                </c:pt>
                <c:pt idx="5445">
                  <c:v>3.9</c:v>
                </c:pt>
                <c:pt idx="5446">
                  <c:v>4.8</c:v>
                </c:pt>
                <c:pt idx="5447">
                  <c:v>2.9</c:v>
                </c:pt>
                <c:pt idx="5448">
                  <c:v>2.9</c:v>
                </c:pt>
                <c:pt idx="5449">
                  <c:v>4.4000000000000004</c:v>
                </c:pt>
                <c:pt idx="5450">
                  <c:v>4.2</c:v>
                </c:pt>
                <c:pt idx="5451">
                  <c:v>4.0999999999999996</c:v>
                </c:pt>
                <c:pt idx="5452">
                  <c:v>2.9</c:v>
                </c:pt>
                <c:pt idx="5453">
                  <c:v>3.9</c:v>
                </c:pt>
                <c:pt idx="5454">
                  <c:v>3.9</c:v>
                </c:pt>
                <c:pt idx="5455">
                  <c:v>2.9</c:v>
                </c:pt>
                <c:pt idx="5456">
                  <c:v>2.9</c:v>
                </c:pt>
                <c:pt idx="5457">
                  <c:v>3.3</c:v>
                </c:pt>
                <c:pt idx="5458">
                  <c:v>3.8</c:v>
                </c:pt>
                <c:pt idx="5459">
                  <c:v>2.9</c:v>
                </c:pt>
                <c:pt idx="5460">
                  <c:v>4.7</c:v>
                </c:pt>
                <c:pt idx="5461">
                  <c:v>2.9</c:v>
                </c:pt>
                <c:pt idx="5462">
                  <c:v>4.3</c:v>
                </c:pt>
                <c:pt idx="5463">
                  <c:v>4.2</c:v>
                </c:pt>
                <c:pt idx="5464">
                  <c:v>4.2</c:v>
                </c:pt>
                <c:pt idx="5465">
                  <c:v>4.2</c:v>
                </c:pt>
                <c:pt idx="5466">
                  <c:v>2.9</c:v>
                </c:pt>
                <c:pt idx="5467">
                  <c:v>2.9</c:v>
                </c:pt>
                <c:pt idx="5468">
                  <c:v>4.4000000000000004</c:v>
                </c:pt>
                <c:pt idx="5469">
                  <c:v>4.2</c:v>
                </c:pt>
                <c:pt idx="5470">
                  <c:v>3.9</c:v>
                </c:pt>
                <c:pt idx="5471">
                  <c:v>2.9</c:v>
                </c:pt>
                <c:pt idx="5472">
                  <c:v>4.0999999999999996</c:v>
                </c:pt>
                <c:pt idx="5473">
                  <c:v>2.9</c:v>
                </c:pt>
                <c:pt idx="5474">
                  <c:v>3.1</c:v>
                </c:pt>
                <c:pt idx="5475">
                  <c:v>2.9</c:v>
                </c:pt>
                <c:pt idx="5476">
                  <c:v>2.9</c:v>
                </c:pt>
                <c:pt idx="5477">
                  <c:v>2.9</c:v>
                </c:pt>
                <c:pt idx="5478">
                  <c:v>3.7</c:v>
                </c:pt>
                <c:pt idx="5479">
                  <c:v>2.9</c:v>
                </c:pt>
                <c:pt idx="5480">
                  <c:v>4.7</c:v>
                </c:pt>
                <c:pt idx="5481">
                  <c:v>2.9</c:v>
                </c:pt>
                <c:pt idx="5482">
                  <c:v>2.9</c:v>
                </c:pt>
                <c:pt idx="5483">
                  <c:v>4.0999999999999996</c:v>
                </c:pt>
                <c:pt idx="5484">
                  <c:v>2.9</c:v>
                </c:pt>
                <c:pt idx="5485">
                  <c:v>2.9</c:v>
                </c:pt>
                <c:pt idx="5486">
                  <c:v>4.0999999999999996</c:v>
                </c:pt>
                <c:pt idx="5487">
                  <c:v>3.9</c:v>
                </c:pt>
                <c:pt idx="5488">
                  <c:v>2.9</c:v>
                </c:pt>
                <c:pt idx="5489">
                  <c:v>2.9</c:v>
                </c:pt>
                <c:pt idx="5490">
                  <c:v>2.9</c:v>
                </c:pt>
                <c:pt idx="5491">
                  <c:v>3.3</c:v>
                </c:pt>
                <c:pt idx="5492">
                  <c:v>2.9</c:v>
                </c:pt>
                <c:pt idx="5493">
                  <c:v>4.5</c:v>
                </c:pt>
                <c:pt idx="5494">
                  <c:v>2.9</c:v>
                </c:pt>
                <c:pt idx="5495">
                  <c:v>2.9</c:v>
                </c:pt>
                <c:pt idx="5496">
                  <c:v>2.9</c:v>
                </c:pt>
                <c:pt idx="5497">
                  <c:v>4.3</c:v>
                </c:pt>
                <c:pt idx="5498">
                  <c:v>3.7</c:v>
                </c:pt>
                <c:pt idx="5499">
                  <c:v>2.9</c:v>
                </c:pt>
                <c:pt idx="5500">
                  <c:v>2.9</c:v>
                </c:pt>
                <c:pt idx="5501">
                  <c:v>3.8</c:v>
                </c:pt>
                <c:pt idx="5502">
                  <c:v>2.9</c:v>
                </c:pt>
                <c:pt idx="5503">
                  <c:v>4.3</c:v>
                </c:pt>
                <c:pt idx="5504">
                  <c:v>4</c:v>
                </c:pt>
                <c:pt idx="5505">
                  <c:v>2.9</c:v>
                </c:pt>
                <c:pt idx="5506">
                  <c:v>2.9</c:v>
                </c:pt>
                <c:pt idx="5507">
                  <c:v>3.9</c:v>
                </c:pt>
                <c:pt idx="5508">
                  <c:v>4.0999999999999996</c:v>
                </c:pt>
                <c:pt idx="5509">
                  <c:v>4</c:v>
                </c:pt>
                <c:pt idx="5510">
                  <c:v>4.0999999999999996</c:v>
                </c:pt>
                <c:pt idx="5511">
                  <c:v>3.8</c:v>
                </c:pt>
                <c:pt idx="5512">
                  <c:v>4.3</c:v>
                </c:pt>
                <c:pt idx="5513">
                  <c:v>4.3</c:v>
                </c:pt>
                <c:pt idx="5514">
                  <c:v>2.9</c:v>
                </c:pt>
                <c:pt idx="5515">
                  <c:v>2.9</c:v>
                </c:pt>
                <c:pt idx="5516">
                  <c:v>4.4000000000000004</c:v>
                </c:pt>
                <c:pt idx="5517">
                  <c:v>4.0999999999999996</c:v>
                </c:pt>
                <c:pt idx="5518">
                  <c:v>2.9</c:v>
                </c:pt>
                <c:pt idx="5519">
                  <c:v>2.8</c:v>
                </c:pt>
                <c:pt idx="5520">
                  <c:v>4.3</c:v>
                </c:pt>
                <c:pt idx="5521">
                  <c:v>2.9</c:v>
                </c:pt>
                <c:pt idx="5522">
                  <c:v>2.9</c:v>
                </c:pt>
                <c:pt idx="5523">
                  <c:v>4.3</c:v>
                </c:pt>
                <c:pt idx="5524">
                  <c:v>4.2</c:v>
                </c:pt>
                <c:pt idx="5525">
                  <c:v>2.9</c:v>
                </c:pt>
                <c:pt idx="5526">
                  <c:v>3.7</c:v>
                </c:pt>
                <c:pt idx="5527">
                  <c:v>4</c:v>
                </c:pt>
                <c:pt idx="5528">
                  <c:v>4</c:v>
                </c:pt>
                <c:pt idx="5529">
                  <c:v>4.0999999999999996</c:v>
                </c:pt>
                <c:pt idx="5530">
                  <c:v>4.2</c:v>
                </c:pt>
                <c:pt idx="5531">
                  <c:v>4.2</c:v>
                </c:pt>
                <c:pt idx="5532">
                  <c:v>4.2</c:v>
                </c:pt>
                <c:pt idx="5533">
                  <c:v>2.9</c:v>
                </c:pt>
                <c:pt idx="5534">
                  <c:v>3.3</c:v>
                </c:pt>
                <c:pt idx="5535">
                  <c:v>2.9</c:v>
                </c:pt>
                <c:pt idx="5536">
                  <c:v>2.9</c:v>
                </c:pt>
                <c:pt idx="5537">
                  <c:v>2.9</c:v>
                </c:pt>
                <c:pt idx="5538">
                  <c:v>2.9</c:v>
                </c:pt>
                <c:pt idx="5539">
                  <c:v>3.8</c:v>
                </c:pt>
                <c:pt idx="5540">
                  <c:v>3.9</c:v>
                </c:pt>
                <c:pt idx="5541">
                  <c:v>4</c:v>
                </c:pt>
                <c:pt idx="5542">
                  <c:v>4.4000000000000004</c:v>
                </c:pt>
                <c:pt idx="5543">
                  <c:v>4.3</c:v>
                </c:pt>
                <c:pt idx="5544">
                  <c:v>4.4000000000000004</c:v>
                </c:pt>
                <c:pt idx="5545">
                  <c:v>3.4</c:v>
                </c:pt>
                <c:pt idx="5546">
                  <c:v>2.9</c:v>
                </c:pt>
                <c:pt idx="5547">
                  <c:v>4.2</c:v>
                </c:pt>
                <c:pt idx="5548">
                  <c:v>4</c:v>
                </c:pt>
                <c:pt idx="5549">
                  <c:v>2.9</c:v>
                </c:pt>
                <c:pt idx="5550">
                  <c:v>4.5</c:v>
                </c:pt>
                <c:pt idx="5551">
                  <c:v>4</c:v>
                </c:pt>
                <c:pt idx="5552">
                  <c:v>2.9</c:v>
                </c:pt>
                <c:pt idx="5553">
                  <c:v>4.0999999999999996</c:v>
                </c:pt>
                <c:pt idx="5554">
                  <c:v>2.9</c:v>
                </c:pt>
                <c:pt idx="5555">
                  <c:v>2.9</c:v>
                </c:pt>
                <c:pt idx="5556">
                  <c:v>4.3</c:v>
                </c:pt>
                <c:pt idx="5557">
                  <c:v>4</c:v>
                </c:pt>
                <c:pt idx="5558">
                  <c:v>2.9</c:v>
                </c:pt>
                <c:pt idx="5559">
                  <c:v>2.9</c:v>
                </c:pt>
                <c:pt idx="5560">
                  <c:v>2.9</c:v>
                </c:pt>
                <c:pt idx="5561">
                  <c:v>4.3</c:v>
                </c:pt>
                <c:pt idx="5562">
                  <c:v>2.9</c:v>
                </c:pt>
                <c:pt idx="5563">
                  <c:v>2.9</c:v>
                </c:pt>
                <c:pt idx="5564">
                  <c:v>4.4000000000000004</c:v>
                </c:pt>
                <c:pt idx="5565">
                  <c:v>4.5</c:v>
                </c:pt>
                <c:pt idx="5566">
                  <c:v>4.4000000000000004</c:v>
                </c:pt>
                <c:pt idx="5567">
                  <c:v>4.3</c:v>
                </c:pt>
                <c:pt idx="5568">
                  <c:v>4.0999999999999996</c:v>
                </c:pt>
                <c:pt idx="5569">
                  <c:v>2.9</c:v>
                </c:pt>
                <c:pt idx="5570">
                  <c:v>2.9</c:v>
                </c:pt>
                <c:pt idx="5571">
                  <c:v>2.9</c:v>
                </c:pt>
                <c:pt idx="5572">
                  <c:v>4.7</c:v>
                </c:pt>
                <c:pt idx="5573">
                  <c:v>2.9</c:v>
                </c:pt>
                <c:pt idx="5574">
                  <c:v>4</c:v>
                </c:pt>
                <c:pt idx="5575">
                  <c:v>2.9</c:v>
                </c:pt>
                <c:pt idx="5576">
                  <c:v>2.9</c:v>
                </c:pt>
                <c:pt idx="5577">
                  <c:v>2.9</c:v>
                </c:pt>
                <c:pt idx="5578">
                  <c:v>4.5</c:v>
                </c:pt>
                <c:pt idx="5579">
                  <c:v>2.9</c:v>
                </c:pt>
                <c:pt idx="5580">
                  <c:v>3.9</c:v>
                </c:pt>
                <c:pt idx="5581">
                  <c:v>4.4000000000000004</c:v>
                </c:pt>
                <c:pt idx="5582">
                  <c:v>2.9</c:v>
                </c:pt>
                <c:pt idx="5583">
                  <c:v>3.8</c:v>
                </c:pt>
                <c:pt idx="5584">
                  <c:v>3.8</c:v>
                </c:pt>
                <c:pt idx="5585">
                  <c:v>4.3</c:v>
                </c:pt>
                <c:pt idx="5586">
                  <c:v>4.2</c:v>
                </c:pt>
                <c:pt idx="5587">
                  <c:v>4</c:v>
                </c:pt>
                <c:pt idx="5588">
                  <c:v>2.9</c:v>
                </c:pt>
                <c:pt idx="5589">
                  <c:v>4.5</c:v>
                </c:pt>
                <c:pt idx="5590">
                  <c:v>4.3</c:v>
                </c:pt>
                <c:pt idx="5591">
                  <c:v>3.6</c:v>
                </c:pt>
                <c:pt idx="5592">
                  <c:v>2.9</c:v>
                </c:pt>
                <c:pt idx="5593">
                  <c:v>3.5</c:v>
                </c:pt>
                <c:pt idx="5594">
                  <c:v>2.9</c:v>
                </c:pt>
                <c:pt idx="5595">
                  <c:v>2.9</c:v>
                </c:pt>
                <c:pt idx="5596">
                  <c:v>2.9</c:v>
                </c:pt>
                <c:pt idx="5597">
                  <c:v>3.9</c:v>
                </c:pt>
                <c:pt idx="5598">
                  <c:v>3.8</c:v>
                </c:pt>
                <c:pt idx="5599">
                  <c:v>4.2</c:v>
                </c:pt>
                <c:pt idx="5600">
                  <c:v>4.0999999999999996</c:v>
                </c:pt>
                <c:pt idx="5601">
                  <c:v>4.0999999999999996</c:v>
                </c:pt>
                <c:pt idx="5602">
                  <c:v>2.9</c:v>
                </c:pt>
                <c:pt idx="5603">
                  <c:v>3.4</c:v>
                </c:pt>
                <c:pt idx="5604">
                  <c:v>2.9</c:v>
                </c:pt>
                <c:pt idx="5605">
                  <c:v>2.9</c:v>
                </c:pt>
                <c:pt idx="5606">
                  <c:v>3.8</c:v>
                </c:pt>
                <c:pt idx="5607">
                  <c:v>2.9</c:v>
                </c:pt>
                <c:pt idx="5608">
                  <c:v>5</c:v>
                </c:pt>
                <c:pt idx="5609">
                  <c:v>4.8</c:v>
                </c:pt>
                <c:pt idx="5610">
                  <c:v>2.9</c:v>
                </c:pt>
                <c:pt idx="5611">
                  <c:v>4.3</c:v>
                </c:pt>
                <c:pt idx="5612">
                  <c:v>3.7</c:v>
                </c:pt>
                <c:pt idx="5613">
                  <c:v>4.0999999999999996</c:v>
                </c:pt>
                <c:pt idx="5614">
                  <c:v>4.9000000000000004</c:v>
                </c:pt>
                <c:pt idx="5615">
                  <c:v>2.9</c:v>
                </c:pt>
                <c:pt idx="5616">
                  <c:v>4</c:v>
                </c:pt>
                <c:pt idx="5617">
                  <c:v>4.0999999999999996</c:v>
                </c:pt>
                <c:pt idx="5618">
                  <c:v>4.8</c:v>
                </c:pt>
                <c:pt idx="5619">
                  <c:v>2.9</c:v>
                </c:pt>
                <c:pt idx="5620">
                  <c:v>2.9</c:v>
                </c:pt>
                <c:pt idx="5621">
                  <c:v>2.9</c:v>
                </c:pt>
                <c:pt idx="5622">
                  <c:v>3.9</c:v>
                </c:pt>
                <c:pt idx="5623">
                  <c:v>4.0999999999999996</c:v>
                </c:pt>
                <c:pt idx="5624">
                  <c:v>2.9</c:v>
                </c:pt>
                <c:pt idx="5625">
                  <c:v>2.9</c:v>
                </c:pt>
                <c:pt idx="5626">
                  <c:v>4.4000000000000004</c:v>
                </c:pt>
                <c:pt idx="5627">
                  <c:v>4.5</c:v>
                </c:pt>
                <c:pt idx="5628">
                  <c:v>4.4000000000000004</c:v>
                </c:pt>
                <c:pt idx="5629">
                  <c:v>4.3</c:v>
                </c:pt>
                <c:pt idx="5630">
                  <c:v>4.4000000000000004</c:v>
                </c:pt>
                <c:pt idx="5631">
                  <c:v>4.3</c:v>
                </c:pt>
                <c:pt idx="5632">
                  <c:v>3.4</c:v>
                </c:pt>
                <c:pt idx="5633">
                  <c:v>3.7</c:v>
                </c:pt>
                <c:pt idx="5634">
                  <c:v>3.7</c:v>
                </c:pt>
                <c:pt idx="5635">
                  <c:v>4.0999999999999996</c:v>
                </c:pt>
                <c:pt idx="5636">
                  <c:v>4.2</c:v>
                </c:pt>
                <c:pt idx="5637">
                  <c:v>4.5</c:v>
                </c:pt>
                <c:pt idx="5638">
                  <c:v>2.9</c:v>
                </c:pt>
                <c:pt idx="5639">
                  <c:v>3.4</c:v>
                </c:pt>
                <c:pt idx="5640">
                  <c:v>4.5</c:v>
                </c:pt>
                <c:pt idx="5641">
                  <c:v>2.9</c:v>
                </c:pt>
                <c:pt idx="5642">
                  <c:v>4.5</c:v>
                </c:pt>
                <c:pt idx="5643">
                  <c:v>3.9</c:v>
                </c:pt>
                <c:pt idx="5644">
                  <c:v>3.2</c:v>
                </c:pt>
                <c:pt idx="5645">
                  <c:v>3.9</c:v>
                </c:pt>
                <c:pt idx="5646">
                  <c:v>2.9</c:v>
                </c:pt>
                <c:pt idx="5647">
                  <c:v>2.9</c:v>
                </c:pt>
                <c:pt idx="5648">
                  <c:v>3.5</c:v>
                </c:pt>
                <c:pt idx="5649">
                  <c:v>3.8</c:v>
                </c:pt>
                <c:pt idx="5650">
                  <c:v>2.9</c:v>
                </c:pt>
                <c:pt idx="5651">
                  <c:v>4.4000000000000004</c:v>
                </c:pt>
                <c:pt idx="5652">
                  <c:v>4.5999999999999996</c:v>
                </c:pt>
                <c:pt idx="5653">
                  <c:v>2.9</c:v>
                </c:pt>
                <c:pt idx="5654">
                  <c:v>2.9</c:v>
                </c:pt>
                <c:pt idx="5655">
                  <c:v>4.3</c:v>
                </c:pt>
                <c:pt idx="5656">
                  <c:v>2.9</c:v>
                </c:pt>
                <c:pt idx="5657">
                  <c:v>3.7</c:v>
                </c:pt>
                <c:pt idx="5658">
                  <c:v>2.9</c:v>
                </c:pt>
                <c:pt idx="5659">
                  <c:v>3.8</c:v>
                </c:pt>
                <c:pt idx="5660">
                  <c:v>2.9</c:v>
                </c:pt>
                <c:pt idx="5661">
                  <c:v>4.0999999999999996</c:v>
                </c:pt>
                <c:pt idx="5662">
                  <c:v>2.9</c:v>
                </c:pt>
                <c:pt idx="5663">
                  <c:v>4.0999999999999996</c:v>
                </c:pt>
                <c:pt idx="5664">
                  <c:v>4.3</c:v>
                </c:pt>
                <c:pt idx="5665">
                  <c:v>2.9</c:v>
                </c:pt>
                <c:pt idx="5666">
                  <c:v>3.9</c:v>
                </c:pt>
                <c:pt idx="5667">
                  <c:v>4.0999999999999996</c:v>
                </c:pt>
                <c:pt idx="5668">
                  <c:v>3.9</c:v>
                </c:pt>
                <c:pt idx="5669">
                  <c:v>2.9</c:v>
                </c:pt>
                <c:pt idx="5670">
                  <c:v>2.9</c:v>
                </c:pt>
                <c:pt idx="5671">
                  <c:v>4.2</c:v>
                </c:pt>
                <c:pt idx="5672">
                  <c:v>2.9</c:v>
                </c:pt>
                <c:pt idx="5673">
                  <c:v>4.5</c:v>
                </c:pt>
                <c:pt idx="5674">
                  <c:v>2.9</c:v>
                </c:pt>
                <c:pt idx="5675">
                  <c:v>3.7</c:v>
                </c:pt>
                <c:pt idx="5676">
                  <c:v>4.0999999999999996</c:v>
                </c:pt>
                <c:pt idx="5677">
                  <c:v>3.8</c:v>
                </c:pt>
                <c:pt idx="5678">
                  <c:v>3.7</c:v>
                </c:pt>
                <c:pt idx="5679">
                  <c:v>2.9</c:v>
                </c:pt>
                <c:pt idx="5680">
                  <c:v>4.3</c:v>
                </c:pt>
                <c:pt idx="5681">
                  <c:v>2.9</c:v>
                </c:pt>
                <c:pt idx="5682">
                  <c:v>2.9</c:v>
                </c:pt>
                <c:pt idx="5683">
                  <c:v>4.5</c:v>
                </c:pt>
                <c:pt idx="5684">
                  <c:v>3.4</c:v>
                </c:pt>
                <c:pt idx="5685">
                  <c:v>3.9</c:v>
                </c:pt>
                <c:pt idx="5686">
                  <c:v>4</c:v>
                </c:pt>
                <c:pt idx="5687">
                  <c:v>4.4000000000000004</c:v>
                </c:pt>
                <c:pt idx="5688">
                  <c:v>2.9</c:v>
                </c:pt>
                <c:pt idx="5689">
                  <c:v>2.9</c:v>
                </c:pt>
                <c:pt idx="5690">
                  <c:v>3.9</c:v>
                </c:pt>
                <c:pt idx="5691">
                  <c:v>2.9</c:v>
                </c:pt>
                <c:pt idx="5692">
                  <c:v>4.3</c:v>
                </c:pt>
                <c:pt idx="5693">
                  <c:v>3.7</c:v>
                </c:pt>
                <c:pt idx="5694">
                  <c:v>4.7</c:v>
                </c:pt>
                <c:pt idx="5695">
                  <c:v>4</c:v>
                </c:pt>
                <c:pt idx="5696">
                  <c:v>2.9</c:v>
                </c:pt>
                <c:pt idx="5697">
                  <c:v>3.9</c:v>
                </c:pt>
                <c:pt idx="5698">
                  <c:v>3.8</c:v>
                </c:pt>
                <c:pt idx="5699">
                  <c:v>2.9</c:v>
                </c:pt>
                <c:pt idx="5700">
                  <c:v>3.9</c:v>
                </c:pt>
                <c:pt idx="5701">
                  <c:v>2.9</c:v>
                </c:pt>
                <c:pt idx="5702">
                  <c:v>2.9</c:v>
                </c:pt>
                <c:pt idx="5703">
                  <c:v>2.9</c:v>
                </c:pt>
                <c:pt idx="5704">
                  <c:v>2.9</c:v>
                </c:pt>
                <c:pt idx="5705">
                  <c:v>2.9</c:v>
                </c:pt>
                <c:pt idx="5706">
                  <c:v>2.9</c:v>
                </c:pt>
                <c:pt idx="5707">
                  <c:v>2.9</c:v>
                </c:pt>
                <c:pt idx="5708">
                  <c:v>2.9</c:v>
                </c:pt>
                <c:pt idx="5709">
                  <c:v>2.9</c:v>
                </c:pt>
                <c:pt idx="5710">
                  <c:v>2.9</c:v>
                </c:pt>
                <c:pt idx="5711">
                  <c:v>4.0999999999999996</c:v>
                </c:pt>
                <c:pt idx="5712">
                  <c:v>4.5</c:v>
                </c:pt>
                <c:pt idx="5713">
                  <c:v>2.9</c:v>
                </c:pt>
                <c:pt idx="5714">
                  <c:v>4.0999999999999996</c:v>
                </c:pt>
                <c:pt idx="5715">
                  <c:v>2.9</c:v>
                </c:pt>
                <c:pt idx="5716">
                  <c:v>4</c:v>
                </c:pt>
                <c:pt idx="5717">
                  <c:v>2.9</c:v>
                </c:pt>
                <c:pt idx="5718">
                  <c:v>2.9</c:v>
                </c:pt>
                <c:pt idx="5719">
                  <c:v>4.0999999999999996</c:v>
                </c:pt>
                <c:pt idx="5720">
                  <c:v>2.9</c:v>
                </c:pt>
                <c:pt idx="5721">
                  <c:v>2.9</c:v>
                </c:pt>
                <c:pt idx="5722">
                  <c:v>3.9</c:v>
                </c:pt>
                <c:pt idx="5723">
                  <c:v>2.9</c:v>
                </c:pt>
                <c:pt idx="5724">
                  <c:v>4.4000000000000004</c:v>
                </c:pt>
                <c:pt idx="5725">
                  <c:v>4.4000000000000004</c:v>
                </c:pt>
                <c:pt idx="5726">
                  <c:v>3.5</c:v>
                </c:pt>
                <c:pt idx="5727">
                  <c:v>2.9</c:v>
                </c:pt>
                <c:pt idx="5728">
                  <c:v>2.9</c:v>
                </c:pt>
                <c:pt idx="5729">
                  <c:v>2.9</c:v>
                </c:pt>
                <c:pt idx="5730">
                  <c:v>4.4000000000000004</c:v>
                </c:pt>
                <c:pt idx="5731">
                  <c:v>4.7</c:v>
                </c:pt>
                <c:pt idx="5732">
                  <c:v>2.9</c:v>
                </c:pt>
                <c:pt idx="5733">
                  <c:v>2.9</c:v>
                </c:pt>
                <c:pt idx="5734">
                  <c:v>2.9</c:v>
                </c:pt>
                <c:pt idx="5735">
                  <c:v>4</c:v>
                </c:pt>
                <c:pt idx="5736">
                  <c:v>4.4000000000000004</c:v>
                </c:pt>
                <c:pt idx="5737">
                  <c:v>4.5</c:v>
                </c:pt>
                <c:pt idx="5738">
                  <c:v>4.3</c:v>
                </c:pt>
                <c:pt idx="5739">
                  <c:v>3</c:v>
                </c:pt>
                <c:pt idx="5740">
                  <c:v>4.2</c:v>
                </c:pt>
                <c:pt idx="5741">
                  <c:v>2.9</c:v>
                </c:pt>
                <c:pt idx="5742">
                  <c:v>2.9</c:v>
                </c:pt>
                <c:pt idx="5743">
                  <c:v>2.9</c:v>
                </c:pt>
                <c:pt idx="5744">
                  <c:v>2.9</c:v>
                </c:pt>
                <c:pt idx="5745">
                  <c:v>2.9</c:v>
                </c:pt>
                <c:pt idx="5746">
                  <c:v>2.9</c:v>
                </c:pt>
                <c:pt idx="5747">
                  <c:v>4</c:v>
                </c:pt>
                <c:pt idx="5748">
                  <c:v>2.9</c:v>
                </c:pt>
                <c:pt idx="5749">
                  <c:v>2.9</c:v>
                </c:pt>
                <c:pt idx="5750">
                  <c:v>2.9</c:v>
                </c:pt>
                <c:pt idx="5751">
                  <c:v>4.5</c:v>
                </c:pt>
                <c:pt idx="5752">
                  <c:v>4.7</c:v>
                </c:pt>
                <c:pt idx="5753">
                  <c:v>2.9</c:v>
                </c:pt>
                <c:pt idx="5754">
                  <c:v>4.3</c:v>
                </c:pt>
                <c:pt idx="5755">
                  <c:v>4.5999999999999996</c:v>
                </c:pt>
                <c:pt idx="5756">
                  <c:v>4</c:v>
                </c:pt>
                <c:pt idx="5757">
                  <c:v>4.4000000000000004</c:v>
                </c:pt>
                <c:pt idx="5758">
                  <c:v>4</c:v>
                </c:pt>
                <c:pt idx="5759">
                  <c:v>4</c:v>
                </c:pt>
                <c:pt idx="5760">
                  <c:v>3.8</c:v>
                </c:pt>
                <c:pt idx="5761">
                  <c:v>2.9</c:v>
                </c:pt>
                <c:pt idx="5762">
                  <c:v>2.9</c:v>
                </c:pt>
                <c:pt idx="5763">
                  <c:v>3.6</c:v>
                </c:pt>
                <c:pt idx="5764">
                  <c:v>4.5999999999999996</c:v>
                </c:pt>
                <c:pt idx="5765">
                  <c:v>4.4000000000000004</c:v>
                </c:pt>
                <c:pt idx="5766">
                  <c:v>3.8</c:v>
                </c:pt>
                <c:pt idx="5767">
                  <c:v>4.0999999999999996</c:v>
                </c:pt>
                <c:pt idx="5768">
                  <c:v>3.7</c:v>
                </c:pt>
                <c:pt idx="5769">
                  <c:v>2.9</c:v>
                </c:pt>
                <c:pt idx="5770">
                  <c:v>4.5</c:v>
                </c:pt>
                <c:pt idx="5771">
                  <c:v>4.3</c:v>
                </c:pt>
                <c:pt idx="5772">
                  <c:v>4.5</c:v>
                </c:pt>
                <c:pt idx="5773">
                  <c:v>2.9</c:v>
                </c:pt>
                <c:pt idx="5774">
                  <c:v>2.9</c:v>
                </c:pt>
                <c:pt idx="5775">
                  <c:v>4.3</c:v>
                </c:pt>
                <c:pt idx="5776">
                  <c:v>4.2</c:v>
                </c:pt>
                <c:pt idx="5777">
                  <c:v>4.2</c:v>
                </c:pt>
                <c:pt idx="5778">
                  <c:v>2.9</c:v>
                </c:pt>
                <c:pt idx="5779">
                  <c:v>4.2</c:v>
                </c:pt>
                <c:pt idx="5780">
                  <c:v>2.9</c:v>
                </c:pt>
                <c:pt idx="5781">
                  <c:v>3.7</c:v>
                </c:pt>
                <c:pt idx="5782">
                  <c:v>4.0999999999999996</c:v>
                </c:pt>
                <c:pt idx="5783">
                  <c:v>4.4000000000000004</c:v>
                </c:pt>
                <c:pt idx="5784">
                  <c:v>3.9</c:v>
                </c:pt>
                <c:pt idx="5785">
                  <c:v>3.8</c:v>
                </c:pt>
                <c:pt idx="5786">
                  <c:v>4.3</c:v>
                </c:pt>
                <c:pt idx="5787">
                  <c:v>4.0999999999999996</c:v>
                </c:pt>
                <c:pt idx="5788">
                  <c:v>3</c:v>
                </c:pt>
                <c:pt idx="5789">
                  <c:v>2.9</c:v>
                </c:pt>
                <c:pt idx="5790">
                  <c:v>3.7</c:v>
                </c:pt>
                <c:pt idx="5791">
                  <c:v>2.9</c:v>
                </c:pt>
                <c:pt idx="5792">
                  <c:v>4.3</c:v>
                </c:pt>
                <c:pt idx="5793">
                  <c:v>2.9</c:v>
                </c:pt>
                <c:pt idx="5794">
                  <c:v>2.9</c:v>
                </c:pt>
                <c:pt idx="5795">
                  <c:v>2.9</c:v>
                </c:pt>
                <c:pt idx="5796">
                  <c:v>3.8</c:v>
                </c:pt>
                <c:pt idx="5797">
                  <c:v>3.9</c:v>
                </c:pt>
                <c:pt idx="5798">
                  <c:v>3.9</c:v>
                </c:pt>
                <c:pt idx="5799">
                  <c:v>4.2</c:v>
                </c:pt>
                <c:pt idx="5800">
                  <c:v>4.2</c:v>
                </c:pt>
                <c:pt idx="5801">
                  <c:v>4.0999999999999996</c:v>
                </c:pt>
                <c:pt idx="5802">
                  <c:v>4.2</c:v>
                </c:pt>
                <c:pt idx="5803">
                  <c:v>4.2</c:v>
                </c:pt>
                <c:pt idx="5804">
                  <c:v>4</c:v>
                </c:pt>
                <c:pt idx="5805">
                  <c:v>2.9</c:v>
                </c:pt>
                <c:pt idx="5806">
                  <c:v>4.0999999999999996</c:v>
                </c:pt>
                <c:pt idx="5807">
                  <c:v>2.9</c:v>
                </c:pt>
                <c:pt idx="5808">
                  <c:v>2.9</c:v>
                </c:pt>
                <c:pt idx="5809">
                  <c:v>2.9</c:v>
                </c:pt>
                <c:pt idx="5810">
                  <c:v>4.4000000000000004</c:v>
                </c:pt>
                <c:pt idx="5811">
                  <c:v>4.4000000000000004</c:v>
                </c:pt>
                <c:pt idx="5812">
                  <c:v>2.9</c:v>
                </c:pt>
                <c:pt idx="5813">
                  <c:v>3.9</c:v>
                </c:pt>
                <c:pt idx="5814">
                  <c:v>4.0999999999999996</c:v>
                </c:pt>
                <c:pt idx="5815">
                  <c:v>4.5</c:v>
                </c:pt>
                <c:pt idx="5816">
                  <c:v>4.0999999999999996</c:v>
                </c:pt>
                <c:pt idx="5817">
                  <c:v>4</c:v>
                </c:pt>
                <c:pt idx="5818">
                  <c:v>2.9</c:v>
                </c:pt>
                <c:pt idx="5819">
                  <c:v>3.3</c:v>
                </c:pt>
                <c:pt idx="5820">
                  <c:v>4</c:v>
                </c:pt>
                <c:pt idx="5821">
                  <c:v>2.9</c:v>
                </c:pt>
                <c:pt idx="5822">
                  <c:v>4.3</c:v>
                </c:pt>
                <c:pt idx="5823">
                  <c:v>4</c:v>
                </c:pt>
                <c:pt idx="5824">
                  <c:v>4.7</c:v>
                </c:pt>
                <c:pt idx="5825">
                  <c:v>2.9</c:v>
                </c:pt>
                <c:pt idx="5826">
                  <c:v>2.9</c:v>
                </c:pt>
                <c:pt idx="5827">
                  <c:v>2.9</c:v>
                </c:pt>
                <c:pt idx="5828">
                  <c:v>2.9</c:v>
                </c:pt>
                <c:pt idx="5829">
                  <c:v>2.9</c:v>
                </c:pt>
                <c:pt idx="5830">
                  <c:v>2.9</c:v>
                </c:pt>
                <c:pt idx="5831">
                  <c:v>2.9</c:v>
                </c:pt>
                <c:pt idx="5832">
                  <c:v>2.9</c:v>
                </c:pt>
                <c:pt idx="5833">
                  <c:v>4.4000000000000004</c:v>
                </c:pt>
                <c:pt idx="5834">
                  <c:v>4.5</c:v>
                </c:pt>
                <c:pt idx="5835">
                  <c:v>2.9</c:v>
                </c:pt>
                <c:pt idx="5836">
                  <c:v>4.0999999999999996</c:v>
                </c:pt>
                <c:pt idx="5837">
                  <c:v>4</c:v>
                </c:pt>
                <c:pt idx="5838">
                  <c:v>4</c:v>
                </c:pt>
                <c:pt idx="5839">
                  <c:v>4.5</c:v>
                </c:pt>
                <c:pt idx="5840">
                  <c:v>4.3</c:v>
                </c:pt>
                <c:pt idx="5841">
                  <c:v>2.9</c:v>
                </c:pt>
                <c:pt idx="5842">
                  <c:v>2.9</c:v>
                </c:pt>
                <c:pt idx="5843">
                  <c:v>2.9</c:v>
                </c:pt>
                <c:pt idx="5844">
                  <c:v>4.0999999999999996</c:v>
                </c:pt>
                <c:pt idx="5845">
                  <c:v>3.8</c:v>
                </c:pt>
                <c:pt idx="5846">
                  <c:v>4.4000000000000004</c:v>
                </c:pt>
                <c:pt idx="5847">
                  <c:v>4.0999999999999996</c:v>
                </c:pt>
                <c:pt idx="5848">
                  <c:v>2.9</c:v>
                </c:pt>
                <c:pt idx="5849">
                  <c:v>3.8</c:v>
                </c:pt>
                <c:pt idx="5850">
                  <c:v>2.9</c:v>
                </c:pt>
                <c:pt idx="5851">
                  <c:v>4.2</c:v>
                </c:pt>
                <c:pt idx="5852">
                  <c:v>4.3</c:v>
                </c:pt>
                <c:pt idx="5853">
                  <c:v>4</c:v>
                </c:pt>
                <c:pt idx="5854">
                  <c:v>3.7</c:v>
                </c:pt>
                <c:pt idx="5855">
                  <c:v>2.9</c:v>
                </c:pt>
                <c:pt idx="5856">
                  <c:v>3.6</c:v>
                </c:pt>
                <c:pt idx="5857">
                  <c:v>4.2</c:v>
                </c:pt>
                <c:pt idx="5858">
                  <c:v>4.5</c:v>
                </c:pt>
                <c:pt idx="5859">
                  <c:v>4.4000000000000004</c:v>
                </c:pt>
                <c:pt idx="5860">
                  <c:v>2.9</c:v>
                </c:pt>
                <c:pt idx="5861">
                  <c:v>4.3</c:v>
                </c:pt>
                <c:pt idx="5862">
                  <c:v>4.4000000000000004</c:v>
                </c:pt>
                <c:pt idx="5863">
                  <c:v>4.2</c:v>
                </c:pt>
                <c:pt idx="5864">
                  <c:v>4.0999999999999996</c:v>
                </c:pt>
                <c:pt idx="5865">
                  <c:v>2.9</c:v>
                </c:pt>
                <c:pt idx="5866">
                  <c:v>3.2</c:v>
                </c:pt>
                <c:pt idx="5867">
                  <c:v>4.0999999999999996</c:v>
                </c:pt>
                <c:pt idx="5868">
                  <c:v>4.4000000000000004</c:v>
                </c:pt>
                <c:pt idx="5869">
                  <c:v>4.0999999999999996</c:v>
                </c:pt>
                <c:pt idx="5870">
                  <c:v>2.9</c:v>
                </c:pt>
                <c:pt idx="5871">
                  <c:v>2.9</c:v>
                </c:pt>
                <c:pt idx="5872">
                  <c:v>2.9</c:v>
                </c:pt>
                <c:pt idx="5873">
                  <c:v>3.3</c:v>
                </c:pt>
                <c:pt idx="5874">
                  <c:v>2.9</c:v>
                </c:pt>
                <c:pt idx="5875">
                  <c:v>2.9</c:v>
                </c:pt>
                <c:pt idx="5876">
                  <c:v>4</c:v>
                </c:pt>
                <c:pt idx="5877">
                  <c:v>2.9</c:v>
                </c:pt>
                <c:pt idx="5878">
                  <c:v>3.7</c:v>
                </c:pt>
                <c:pt idx="5879">
                  <c:v>2.9</c:v>
                </c:pt>
                <c:pt idx="5880">
                  <c:v>2.9</c:v>
                </c:pt>
                <c:pt idx="5881">
                  <c:v>4.4000000000000004</c:v>
                </c:pt>
                <c:pt idx="5882">
                  <c:v>2.9</c:v>
                </c:pt>
                <c:pt idx="5883">
                  <c:v>3.3</c:v>
                </c:pt>
                <c:pt idx="5884">
                  <c:v>2.9</c:v>
                </c:pt>
                <c:pt idx="5885">
                  <c:v>4.2</c:v>
                </c:pt>
                <c:pt idx="5886">
                  <c:v>2.9</c:v>
                </c:pt>
                <c:pt idx="5887">
                  <c:v>4.0999999999999996</c:v>
                </c:pt>
                <c:pt idx="5888">
                  <c:v>4.0999999999999996</c:v>
                </c:pt>
                <c:pt idx="5889">
                  <c:v>2.9</c:v>
                </c:pt>
                <c:pt idx="5890">
                  <c:v>4</c:v>
                </c:pt>
                <c:pt idx="5891">
                  <c:v>4</c:v>
                </c:pt>
                <c:pt idx="5892">
                  <c:v>4.3</c:v>
                </c:pt>
                <c:pt idx="5893">
                  <c:v>2.9</c:v>
                </c:pt>
                <c:pt idx="5894">
                  <c:v>4.2</c:v>
                </c:pt>
                <c:pt idx="5895">
                  <c:v>4</c:v>
                </c:pt>
                <c:pt idx="5896">
                  <c:v>2.9</c:v>
                </c:pt>
                <c:pt idx="5897">
                  <c:v>2.9</c:v>
                </c:pt>
                <c:pt idx="5898">
                  <c:v>4</c:v>
                </c:pt>
                <c:pt idx="5899">
                  <c:v>2.9</c:v>
                </c:pt>
                <c:pt idx="5900">
                  <c:v>2.9</c:v>
                </c:pt>
                <c:pt idx="5901">
                  <c:v>2.9</c:v>
                </c:pt>
                <c:pt idx="5902">
                  <c:v>4.5999999999999996</c:v>
                </c:pt>
                <c:pt idx="5903">
                  <c:v>3.6</c:v>
                </c:pt>
                <c:pt idx="5904">
                  <c:v>2.9</c:v>
                </c:pt>
                <c:pt idx="5905">
                  <c:v>4.4000000000000004</c:v>
                </c:pt>
                <c:pt idx="5906">
                  <c:v>4.2</c:v>
                </c:pt>
                <c:pt idx="5907">
                  <c:v>2.9</c:v>
                </c:pt>
                <c:pt idx="5908">
                  <c:v>2.9</c:v>
                </c:pt>
                <c:pt idx="5909">
                  <c:v>4.4000000000000004</c:v>
                </c:pt>
                <c:pt idx="5910">
                  <c:v>4.5999999999999996</c:v>
                </c:pt>
                <c:pt idx="5911">
                  <c:v>2.9</c:v>
                </c:pt>
                <c:pt idx="5912">
                  <c:v>2.9</c:v>
                </c:pt>
                <c:pt idx="5913">
                  <c:v>4.0999999999999996</c:v>
                </c:pt>
                <c:pt idx="5914">
                  <c:v>4.3</c:v>
                </c:pt>
                <c:pt idx="5915">
                  <c:v>4.3</c:v>
                </c:pt>
                <c:pt idx="5916">
                  <c:v>4.4000000000000004</c:v>
                </c:pt>
                <c:pt idx="5917">
                  <c:v>2.9</c:v>
                </c:pt>
                <c:pt idx="5918">
                  <c:v>4.7</c:v>
                </c:pt>
                <c:pt idx="5919">
                  <c:v>2.9</c:v>
                </c:pt>
                <c:pt idx="5920">
                  <c:v>4.0999999999999996</c:v>
                </c:pt>
                <c:pt idx="5921">
                  <c:v>3.6</c:v>
                </c:pt>
                <c:pt idx="5922">
                  <c:v>4.5999999999999996</c:v>
                </c:pt>
                <c:pt idx="5923">
                  <c:v>2.9</c:v>
                </c:pt>
                <c:pt idx="5924">
                  <c:v>2.9</c:v>
                </c:pt>
                <c:pt idx="5925">
                  <c:v>2.9</c:v>
                </c:pt>
                <c:pt idx="5926">
                  <c:v>2.9</c:v>
                </c:pt>
                <c:pt idx="5927">
                  <c:v>2.9</c:v>
                </c:pt>
                <c:pt idx="5928">
                  <c:v>4.3</c:v>
                </c:pt>
                <c:pt idx="5929">
                  <c:v>4</c:v>
                </c:pt>
                <c:pt idx="5930">
                  <c:v>4.5999999999999996</c:v>
                </c:pt>
                <c:pt idx="5931">
                  <c:v>2.9</c:v>
                </c:pt>
                <c:pt idx="5932">
                  <c:v>3.3</c:v>
                </c:pt>
                <c:pt idx="5933">
                  <c:v>2.9</c:v>
                </c:pt>
                <c:pt idx="5934">
                  <c:v>4.7</c:v>
                </c:pt>
                <c:pt idx="5935">
                  <c:v>4.2</c:v>
                </c:pt>
                <c:pt idx="5936">
                  <c:v>4.0999999999999996</c:v>
                </c:pt>
                <c:pt idx="5937">
                  <c:v>2.9</c:v>
                </c:pt>
                <c:pt idx="5938">
                  <c:v>3.7</c:v>
                </c:pt>
                <c:pt idx="5939">
                  <c:v>3.5</c:v>
                </c:pt>
                <c:pt idx="5940">
                  <c:v>2.9</c:v>
                </c:pt>
                <c:pt idx="5941">
                  <c:v>2.9</c:v>
                </c:pt>
                <c:pt idx="5942">
                  <c:v>2.9</c:v>
                </c:pt>
                <c:pt idx="5943">
                  <c:v>2.9</c:v>
                </c:pt>
                <c:pt idx="5944">
                  <c:v>2.9</c:v>
                </c:pt>
                <c:pt idx="5945">
                  <c:v>4.4000000000000004</c:v>
                </c:pt>
                <c:pt idx="5946">
                  <c:v>2.9</c:v>
                </c:pt>
                <c:pt idx="5947">
                  <c:v>2.9</c:v>
                </c:pt>
                <c:pt idx="5948">
                  <c:v>4</c:v>
                </c:pt>
                <c:pt idx="5949">
                  <c:v>2.9</c:v>
                </c:pt>
                <c:pt idx="5950">
                  <c:v>2.9</c:v>
                </c:pt>
                <c:pt idx="5951">
                  <c:v>3.8</c:v>
                </c:pt>
                <c:pt idx="5952">
                  <c:v>3.8</c:v>
                </c:pt>
                <c:pt idx="5953">
                  <c:v>4</c:v>
                </c:pt>
                <c:pt idx="5954">
                  <c:v>2.9</c:v>
                </c:pt>
                <c:pt idx="5955">
                  <c:v>2.9</c:v>
                </c:pt>
                <c:pt idx="5956">
                  <c:v>2.9</c:v>
                </c:pt>
                <c:pt idx="5957">
                  <c:v>4.3</c:v>
                </c:pt>
                <c:pt idx="5958">
                  <c:v>4.5999999999999996</c:v>
                </c:pt>
                <c:pt idx="5959">
                  <c:v>4.3</c:v>
                </c:pt>
                <c:pt idx="5960">
                  <c:v>3.9</c:v>
                </c:pt>
                <c:pt idx="5961">
                  <c:v>2.9</c:v>
                </c:pt>
                <c:pt idx="5962">
                  <c:v>4.7</c:v>
                </c:pt>
                <c:pt idx="5963">
                  <c:v>4.2</c:v>
                </c:pt>
                <c:pt idx="5964">
                  <c:v>2.9</c:v>
                </c:pt>
                <c:pt idx="5965">
                  <c:v>2.9</c:v>
                </c:pt>
                <c:pt idx="5966">
                  <c:v>4.4000000000000004</c:v>
                </c:pt>
                <c:pt idx="5967">
                  <c:v>2.9</c:v>
                </c:pt>
                <c:pt idx="5968">
                  <c:v>2.9</c:v>
                </c:pt>
                <c:pt idx="5969">
                  <c:v>2.9</c:v>
                </c:pt>
                <c:pt idx="5970">
                  <c:v>4</c:v>
                </c:pt>
                <c:pt idx="5971">
                  <c:v>2.9</c:v>
                </c:pt>
                <c:pt idx="5972">
                  <c:v>4.2</c:v>
                </c:pt>
                <c:pt idx="5973">
                  <c:v>2.9</c:v>
                </c:pt>
                <c:pt idx="5974">
                  <c:v>4.3</c:v>
                </c:pt>
                <c:pt idx="5975">
                  <c:v>2.9</c:v>
                </c:pt>
                <c:pt idx="5976">
                  <c:v>4.5</c:v>
                </c:pt>
                <c:pt idx="5977">
                  <c:v>2.9</c:v>
                </c:pt>
                <c:pt idx="5978">
                  <c:v>4.4000000000000004</c:v>
                </c:pt>
                <c:pt idx="5979">
                  <c:v>3.8</c:v>
                </c:pt>
                <c:pt idx="5980">
                  <c:v>2.9</c:v>
                </c:pt>
                <c:pt idx="5981">
                  <c:v>4.5</c:v>
                </c:pt>
                <c:pt idx="5982">
                  <c:v>4.2</c:v>
                </c:pt>
                <c:pt idx="5983">
                  <c:v>2.9</c:v>
                </c:pt>
                <c:pt idx="5984">
                  <c:v>4.0999999999999996</c:v>
                </c:pt>
                <c:pt idx="5985">
                  <c:v>2.9</c:v>
                </c:pt>
                <c:pt idx="5986">
                  <c:v>4.5</c:v>
                </c:pt>
                <c:pt idx="5987">
                  <c:v>4.7</c:v>
                </c:pt>
                <c:pt idx="5988">
                  <c:v>4.0999999999999996</c:v>
                </c:pt>
                <c:pt idx="5989">
                  <c:v>2.9</c:v>
                </c:pt>
                <c:pt idx="5990">
                  <c:v>2.9</c:v>
                </c:pt>
                <c:pt idx="5991">
                  <c:v>2.9</c:v>
                </c:pt>
                <c:pt idx="5992">
                  <c:v>4.2</c:v>
                </c:pt>
                <c:pt idx="5993">
                  <c:v>4.0999999999999996</c:v>
                </c:pt>
                <c:pt idx="5994">
                  <c:v>4.3</c:v>
                </c:pt>
                <c:pt idx="5995">
                  <c:v>4.5</c:v>
                </c:pt>
                <c:pt idx="5996">
                  <c:v>3.8</c:v>
                </c:pt>
                <c:pt idx="5997">
                  <c:v>2.9</c:v>
                </c:pt>
                <c:pt idx="5998">
                  <c:v>2.9</c:v>
                </c:pt>
                <c:pt idx="5999">
                  <c:v>4.5</c:v>
                </c:pt>
                <c:pt idx="6000">
                  <c:v>4.3</c:v>
                </c:pt>
                <c:pt idx="6001">
                  <c:v>2.9</c:v>
                </c:pt>
                <c:pt idx="6002">
                  <c:v>2.9</c:v>
                </c:pt>
                <c:pt idx="6003">
                  <c:v>2.9</c:v>
                </c:pt>
                <c:pt idx="6004">
                  <c:v>4.0999999999999996</c:v>
                </c:pt>
                <c:pt idx="6005">
                  <c:v>4</c:v>
                </c:pt>
                <c:pt idx="6006">
                  <c:v>2.9</c:v>
                </c:pt>
                <c:pt idx="6007">
                  <c:v>2.9</c:v>
                </c:pt>
                <c:pt idx="6008">
                  <c:v>4.5</c:v>
                </c:pt>
                <c:pt idx="6009">
                  <c:v>4.3</c:v>
                </c:pt>
                <c:pt idx="6010">
                  <c:v>2.9</c:v>
                </c:pt>
                <c:pt idx="6011">
                  <c:v>4.2</c:v>
                </c:pt>
                <c:pt idx="6012">
                  <c:v>4.4000000000000004</c:v>
                </c:pt>
                <c:pt idx="6013">
                  <c:v>2.9</c:v>
                </c:pt>
                <c:pt idx="6014">
                  <c:v>4</c:v>
                </c:pt>
                <c:pt idx="6015">
                  <c:v>4.4000000000000004</c:v>
                </c:pt>
                <c:pt idx="6016">
                  <c:v>2.9</c:v>
                </c:pt>
                <c:pt idx="6017">
                  <c:v>4</c:v>
                </c:pt>
                <c:pt idx="6018">
                  <c:v>4</c:v>
                </c:pt>
                <c:pt idx="6019">
                  <c:v>4.0999999999999996</c:v>
                </c:pt>
                <c:pt idx="6020">
                  <c:v>4.5999999999999996</c:v>
                </c:pt>
                <c:pt idx="6021">
                  <c:v>2.9</c:v>
                </c:pt>
                <c:pt idx="6022">
                  <c:v>2.9</c:v>
                </c:pt>
                <c:pt idx="6023">
                  <c:v>4.2</c:v>
                </c:pt>
                <c:pt idx="6024">
                  <c:v>4.4000000000000004</c:v>
                </c:pt>
                <c:pt idx="6025">
                  <c:v>4.5</c:v>
                </c:pt>
                <c:pt idx="6026">
                  <c:v>2.9</c:v>
                </c:pt>
                <c:pt idx="6027">
                  <c:v>4.5999999999999996</c:v>
                </c:pt>
                <c:pt idx="6028">
                  <c:v>4.0999999999999996</c:v>
                </c:pt>
                <c:pt idx="6029">
                  <c:v>3.7</c:v>
                </c:pt>
                <c:pt idx="6030">
                  <c:v>2.9</c:v>
                </c:pt>
                <c:pt idx="6031">
                  <c:v>4.0999999999999996</c:v>
                </c:pt>
                <c:pt idx="6032">
                  <c:v>4.5999999999999996</c:v>
                </c:pt>
                <c:pt idx="6033">
                  <c:v>2.9</c:v>
                </c:pt>
                <c:pt idx="6034">
                  <c:v>2.9</c:v>
                </c:pt>
                <c:pt idx="6035">
                  <c:v>2.9</c:v>
                </c:pt>
                <c:pt idx="6036">
                  <c:v>4</c:v>
                </c:pt>
                <c:pt idx="6037">
                  <c:v>2.9</c:v>
                </c:pt>
                <c:pt idx="6038">
                  <c:v>3.7</c:v>
                </c:pt>
                <c:pt idx="6039">
                  <c:v>3.8</c:v>
                </c:pt>
                <c:pt idx="6040">
                  <c:v>3.2</c:v>
                </c:pt>
                <c:pt idx="6041">
                  <c:v>2.9</c:v>
                </c:pt>
                <c:pt idx="6042">
                  <c:v>4.2</c:v>
                </c:pt>
                <c:pt idx="6043">
                  <c:v>4.5</c:v>
                </c:pt>
                <c:pt idx="6044">
                  <c:v>3.7</c:v>
                </c:pt>
                <c:pt idx="6045">
                  <c:v>2.9</c:v>
                </c:pt>
                <c:pt idx="6046">
                  <c:v>4.4000000000000004</c:v>
                </c:pt>
                <c:pt idx="6047">
                  <c:v>3.8</c:v>
                </c:pt>
                <c:pt idx="6048">
                  <c:v>3.9</c:v>
                </c:pt>
                <c:pt idx="6049">
                  <c:v>2.9</c:v>
                </c:pt>
                <c:pt idx="6050">
                  <c:v>3.9</c:v>
                </c:pt>
                <c:pt idx="6051">
                  <c:v>2.9</c:v>
                </c:pt>
                <c:pt idx="6052">
                  <c:v>4.5999999999999996</c:v>
                </c:pt>
                <c:pt idx="6053">
                  <c:v>4.4000000000000004</c:v>
                </c:pt>
                <c:pt idx="6054">
                  <c:v>2.9</c:v>
                </c:pt>
                <c:pt idx="6055">
                  <c:v>3.3</c:v>
                </c:pt>
                <c:pt idx="6056">
                  <c:v>4.5999999999999996</c:v>
                </c:pt>
                <c:pt idx="6057">
                  <c:v>4.3</c:v>
                </c:pt>
                <c:pt idx="6058">
                  <c:v>3.9</c:v>
                </c:pt>
                <c:pt idx="6059">
                  <c:v>2.9</c:v>
                </c:pt>
                <c:pt idx="6060">
                  <c:v>4.2</c:v>
                </c:pt>
                <c:pt idx="6061">
                  <c:v>4.4000000000000004</c:v>
                </c:pt>
                <c:pt idx="6062">
                  <c:v>4.2</c:v>
                </c:pt>
                <c:pt idx="6063">
                  <c:v>2.9</c:v>
                </c:pt>
                <c:pt idx="6064">
                  <c:v>3.1</c:v>
                </c:pt>
                <c:pt idx="6065">
                  <c:v>4.5999999999999996</c:v>
                </c:pt>
                <c:pt idx="6066">
                  <c:v>4.2</c:v>
                </c:pt>
                <c:pt idx="6067">
                  <c:v>4.0999999999999996</c:v>
                </c:pt>
                <c:pt idx="6068">
                  <c:v>2.9</c:v>
                </c:pt>
                <c:pt idx="6069">
                  <c:v>3.8</c:v>
                </c:pt>
                <c:pt idx="6070">
                  <c:v>3.9</c:v>
                </c:pt>
                <c:pt idx="6071">
                  <c:v>2.9</c:v>
                </c:pt>
                <c:pt idx="6072">
                  <c:v>4.2</c:v>
                </c:pt>
                <c:pt idx="6073">
                  <c:v>4.2</c:v>
                </c:pt>
                <c:pt idx="6074">
                  <c:v>2.9</c:v>
                </c:pt>
                <c:pt idx="6075">
                  <c:v>2.9</c:v>
                </c:pt>
                <c:pt idx="6076">
                  <c:v>2.9</c:v>
                </c:pt>
                <c:pt idx="6077">
                  <c:v>2.9</c:v>
                </c:pt>
                <c:pt idx="6078">
                  <c:v>2.9</c:v>
                </c:pt>
                <c:pt idx="6079">
                  <c:v>2.9</c:v>
                </c:pt>
                <c:pt idx="6080">
                  <c:v>4.2</c:v>
                </c:pt>
                <c:pt idx="6081">
                  <c:v>2.9</c:v>
                </c:pt>
                <c:pt idx="6082">
                  <c:v>4</c:v>
                </c:pt>
                <c:pt idx="6083">
                  <c:v>4.2</c:v>
                </c:pt>
                <c:pt idx="6084">
                  <c:v>2.9</c:v>
                </c:pt>
                <c:pt idx="6085">
                  <c:v>3.2</c:v>
                </c:pt>
                <c:pt idx="6086">
                  <c:v>2.9</c:v>
                </c:pt>
                <c:pt idx="6087">
                  <c:v>4.3</c:v>
                </c:pt>
                <c:pt idx="6088">
                  <c:v>2.9</c:v>
                </c:pt>
                <c:pt idx="6089">
                  <c:v>2.9</c:v>
                </c:pt>
                <c:pt idx="6090">
                  <c:v>3.8</c:v>
                </c:pt>
                <c:pt idx="6091">
                  <c:v>4.4000000000000004</c:v>
                </c:pt>
                <c:pt idx="6092">
                  <c:v>4.3</c:v>
                </c:pt>
                <c:pt idx="6093">
                  <c:v>2.9</c:v>
                </c:pt>
                <c:pt idx="6094">
                  <c:v>4.4000000000000004</c:v>
                </c:pt>
                <c:pt idx="6095">
                  <c:v>3.9</c:v>
                </c:pt>
                <c:pt idx="6096">
                  <c:v>3.8</c:v>
                </c:pt>
                <c:pt idx="6097">
                  <c:v>4.4000000000000004</c:v>
                </c:pt>
                <c:pt idx="6098">
                  <c:v>4.5</c:v>
                </c:pt>
                <c:pt idx="6099">
                  <c:v>2.9</c:v>
                </c:pt>
                <c:pt idx="6100">
                  <c:v>2.9</c:v>
                </c:pt>
                <c:pt idx="6101">
                  <c:v>4.3</c:v>
                </c:pt>
                <c:pt idx="6102">
                  <c:v>3.9</c:v>
                </c:pt>
                <c:pt idx="6103">
                  <c:v>2.9</c:v>
                </c:pt>
                <c:pt idx="6104">
                  <c:v>3.7</c:v>
                </c:pt>
                <c:pt idx="6105">
                  <c:v>4.0999999999999996</c:v>
                </c:pt>
                <c:pt idx="6106">
                  <c:v>2.9</c:v>
                </c:pt>
                <c:pt idx="6107">
                  <c:v>2.9</c:v>
                </c:pt>
                <c:pt idx="6108">
                  <c:v>3.7</c:v>
                </c:pt>
                <c:pt idx="6109">
                  <c:v>3.9</c:v>
                </c:pt>
                <c:pt idx="6110">
                  <c:v>4</c:v>
                </c:pt>
                <c:pt idx="6111">
                  <c:v>4.0999999999999996</c:v>
                </c:pt>
                <c:pt idx="6112">
                  <c:v>4.4000000000000004</c:v>
                </c:pt>
                <c:pt idx="6113">
                  <c:v>2.9</c:v>
                </c:pt>
                <c:pt idx="6114">
                  <c:v>2.9</c:v>
                </c:pt>
                <c:pt idx="6115">
                  <c:v>3.8</c:v>
                </c:pt>
                <c:pt idx="6116">
                  <c:v>4</c:v>
                </c:pt>
                <c:pt idx="6117">
                  <c:v>2.9</c:v>
                </c:pt>
                <c:pt idx="6118">
                  <c:v>2.9</c:v>
                </c:pt>
                <c:pt idx="6119">
                  <c:v>4.7</c:v>
                </c:pt>
                <c:pt idx="6120">
                  <c:v>2.9</c:v>
                </c:pt>
                <c:pt idx="6121">
                  <c:v>4.3</c:v>
                </c:pt>
                <c:pt idx="6122">
                  <c:v>4.0999999999999996</c:v>
                </c:pt>
                <c:pt idx="6123">
                  <c:v>3</c:v>
                </c:pt>
                <c:pt idx="6124">
                  <c:v>4.5</c:v>
                </c:pt>
                <c:pt idx="6125">
                  <c:v>4.4000000000000004</c:v>
                </c:pt>
                <c:pt idx="6126">
                  <c:v>2.9</c:v>
                </c:pt>
                <c:pt idx="6127">
                  <c:v>4.2</c:v>
                </c:pt>
                <c:pt idx="6128">
                  <c:v>2.9</c:v>
                </c:pt>
                <c:pt idx="6129">
                  <c:v>4.2</c:v>
                </c:pt>
                <c:pt idx="6130">
                  <c:v>2.9</c:v>
                </c:pt>
                <c:pt idx="6131">
                  <c:v>4.2</c:v>
                </c:pt>
                <c:pt idx="6132">
                  <c:v>4.0999999999999996</c:v>
                </c:pt>
                <c:pt idx="6133">
                  <c:v>4.5</c:v>
                </c:pt>
                <c:pt idx="6134">
                  <c:v>4.3</c:v>
                </c:pt>
                <c:pt idx="6135">
                  <c:v>4.7</c:v>
                </c:pt>
                <c:pt idx="6136">
                  <c:v>3.9</c:v>
                </c:pt>
                <c:pt idx="6137">
                  <c:v>2.9</c:v>
                </c:pt>
                <c:pt idx="6138">
                  <c:v>4.5999999999999996</c:v>
                </c:pt>
                <c:pt idx="6139">
                  <c:v>4.4000000000000004</c:v>
                </c:pt>
                <c:pt idx="6140">
                  <c:v>4.3</c:v>
                </c:pt>
                <c:pt idx="6141">
                  <c:v>4.2</c:v>
                </c:pt>
                <c:pt idx="6142">
                  <c:v>3.9</c:v>
                </c:pt>
                <c:pt idx="6143">
                  <c:v>4.3</c:v>
                </c:pt>
                <c:pt idx="6144">
                  <c:v>2.9</c:v>
                </c:pt>
                <c:pt idx="6145">
                  <c:v>4.2</c:v>
                </c:pt>
                <c:pt idx="6146">
                  <c:v>4.3</c:v>
                </c:pt>
                <c:pt idx="6147">
                  <c:v>2.9</c:v>
                </c:pt>
                <c:pt idx="6148">
                  <c:v>4.3</c:v>
                </c:pt>
                <c:pt idx="6149">
                  <c:v>4.2</c:v>
                </c:pt>
                <c:pt idx="6150">
                  <c:v>4.0999999999999996</c:v>
                </c:pt>
                <c:pt idx="6151">
                  <c:v>2.9</c:v>
                </c:pt>
                <c:pt idx="6152">
                  <c:v>4.0999999999999996</c:v>
                </c:pt>
                <c:pt idx="6153">
                  <c:v>3.8</c:v>
                </c:pt>
                <c:pt idx="6154">
                  <c:v>3.8</c:v>
                </c:pt>
                <c:pt idx="6155">
                  <c:v>3.4</c:v>
                </c:pt>
                <c:pt idx="6156">
                  <c:v>3.4</c:v>
                </c:pt>
                <c:pt idx="6157">
                  <c:v>3.5</c:v>
                </c:pt>
                <c:pt idx="6158">
                  <c:v>4.4000000000000004</c:v>
                </c:pt>
                <c:pt idx="6159">
                  <c:v>4.5</c:v>
                </c:pt>
                <c:pt idx="6160">
                  <c:v>2.9</c:v>
                </c:pt>
                <c:pt idx="6161">
                  <c:v>2.9</c:v>
                </c:pt>
                <c:pt idx="6162">
                  <c:v>4.4000000000000004</c:v>
                </c:pt>
                <c:pt idx="6163">
                  <c:v>3.6</c:v>
                </c:pt>
                <c:pt idx="6164">
                  <c:v>4.4000000000000004</c:v>
                </c:pt>
                <c:pt idx="6165">
                  <c:v>3.8</c:v>
                </c:pt>
                <c:pt idx="6166">
                  <c:v>2.9</c:v>
                </c:pt>
                <c:pt idx="6167">
                  <c:v>2.9</c:v>
                </c:pt>
                <c:pt idx="6168">
                  <c:v>2.9</c:v>
                </c:pt>
                <c:pt idx="6169">
                  <c:v>4.3</c:v>
                </c:pt>
                <c:pt idx="6170">
                  <c:v>4.0999999999999996</c:v>
                </c:pt>
                <c:pt idx="6171">
                  <c:v>4.5</c:v>
                </c:pt>
                <c:pt idx="6172">
                  <c:v>2.9</c:v>
                </c:pt>
                <c:pt idx="6173">
                  <c:v>2.9</c:v>
                </c:pt>
                <c:pt idx="6174">
                  <c:v>2.9</c:v>
                </c:pt>
                <c:pt idx="6175">
                  <c:v>3.1</c:v>
                </c:pt>
                <c:pt idx="6176">
                  <c:v>2.9</c:v>
                </c:pt>
                <c:pt idx="6177">
                  <c:v>4.5</c:v>
                </c:pt>
                <c:pt idx="6178">
                  <c:v>2.9</c:v>
                </c:pt>
                <c:pt idx="6179">
                  <c:v>2.9</c:v>
                </c:pt>
                <c:pt idx="6180">
                  <c:v>3.7</c:v>
                </c:pt>
                <c:pt idx="6181">
                  <c:v>2.9</c:v>
                </c:pt>
                <c:pt idx="6182">
                  <c:v>2.9</c:v>
                </c:pt>
                <c:pt idx="6183">
                  <c:v>2.9</c:v>
                </c:pt>
                <c:pt idx="6184">
                  <c:v>2.9</c:v>
                </c:pt>
                <c:pt idx="6185">
                  <c:v>4.0999999999999996</c:v>
                </c:pt>
                <c:pt idx="6186">
                  <c:v>4.3</c:v>
                </c:pt>
                <c:pt idx="6187">
                  <c:v>2.9</c:v>
                </c:pt>
                <c:pt idx="6188">
                  <c:v>4.4000000000000004</c:v>
                </c:pt>
                <c:pt idx="6189">
                  <c:v>4.4000000000000004</c:v>
                </c:pt>
                <c:pt idx="6190">
                  <c:v>2.9</c:v>
                </c:pt>
                <c:pt idx="6191">
                  <c:v>2.9</c:v>
                </c:pt>
                <c:pt idx="6192">
                  <c:v>2.9</c:v>
                </c:pt>
                <c:pt idx="6193">
                  <c:v>4.3</c:v>
                </c:pt>
                <c:pt idx="6194">
                  <c:v>4</c:v>
                </c:pt>
                <c:pt idx="6195">
                  <c:v>4.0999999999999996</c:v>
                </c:pt>
                <c:pt idx="6196">
                  <c:v>4.5</c:v>
                </c:pt>
                <c:pt idx="6197">
                  <c:v>4</c:v>
                </c:pt>
                <c:pt idx="6198">
                  <c:v>2.9</c:v>
                </c:pt>
                <c:pt idx="6199">
                  <c:v>4.4000000000000004</c:v>
                </c:pt>
                <c:pt idx="6200">
                  <c:v>2.9</c:v>
                </c:pt>
                <c:pt idx="6201">
                  <c:v>2.9</c:v>
                </c:pt>
                <c:pt idx="6202">
                  <c:v>2.9</c:v>
                </c:pt>
                <c:pt idx="6203">
                  <c:v>2.9</c:v>
                </c:pt>
                <c:pt idx="6204">
                  <c:v>4.0999999999999996</c:v>
                </c:pt>
                <c:pt idx="6205">
                  <c:v>4.3</c:v>
                </c:pt>
                <c:pt idx="6206">
                  <c:v>2.9</c:v>
                </c:pt>
                <c:pt idx="6207">
                  <c:v>2.9</c:v>
                </c:pt>
                <c:pt idx="6208">
                  <c:v>4.3</c:v>
                </c:pt>
                <c:pt idx="6209">
                  <c:v>2.9</c:v>
                </c:pt>
                <c:pt idx="6210">
                  <c:v>2.9</c:v>
                </c:pt>
                <c:pt idx="6211">
                  <c:v>2.9</c:v>
                </c:pt>
                <c:pt idx="6212">
                  <c:v>2.9</c:v>
                </c:pt>
                <c:pt idx="6213">
                  <c:v>4.0999999999999996</c:v>
                </c:pt>
                <c:pt idx="6214">
                  <c:v>2.9</c:v>
                </c:pt>
                <c:pt idx="6215">
                  <c:v>2.9</c:v>
                </c:pt>
                <c:pt idx="6216">
                  <c:v>3.9</c:v>
                </c:pt>
                <c:pt idx="6217">
                  <c:v>3.8</c:v>
                </c:pt>
                <c:pt idx="6218">
                  <c:v>2.9</c:v>
                </c:pt>
                <c:pt idx="6219">
                  <c:v>2.9</c:v>
                </c:pt>
                <c:pt idx="6220">
                  <c:v>2.9</c:v>
                </c:pt>
                <c:pt idx="6221">
                  <c:v>2.9</c:v>
                </c:pt>
                <c:pt idx="6222">
                  <c:v>2.9</c:v>
                </c:pt>
                <c:pt idx="6223">
                  <c:v>4.0999999999999996</c:v>
                </c:pt>
                <c:pt idx="6224">
                  <c:v>2.9</c:v>
                </c:pt>
                <c:pt idx="6225">
                  <c:v>2.9</c:v>
                </c:pt>
                <c:pt idx="6226">
                  <c:v>2.9</c:v>
                </c:pt>
                <c:pt idx="6227">
                  <c:v>2.9</c:v>
                </c:pt>
                <c:pt idx="6228">
                  <c:v>2.9</c:v>
                </c:pt>
                <c:pt idx="6229">
                  <c:v>2.9</c:v>
                </c:pt>
                <c:pt idx="6230">
                  <c:v>3.7</c:v>
                </c:pt>
                <c:pt idx="6231">
                  <c:v>2.9</c:v>
                </c:pt>
                <c:pt idx="6232">
                  <c:v>2.9</c:v>
                </c:pt>
                <c:pt idx="6233">
                  <c:v>2.9</c:v>
                </c:pt>
                <c:pt idx="6234">
                  <c:v>2.9</c:v>
                </c:pt>
                <c:pt idx="6235">
                  <c:v>2.9</c:v>
                </c:pt>
                <c:pt idx="6236">
                  <c:v>2.9</c:v>
                </c:pt>
                <c:pt idx="6237">
                  <c:v>2.9</c:v>
                </c:pt>
                <c:pt idx="6238">
                  <c:v>2.9</c:v>
                </c:pt>
                <c:pt idx="6239">
                  <c:v>4.0999999999999996</c:v>
                </c:pt>
                <c:pt idx="6240">
                  <c:v>2.9</c:v>
                </c:pt>
                <c:pt idx="6241">
                  <c:v>3.7</c:v>
                </c:pt>
                <c:pt idx="6242">
                  <c:v>4.3</c:v>
                </c:pt>
                <c:pt idx="6243">
                  <c:v>2.9</c:v>
                </c:pt>
                <c:pt idx="6244">
                  <c:v>2.9</c:v>
                </c:pt>
                <c:pt idx="6245">
                  <c:v>2.9</c:v>
                </c:pt>
                <c:pt idx="6246">
                  <c:v>2.9</c:v>
                </c:pt>
                <c:pt idx="6247">
                  <c:v>3</c:v>
                </c:pt>
                <c:pt idx="6248">
                  <c:v>4.0999999999999996</c:v>
                </c:pt>
                <c:pt idx="6249">
                  <c:v>2.9</c:v>
                </c:pt>
                <c:pt idx="6250">
                  <c:v>4</c:v>
                </c:pt>
                <c:pt idx="6251">
                  <c:v>4</c:v>
                </c:pt>
                <c:pt idx="6252">
                  <c:v>4.2</c:v>
                </c:pt>
                <c:pt idx="6253">
                  <c:v>4.0999999999999996</c:v>
                </c:pt>
                <c:pt idx="6254">
                  <c:v>4.2</c:v>
                </c:pt>
                <c:pt idx="6255">
                  <c:v>4</c:v>
                </c:pt>
                <c:pt idx="6256">
                  <c:v>4.4000000000000004</c:v>
                </c:pt>
                <c:pt idx="6257">
                  <c:v>2.9</c:v>
                </c:pt>
                <c:pt idx="6258">
                  <c:v>4.3</c:v>
                </c:pt>
                <c:pt idx="6259">
                  <c:v>2.9</c:v>
                </c:pt>
                <c:pt idx="6260">
                  <c:v>2.9</c:v>
                </c:pt>
                <c:pt idx="6261">
                  <c:v>2.9</c:v>
                </c:pt>
                <c:pt idx="6262">
                  <c:v>4.0999999999999996</c:v>
                </c:pt>
                <c:pt idx="6263">
                  <c:v>3.9</c:v>
                </c:pt>
                <c:pt idx="6264">
                  <c:v>2.9</c:v>
                </c:pt>
                <c:pt idx="6265">
                  <c:v>4</c:v>
                </c:pt>
                <c:pt idx="6266">
                  <c:v>2.9</c:v>
                </c:pt>
                <c:pt idx="6267">
                  <c:v>2.9</c:v>
                </c:pt>
                <c:pt idx="6268">
                  <c:v>4</c:v>
                </c:pt>
                <c:pt idx="6269">
                  <c:v>4.0999999999999996</c:v>
                </c:pt>
                <c:pt idx="6270">
                  <c:v>2.9</c:v>
                </c:pt>
                <c:pt idx="6271">
                  <c:v>2.9</c:v>
                </c:pt>
                <c:pt idx="6272">
                  <c:v>4.5</c:v>
                </c:pt>
                <c:pt idx="6273">
                  <c:v>2.9</c:v>
                </c:pt>
                <c:pt idx="6274">
                  <c:v>2.9</c:v>
                </c:pt>
                <c:pt idx="6275">
                  <c:v>2.9</c:v>
                </c:pt>
                <c:pt idx="6276">
                  <c:v>2.9</c:v>
                </c:pt>
                <c:pt idx="6277">
                  <c:v>2.9</c:v>
                </c:pt>
                <c:pt idx="6278">
                  <c:v>4.3</c:v>
                </c:pt>
                <c:pt idx="6279">
                  <c:v>2.9</c:v>
                </c:pt>
                <c:pt idx="6280">
                  <c:v>2.9</c:v>
                </c:pt>
                <c:pt idx="6281">
                  <c:v>4.0999999999999996</c:v>
                </c:pt>
                <c:pt idx="6282">
                  <c:v>2.9</c:v>
                </c:pt>
                <c:pt idx="6283">
                  <c:v>2.9</c:v>
                </c:pt>
                <c:pt idx="6284">
                  <c:v>2.9</c:v>
                </c:pt>
                <c:pt idx="6285">
                  <c:v>2.9</c:v>
                </c:pt>
                <c:pt idx="6286">
                  <c:v>3.8</c:v>
                </c:pt>
                <c:pt idx="6287">
                  <c:v>2.9</c:v>
                </c:pt>
                <c:pt idx="6288">
                  <c:v>3.7</c:v>
                </c:pt>
                <c:pt idx="6289">
                  <c:v>2.9</c:v>
                </c:pt>
                <c:pt idx="6290">
                  <c:v>3.2</c:v>
                </c:pt>
                <c:pt idx="6291">
                  <c:v>2.9</c:v>
                </c:pt>
                <c:pt idx="6292">
                  <c:v>4.7</c:v>
                </c:pt>
                <c:pt idx="6293">
                  <c:v>4.5999999999999996</c:v>
                </c:pt>
                <c:pt idx="6294">
                  <c:v>4.5</c:v>
                </c:pt>
                <c:pt idx="6295">
                  <c:v>2.9</c:v>
                </c:pt>
                <c:pt idx="6296">
                  <c:v>3.7</c:v>
                </c:pt>
                <c:pt idx="6297">
                  <c:v>2.9</c:v>
                </c:pt>
                <c:pt idx="6298">
                  <c:v>4.4000000000000004</c:v>
                </c:pt>
                <c:pt idx="6299">
                  <c:v>3.6</c:v>
                </c:pt>
                <c:pt idx="6300">
                  <c:v>2.9</c:v>
                </c:pt>
                <c:pt idx="6301">
                  <c:v>2.9</c:v>
                </c:pt>
                <c:pt idx="6302">
                  <c:v>4.4000000000000004</c:v>
                </c:pt>
                <c:pt idx="6303">
                  <c:v>4.5999999999999996</c:v>
                </c:pt>
                <c:pt idx="6304">
                  <c:v>2.9</c:v>
                </c:pt>
                <c:pt idx="6305">
                  <c:v>2.9</c:v>
                </c:pt>
                <c:pt idx="6306">
                  <c:v>3.9</c:v>
                </c:pt>
                <c:pt idx="6307">
                  <c:v>2.9</c:v>
                </c:pt>
                <c:pt idx="6308">
                  <c:v>2.9</c:v>
                </c:pt>
                <c:pt idx="6309">
                  <c:v>2.9</c:v>
                </c:pt>
                <c:pt idx="6310">
                  <c:v>4.2</c:v>
                </c:pt>
                <c:pt idx="6311">
                  <c:v>3.3</c:v>
                </c:pt>
                <c:pt idx="6312">
                  <c:v>2.9</c:v>
                </c:pt>
                <c:pt idx="6313">
                  <c:v>2.9</c:v>
                </c:pt>
                <c:pt idx="6314">
                  <c:v>2.9</c:v>
                </c:pt>
                <c:pt idx="6315">
                  <c:v>4.4000000000000004</c:v>
                </c:pt>
                <c:pt idx="6316">
                  <c:v>2.9</c:v>
                </c:pt>
                <c:pt idx="6317">
                  <c:v>2.9</c:v>
                </c:pt>
                <c:pt idx="6318">
                  <c:v>2.9</c:v>
                </c:pt>
                <c:pt idx="6319">
                  <c:v>4.3</c:v>
                </c:pt>
                <c:pt idx="6320">
                  <c:v>4.5</c:v>
                </c:pt>
                <c:pt idx="6321">
                  <c:v>4.4000000000000004</c:v>
                </c:pt>
                <c:pt idx="6322">
                  <c:v>2.9</c:v>
                </c:pt>
                <c:pt idx="6323">
                  <c:v>2.9</c:v>
                </c:pt>
                <c:pt idx="6324">
                  <c:v>3.7</c:v>
                </c:pt>
                <c:pt idx="6325">
                  <c:v>4.2</c:v>
                </c:pt>
                <c:pt idx="6326">
                  <c:v>4.3</c:v>
                </c:pt>
                <c:pt idx="6327">
                  <c:v>2.9</c:v>
                </c:pt>
                <c:pt idx="6328">
                  <c:v>2.9</c:v>
                </c:pt>
                <c:pt idx="6329">
                  <c:v>3.8</c:v>
                </c:pt>
                <c:pt idx="6330">
                  <c:v>2.9</c:v>
                </c:pt>
                <c:pt idx="6331">
                  <c:v>2.9</c:v>
                </c:pt>
                <c:pt idx="6332">
                  <c:v>4.3</c:v>
                </c:pt>
                <c:pt idx="6333">
                  <c:v>2.9</c:v>
                </c:pt>
                <c:pt idx="6334">
                  <c:v>2.9</c:v>
                </c:pt>
                <c:pt idx="6335">
                  <c:v>2.9</c:v>
                </c:pt>
                <c:pt idx="6336">
                  <c:v>2.9</c:v>
                </c:pt>
                <c:pt idx="6337">
                  <c:v>2.9</c:v>
                </c:pt>
                <c:pt idx="6338">
                  <c:v>2.9</c:v>
                </c:pt>
                <c:pt idx="6339">
                  <c:v>4.0999999999999996</c:v>
                </c:pt>
                <c:pt idx="6340">
                  <c:v>4.3</c:v>
                </c:pt>
                <c:pt idx="6341">
                  <c:v>3.9</c:v>
                </c:pt>
                <c:pt idx="6342">
                  <c:v>2.9</c:v>
                </c:pt>
                <c:pt idx="6343">
                  <c:v>4.3</c:v>
                </c:pt>
                <c:pt idx="6344">
                  <c:v>3.8</c:v>
                </c:pt>
                <c:pt idx="6345">
                  <c:v>2.9</c:v>
                </c:pt>
                <c:pt idx="6346">
                  <c:v>3.5</c:v>
                </c:pt>
                <c:pt idx="6347">
                  <c:v>2.9</c:v>
                </c:pt>
                <c:pt idx="6348">
                  <c:v>2.9</c:v>
                </c:pt>
                <c:pt idx="6349">
                  <c:v>2.9</c:v>
                </c:pt>
                <c:pt idx="6350">
                  <c:v>4</c:v>
                </c:pt>
                <c:pt idx="6351">
                  <c:v>3.3</c:v>
                </c:pt>
                <c:pt idx="6352">
                  <c:v>4.0999999999999996</c:v>
                </c:pt>
                <c:pt idx="6353">
                  <c:v>4.7</c:v>
                </c:pt>
                <c:pt idx="6354">
                  <c:v>3.8</c:v>
                </c:pt>
                <c:pt idx="6355">
                  <c:v>3.9</c:v>
                </c:pt>
                <c:pt idx="6356">
                  <c:v>4.0999999999999996</c:v>
                </c:pt>
                <c:pt idx="6357">
                  <c:v>2.9</c:v>
                </c:pt>
                <c:pt idx="6358">
                  <c:v>4.0999999999999996</c:v>
                </c:pt>
                <c:pt idx="6359">
                  <c:v>2.9</c:v>
                </c:pt>
                <c:pt idx="6360">
                  <c:v>2.9</c:v>
                </c:pt>
                <c:pt idx="6361">
                  <c:v>4.3</c:v>
                </c:pt>
                <c:pt idx="6362">
                  <c:v>2.9</c:v>
                </c:pt>
                <c:pt idx="6363">
                  <c:v>4.2</c:v>
                </c:pt>
                <c:pt idx="6364">
                  <c:v>4.5999999999999996</c:v>
                </c:pt>
                <c:pt idx="6365">
                  <c:v>2.9</c:v>
                </c:pt>
                <c:pt idx="6366">
                  <c:v>2.9</c:v>
                </c:pt>
                <c:pt idx="6367">
                  <c:v>2.9</c:v>
                </c:pt>
                <c:pt idx="6368">
                  <c:v>2.9</c:v>
                </c:pt>
                <c:pt idx="6369">
                  <c:v>2.9</c:v>
                </c:pt>
                <c:pt idx="6370">
                  <c:v>4.3</c:v>
                </c:pt>
                <c:pt idx="6371">
                  <c:v>4.2</c:v>
                </c:pt>
                <c:pt idx="6372">
                  <c:v>2.9</c:v>
                </c:pt>
                <c:pt idx="6373">
                  <c:v>2.9</c:v>
                </c:pt>
                <c:pt idx="6374">
                  <c:v>2.9</c:v>
                </c:pt>
                <c:pt idx="6375">
                  <c:v>2.9</c:v>
                </c:pt>
                <c:pt idx="6376">
                  <c:v>2.9</c:v>
                </c:pt>
                <c:pt idx="6377">
                  <c:v>3.8</c:v>
                </c:pt>
                <c:pt idx="6378">
                  <c:v>2.9</c:v>
                </c:pt>
                <c:pt idx="6379">
                  <c:v>2.9</c:v>
                </c:pt>
                <c:pt idx="6380">
                  <c:v>2.9</c:v>
                </c:pt>
                <c:pt idx="6381">
                  <c:v>4.4000000000000004</c:v>
                </c:pt>
                <c:pt idx="6382">
                  <c:v>4.4000000000000004</c:v>
                </c:pt>
                <c:pt idx="6383">
                  <c:v>4.0999999999999996</c:v>
                </c:pt>
                <c:pt idx="6384">
                  <c:v>2.9</c:v>
                </c:pt>
                <c:pt idx="6385">
                  <c:v>4.4000000000000004</c:v>
                </c:pt>
                <c:pt idx="6386">
                  <c:v>3.2</c:v>
                </c:pt>
                <c:pt idx="6387">
                  <c:v>2.9</c:v>
                </c:pt>
                <c:pt idx="6388">
                  <c:v>3.2</c:v>
                </c:pt>
                <c:pt idx="6389">
                  <c:v>4.5</c:v>
                </c:pt>
                <c:pt idx="6390">
                  <c:v>2.9</c:v>
                </c:pt>
                <c:pt idx="6391">
                  <c:v>2.9</c:v>
                </c:pt>
                <c:pt idx="6392">
                  <c:v>2.9</c:v>
                </c:pt>
                <c:pt idx="6393">
                  <c:v>4</c:v>
                </c:pt>
                <c:pt idx="6394">
                  <c:v>2.9</c:v>
                </c:pt>
                <c:pt idx="6395">
                  <c:v>2.9</c:v>
                </c:pt>
                <c:pt idx="6396">
                  <c:v>4.3</c:v>
                </c:pt>
                <c:pt idx="6397">
                  <c:v>2.9</c:v>
                </c:pt>
                <c:pt idx="6398">
                  <c:v>2.9</c:v>
                </c:pt>
                <c:pt idx="6399">
                  <c:v>2.9</c:v>
                </c:pt>
                <c:pt idx="6400">
                  <c:v>2.9</c:v>
                </c:pt>
                <c:pt idx="6401">
                  <c:v>4.8</c:v>
                </c:pt>
                <c:pt idx="6402">
                  <c:v>2.9</c:v>
                </c:pt>
                <c:pt idx="6403">
                  <c:v>2.9</c:v>
                </c:pt>
                <c:pt idx="6404">
                  <c:v>2.9</c:v>
                </c:pt>
                <c:pt idx="6405">
                  <c:v>2.9</c:v>
                </c:pt>
                <c:pt idx="6406">
                  <c:v>4.0999999999999996</c:v>
                </c:pt>
                <c:pt idx="6407">
                  <c:v>2.9</c:v>
                </c:pt>
                <c:pt idx="6408">
                  <c:v>2.9</c:v>
                </c:pt>
                <c:pt idx="6409">
                  <c:v>2.9</c:v>
                </c:pt>
                <c:pt idx="6410">
                  <c:v>2.9</c:v>
                </c:pt>
                <c:pt idx="6411">
                  <c:v>2.9</c:v>
                </c:pt>
                <c:pt idx="6412">
                  <c:v>2.9</c:v>
                </c:pt>
                <c:pt idx="6413">
                  <c:v>2.9</c:v>
                </c:pt>
                <c:pt idx="6414">
                  <c:v>2.9</c:v>
                </c:pt>
                <c:pt idx="6415">
                  <c:v>2.9</c:v>
                </c:pt>
                <c:pt idx="6416">
                  <c:v>3.3</c:v>
                </c:pt>
                <c:pt idx="6417">
                  <c:v>2.9</c:v>
                </c:pt>
                <c:pt idx="6418">
                  <c:v>2.9</c:v>
                </c:pt>
                <c:pt idx="6419">
                  <c:v>3.9</c:v>
                </c:pt>
                <c:pt idx="6420">
                  <c:v>2.9</c:v>
                </c:pt>
                <c:pt idx="6421">
                  <c:v>4</c:v>
                </c:pt>
                <c:pt idx="6422">
                  <c:v>2.9</c:v>
                </c:pt>
                <c:pt idx="6423">
                  <c:v>2.9</c:v>
                </c:pt>
                <c:pt idx="6424">
                  <c:v>2.9</c:v>
                </c:pt>
                <c:pt idx="6425">
                  <c:v>2.9</c:v>
                </c:pt>
                <c:pt idx="6426">
                  <c:v>4.2</c:v>
                </c:pt>
                <c:pt idx="6427">
                  <c:v>2.9</c:v>
                </c:pt>
                <c:pt idx="6428">
                  <c:v>4.3</c:v>
                </c:pt>
                <c:pt idx="6429">
                  <c:v>2.9</c:v>
                </c:pt>
                <c:pt idx="6430">
                  <c:v>3.7</c:v>
                </c:pt>
                <c:pt idx="6431">
                  <c:v>2.9</c:v>
                </c:pt>
                <c:pt idx="6432">
                  <c:v>2.9</c:v>
                </c:pt>
                <c:pt idx="6433">
                  <c:v>2.9</c:v>
                </c:pt>
                <c:pt idx="6434">
                  <c:v>4.2</c:v>
                </c:pt>
                <c:pt idx="6435">
                  <c:v>2.9</c:v>
                </c:pt>
                <c:pt idx="6436">
                  <c:v>4.8</c:v>
                </c:pt>
                <c:pt idx="6437">
                  <c:v>2.9</c:v>
                </c:pt>
                <c:pt idx="6438">
                  <c:v>2.9</c:v>
                </c:pt>
                <c:pt idx="6439">
                  <c:v>2.9</c:v>
                </c:pt>
                <c:pt idx="6440">
                  <c:v>2.9</c:v>
                </c:pt>
                <c:pt idx="6441">
                  <c:v>4</c:v>
                </c:pt>
                <c:pt idx="6442">
                  <c:v>3.8</c:v>
                </c:pt>
                <c:pt idx="6443">
                  <c:v>4</c:v>
                </c:pt>
                <c:pt idx="6444">
                  <c:v>2.9</c:v>
                </c:pt>
                <c:pt idx="6445">
                  <c:v>3.5</c:v>
                </c:pt>
                <c:pt idx="6446">
                  <c:v>4.3</c:v>
                </c:pt>
                <c:pt idx="6447">
                  <c:v>3.9</c:v>
                </c:pt>
                <c:pt idx="6448">
                  <c:v>4.5</c:v>
                </c:pt>
                <c:pt idx="6449">
                  <c:v>4.3</c:v>
                </c:pt>
                <c:pt idx="6450">
                  <c:v>4.0999999999999996</c:v>
                </c:pt>
                <c:pt idx="6451">
                  <c:v>4.0999999999999996</c:v>
                </c:pt>
                <c:pt idx="6452">
                  <c:v>2.9</c:v>
                </c:pt>
                <c:pt idx="6453">
                  <c:v>2.9</c:v>
                </c:pt>
                <c:pt idx="6454">
                  <c:v>4</c:v>
                </c:pt>
                <c:pt idx="6455">
                  <c:v>2.9</c:v>
                </c:pt>
                <c:pt idx="6456">
                  <c:v>2.9</c:v>
                </c:pt>
                <c:pt idx="6457">
                  <c:v>2.9</c:v>
                </c:pt>
                <c:pt idx="6458">
                  <c:v>2.9</c:v>
                </c:pt>
                <c:pt idx="6459">
                  <c:v>3.4</c:v>
                </c:pt>
                <c:pt idx="6460">
                  <c:v>3.5</c:v>
                </c:pt>
                <c:pt idx="6461">
                  <c:v>2.9</c:v>
                </c:pt>
                <c:pt idx="6462">
                  <c:v>4.0999999999999996</c:v>
                </c:pt>
                <c:pt idx="6463">
                  <c:v>4.2</c:v>
                </c:pt>
                <c:pt idx="6464">
                  <c:v>2.9</c:v>
                </c:pt>
                <c:pt idx="6465">
                  <c:v>2.9</c:v>
                </c:pt>
                <c:pt idx="6466">
                  <c:v>2.9</c:v>
                </c:pt>
                <c:pt idx="6467">
                  <c:v>2.9</c:v>
                </c:pt>
                <c:pt idx="6468">
                  <c:v>2.9</c:v>
                </c:pt>
                <c:pt idx="6469">
                  <c:v>2.9</c:v>
                </c:pt>
                <c:pt idx="6470">
                  <c:v>4.2</c:v>
                </c:pt>
                <c:pt idx="6471">
                  <c:v>4.2</c:v>
                </c:pt>
                <c:pt idx="6472">
                  <c:v>4.3</c:v>
                </c:pt>
                <c:pt idx="6473">
                  <c:v>2.9</c:v>
                </c:pt>
                <c:pt idx="6474">
                  <c:v>2.9</c:v>
                </c:pt>
                <c:pt idx="6475">
                  <c:v>2.9</c:v>
                </c:pt>
                <c:pt idx="6476">
                  <c:v>3.8</c:v>
                </c:pt>
                <c:pt idx="6477">
                  <c:v>2.9</c:v>
                </c:pt>
                <c:pt idx="6478">
                  <c:v>4</c:v>
                </c:pt>
                <c:pt idx="6479">
                  <c:v>4.4000000000000004</c:v>
                </c:pt>
                <c:pt idx="6480">
                  <c:v>2.9</c:v>
                </c:pt>
                <c:pt idx="6481">
                  <c:v>2.9</c:v>
                </c:pt>
                <c:pt idx="6482">
                  <c:v>4.4000000000000004</c:v>
                </c:pt>
                <c:pt idx="6483">
                  <c:v>2.9</c:v>
                </c:pt>
                <c:pt idx="6484">
                  <c:v>2.9</c:v>
                </c:pt>
                <c:pt idx="6485">
                  <c:v>4.0999999999999996</c:v>
                </c:pt>
                <c:pt idx="6486">
                  <c:v>2.9</c:v>
                </c:pt>
                <c:pt idx="6487">
                  <c:v>4.3</c:v>
                </c:pt>
                <c:pt idx="6488">
                  <c:v>2.9</c:v>
                </c:pt>
                <c:pt idx="6489">
                  <c:v>2.9</c:v>
                </c:pt>
                <c:pt idx="6490">
                  <c:v>4.0999999999999996</c:v>
                </c:pt>
                <c:pt idx="6491">
                  <c:v>2.9</c:v>
                </c:pt>
                <c:pt idx="6492">
                  <c:v>4.2</c:v>
                </c:pt>
                <c:pt idx="6493">
                  <c:v>2.9</c:v>
                </c:pt>
                <c:pt idx="6494">
                  <c:v>2.8</c:v>
                </c:pt>
                <c:pt idx="6495">
                  <c:v>4.0999999999999996</c:v>
                </c:pt>
                <c:pt idx="6496">
                  <c:v>4</c:v>
                </c:pt>
                <c:pt idx="6497">
                  <c:v>2.9</c:v>
                </c:pt>
                <c:pt idx="6498">
                  <c:v>3.9</c:v>
                </c:pt>
                <c:pt idx="6499">
                  <c:v>2.9</c:v>
                </c:pt>
                <c:pt idx="6500">
                  <c:v>4.4000000000000004</c:v>
                </c:pt>
                <c:pt idx="6501">
                  <c:v>3.8</c:v>
                </c:pt>
                <c:pt idx="6502">
                  <c:v>4.3</c:v>
                </c:pt>
                <c:pt idx="6503">
                  <c:v>2.9</c:v>
                </c:pt>
                <c:pt idx="6504">
                  <c:v>3.7</c:v>
                </c:pt>
                <c:pt idx="6505">
                  <c:v>2.9</c:v>
                </c:pt>
                <c:pt idx="6506">
                  <c:v>2.9</c:v>
                </c:pt>
                <c:pt idx="6507">
                  <c:v>2.9</c:v>
                </c:pt>
                <c:pt idx="6508">
                  <c:v>2.9</c:v>
                </c:pt>
                <c:pt idx="6509">
                  <c:v>2.9</c:v>
                </c:pt>
                <c:pt idx="6510">
                  <c:v>2.9</c:v>
                </c:pt>
                <c:pt idx="6511">
                  <c:v>3.8</c:v>
                </c:pt>
                <c:pt idx="6512">
                  <c:v>4.2</c:v>
                </c:pt>
                <c:pt idx="6513">
                  <c:v>3.2</c:v>
                </c:pt>
                <c:pt idx="6514">
                  <c:v>2.9</c:v>
                </c:pt>
                <c:pt idx="6515">
                  <c:v>2.9</c:v>
                </c:pt>
                <c:pt idx="6516">
                  <c:v>2.9</c:v>
                </c:pt>
                <c:pt idx="6517">
                  <c:v>2.9</c:v>
                </c:pt>
                <c:pt idx="6518">
                  <c:v>2.9</c:v>
                </c:pt>
                <c:pt idx="6519">
                  <c:v>4</c:v>
                </c:pt>
                <c:pt idx="6520">
                  <c:v>2.9</c:v>
                </c:pt>
                <c:pt idx="6521">
                  <c:v>2.9</c:v>
                </c:pt>
                <c:pt idx="6522">
                  <c:v>2.9</c:v>
                </c:pt>
                <c:pt idx="6523">
                  <c:v>2.9</c:v>
                </c:pt>
                <c:pt idx="6524">
                  <c:v>4.0999999999999996</c:v>
                </c:pt>
                <c:pt idx="6525">
                  <c:v>4</c:v>
                </c:pt>
                <c:pt idx="6526">
                  <c:v>3.8</c:v>
                </c:pt>
                <c:pt idx="6527">
                  <c:v>2.9</c:v>
                </c:pt>
                <c:pt idx="6528">
                  <c:v>2.9</c:v>
                </c:pt>
                <c:pt idx="6529">
                  <c:v>2.9</c:v>
                </c:pt>
                <c:pt idx="6530">
                  <c:v>4.4000000000000004</c:v>
                </c:pt>
                <c:pt idx="6531">
                  <c:v>2.9</c:v>
                </c:pt>
                <c:pt idx="6532">
                  <c:v>4.2</c:v>
                </c:pt>
                <c:pt idx="6533">
                  <c:v>2.9</c:v>
                </c:pt>
                <c:pt idx="6534">
                  <c:v>2.9</c:v>
                </c:pt>
                <c:pt idx="6535">
                  <c:v>4.2</c:v>
                </c:pt>
                <c:pt idx="6536">
                  <c:v>2.9</c:v>
                </c:pt>
                <c:pt idx="6537">
                  <c:v>2.9</c:v>
                </c:pt>
                <c:pt idx="6538">
                  <c:v>4.5999999999999996</c:v>
                </c:pt>
                <c:pt idx="6539">
                  <c:v>4</c:v>
                </c:pt>
                <c:pt idx="6540">
                  <c:v>2.9</c:v>
                </c:pt>
                <c:pt idx="6541">
                  <c:v>2.9</c:v>
                </c:pt>
                <c:pt idx="6542">
                  <c:v>3.6</c:v>
                </c:pt>
                <c:pt idx="6543">
                  <c:v>2.9</c:v>
                </c:pt>
                <c:pt idx="6544">
                  <c:v>4.2</c:v>
                </c:pt>
                <c:pt idx="6545">
                  <c:v>2.9</c:v>
                </c:pt>
                <c:pt idx="6546">
                  <c:v>4.2</c:v>
                </c:pt>
                <c:pt idx="6547">
                  <c:v>2.9</c:v>
                </c:pt>
                <c:pt idx="6548">
                  <c:v>4.4000000000000004</c:v>
                </c:pt>
                <c:pt idx="6549">
                  <c:v>3.8</c:v>
                </c:pt>
                <c:pt idx="6550">
                  <c:v>2.9</c:v>
                </c:pt>
                <c:pt idx="6551">
                  <c:v>3.9</c:v>
                </c:pt>
                <c:pt idx="6552">
                  <c:v>3.9</c:v>
                </c:pt>
                <c:pt idx="6553">
                  <c:v>2.9</c:v>
                </c:pt>
                <c:pt idx="6554">
                  <c:v>4.5</c:v>
                </c:pt>
                <c:pt idx="6555">
                  <c:v>2.9</c:v>
                </c:pt>
                <c:pt idx="6556">
                  <c:v>4.5999999999999996</c:v>
                </c:pt>
                <c:pt idx="6557">
                  <c:v>2.9</c:v>
                </c:pt>
                <c:pt idx="6558">
                  <c:v>4.4000000000000004</c:v>
                </c:pt>
                <c:pt idx="6559">
                  <c:v>2.9</c:v>
                </c:pt>
                <c:pt idx="6560">
                  <c:v>3.9</c:v>
                </c:pt>
                <c:pt idx="6561">
                  <c:v>4.0999999999999996</c:v>
                </c:pt>
                <c:pt idx="6562">
                  <c:v>4.4000000000000004</c:v>
                </c:pt>
                <c:pt idx="6563">
                  <c:v>4.3</c:v>
                </c:pt>
                <c:pt idx="6564">
                  <c:v>4.3</c:v>
                </c:pt>
                <c:pt idx="6565">
                  <c:v>4.2</c:v>
                </c:pt>
                <c:pt idx="6566">
                  <c:v>4.3</c:v>
                </c:pt>
                <c:pt idx="6567">
                  <c:v>4.0999999999999996</c:v>
                </c:pt>
                <c:pt idx="6568">
                  <c:v>3.8</c:v>
                </c:pt>
                <c:pt idx="6569">
                  <c:v>4</c:v>
                </c:pt>
                <c:pt idx="6570">
                  <c:v>3.7</c:v>
                </c:pt>
                <c:pt idx="6571">
                  <c:v>4.0999999999999996</c:v>
                </c:pt>
                <c:pt idx="6572">
                  <c:v>2.9</c:v>
                </c:pt>
                <c:pt idx="6573">
                  <c:v>2.9</c:v>
                </c:pt>
                <c:pt idx="6574">
                  <c:v>4.8</c:v>
                </c:pt>
                <c:pt idx="6575">
                  <c:v>4.5999999999999996</c:v>
                </c:pt>
                <c:pt idx="6576">
                  <c:v>4.2</c:v>
                </c:pt>
                <c:pt idx="6577">
                  <c:v>4.2</c:v>
                </c:pt>
                <c:pt idx="6578">
                  <c:v>3.4</c:v>
                </c:pt>
                <c:pt idx="6579">
                  <c:v>2.9</c:v>
                </c:pt>
                <c:pt idx="6580">
                  <c:v>2.9</c:v>
                </c:pt>
                <c:pt idx="6581">
                  <c:v>4.3</c:v>
                </c:pt>
                <c:pt idx="6582">
                  <c:v>4.5</c:v>
                </c:pt>
                <c:pt idx="6583">
                  <c:v>4</c:v>
                </c:pt>
                <c:pt idx="6584">
                  <c:v>2.9</c:v>
                </c:pt>
                <c:pt idx="6585">
                  <c:v>2.9</c:v>
                </c:pt>
                <c:pt idx="6586">
                  <c:v>3.5</c:v>
                </c:pt>
                <c:pt idx="6587">
                  <c:v>2.9</c:v>
                </c:pt>
                <c:pt idx="6588">
                  <c:v>4.9000000000000004</c:v>
                </c:pt>
                <c:pt idx="6589">
                  <c:v>4.4000000000000004</c:v>
                </c:pt>
                <c:pt idx="6590">
                  <c:v>2.9</c:v>
                </c:pt>
                <c:pt idx="6591">
                  <c:v>2.9</c:v>
                </c:pt>
                <c:pt idx="6592">
                  <c:v>2.9</c:v>
                </c:pt>
                <c:pt idx="6593">
                  <c:v>2.9</c:v>
                </c:pt>
                <c:pt idx="6594">
                  <c:v>4.3</c:v>
                </c:pt>
                <c:pt idx="6595">
                  <c:v>2.9</c:v>
                </c:pt>
                <c:pt idx="6596">
                  <c:v>4.0999999999999996</c:v>
                </c:pt>
                <c:pt idx="6597">
                  <c:v>4.0999999999999996</c:v>
                </c:pt>
                <c:pt idx="6598">
                  <c:v>4.3</c:v>
                </c:pt>
                <c:pt idx="6599">
                  <c:v>4.0999999999999996</c:v>
                </c:pt>
                <c:pt idx="6600">
                  <c:v>4.5</c:v>
                </c:pt>
                <c:pt idx="6601">
                  <c:v>2.9</c:v>
                </c:pt>
                <c:pt idx="6602">
                  <c:v>4.0999999999999996</c:v>
                </c:pt>
                <c:pt idx="6603">
                  <c:v>4.2</c:v>
                </c:pt>
                <c:pt idx="6604">
                  <c:v>4</c:v>
                </c:pt>
                <c:pt idx="6605">
                  <c:v>2.9</c:v>
                </c:pt>
                <c:pt idx="6606">
                  <c:v>4.4000000000000004</c:v>
                </c:pt>
                <c:pt idx="6607">
                  <c:v>4.3</c:v>
                </c:pt>
                <c:pt idx="6608">
                  <c:v>4</c:v>
                </c:pt>
                <c:pt idx="6609">
                  <c:v>2.9</c:v>
                </c:pt>
                <c:pt idx="6610">
                  <c:v>2.9</c:v>
                </c:pt>
                <c:pt idx="6611">
                  <c:v>4.3</c:v>
                </c:pt>
                <c:pt idx="6612">
                  <c:v>2.9</c:v>
                </c:pt>
                <c:pt idx="6613">
                  <c:v>2.9</c:v>
                </c:pt>
                <c:pt idx="6614">
                  <c:v>3.2</c:v>
                </c:pt>
                <c:pt idx="6615">
                  <c:v>2.9</c:v>
                </c:pt>
                <c:pt idx="6616">
                  <c:v>3.5</c:v>
                </c:pt>
                <c:pt idx="6617">
                  <c:v>4.5</c:v>
                </c:pt>
                <c:pt idx="6618">
                  <c:v>2.9</c:v>
                </c:pt>
                <c:pt idx="6619">
                  <c:v>4.3</c:v>
                </c:pt>
                <c:pt idx="6620">
                  <c:v>3.3</c:v>
                </c:pt>
                <c:pt idx="6621">
                  <c:v>2.9</c:v>
                </c:pt>
                <c:pt idx="6622">
                  <c:v>2.9</c:v>
                </c:pt>
                <c:pt idx="6623">
                  <c:v>4.7</c:v>
                </c:pt>
                <c:pt idx="6624">
                  <c:v>4.2</c:v>
                </c:pt>
                <c:pt idx="6625">
                  <c:v>4.4000000000000004</c:v>
                </c:pt>
                <c:pt idx="6626">
                  <c:v>4.3</c:v>
                </c:pt>
                <c:pt idx="6627">
                  <c:v>2.9</c:v>
                </c:pt>
                <c:pt idx="6628">
                  <c:v>4.2</c:v>
                </c:pt>
                <c:pt idx="6629">
                  <c:v>2.9</c:v>
                </c:pt>
                <c:pt idx="6630">
                  <c:v>3.9</c:v>
                </c:pt>
                <c:pt idx="6631">
                  <c:v>2.9</c:v>
                </c:pt>
                <c:pt idx="6632">
                  <c:v>4.5</c:v>
                </c:pt>
                <c:pt idx="6633">
                  <c:v>2.9</c:v>
                </c:pt>
                <c:pt idx="6634">
                  <c:v>2.9</c:v>
                </c:pt>
                <c:pt idx="6635">
                  <c:v>2.9</c:v>
                </c:pt>
                <c:pt idx="6636">
                  <c:v>2.9</c:v>
                </c:pt>
                <c:pt idx="6637">
                  <c:v>2.9</c:v>
                </c:pt>
                <c:pt idx="6638">
                  <c:v>3.6</c:v>
                </c:pt>
                <c:pt idx="6639">
                  <c:v>4.2</c:v>
                </c:pt>
                <c:pt idx="6640">
                  <c:v>2.9</c:v>
                </c:pt>
                <c:pt idx="6641">
                  <c:v>2.9</c:v>
                </c:pt>
                <c:pt idx="6642">
                  <c:v>4.0999999999999996</c:v>
                </c:pt>
                <c:pt idx="6643">
                  <c:v>2.9</c:v>
                </c:pt>
                <c:pt idx="6644">
                  <c:v>3.9</c:v>
                </c:pt>
                <c:pt idx="6645">
                  <c:v>4.3</c:v>
                </c:pt>
                <c:pt idx="6646">
                  <c:v>2.9</c:v>
                </c:pt>
                <c:pt idx="6647">
                  <c:v>2.9</c:v>
                </c:pt>
                <c:pt idx="6648">
                  <c:v>2.9</c:v>
                </c:pt>
                <c:pt idx="6649">
                  <c:v>3</c:v>
                </c:pt>
                <c:pt idx="6650">
                  <c:v>2.9</c:v>
                </c:pt>
                <c:pt idx="6651">
                  <c:v>4.0999999999999996</c:v>
                </c:pt>
                <c:pt idx="6652">
                  <c:v>2.9</c:v>
                </c:pt>
                <c:pt idx="6653">
                  <c:v>4.2</c:v>
                </c:pt>
                <c:pt idx="6654">
                  <c:v>4.0999999999999996</c:v>
                </c:pt>
                <c:pt idx="6655">
                  <c:v>2.9</c:v>
                </c:pt>
                <c:pt idx="6656">
                  <c:v>3.9</c:v>
                </c:pt>
                <c:pt idx="6657">
                  <c:v>2.9</c:v>
                </c:pt>
                <c:pt idx="6658">
                  <c:v>4.0999999999999996</c:v>
                </c:pt>
                <c:pt idx="6659">
                  <c:v>2.9</c:v>
                </c:pt>
                <c:pt idx="6660">
                  <c:v>2.9</c:v>
                </c:pt>
                <c:pt idx="6661">
                  <c:v>2.9</c:v>
                </c:pt>
                <c:pt idx="6662">
                  <c:v>4.2</c:v>
                </c:pt>
                <c:pt idx="6663">
                  <c:v>4.7</c:v>
                </c:pt>
                <c:pt idx="6664">
                  <c:v>4.0999999999999996</c:v>
                </c:pt>
                <c:pt idx="6665">
                  <c:v>2.7</c:v>
                </c:pt>
                <c:pt idx="6666">
                  <c:v>2.9</c:v>
                </c:pt>
                <c:pt idx="6667">
                  <c:v>3.9</c:v>
                </c:pt>
                <c:pt idx="6668">
                  <c:v>2.9</c:v>
                </c:pt>
                <c:pt idx="6669">
                  <c:v>2.9</c:v>
                </c:pt>
                <c:pt idx="6670">
                  <c:v>4.5999999999999996</c:v>
                </c:pt>
                <c:pt idx="6671">
                  <c:v>4.2</c:v>
                </c:pt>
                <c:pt idx="6672">
                  <c:v>2.9</c:v>
                </c:pt>
                <c:pt idx="6673">
                  <c:v>2.9</c:v>
                </c:pt>
                <c:pt idx="6674">
                  <c:v>2.9</c:v>
                </c:pt>
                <c:pt idx="6675">
                  <c:v>4.5</c:v>
                </c:pt>
                <c:pt idx="6676">
                  <c:v>4.0999999999999996</c:v>
                </c:pt>
                <c:pt idx="6677">
                  <c:v>4.4000000000000004</c:v>
                </c:pt>
                <c:pt idx="6678">
                  <c:v>3.7</c:v>
                </c:pt>
                <c:pt idx="6679">
                  <c:v>4.5</c:v>
                </c:pt>
                <c:pt idx="6680">
                  <c:v>2.9</c:v>
                </c:pt>
                <c:pt idx="6681">
                  <c:v>4.4000000000000004</c:v>
                </c:pt>
                <c:pt idx="6682">
                  <c:v>3.8</c:v>
                </c:pt>
                <c:pt idx="6683">
                  <c:v>3.4</c:v>
                </c:pt>
                <c:pt idx="6684">
                  <c:v>3.9</c:v>
                </c:pt>
                <c:pt idx="6685">
                  <c:v>4.3</c:v>
                </c:pt>
                <c:pt idx="6686">
                  <c:v>2.9</c:v>
                </c:pt>
                <c:pt idx="6687">
                  <c:v>2.9</c:v>
                </c:pt>
                <c:pt idx="6688">
                  <c:v>2.9</c:v>
                </c:pt>
                <c:pt idx="6689">
                  <c:v>2.9</c:v>
                </c:pt>
                <c:pt idx="6690">
                  <c:v>4.2</c:v>
                </c:pt>
                <c:pt idx="6691">
                  <c:v>2.9</c:v>
                </c:pt>
                <c:pt idx="6692">
                  <c:v>2.9</c:v>
                </c:pt>
                <c:pt idx="6693">
                  <c:v>2.9</c:v>
                </c:pt>
                <c:pt idx="6694">
                  <c:v>2.9</c:v>
                </c:pt>
                <c:pt idx="6695">
                  <c:v>4.2</c:v>
                </c:pt>
                <c:pt idx="6696">
                  <c:v>4</c:v>
                </c:pt>
                <c:pt idx="6697">
                  <c:v>4.0999999999999996</c:v>
                </c:pt>
                <c:pt idx="6698">
                  <c:v>2.9</c:v>
                </c:pt>
                <c:pt idx="6699">
                  <c:v>2</c:v>
                </c:pt>
                <c:pt idx="6700">
                  <c:v>3.9</c:v>
                </c:pt>
                <c:pt idx="6701">
                  <c:v>2.9</c:v>
                </c:pt>
                <c:pt idx="6702">
                  <c:v>2.9</c:v>
                </c:pt>
                <c:pt idx="6703">
                  <c:v>2.9</c:v>
                </c:pt>
                <c:pt idx="6704">
                  <c:v>3.2</c:v>
                </c:pt>
                <c:pt idx="6705">
                  <c:v>2.9</c:v>
                </c:pt>
                <c:pt idx="6706">
                  <c:v>3.3</c:v>
                </c:pt>
                <c:pt idx="6707">
                  <c:v>3.1</c:v>
                </c:pt>
                <c:pt idx="6708">
                  <c:v>2.9</c:v>
                </c:pt>
                <c:pt idx="6709">
                  <c:v>2.9</c:v>
                </c:pt>
                <c:pt idx="6710">
                  <c:v>2.9</c:v>
                </c:pt>
                <c:pt idx="6711">
                  <c:v>2.9</c:v>
                </c:pt>
                <c:pt idx="6712">
                  <c:v>2.9</c:v>
                </c:pt>
                <c:pt idx="6713">
                  <c:v>2.9</c:v>
                </c:pt>
                <c:pt idx="6714">
                  <c:v>4.5</c:v>
                </c:pt>
                <c:pt idx="6715">
                  <c:v>4.5</c:v>
                </c:pt>
                <c:pt idx="6716">
                  <c:v>2.9</c:v>
                </c:pt>
                <c:pt idx="6717">
                  <c:v>2.9</c:v>
                </c:pt>
                <c:pt idx="6718">
                  <c:v>2.9</c:v>
                </c:pt>
                <c:pt idx="6719">
                  <c:v>2.9</c:v>
                </c:pt>
                <c:pt idx="6720">
                  <c:v>3.9</c:v>
                </c:pt>
                <c:pt idx="6721">
                  <c:v>4.0999999999999996</c:v>
                </c:pt>
                <c:pt idx="6722">
                  <c:v>2.9</c:v>
                </c:pt>
                <c:pt idx="6723">
                  <c:v>4</c:v>
                </c:pt>
                <c:pt idx="6724">
                  <c:v>3.9</c:v>
                </c:pt>
                <c:pt idx="6725">
                  <c:v>2.9</c:v>
                </c:pt>
                <c:pt idx="6726">
                  <c:v>2.9</c:v>
                </c:pt>
                <c:pt idx="6727">
                  <c:v>4.4000000000000004</c:v>
                </c:pt>
                <c:pt idx="6728">
                  <c:v>3.3</c:v>
                </c:pt>
                <c:pt idx="6729">
                  <c:v>2.9</c:v>
                </c:pt>
                <c:pt idx="6730">
                  <c:v>2.9</c:v>
                </c:pt>
                <c:pt idx="6731">
                  <c:v>2.9</c:v>
                </c:pt>
                <c:pt idx="6732">
                  <c:v>3.9</c:v>
                </c:pt>
                <c:pt idx="6733">
                  <c:v>4.3</c:v>
                </c:pt>
                <c:pt idx="6734">
                  <c:v>2.9</c:v>
                </c:pt>
                <c:pt idx="6735">
                  <c:v>2.9</c:v>
                </c:pt>
                <c:pt idx="6736">
                  <c:v>3.9</c:v>
                </c:pt>
                <c:pt idx="6737">
                  <c:v>2.9</c:v>
                </c:pt>
                <c:pt idx="6738">
                  <c:v>2.9</c:v>
                </c:pt>
                <c:pt idx="6739">
                  <c:v>3.8</c:v>
                </c:pt>
                <c:pt idx="6740">
                  <c:v>2.9</c:v>
                </c:pt>
                <c:pt idx="6741">
                  <c:v>2.9</c:v>
                </c:pt>
                <c:pt idx="6742">
                  <c:v>2.9</c:v>
                </c:pt>
                <c:pt idx="6743">
                  <c:v>2.9</c:v>
                </c:pt>
                <c:pt idx="6744">
                  <c:v>2.9</c:v>
                </c:pt>
                <c:pt idx="6745">
                  <c:v>2.9</c:v>
                </c:pt>
                <c:pt idx="6746">
                  <c:v>2.9</c:v>
                </c:pt>
                <c:pt idx="6747">
                  <c:v>4.2</c:v>
                </c:pt>
                <c:pt idx="6748">
                  <c:v>3.9</c:v>
                </c:pt>
                <c:pt idx="6749">
                  <c:v>3.7</c:v>
                </c:pt>
                <c:pt idx="6750">
                  <c:v>2.9</c:v>
                </c:pt>
                <c:pt idx="6751">
                  <c:v>2.9</c:v>
                </c:pt>
                <c:pt idx="6752">
                  <c:v>4.2</c:v>
                </c:pt>
                <c:pt idx="6753">
                  <c:v>2.9</c:v>
                </c:pt>
                <c:pt idx="6754">
                  <c:v>4.3</c:v>
                </c:pt>
                <c:pt idx="6755">
                  <c:v>4.4000000000000004</c:v>
                </c:pt>
                <c:pt idx="6756">
                  <c:v>2.9</c:v>
                </c:pt>
                <c:pt idx="6757">
                  <c:v>4.2</c:v>
                </c:pt>
                <c:pt idx="6758">
                  <c:v>2.9</c:v>
                </c:pt>
                <c:pt idx="6759">
                  <c:v>4</c:v>
                </c:pt>
                <c:pt idx="6760">
                  <c:v>2.9</c:v>
                </c:pt>
                <c:pt idx="6761">
                  <c:v>3.8</c:v>
                </c:pt>
                <c:pt idx="6762">
                  <c:v>3.9</c:v>
                </c:pt>
                <c:pt idx="6763">
                  <c:v>4.0999999999999996</c:v>
                </c:pt>
                <c:pt idx="6764">
                  <c:v>2.9</c:v>
                </c:pt>
                <c:pt idx="6765">
                  <c:v>4</c:v>
                </c:pt>
                <c:pt idx="6766">
                  <c:v>3.8</c:v>
                </c:pt>
                <c:pt idx="6767">
                  <c:v>3.6</c:v>
                </c:pt>
                <c:pt idx="6768">
                  <c:v>4.2</c:v>
                </c:pt>
                <c:pt idx="6769">
                  <c:v>4.3</c:v>
                </c:pt>
                <c:pt idx="6770">
                  <c:v>4.5</c:v>
                </c:pt>
                <c:pt idx="6771">
                  <c:v>2.9</c:v>
                </c:pt>
                <c:pt idx="6772">
                  <c:v>2.9</c:v>
                </c:pt>
                <c:pt idx="6773">
                  <c:v>3.9</c:v>
                </c:pt>
                <c:pt idx="6774">
                  <c:v>2.9</c:v>
                </c:pt>
                <c:pt idx="6775">
                  <c:v>4.0999999999999996</c:v>
                </c:pt>
                <c:pt idx="6776">
                  <c:v>3.6</c:v>
                </c:pt>
                <c:pt idx="6777">
                  <c:v>4.4000000000000004</c:v>
                </c:pt>
                <c:pt idx="6778">
                  <c:v>2.9</c:v>
                </c:pt>
                <c:pt idx="6779">
                  <c:v>2.9</c:v>
                </c:pt>
                <c:pt idx="6780">
                  <c:v>2.9</c:v>
                </c:pt>
                <c:pt idx="6781">
                  <c:v>4.2</c:v>
                </c:pt>
                <c:pt idx="6782">
                  <c:v>2.9</c:v>
                </c:pt>
                <c:pt idx="6783">
                  <c:v>2.9</c:v>
                </c:pt>
                <c:pt idx="6784">
                  <c:v>4.3</c:v>
                </c:pt>
                <c:pt idx="6785">
                  <c:v>2.9</c:v>
                </c:pt>
                <c:pt idx="6786">
                  <c:v>3.9</c:v>
                </c:pt>
                <c:pt idx="6787">
                  <c:v>2.9</c:v>
                </c:pt>
                <c:pt idx="6788">
                  <c:v>4.5999999999999996</c:v>
                </c:pt>
                <c:pt idx="6789">
                  <c:v>2.9</c:v>
                </c:pt>
                <c:pt idx="6790">
                  <c:v>2.9</c:v>
                </c:pt>
                <c:pt idx="6791">
                  <c:v>2.9</c:v>
                </c:pt>
                <c:pt idx="6792">
                  <c:v>2.9</c:v>
                </c:pt>
                <c:pt idx="6793">
                  <c:v>2.9</c:v>
                </c:pt>
                <c:pt idx="6794">
                  <c:v>2.9</c:v>
                </c:pt>
                <c:pt idx="6795">
                  <c:v>3.9</c:v>
                </c:pt>
                <c:pt idx="6796">
                  <c:v>2.9</c:v>
                </c:pt>
                <c:pt idx="6797">
                  <c:v>2.9</c:v>
                </c:pt>
                <c:pt idx="6798">
                  <c:v>3.3</c:v>
                </c:pt>
                <c:pt idx="6799">
                  <c:v>2.9</c:v>
                </c:pt>
                <c:pt idx="6800">
                  <c:v>4.3</c:v>
                </c:pt>
                <c:pt idx="6801">
                  <c:v>2.9</c:v>
                </c:pt>
                <c:pt idx="6802">
                  <c:v>3.6</c:v>
                </c:pt>
                <c:pt idx="6803">
                  <c:v>2.9</c:v>
                </c:pt>
                <c:pt idx="6804">
                  <c:v>4</c:v>
                </c:pt>
                <c:pt idx="6805">
                  <c:v>2.9</c:v>
                </c:pt>
                <c:pt idx="6806">
                  <c:v>4.5999999999999996</c:v>
                </c:pt>
                <c:pt idx="6807">
                  <c:v>2.9</c:v>
                </c:pt>
                <c:pt idx="6808">
                  <c:v>2.9</c:v>
                </c:pt>
                <c:pt idx="6809">
                  <c:v>2.9</c:v>
                </c:pt>
                <c:pt idx="6810">
                  <c:v>2.9</c:v>
                </c:pt>
                <c:pt idx="6811">
                  <c:v>2.9</c:v>
                </c:pt>
                <c:pt idx="6812">
                  <c:v>2.9</c:v>
                </c:pt>
                <c:pt idx="6813">
                  <c:v>2.9</c:v>
                </c:pt>
                <c:pt idx="6814">
                  <c:v>2.9</c:v>
                </c:pt>
                <c:pt idx="6815">
                  <c:v>4</c:v>
                </c:pt>
                <c:pt idx="6816">
                  <c:v>2.9</c:v>
                </c:pt>
                <c:pt idx="6817">
                  <c:v>2.9</c:v>
                </c:pt>
                <c:pt idx="6818">
                  <c:v>4.0999999999999996</c:v>
                </c:pt>
                <c:pt idx="6819">
                  <c:v>3.7</c:v>
                </c:pt>
                <c:pt idx="6820">
                  <c:v>2.9</c:v>
                </c:pt>
                <c:pt idx="6821">
                  <c:v>4.9000000000000004</c:v>
                </c:pt>
                <c:pt idx="6822">
                  <c:v>4.0999999999999996</c:v>
                </c:pt>
                <c:pt idx="6823">
                  <c:v>4.2</c:v>
                </c:pt>
                <c:pt idx="6824">
                  <c:v>2.9</c:v>
                </c:pt>
                <c:pt idx="6825">
                  <c:v>4.5999999999999996</c:v>
                </c:pt>
                <c:pt idx="6826">
                  <c:v>2.9</c:v>
                </c:pt>
                <c:pt idx="6827">
                  <c:v>2.9</c:v>
                </c:pt>
                <c:pt idx="6828">
                  <c:v>4.0999999999999996</c:v>
                </c:pt>
                <c:pt idx="6829">
                  <c:v>4.5</c:v>
                </c:pt>
                <c:pt idx="6830">
                  <c:v>2.9</c:v>
                </c:pt>
                <c:pt idx="6831">
                  <c:v>4.4000000000000004</c:v>
                </c:pt>
                <c:pt idx="6832">
                  <c:v>2.9</c:v>
                </c:pt>
                <c:pt idx="6833">
                  <c:v>4.4000000000000004</c:v>
                </c:pt>
                <c:pt idx="6834">
                  <c:v>2.9</c:v>
                </c:pt>
                <c:pt idx="6835">
                  <c:v>4.5</c:v>
                </c:pt>
                <c:pt idx="6836">
                  <c:v>2.9</c:v>
                </c:pt>
                <c:pt idx="6837">
                  <c:v>2.9</c:v>
                </c:pt>
                <c:pt idx="6838">
                  <c:v>2.9</c:v>
                </c:pt>
                <c:pt idx="6839">
                  <c:v>2.9</c:v>
                </c:pt>
                <c:pt idx="6840">
                  <c:v>2.9</c:v>
                </c:pt>
                <c:pt idx="6841">
                  <c:v>3.9</c:v>
                </c:pt>
                <c:pt idx="6842">
                  <c:v>2.9</c:v>
                </c:pt>
                <c:pt idx="6843">
                  <c:v>4.3</c:v>
                </c:pt>
                <c:pt idx="6844">
                  <c:v>2.9</c:v>
                </c:pt>
                <c:pt idx="6845">
                  <c:v>4.2</c:v>
                </c:pt>
                <c:pt idx="6846">
                  <c:v>4.4000000000000004</c:v>
                </c:pt>
                <c:pt idx="6847">
                  <c:v>2.9</c:v>
                </c:pt>
                <c:pt idx="6848">
                  <c:v>2.9</c:v>
                </c:pt>
                <c:pt idx="6849">
                  <c:v>4</c:v>
                </c:pt>
                <c:pt idx="6850">
                  <c:v>2.9</c:v>
                </c:pt>
                <c:pt idx="6851">
                  <c:v>3.9</c:v>
                </c:pt>
                <c:pt idx="6852">
                  <c:v>2.9</c:v>
                </c:pt>
                <c:pt idx="6853">
                  <c:v>2.2000000000000002</c:v>
                </c:pt>
                <c:pt idx="6854">
                  <c:v>2.9</c:v>
                </c:pt>
                <c:pt idx="6855">
                  <c:v>2.9</c:v>
                </c:pt>
                <c:pt idx="6856">
                  <c:v>4.2</c:v>
                </c:pt>
                <c:pt idx="6857">
                  <c:v>2.9</c:v>
                </c:pt>
                <c:pt idx="6858">
                  <c:v>4.4000000000000004</c:v>
                </c:pt>
                <c:pt idx="6859">
                  <c:v>4.0999999999999996</c:v>
                </c:pt>
                <c:pt idx="6860">
                  <c:v>4.7</c:v>
                </c:pt>
                <c:pt idx="6861">
                  <c:v>4.0999999999999996</c:v>
                </c:pt>
                <c:pt idx="6862">
                  <c:v>3.9</c:v>
                </c:pt>
                <c:pt idx="6863">
                  <c:v>4.4000000000000004</c:v>
                </c:pt>
                <c:pt idx="6864">
                  <c:v>2.9</c:v>
                </c:pt>
                <c:pt idx="6865">
                  <c:v>2.9</c:v>
                </c:pt>
                <c:pt idx="6866">
                  <c:v>2.9</c:v>
                </c:pt>
                <c:pt idx="6867">
                  <c:v>3.6</c:v>
                </c:pt>
                <c:pt idx="6868">
                  <c:v>2.9</c:v>
                </c:pt>
                <c:pt idx="6869">
                  <c:v>3.5</c:v>
                </c:pt>
                <c:pt idx="6870">
                  <c:v>2.9</c:v>
                </c:pt>
                <c:pt idx="6871">
                  <c:v>3.7</c:v>
                </c:pt>
                <c:pt idx="6872">
                  <c:v>2.9</c:v>
                </c:pt>
                <c:pt idx="6873">
                  <c:v>2.9</c:v>
                </c:pt>
                <c:pt idx="6874">
                  <c:v>4.0999999999999996</c:v>
                </c:pt>
                <c:pt idx="6875">
                  <c:v>2.9</c:v>
                </c:pt>
                <c:pt idx="6876">
                  <c:v>4.4000000000000004</c:v>
                </c:pt>
                <c:pt idx="6877">
                  <c:v>4.4000000000000004</c:v>
                </c:pt>
                <c:pt idx="6878">
                  <c:v>2.9</c:v>
                </c:pt>
                <c:pt idx="6879">
                  <c:v>2.9</c:v>
                </c:pt>
                <c:pt idx="6880">
                  <c:v>3.7</c:v>
                </c:pt>
                <c:pt idx="6881">
                  <c:v>2.9</c:v>
                </c:pt>
                <c:pt idx="6882">
                  <c:v>2.9</c:v>
                </c:pt>
                <c:pt idx="6883">
                  <c:v>2.9</c:v>
                </c:pt>
                <c:pt idx="6884">
                  <c:v>2.9</c:v>
                </c:pt>
                <c:pt idx="6885">
                  <c:v>4.2</c:v>
                </c:pt>
                <c:pt idx="6886">
                  <c:v>4.5999999999999996</c:v>
                </c:pt>
                <c:pt idx="6887">
                  <c:v>3.7</c:v>
                </c:pt>
                <c:pt idx="6888">
                  <c:v>2.9</c:v>
                </c:pt>
                <c:pt idx="6889">
                  <c:v>2.9</c:v>
                </c:pt>
                <c:pt idx="6890">
                  <c:v>2.9</c:v>
                </c:pt>
                <c:pt idx="6891">
                  <c:v>2.9</c:v>
                </c:pt>
                <c:pt idx="6892">
                  <c:v>3.4</c:v>
                </c:pt>
                <c:pt idx="6893">
                  <c:v>4.5999999999999996</c:v>
                </c:pt>
                <c:pt idx="6894">
                  <c:v>4.7</c:v>
                </c:pt>
                <c:pt idx="6895">
                  <c:v>4.2</c:v>
                </c:pt>
                <c:pt idx="6896">
                  <c:v>2.9</c:v>
                </c:pt>
                <c:pt idx="6897">
                  <c:v>2.9</c:v>
                </c:pt>
                <c:pt idx="6898">
                  <c:v>4.2</c:v>
                </c:pt>
                <c:pt idx="6899">
                  <c:v>2.9</c:v>
                </c:pt>
                <c:pt idx="6900">
                  <c:v>2.9</c:v>
                </c:pt>
                <c:pt idx="6901">
                  <c:v>3.2</c:v>
                </c:pt>
                <c:pt idx="6902">
                  <c:v>2.9</c:v>
                </c:pt>
                <c:pt idx="6903">
                  <c:v>2.9</c:v>
                </c:pt>
                <c:pt idx="6904">
                  <c:v>2.9</c:v>
                </c:pt>
                <c:pt idx="6905">
                  <c:v>2.9</c:v>
                </c:pt>
                <c:pt idx="6906">
                  <c:v>4.2</c:v>
                </c:pt>
                <c:pt idx="6907">
                  <c:v>4.3</c:v>
                </c:pt>
                <c:pt idx="6908">
                  <c:v>2.9</c:v>
                </c:pt>
                <c:pt idx="6909">
                  <c:v>2.9</c:v>
                </c:pt>
                <c:pt idx="6910">
                  <c:v>2.9</c:v>
                </c:pt>
                <c:pt idx="6911">
                  <c:v>2.9</c:v>
                </c:pt>
                <c:pt idx="6912">
                  <c:v>2.9</c:v>
                </c:pt>
                <c:pt idx="6913">
                  <c:v>3.4</c:v>
                </c:pt>
                <c:pt idx="6914">
                  <c:v>4.3</c:v>
                </c:pt>
                <c:pt idx="6915">
                  <c:v>2.9</c:v>
                </c:pt>
                <c:pt idx="6916">
                  <c:v>2.9</c:v>
                </c:pt>
                <c:pt idx="6917">
                  <c:v>2.9</c:v>
                </c:pt>
                <c:pt idx="6918">
                  <c:v>2.9</c:v>
                </c:pt>
                <c:pt idx="6919">
                  <c:v>2.9</c:v>
                </c:pt>
                <c:pt idx="6920">
                  <c:v>2.9</c:v>
                </c:pt>
                <c:pt idx="6921">
                  <c:v>4.2</c:v>
                </c:pt>
                <c:pt idx="6922">
                  <c:v>2.9</c:v>
                </c:pt>
                <c:pt idx="6923">
                  <c:v>2.9</c:v>
                </c:pt>
                <c:pt idx="6924">
                  <c:v>2.9</c:v>
                </c:pt>
                <c:pt idx="6925">
                  <c:v>2.9</c:v>
                </c:pt>
                <c:pt idx="6926">
                  <c:v>2.9</c:v>
                </c:pt>
                <c:pt idx="6927">
                  <c:v>3.8</c:v>
                </c:pt>
                <c:pt idx="6928">
                  <c:v>4.2</c:v>
                </c:pt>
                <c:pt idx="6929">
                  <c:v>2.9</c:v>
                </c:pt>
                <c:pt idx="6930">
                  <c:v>2.9</c:v>
                </c:pt>
                <c:pt idx="6931">
                  <c:v>3.4</c:v>
                </c:pt>
                <c:pt idx="6932">
                  <c:v>4.2</c:v>
                </c:pt>
                <c:pt idx="6933">
                  <c:v>2.9</c:v>
                </c:pt>
                <c:pt idx="6934">
                  <c:v>4.4000000000000004</c:v>
                </c:pt>
                <c:pt idx="6935">
                  <c:v>4.5999999999999996</c:v>
                </c:pt>
                <c:pt idx="6936">
                  <c:v>3.8</c:v>
                </c:pt>
                <c:pt idx="6937">
                  <c:v>2.9</c:v>
                </c:pt>
                <c:pt idx="6938">
                  <c:v>3.5</c:v>
                </c:pt>
                <c:pt idx="6939">
                  <c:v>2.9</c:v>
                </c:pt>
                <c:pt idx="6940">
                  <c:v>2.9</c:v>
                </c:pt>
                <c:pt idx="6941">
                  <c:v>2.9</c:v>
                </c:pt>
                <c:pt idx="6942">
                  <c:v>2.9</c:v>
                </c:pt>
                <c:pt idx="6943">
                  <c:v>2.9</c:v>
                </c:pt>
                <c:pt idx="6944">
                  <c:v>2.9</c:v>
                </c:pt>
                <c:pt idx="6945">
                  <c:v>2.9</c:v>
                </c:pt>
                <c:pt idx="6946">
                  <c:v>4.2</c:v>
                </c:pt>
                <c:pt idx="6947">
                  <c:v>4</c:v>
                </c:pt>
                <c:pt idx="6948">
                  <c:v>2.9</c:v>
                </c:pt>
                <c:pt idx="6949">
                  <c:v>2.9</c:v>
                </c:pt>
                <c:pt idx="6950">
                  <c:v>2.9</c:v>
                </c:pt>
                <c:pt idx="6951">
                  <c:v>4.5</c:v>
                </c:pt>
                <c:pt idx="6952">
                  <c:v>3.9</c:v>
                </c:pt>
                <c:pt idx="6953">
                  <c:v>4.3</c:v>
                </c:pt>
                <c:pt idx="6954">
                  <c:v>2.9</c:v>
                </c:pt>
                <c:pt idx="6955">
                  <c:v>2.9</c:v>
                </c:pt>
                <c:pt idx="6956">
                  <c:v>2.9</c:v>
                </c:pt>
                <c:pt idx="6957">
                  <c:v>2.9</c:v>
                </c:pt>
                <c:pt idx="6958">
                  <c:v>2.9</c:v>
                </c:pt>
                <c:pt idx="6959">
                  <c:v>2.9</c:v>
                </c:pt>
                <c:pt idx="6960">
                  <c:v>2.9</c:v>
                </c:pt>
                <c:pt idx="6961">
                  <c:v>4.4000000000000004</c:v>
                </c:pt>
                <c:pt idx="6962">
                  <c:v>4.2</c:v>
                </c:pt>
                <c:pt idx="6963">
                  <c:v>3.1</c:v>
                </c:pt>
                <c:pt idx="6964">
                  <c:v>2.9</c:v>
                </c:pt>
                <c:pt idx="6965">
                  <c:v>3.3</c:v>
                </c:pt>
                <c:pt idx="6966">
                  <c:v>2.9</c:v>
                </c:pt>
                <c:pt idx="6967">
                  <c:v>4.2</c:v>
                </c:pt>
                <c:pt idx="6968">
                  <c:v>4.0999999999999996</c:v>
                </c:pt>
                <c:pt idx="6969">
                  <c:v>2.9</c:v>
                </c:pt>
                <c:pt idx="6970">
                  <c:v>2.9</c:v>
                </c:pt>
                <c:pt idx="6971">
                  <c:v>2.9</c:v>
                </c:pt>
                <c:pt idx="6972">
                  <c:v>2.9</c:v>
                </c:pt>
                <c:pt idx="6973">
                  <c:v>2.9</c:v>
                </c:pt>
                <c:pt idx="6974">
                  <c:v>3.6</c:v>
                </c:pt>
                <c:pt idx="6975">
                  <c:v>2.9</c:v>
                </c:pt>
                <c:pt idx="6976">
                  <c:v>2.9</c:v>
                </c:pt>
                <c:pt idx="6977">
                  <c:v>3.9</c:v>
                </c:pt>
                <c:pt idx="6978">
                  <c:v>4.4000000000000004</c:v>
                </c:pt>
                <c:pt idx="6979">
                  <c:v>3.8</c:v>
                </c:pt>
                <c:pt idx="6980">
                  <c:v>2.9</c:v>
                </c:pt>
                <c:pt idx="6981">
                  <c:v>2.9</c:v>
                </c:pt>
                <c:pt idx="6982">
                  <c:v>4.2</c:v>
                </c:pt>
                <c:pt idx="6983">
                  <c:v>4</c:v>
                </c:pt>
                <c:pt idx="6984">
                  <c:v>3.9</c:v>
                </c:pt>
                <c:pt idx="6985">
                  <c:v>3.8</c:v>
                </c:pt>
                <c:pt idx="6986">
                  <c:v>3.5</c:v>
                </c:pt>
                <c:pt idx="6987">
                  <c:v>4.5</c:v>
                </c:pt>
                <c:pt idx="6988">
                  <c:v>4.5999999999999996</c:v>
                </c:pt>
                <c:pt idx="6989">
                  <c:v>4.4000000000000004</c:v>
                </c:pt>
                <c:pt idx="6990">
                  <c:v>4.5</c:v>
                </c:pt>
                <c:pt idx="6991">
                  <c:v>3.8</c:v>
                </c:pt>
                <c:pt idx="6992">
                  <c:v>2.9</c:v>
                </c:pt>
                <c:pt idx="6993">
                  <c:v>2.9</c:v>
                </c:pt>
                <c:pt idx="6994">
                  <c:v>4.3</c:v>
                </c:pt>
                <c:pt idx="6995">
                  <c:v>4.5999999999999996</c:v>
                </c:pt>
                <c:pt idx="6996">
                  <c:v>2.9</c:v>
                </c:pt>
                <c:pt idx="6997">
                  <c:v>4.2</c:v>
                </c:pt>
                <c:pt idx="6998">
                  <c:v>2.9</c:v>
                </c:pt>
                <c:pt idx="6999">
                  <c:v>2.9</c:v>
                </c:pt>
                <c:pt idx="7000">
                  <c:v>2.9</c:v>
                </c:pt>
                <c:pt idx="7001">
                  <c:v>3.5</c:v>
                </c:pt>
                <c:pt idx="7002">
                  <c:v>4.3</c:v>
                </c:pt>
                <c:pt idx="7003">
                  <c:v>4.3</c:v>
                </c:pt>
                <c:pt idx="7004">
                  <c:v>2.9</c:v>
                </c:pt>
                <c:pt idx="7005">
                  <c:v>2.9</c:v>
                </c:pt>
                <c:pt idx="7006">
                  <c:v>4.0999999999999996</c:v>
                </c:pt>
                <c:pt idx="7007">
                  <c:v>2.9</c:v>
                </c:pt>
                <c:pt idx="7008">
                  <c:v>4</c:v>
                </c:pt>
                <c:pt idx="7009">
                  <c:v>2.9</c:v>
                </c:pt>
                <c:pt idx="7010">
                  <c:v>4</c:v>
                </c:pt>
                <c:pt idx="7011">
                  <c:v>2.9</c:v>
                </c:pt>
                <c:pt idx="7012">
                  <c:v>2.9</c:v>
                </c:pt>
                <c:pt idx="7013">
                  <c:v>2.9</c:v>
                </c:pt>
                <c:pt idx="7014">
                  <c:v>2.9</c:v>
                </c:pt>
                <c:pt idx="7015">
                  <c:v>4</c:v>
                </c:pt>
                <c:pt idx="7016">
                  <c:v>2.9</c:v>
                </c:pt>
                <c:pt idx="7017">
                  <c:v>2.9</c:v>
                </c:pt>
                <c:pt idx="7018">
                  <c:v>2.9</c:v>
                </c:pt>
                <c:pt idx="7019">
                  <c:v>3.6</c:v>
                </c:pt>
                <c:pt idx="7020">
                  <c:v>4.2</c:v>
                </c:pt>
                <c:pt idx="7021">
                  <c:v>2.9</c:v>
                </c:pt>
                <c:pt idx="7022">
                  <c:v>2.9</c:v>
                </c:pt>
                <c:pt idx="7023">
                  <c:v>2.9</c:v>
                </c:pt>
                <c:pt idx="7024">
                  <c:v>2.9</c:v>
                </c:pt>
                <c:pt idx="7025">
                  <c:v>2.9</c:v>
                </c:pt>
                <c:pt idx="7026">
                  <c:v>2.9</c:v>
                </c:pt>
                <c:pt idx="7027">
                  <c:v>2.9</c:v>
                </c:pt>
                <c:pt idx="7028">
                  <c:v>2.9</c:v>
                </c:pt>
                <c:pt idx="7029">
                  <c:v>2.9</c:v>
                </c:pt>
                <c:pt idx="7030">
                  <c:v>2.9</c:v>
                </c:pt>
                <c:pt idx="7031">
                  <c:v>4.3</c:v>
                </c:pt>
                <c:pt idx="7032">
                  <c:v>2.9</c:v>
                </c:pt>
                <c:pt idx="7033">
                  <c:v>2.9</c:v>
                </c:pt>
                <c:pt idx="7034">
                  <c:v>4.4000000000000004</c:v>
                </c:pt>
                <c:pt idx="7035">
                  <c:v>2.9</c:v>
                </c:pt>
                <c:pt idx="7036">
                  <c:v>4.4000000000000004</c:v>
                </c:pt>
                <c:pt idx="7037">
                  <c:v>2.9</c:v>
                </c:pt>
                <c:pt idx="7038">
                  <c:v>2.9</c:v>
                </c:pt>
                <c:pt idx="7039">
                  <c:v>2.9</c:v>
                </c:pt>
                <c:pt idx="7040">
                  <c:v>2.9</c:v>
                </c:pt>
                <c:pt idx="7041">
                  <c:v>2.9</c:v>
                </c:pt>
                <c:pt idx="7042">
                  <c:v>2.9</c:v>
                </c:pt>
                <c:pt idx="7043">
                  <c:v>2.9</c:v>
                </c:pt>
                <c:pt idx="7044">
                  <c:v>2.9</c:v>
                </c:pt>
                <c:pt idx="7045">
                  <c:v>2.9</c:v>
                </c:pt>
                <c:pt idx="7046">
                  <c:v>3.5</c:v>
                </c:pt>
                <c:pt idx="7047">
                  <c:v>4.5</c:v>
                </c:pt>
                <c:pt idx="7048">
                  <c:v>2.9</c:v>
                </c:pt>
                <c:pt idx="7049">
                  <c:v>2.9</c:v>
                </c:pt>
                <c:pt idx="7050">
                  <c:v>3.9</c:v>
                </c:pt>
                <c:pt idx="7051">
                  <c:v>3.6</c:v>
                </c:pt>
                <c:pt idx="7052">
                  <c:v>4.0999999999999996</c:v>
                </c:pt>
                <c:pt idx="7053">
                  <c:v>3.2</c:v>
                </c:pt>
                <c:pt idx="7054">
                  <c:v>2.9</c:v>
                </c:pt>
                <c:pt idx="7055">
                  <c:v>4.2</c:v>
                </c:pt>
                <c:pt idx="7056">
                  <c:v>2.9</c:v>
                </c:pt>
                <c:pt idx="7057">
                  <c:v>4.5</c:v>
                </c:pt>
                <c:pt idx="7058">
                  <c:v>4.3</c:v>
                </c:pt>
                <c:pt idx="7059">
                  <c:v>3.3</c:v>
                </c:pt>
                <c:pt idx="7060">
                  <c:v>2.9</c:v>
                </c:pt>
                <c:pt idx="7061">
                  <c:v>4.3</c:v>
                </c:pt>
                <c:pt idx="7062">
                  <c:v>4.3</c:v>
                </c:pt>
                <c:pt idx="7063">
                  <c:v>3.8</c:v>
                </c:pt>
                <c:pt idx="7064">
                  <c:v>2.9</c:v>
                </c:pt>
                <c:pt idx="7065">
                  <c:v>2.9</c:v>
                </c:pt>
                <c:pt idx="7066">
                  <c:v>2.9</c:v>
                </c:pt>
                <c:pt idx="7067">
                  <c:v>2.9</c:v>
                </c:pt>
                <c:pt idx="7068">
                  <c:v>2.9</c:v>
                </c:pt>
                <c:pt idx="7069">
                  <c:v>3.9</c:v>
                </c:pt>
                <c:pt idx="7070">
                  <c:v>2.9</c:v>
                </c:pt>
                <c:pt idx="7071">
                  <c:v>2.9</c:v>
                </c:pt>
                <c:pt idx="7072">
                  <c:v>4.5</c:v>
                </c:pt>
                <c:pt idx="7073">
                  <c:v>2.9</c:v>
                </c:pt>
                <c:pt idx="7074">
                  <c:v>2.9</c:v>
                </c:pt>
                <c:pt idx="7075">
                  <c:v>3.4</c:v>
                </c:pt>
                <c:pt idx="7076">
                  <c:v>2.9</c:v>
                </c:pt>
                <c:pt idx="7077">
                  <c:v>4.3</c:v>
                </c:pt>
                <c:pt idx="7078">
                  <c:v>3.8</c:v>
                </c:pt>
                <c:pt idx="7079">
                  <c:v>2.9</c:v>
                </c:pt>
                <c:pt idx="7080">
                  <c:v>4.3</c:v>
                </c:pt>
                <c:pt idx="7081">
                  <c:v>2.9</c:v>
                </c:pt>
                <c:pt idx="7082">
                  <c:v>2.9</c:v>
                </c:pt>
                <c:pt idx="7083">
                  <c:v>2.9</c:v>
                </c:pt>
                <c:pt idx="7084">
                  <c:v>2.9</c:v>
                </c:pt>
                <c:pt idx="7085">
                  <c:v>4.2</c:v>
                </c:pt>
                <c:pt idx="7086">
                  <c:v>2.9</c:v>
                </c:pt>
                <c:pt idx="7087">
                  <c:v>4</c:v>
                </c:pt>
                <c:pt idx="7088">
                  <c:v>4.2</c:v>
                </c:pt>
                <c:pt idx="7089">
                  <c:v>4.2</c:v>
                </c:pt>
                <c:pt idx="7090">
                  <c:v>4.0999999999999996</c:v>
                </c:pt>
                <c:pt idx="7091">
                  <c:v>2.9</c:v>
                </c:pt>
                <c:pt idx="7092">
                  <c:v>4.0999999999999996</c:v>
                </c:pt>
                <c:pt idx="7093">
                  <c:v>2.9</c:v>
                </c:pt>
                <c:pt idx="7094">
                  <c:v>2.9</c:v>
                </c:pt>
                <c:pt idx="7095">
                  <c:v>2.9</c:v>
                </c:pt>
                <c:pt idx="7096">
                  <c:v>2.9</c:v>
                </c:pt>
                <c:pt idx="7097">
                  <c:v>2.8</c:v>
                </c:pt>
                <c:pt idx="7098">
                  <c:v>3.8</c:v>
                </c:pt>
                <c:pt idx="7099">
                  <c:v>4.5</c:v>
                </c:pt>
                <c:pt idx="7100">
                  <c:v>4.5999999999999996</c:v>
                </c:pt>
                <c:pt idx="7101">
                  <c:v>4.0999999999999996</c:v>
                </c:pt>
                <c:pt idx="7102">
                  <c:v>3.8</c:v>
                </c:pt>
                <c:pt idx="7103">
                  <c:v>3.2</c:v>
                </c:pt>
                <c:pt idx="7104">
                  <c:v>4.4000000000000004</c:v>
                </c:pt>
                <c:pt idx="7105">
                  <c:v>4.5</c:v>
                </c:pt>
                <c:pt idx="7106">
                  <c:v>2.9</c:v>
                </c:pt>
                <c:pt idx="7107">
                  <c:v>2.9</c:v>
                </c:pt>
                <c:pt idx="7108">
                  <c:v>2.9</c:v>
                </c:pt>
                <c:pt idx="7109">
                  <c:v>3.7</c:v>
                </c:pt>
                <c:pt idx="7110">
                  <c:v>4.3</c:v>
                </c:pt>
                <c:pt idx="7111">
                  <c:v>2.9</c:v>
                </c:pt>
                <c:pt idx="7112">
                  <c:v>2.9</c:v>
                </c:pt>
                <c:pt idx="7113">
                  <c:v>2.9</c:v>
                </c:pt>
                <c:pt idx="7114">
                  <c:v>2.9</c:v>
                </c:pt>
                <c:pt idx="7115">
                  <c:v>2.9</c:v>
                </c:pt>
                <c:pt idx="7116">
                  <c:v>2.9</c:v>
                </c:pt>
                <c:pt idx="7117">
                  <c:v>2.9</c:v>
                </c:pt>
                <c:pt idx="7118">
                  <c:v>3.6</c:v>
                </c:pt>
                <c:pt idx="7119">
                  <c:v>2.9</c:v>
                </c:pt>
                <c:pt idx="7120">
                  <c:v>2.9</c:v>
                </c:pt>
                <c:pt idx="7121">
                  <c:v>2.7</c:v>
                </c:pt>
                <c:pt idx="7122">
                  <c:v>2.9</c:v>
                </c:pt>
                <c:pt idx="7123">
                  <c:v>2.9</c:v>
                </c:pt>
                <c:pt idx="7124">
                  <c:v>2.9</c:v>
                </c:pt>
                <c:pt idx="7125">
                  <c:v>4.3</c:v>
                </c:pt>
                <c:pt idx="7126">
                  <c:v>2.9</c:v>
                </c:pt>
                <c:pt idx="7127">
                  <c:v>2.9</c:v>
                </c:pt>
                <c:pt idx="7128">
                  <c:v>4.7</c:v>
                </c:pt>
                <c:pt idx="7129">
                  <c:v>4.5999999999999996</c:v>
                </c:pt>
                <c:pt idx="7130">
                  <c:v>2.9</c:v>
                </c:pt>
                <c:pt idx="7131">
                  <c:v>2.9</c:v>
                </c:pt>
                <c:pt idx="7132">
                  <c:v>2.9</c:v>
                </c:pt>
                <c:pt idx="7133">
                  <c:v>2.9</c:v>
                </c:pt>
                <c:pt idx="7134">
                  <c:v>2.9</c:v>
                </c:pt>
                <c:pt idx="7135">
                  <c:v>2.9</c:v>
                </c:pt>
                <c:pt idx="7136">
                  <c:v>4.4000000000000004</c:v>
                </c:pt>
                <c:pt idx="7137">
                  <c:v>2.9</c:v>
                </c:pt>
                <c:pt idx="7138">
                  <c:v>4</c:v>
                </c:pt>
                <c:pt idx="7139">
                  <c:v>2.9</c:v>
                </c:pt>
                <c:pt idx="7140">
                  <c:v>2.9</c:v>
                </c:pt>
                <c:pt idx="7141">
                  <c:v>2.9</c:v>
                </c:pt>
                <c:pt idx="7142">
                  <c:v>4.5</c:v>
                </c:pt>
                <c:pt idx="7143">
                  <c:v>4</c:v>
                </c:pt>
                <c:pt idx="7144">
                  <c:v>2.9</c:v>
                </c:pt>
                <c:pt idx="7145">
                  <c:v>4.0999999999999996</c:v>
                </c:pt>
                <c:pt idx="7146">
                  <c:v>2.9</c:v>
                </c:pt>
                <c:pt idx="7147">
                  <c:v>2.9</c:v>
                </c:pt>
                <c:pt idx="7148">
                  <c:v>2.9</c:v>
                </c:pt>
                <c:pt idx="7149">
                  <c:v>4.7</c:v>
                </c:pt>
                <c:pt idx="7150">
                  <c:v>2.9</c:v>
                </c:pt>
                <c:pt idx="7151">
                  <c:v>4.7</c:v>
                </c:pt>
                <c:pt idx="7152">
                  <c:v>2.9</c:v>
                </c:pt>
                <c:pt idx="7153">
                  <c:v>3.7</c:v>
                </c:pt>
                <c:pt idx="7154">
                  <c:v>4.9000000000000004</c:v>
                </c:pt>
                <c:pt idx="7155">
                  <c:v>2.9</c:v>
                </c:pt>
                <c:pt idx="7156">
                  <c:v>2.9</c:v>
                </c:pt>
                <c:pt idx="7157">
                  <c:v>3.4</c:v>
                </c:pt>
                <c:pt idx="7158">
                  <c:v>4.2</c:v>
                </c:pt>
                <c:pt idx="7159">
                  <c:v>2.9</c:v>
                </c:pt>
                <c:pt idx="7160">
                  <c:v>2.9</c:v>
                </c:pt>
                <c:pt idx="7161">
                  <c:v>2.9</c:v>
                </c:pt>
                <c:pt idx="7162">
                  <c:v>2.9</c:v>
                </c:pt>
                <c:pt idx="7163">
                  <c:v>2.9</c:v>
                </c:pt>
                <c:pt idx="7164">
                  <c:v>2.9</c:v>
                </c:pt>
                <c:pt idx="7165">
                  <c:v>2.9</c:v>
                </c:pt>
                <c:pt idx="7166">
                  <c:v>2.9</c:v>
                </c:pt>
                <c:pt idx="7167">
                  <c:v>3.9</c:v>
                </c:pt>
                <c:pt idx="7168">
                  <c:v>2.9</c:v>
                </c:pt>
                <c:pt idx="7169">
                  <c:v>4.0999999999999996</c:v>
                </c:pt>
                <c:pt idx="7170">
                  <c:v>2.9</c:v>
                </c:pt>
                <c:pt idx="7171">
                  <c:v>4.2</c:v>
                </c:pt>
                <c:pt idx="7172">
                  <c:v>3.6</c:v>
                </c:pt>
                <c:pt idx="7173">
                  <c:v>2.9</c:v>
                </c:pt>
                <c:pt idx="7174">
                  <c:v>4.4000000000000004</c:v>
                </c:pt>
                <c:pt idx="7175">
                  <c:v>3.7</c:v>
                </c:pt>
                <c:pt idx="7176">
                  <c:v>2.9</c:v>
                </c:pt>
                <c:pt idx="7177">
                  <c:v>2.9</c:v>
                </c:pt>
                <c:pt idx="7178">
                  <c:v>2.9</c:v>
                </c:pt>
                <c:pt idx="7179">
                  <c:v>2.9</c:v>
                </c:pt>
                <c:pt idx="7180">
                  <c:v>2.9</c:v>
                </c:pt>
                <c:pt idx="7181">
                  <c:v>2.9</c:v>
                </c:pt>
                <c:pt idx="7182">
                  <c:v>2.9</c:v>
                </c:pt>
                <c:pt idx="7183">
                  <c:v>2.9</c:v>
                </c:pt>
                <c:pt idx="7184">
                  <c:v>2.9</c:v>
                </c:pt>
                <c:pt idx="7185">
                  <c:v>3.3</c:v>
                </c:pt>
                <c:pt idx="7186">
                  <c:v>2.9</c:v>
                </c:pt>
                <c:pt idx="7187">
                  <c:v>2.9</c:v>
                </c:pt>
                <c:pt idx="7188">
                  <c:v>4.2</c:v>
                </c:pt>
                <c:pt idx="7189">
                  <c:v>2.9</c:v>
                </c:pt>
                <c:pt idx="7190">
                  <c:v>4.7</c:v>
                </c:pt>
                <c:pt idx="7191">
                  <c:v>2.9</c:v>
                </c:pt>
                <c:pt idx="7192">
                  <c:v>2.9</c:v>
                </c:pt>
                <c:pt idx="7193">
                  <c:v>2.9</c:v>
                </c:pt>
                <c:pt idx="7194">
                  <c:v>4</c:v>
                </c:pt>
                <c:pt idx="7195">
                  <c:v>4.3</c:v>
                </c:pt>
                <c:pt idx="7196">
                  <c:v>2.9</c:v>
                </c:pt>
                <c:pt idx="7197">
                  <c:v>2.9</c:v>
                </c:pt>
                <c:pt idx="7198">
                  <c:v>2.9</c:v>
                </c:pt>
                <c:pt idx="7199">
                  <c:v>2.9</c:v>
                </c:pt>
                <c:pt idx="7200">
                  <c:v>2.9</c:v>
                </c:pt>
                <c:pt idx="7201">
                  <c:v>2.9</c:v>
                </c:pt>
                <c:pt idx="7202">
                  <c:v>2.9</c:v>
                </c:pt>
                <c:pt idx="7203">
                  <c:v>4.7</c:v>
                </c:pt>
                <c:pt idx="7204">
                  <c:v>2.9</c:v>
                </c:pt>
                <c:pt idx="7205">
                  <c:v>2.9</c:v>
                </c:pt>
                <c:pt idx="7206">
                  <c:v>3.9</c:v>
                </c:pt>
                <c:pt idx="7207">
                  <c:v>2.9</c:v>
                </c:pt>
                <c:pt idx="7208">
                  <c:v>4</c:v>
                </c:pt>
                <c:pt idx="7209">
                  <c:v>2.9</c:v>
                </c:pt>
                <c:pt idx="7210">
                  <c:v>2.9</c:v>
                </c:pt>
                <c:pt idx="7211">
                  <c:v>4.4000000000000004</c:v>
                </c:pt>
                <c:pt idx="7212">
                  <c:v>2.9</c:v>
                </c:pt>
                <c:pt idx="7213">
                  <c:v>2.9</c:v>
                </c:pt>
                <c:pt idx="7214">
                  <c:v>2.9</c:v>
                </c:pt>
                <c:pt idx="7215">
                  <c:v>2.9</c:v>
                </c:pt>
                <c:pt idx="7216">
                  <c:v>2.9</c:v>
                </c:pt>
                <c:pt idx="7217">
                  <c:v>2.9</c:v>
                </c:pt>
                <c:pt idx="7218">
                  <c:v>2.9</c:v>
                </c:pt>
                <c:pt idx="7219">
                  <c:v>2.9</c:v>
                </c:pt>
                <c:pt idx="7220">
                  <c:v>4.2</c:v>
                </c:pt>
                <c:pt idx="7221">
                  <c:v>2.9</c:v>
                </c:pt>
                <c:pt idx="7222">
                  <c:v>2.9</c:v>
                </c:pt>
                <c:pt idx="7223">
                  <c:v>4.5999999999999996</c:v>
                </c:pt>
                <c:pt idx="7224">
                  <c:v>4.5999999999999996</c:v>
                </c:pt>
                <c:pt idx="7225">
                  <c:v>2.9</c:v>
                </c:pt>
                <c:pt idx="7226">
                  <c:v>2.9</c:v>
                </c:pt>
                <c:pt idx="7227">
                  <c:v>2.9</c:v>
                </c:pt>
                <c:pt idx="7228">
                  <c:v>2.9</c:v>
                </c:pt>
                <c:pt idx="7229">
                  <c:v>2.9</c:v>
                </c:pt>
                <c:pt idx="7230">
                  <c:v>4.0999999999999996</c:v>
                </c:pt>
                <c:pt idx="7231">
                  <c:v>2.9</c:v>
                </c:pt>
                <c:pt idx="7232">
                  <c:v>3.8</c:v>
                </c:pt>
                <c:pt idx="7233">
                  <c:v>2.9</c:v>
                </c:pt>
                <c:pt idx="7234">
                  <c:v>2.9</c:v>
                </c:pt>
                <c:pt idx="7235">
                  <c:v>3.1</c:v>
                </c:pt>
                <c:pt idx="7236">
                  <c:v>4.3</c:v>
                </c:pt>
                <c:pt idx="7237">
                  <c:v>2.9</c:v>
                </c:pt>
                <c:pt idx="7238">
                  <c:v>2.9</c:v>
                </c:pt>
                <c:pt idx="7239">
                  <c:v>2.9</c:v>
                </c:pt>
                <c:pt idx="7240">
                  <c:v>2.9</c:v>
                </c:pt>
                <c:pt idx="7241">
                  <c:v>4.2</c:v>
                </c:pt>
                <c:pt idx="7242">
                  <c:v>4.5999999999999996</c:v>
                </c:pt>
                <c:pt idx="7243">
                  <c:v>2.9</c:v>
                </c:pt>
                <c:pt idx="7244">
                  <c:v>2.9</c:v>
                </c:pt>
                <c:pt idx="7245">
                  <c:v>3.9</c:v>
                </c:pt>
                <c:pt idx="7246">
                  <c:v>2.9</c:v>
                </c:pt>
                <c:pt idx="7247">
                  <c:v>2.9</c:v>
                </c:pt>
                <c:pt idx="7248">
                  <c:v>2.9</c:v>
                </c:pt>
                <c:pt idx="7249">
                  <c:v>2.9</c:v>
                </c:pt>
                <c:pt idx="7250">
                  <c:v>2.9</c:v>
                </c:pt>
                <c:pt idx="7251">
                  <c:v>4.5</c:v>
                </c:pt>
                <c:pt idx="7252">
                  <c:v>4.2</c:v>
                </c:pt>
                <c:pt idx="7253">
                  <c:v>2.9</c:v>
                </c:pt>
                <c:pt idx="7254">
                  <c:v>2.9</c:v>
                </c:pt>
                <c:pt idx="7255">
                  <c:v>2.9</c:v>
                </c:pt>
                <c:pt idx="7256">
                  <c:v>4.2</c:v>
                </c:pt>
                <c:pt idx="7257">
                  <c:v>2.9</c:v>
                </c:pt>
                <c:pt idx="7258">
                  <c:v>2.9</c:v>
                </c:pt>
                <c:pt idx="7259">
                  <c:v>2.9</c:v>
                </c:pt>
                <c:pt idx="7260">
                  <c:v>4.4000000000000004</c:v>
                </c:pt>
                <c:pt idx="7261">
                  <c:v>4.9000000000000004</c:v>
                </c:pt>
                <c:pt idx="7262">
                  <c:v>2.9</c:v>
                </c:pt>
                <c:pt idx="7263">
                  <c:v>2.9</c:v>
                </c:pt>
                <c:pt idx="7264">
                  <c:v>2.9</c:v>
                </c:pt>
                <c:pt idx="7265">
                  <c:v>4.4000000000000004</c:v>
                </c:pt>
                <c:pt idx="7266">
                  <c:v>4.3</c:v>
                </c:pt>
                <c:pt idx="7267">
                  <c:v>4.5</c:v>
                </c:pt>
                <c:pt idx="7268">
                  <c:v>2.9</c:v>
                </c:pt>
                <c:pt idx="7269">
                  <c:v>2.9</c:v>
                </c:pt>
                <c:pt idx="7270">
                  <c:v>2.9</c:v>
                </c:pt>
                <c:pt idx="7271">
                  <c:v>2.9</c:v>
                </c:pt>
                <c:pt idx="7272">
                  <c:v>2.9</c:v>
                </c:pt>
                <c:pt idx="7273">
                  <c:v>2.9</c:v>
                </c:pt>
                <c:pt idx="7274">
                  <c:v>2.9</c:v>
                </c:pt>
                <c:pt idx="7275">
                  <c:v>2.9</c:v>
                </c:pt>
                <c:pt idx="7276">
                  <c:v>3.7</c:v>
                </c:pt>
                <c:pt idx="7277">
                  <c:v>2.9</c:v>
                </c:pt>
                <c:pt idx="7278">
                  <c:v>2.9</c:v>
                </c:pt>
                <c:pt idx="7279">
                  <c:v>2.9</c:v>
                </c:pt>
                <c:pt idx="7280">
                  <c:v>2.9</c:v>
                </c:pt>
                <c:pt idx="7281">
                  <c:v>2.9</c:v>
                </c:pt>
                <c:pt idx="7282">
                  <c:v>2.9</c:v>
                </c:pt>
                <c:pt idx="7283">
                  <c:v>4.0999999999999996</c:v>
                </c:pt>
                <c:pt idx="7284">
                  <c:v>2.9</c:v>
                </c:pt>
                <c:pt idx="7285">
                  <c:v>2.9</c:v>
                </c:pt>
                <c:pt idx="7286">
                  <c:v>2.9</c:v>
                </c:pt>
                <c:pt idx="7287">
                  <c:v>2.9</c:v>
                </c:pt>
                <c:pt idx="7288">
                  <c:v>2.9</c:v>
                </c:pt>
                <c:pt idx="7289">
                  <c:v>2.9</c:v>
                </c:pt>
                <c:pt idx="7290">
                  <c:v>2.9</c:v>
                </c:pt>
                <c:pt idx="7291">
                  <c:v>2.9</c:v>
                </c:pt>
                <c:pt idx="7292">
                  <c:v>2.9</c:v>
                </c:pt>
                <c:pt idx="7293">
                  <c:v>2.9</c:v>
                </c:pt>
                <c:pt idx="7294">
                  <c:v>2.9</c:v>
                </c:pt>
                <c:pt idx="7295">
                  <c:v>4.8</c:v>
                </c:pt>
                <c:pt idx="7296">
                  <c:v>2.9</c:v>
                </c:pt>
                <c:pt idx="7297">
                  <c:v>4.3</c:v>
                </c:pt>
                <c:pt idx="7298">
                  <c:v>2.9</c:v>
                </c:pt>
                <c:pt idx="7299">
                  <c:v>2.9</c:v>
                </c:pt>
                <c:pt idx="7300">
                  <c:v>4.4000000000000004</c:v>
                </c:pt>
                <c:pt idx="7301">
                  <c:v>3.7</c:v>
                </c:pt>
                <c:pt idx="7302">
                  <c:v>4.0999999999999996</c:v>
                </c:pt>
                <c:pt idx="7303">
                  <c:v>2.9</c:v>
                </c:pt>
                <c:pt idx="7304">
                  <c:v>2.9</c:v>
                </c:pt>
                <c:pt idx="7305">
                  <c:v>2.9</c:v>
                </c:pt>
                <c:pt idx="7306">
                  <c:v>2.9</c:v>
                </c:pt>
                <c:pt idx="7307">
                  <c:v>4.4000000000000004</c:v>
                </c:pt>
                <c:pt idx="7308">
                  <c:v>4.2</c:v>
                </c:pt>
                <c:pt idx="7309">
                  <c:v>2.9</c:v>
                </c:pt>
                <c:pt idx="7310">
                  <c:v>2.9</c:v>
                </c:pt>
                <c:pt idx="7311">
                  <c:v>2.9</c:v>
                </c:pt>
                <c:pt idx="7312">
                  <c:v>4.5</c:v>
                </c:pt>
                <c:pt idx="7313">
                  <c:v>4</c:v>
                </c:pt>
                <c:pt idx="7314">
                  <c:v>4.2</c:v>
                </c:pt>
                <c:pt idx="7315">
                  <c:v>2.9</c:v>
                </c:pt>
                <c:pt idx="7316">
                  <c:v>2.9</c:v>
                </c:pt>
                <c:pt idx="7317">
                  <c:v>3.8</c:v>
                </c:pt>
                <c:pt idx="7318">
                  <c:v>2.2000000000000002</c:v>
                </c:pt>
                <c:pt idx="7319">
                  <c:v>2.9</c:v>
                </c:pt>
                <c:pt idx="7320">
                  <c:v>2.9</c:v>
                </c:pt>
                <c:pt idx="7321">
                  <c:v>4.2</c:v>
                </c:pt>
                <c:pt idx="7322">
                  <c:v>2.9</c:v>
                </c:pt>
                <c:pt idx="7323">
                  <c:v>2.9</c:v>
                </c:pt>
                <c:pt idx="7324">
                  <c:v>4.3</c:v>
                </c:pt>
                <c:pt idx="7325">
                  <c:v>2.9</c:v>
                </c:pt>
                <c:pt idx="7326">
                  <c:v>2.9</c:v>
                </c:pt>
                <c:pt idx="7327">
                  <c:v>2.9</c:v>
                </c:pt>
                <c:pt idx="7328">
                  <c:v>2.9</c:v>
                </c:pt>
                <c:pt idx="7329">
                  <c:v>4.4000000000000004</c:v>
                </c:pt>
                <c:pt idx="7330">
                  <c:v>2.9</c:v>
                </c:pt>
                <c:pt idx="7331">
                  <c:v>4.5</c:v>
                </c:pt>
                <c:pt idx="7332">
                  <c:v>2.9</c:v>
                </c:pt>
                <c:pt idx="7333">
                  <c:v>2.9</c:v>
                </c:pt>
                <c:pt idx="7334">
                  <c:v>2.9</c:v>
                </c:pt>
                <c:pt idx="7335">
                  <c:v>2.9</c:v>
                </c:pt>
                <c:pt idx="7336">
                  <c:v>2.9</c:v>
                </c:pt>
                <c:pt idx="7337">
                  <c:v>2.9</c:v>
                </c:pt>
                <c:pt idx="7338">
                  <c:v>2.9</c:v>
                </c:pt>
                <c:pt idx="7339">
                  <c:v>4.5</c:v>
                </c:pt>
                <c:pt idx="7340">
                  <c:v>2.9</c:v>
                </c:pt>
                <c:pt idx="7341">
                  <c:v>2.9</c:v>
                </c:pt>
                <c:pt idx="7342">
                  <c:v>2.9</c:v>
                </c:pt>
                <c:pt idx="7343">
                  <c:v>2.9</c:v>
                </c:pt>
                <c:pt idx="7344">
                  <c:v>2.9</c:v>
                </c:pt>
                <c:pt idx="7345">
                  <c:v>2.9</c:v>
                </c:pt>
                <c:pt idx="7346">
                  <c:v>2.9</c:v>
                </c:pt>
                <c:pt idx="7347">
                  <c:v>4.4000000000000004</c:v>
                </c:pt>
                <c:pt idx="7348">
                  <c:v>2.9</c:v>
                </c:pt>
                <c:pt idx="7349">
                  <c:v>3.9</c:v>
                </c:pt>
                <c:pt idx="7350">
                  <c:v>2.9</c:v>
                </c:pt>
                <c:pt idx="7351">
                  <c:v>3.7</c:v>
                </c:pt>
                <c:pt idx="7352">
                  <c:v>2.9</c:v>
                </c:pt>
                <c:pt idx="7353">
                  <c:v>2.9</c:v>
                </c:pt>
                <c:pt idx="7354">
                  <c:v>2.9</c:v>
                </c:pt>
                <c:pt idx="7355">
                  <c:v>2.9</c:v>
                </c:pt>
                <c:pt idx="7356">
                  <c:v>2.9</c:v>
                </c:pt>
                <c:pt idx="7357">
                  <c:v>2.9</c:v>
                </c:pt>
                <c:pt idx="7358">
                  <c:v>2.9</c:v>
                </c:pt>
                <c:pt idx="7359">
                  <c:v>2.9</c:v>
                </c:pt>
                <c:pt idx="7360">
                  <c:v>4.0999999999999996</c:v>
                </c:pt>
                <c:pt idx="7361">
                  <c:v>2.9</c:v>
                </c:pt>
                <c:pt idx="7362">
                  <c:v>2.9</c:v>
                </c:pt>
                <c:pt idx="7363">
                  <c:v>2.9</c:v>
                </c:pt>
                <c:pt idx="7364">
                  <c:v>3.4</c:v>
                </c:pt>
                <c:pt idx="7365">
                  <c:v>4.2</c:v>
                </c:pt>
                <c:pt idx="7366">
                  <c:v>4.3</c:v>
                </c:pt>
                <c:pt idx="7367">
                  <c:v>2.9</c:v>
                </c:pt>
                <c:pt idx="7368">
                  <c:v>3.7</c:v>
                </c:pt>
                <c:pt idx="7369">
                  <c:v>4.4000000000000004</c:v>
                </c:pt>
                <c:pt idx="7370">
                  <c:v>2.9</c:v>
                </c:pt>
                <c:pt idx="7371">
                  <c:v>2.9</c:v>
                </c:pt>
                <c:pt idx="7372">
                  <c:v>2.9</c:v>
                </c:pt>
                <c:pt idx="7373">
                  <c:v>2.9</c:v>
                </c:pt>
                <c:pt idx="7374">
                  <c:v>3.8</c:v>
                </c:pt>
                <c:pt idx="7375">
                  <c:v>3.9</c:v>
                </c:pt>
                <c:pt idx="7376">
                  <c:v>2.9</c:v>
                </c:pt>
                <c:pt idx="7377">
                  <c:v>2.9</c:v>
                </c:pt>
                <c:pt idx="7378">
                  <c:v>4.5999999999999996</c:v>
                </c:pt>
                <c:pt idx="7379">
                  <c:v>2.9</c:v>
                </c:pt>
                <c:pt idx="7380">
                  <c:v>4.9000000000000004</c:v>
                </c:pt>
                <c:pt idx="7381">
                  <c:v>4.3</c:v>
                </c:pt>
                <c:pt idx="7382">
                  <c:v>2.9</c:v>
                </c:pt>
                <c:pt idx="7383">
                  <c:v>2.9</c:v>
                </c:pt>
                <c:pt idx="7384">
                  <c:v>4.3</c:v>
                </c:pt>
                <c:pt idx="7385">
                  <c:v>2.9</c:v>
                </c:pt>
                <c:pt idx="7386">
                  <c:v>4.3</c:v>
                </c:pt>
                <c:pt idx="7387">
                  <c:v>3.8</c:v>
                </c:pt>
                <c:pt idx="7388">
                  <c:v>2.9</c:v>
                </c:pt>
                <c:pt idx="7389">
                  <c:v>4.2</c:v>
                </c:pt>
                <c:pt idx="7390">
                  <c:v>3.8</c:v>
                </c:pt>
                <c:pt idx="7391">
                  <c:v>4.5999999999999996</c:v>
                </c:pt>
                <c:pt idx="7392">
                  <c:v>4.5999999999999996</c:v>
                </c:pt>
                <c:pt idx="7393">
                  <c:v>2.9</c:v>
                </c:pt>
                <c:pt idx="7394">
                  <c:v>2.9</c:v>
                </c:pt>
                <c:pt idx="7395">
                  <c:v>2.9</c:v>
                </c:pt>
                <c:pt idx="7396">
                  <c:v>4.4000000000000004</c:v>
                </c:pt>
                <c:pt idx="7397">
                  <c:v>2.9</c:v>
                </c:pt>
                <c:pt idx="7398">
                  <c:v>2.9</c:v>
                </c:pt>
                <c:pt idx="7399">
                  <c:v>4.7</c:v>
                </c:pt>
                <c:pt idx="7400">
                  <c:v>2.9</c:v>
                </c:pt>
                <c:pt idx="7401">
                  <c:v>3.9</c:v>
                </c:pt>
                <c:pt idx="7402">
                  <c:v>2.9</c:v>
                </c:pt>
                <c:pt idx="7403">
                  <c:v>2.9</c:v>
                </c:pt>
                <c:pt idx="7404">
                  <c:v>2.9</c:v>
                </c:pt>
                <c:pt idx="7405">
                  <c:v>3.8</c:v>
                </c:pt>
                <c:pt idx="7406">
                  <c:v>2.9</c:v>
                </c:pt>
                <c:pt idx="7407">
                  <c:v>2.9</c:v>
                </c:pt>
                <c:pt idx="7408">
                  <c:v>2.9</c:v>
                </c:pt>
                <c:pt idx="7409">
                  <c:v>2.9</c:v>
                </c:pt>
                <c:pt idx="7410">
                  <c:v>4.5</c:v>
                </c:pt>
                <c:pt idx="7411">
                  <c:v>4</c:v>
                </c:pt>
                <c:pt idx="7412">
                  <c:v>4.2</c:v>
                </c:pt>
                <c:pt idx="7413">
                  <c:v>4.5</c:v>
                </c:pt>
                <c:pt idx="7414">
                  <c:v>4</c:v>
                </c:pt>
                <c:pt idx="7415">
                  <c:v>2.9</c:v>
                </c:pt>
                <c:pt idx="7416">
                  <c:v>2.9</c:v>
                </c:pt>
                <c:pt idx="7417">
                  <c:v>2.9</c:v>
                </c:pt>
                <c:pt idx="7418">
                  <c:v>2.9</c:v>
                </c:pt>
                <c:pt idx="7419">
                  <c:v>2.9</c:v>
                </c:pt>
                <c:pt idx="7420">
                  <c:v>4.8</c:v>
                </c:pt>
                <c:pt idx="7421">
                  <c:v>2.9</c:v>
                </c:pt>
                <c:pt idx="7422">
                  <c:v>2.9</c:v>
                </c:pt>
                <c:pt idx="7423">
                  <c:v>2.9</c:v>
                </c:pt>
                <c:pt idx="7424">
                  <c:v>2.9</c:v>
                </c:pt>
                <c:pt idx="7425">
                  <c:v>2.9</c:v>
                </c:pt>
                <c:pt idx="7426">
                  <c:v>2.9</c:v>
                </c:pt>
                <c:pt idx="7427">
                  <c:v>2.9</c:v>
                </c:pt>
                <c:pt idx="7428">
                  <c:v>2.9</c:v>
                </c:pt>
                <c:pt idx="7429">
                  <c:v>2.9</c:v>
                </c:pt>
                <c:pt idx="7430">
                  <c:v>2.9</c:v>
                </c:pt>
                <c:pt idx="7431">
                  <c:v>5</c:v>
                </c:pt>
                <c:pt idx="7432">
                  <c:v>5</c:v>
                </c:pt>
                <c:pt idx="7433">
                  <c:v>2.9</c:v>
                </c:pt>
                <c:pt idx="7434">
                  <c:v>2.9</c:v>
                </c:pt>
                <c:pt idx="7435">
                  <c:v>2.9</c:v>
                </c:pt>
                <c:pt idx="7436">
                  <c:v>4.3</c:v>
                </c:pt>
                <c:pt idx="7437">
                  <c:v>2.9</c:v>
                </c:pt>
                <c:pt idx="7438">
                  <c:v>2.9</c:v>
                </c:pt>
                <c:pt idx="7439">
                  <c:v>4</c:v>
                </c:pt>
                <c:pt idx="7440">
                  <c:v>4.3</c:v>
                </c:pt>
                <c:pt idx="7441">
                  <c:v>2.9</c:v>
                </c:pt>
                <c:pt idx="7442">
                  <c:v>3.9</c:v>
                </c:pt>
                <c:pt idx="7443">
                  <c:v>3.9</c:v>
                </c:pt>
                <c:pt idx="7444">
                  <c:v>2.9</c:v>
                </c:pt>
                <c:pt idx="7445">
                  <c:v>2.9</c:v>
                </c:pt>
                <c:pt idx="7446">
                  <c:v>2.9</c:v>
                </c:pt>
                <c:pt idx="7447">
                  <c:v>2.9</c:v>
                </c:pt>
                <c:pt idx="7448">
                  <c:v>2.9</c:v>
                </c:pt>
                <c:pt idx="7449">
                  <c:v>4.5999999999999996</c:v>
                </c:pt>
                <c:pt idx="7450">
                  <c:v>2.9</c:v>
                </c:pt>
                <c:pt idx="7451">
                  <c:v>2.9</c:v>
                </c:pt>
                <c:pt idx="7452">
                  <c:v>2.9</c:v>
                </c:pt>
                <c:pt idx="7453">
                  <c:v>2.9</c:v>
                </c:pt>
                <c:pt idx="7454">
                  <c:v>2.9</c:v>
                </c:pt>
                <c:pt idx="7455">
                  <c:v>2.9</c:v>
                </c:pt>
                <c:pt idx="7456">
                  <c:v>2.9</c:v>
                </c:pt>
                <c:pt idx="7457">
                  <c:v>2.9</c:v>
                </c:pt>
                <c:pt idx="7458">
                  <c:v>2.9</c:v>
                </c:pt>
                <c:pt idx="7459">
                  <c:v>2.9</c:v>
                </c:pt>
                <c:pt idx="7460">
                  <c:v>2.9</c:v>
                </c:pt>
                <c:pt idx="7461">
                  <c:v>4.0999999999999996</c:v>
                </c:pt>
                <c:pt idx="7462">
                  <c:v>2.9</c:v>
                </c:pt>
                <c:pt idx="7463">
                  <c:v>2.9</c:v>
                </c:pt>
                <c:pt idx="7464">
                  <c:v>2.9</c:v>
                </c:pt>
                <c:pt idx="7465">
                  <c:v>4.3</c:v>
                </c:pt>
                <c:pt idx="7466">
                  <c:v>2.9</c:v>
                </c:pt>
                <c:pt idx="7467">
                  <c:v>2.9</c:v>
                </c:pt>
                <c:pt idx="7468">
                  <c:v>4.8</c:v>
                </c:pt>
                <c:pt idx="7469">
                  <c:v>2.9</c:v>
                </c:pt>
                <c:pt idx="7470">
                  <c:v>2.9</c:v>
                </c:pt>
                <c:pt idx="7471">
                  <c:v>2.9</c:v>
                </c:pt>
                <c:pt idx="7472">
                  <c:v>2.9</c:v>
                </c:pt>
                <c:pt idx="7473">
                  <c:v>2.9</c:v>
                </c:pt>
                <c:pt idx="7474">
                  <c:v>3.9</c:v>
                </c:pt>
                <c:pt idx="7475">
                  <c:v>2.9</c:v>
                </c:pt>
                <c:pt idx="7476">
                  <c:v>2.9</c:v>
                </c:pt>
                <c:pt idx="7477">
                  <c:v>2.9</c:v>
                </c:pt>
                <c:pt idx="7478">
                  <c:v>4.2</c:v>
                </c:pt>
                <c:pt idx="7479">
                  <c:v>3.9</c:v>
                </c:pt>
                <c:pt idx="7480">
                  <c:v>3.4</c:v>
                </c:pt>
                <c:pt idx="7481">
                  <c:v>2.9</c:v>
                </c:pt>
                <c:pt idx="7482">
                  <c:v>4.3</c:v>
                </c:pt>
                <c:pt idx="7483">
                  <c:v>2.9</c:v>
                </c:pt>
                <c:pt idx="7484">
                  <c:v>4.2</c:v>
                </c:pt>
                <c:pt idx="7485">
                  <c:v>4.3</c:v>
                </c:pt>
                <c:pt idx="7486">
                  <c:v>4</c:v>
                </c:pt>
                <c:pt idx="7487">
                  <c:v>4.2</c:v>
                </c:pt>
                <c:pt idx="7488">
                  <c:v>2.9</c:v>
                </c:pt>
                <c:pt idx="7489">
                  <c:v>2.9</c:v>
                </c:pt>
                <c:pt idx="7490">
                  <c:v>2.9</c:v>
                </c:pt>
                <c:pt idx="7491">
                  <c:v>2.9</c:v>
                </c:pt>
                <c:pt idx="7492">
                  <c:v>2.9</c:v>
                </c:pt>
                <c:pt idx="7493">
                  <c:v>2.9</c:v>
                </c:pt>
                <c:pt idx="7494">
                  <c:v>4.4000000000000004</c:v>
                </c:pt>
                <c:pt idx="7495">
                  <c:v>2.9</c:v>
                </c:pt>
                <c:pt idx="7496">
                  <c:v>2.9</c:v>
                </c:pt>
                <c:pt idx="7497">
                  <c:v>2.9</c:v>
                </c:pt>
                <c:pt idx="7498">
                  <c:v>2.9</c:v>
                </c:pt>
                <c:pt idx="7499">
                  <c:v>4.0999999999999996</c:v>
                </c:pt>
                <c:pt idx="7500">
                  <c:v>2.9</c:v>
                </c:pt>
                <c:pt idx="7501">
                  <c:v>2.9</c:v>
                </c:pt>
                <c:pt idx="7502">
                  <c:v>2.9</c:v>
                </c:pt>
                <c:pt idx="7503">
                  <c:v>2.9</c:v>
                </c:pt>
                <c:pt idx="7504">
                  <c:v>2.9</c:v>
                </c:pt>
                <c:pt idx="7505">
                  <c:v>4.9000000000000004</c:v>
                </c:pt>
                <c:pt idx="7506">
                  <c:v>2.9</c:v>
                </c:pt>
                <c:pt idx="7507">
                  <c:v>2.9</c:v>
                </c:pt>
                <c:pt idx="7508">
                  <c:v>2.9</c:v>
                </c:pt>
                <c:pt idx="7509">
                  <c:v>2.9</c:v>
                </c:pt>
                <c:pt idx="7510">
                  <c:v>4.4000000000000004</c:v>
                </c:pt>
                <c:pt idx="7511">
                  <c:v>4.0999999999999996</c:v>
                </c:pt>
                <c:pt idx="7512">
                  <c:v>2.9</c:v>
                </c:pt>
                <c:pt idx="7513">
                  <c:v>2.9</c:v>
                </c:pt>
                <c:pt idx="7514">
                  <c:v>2.9</c:v>
                </c:pt>
                <c:pt idx="7515">
                  <c:v>2.9</c:v>
                </c:pt>
                <c:pt idx="7516">
                  <c:v>4.7</c:v>
                </c:pt>
                <c:pt idx="7517">
                  <c:v>3.6</c:v>
                </c:pt>
                <c:pt idx="7518">
                  <c:v>2.9</c:v>
                </c:pt>
                <c:pt idx="7519">
                  <c:v>4.0999999999999996</c:v>
                </c:pt>
                <c:pt idx="7520">
                  <c:v>2.9</c:v>
                </c:pt>
                <c:pt idx="7521">
                  <c:v>4.2</c:v>
                </c:pt>
                <c:pt idx="7522">
                  <c:v>2.9</c:v>
                </c:pt>
                <c:pt idx="7523">
                  <c:v>2.9</c:v>
                </c:pt>
                <c:pt idx="7524">
                  <c:v>3.2</c:v>
                </c:pt>
                <c:pt idx="7525">
                  <c:v>2.9</c:v>
                </c:pt>
                <c:pt idx="7526">
                  <c:v>2.9</c:v>
                </c:pt>
                <c:pt idx="7527">
                  <c:v>2.9</c:v>
                </c:pt>
                <c:pt idx="7528">
                  <c:v>2.9</c:v>
                </c:pt>
                <c:pt idx="7529">
                  <c:v>2.9</c:v>
                </c:pt>
                <c:pt idx="7530">
                  <c:v>2.9</c:v>
                </c:pt>
                <c:pt idx="7531">
                  <c:v>4</c:v>
                </c:pt>
                <c:pt idx="7532">
                  <c:v>3.8</c:v>
                </c:pt>
                <c:pt idx="7533">
                  <c:v>4.5999999999999996</c:v>
                </c:pt>
                <c:pt idx="7534">
                  <c:v>2.9</c:v>
                </c:pt>
                <c:pt idx="7535">
                  <c:v>2.9</c:v>
                </c:pt>
                <c:pt idx="7536">
                  <c:v>2.9</c:v>
                </c:pt>
                <c:pt idx="7537">
                  <c:v>2.9</c:v>
                </c:pt>
                <c:pt idx="7538">
                  <c:v>4.3</c:v>
                </c:pt>
                <c:pt idx="7539">
                  <c:v>2.9</c:v>
                </c:pt>
                <c:pt idx="7540">
                  <c:v>2.9</c:v>
                </c:pt>
                <c:pt idx="7541">
                  <c:v>2.9</c:v>
                </c:pt>
                <c:pt idx="7542">
                  <c:v>2.9</c:v>
                </c:pt>
                <c:pt idx="7543">
                  <c:v>2.9</c:v>
                </c:pt>
                <c:pt idx="7544">
                  <c:v>2.9</c:v>
                </c:pt>
                <c:pt idx="7545">
                  <c:v>4.0999999999999996</c:v>
                </c:pt>
                <c:pt idx="7546">
                  <c:v>4.0999999999999996</c:v>
                </c:pt>
                <c:pt idx="7547">
                  <c:v>2.9</c:v>
                </c:pt>
                <c:pt idx="7548">
                  <c:v>2.9</c:v>
                </c:pt>
                <c:pt idx="7549">
                  <c:v>4.2</c:v>
                </c:pt>
                <c:pt idx="7550">
                  <c:v>2.9</c:v>
                </c:pt>
                <c:pt idx="7551">
                  <c:v>5</c:v>
                </c:pt>
                <c:pt idx="7552">
                  <c:v>2.9</c:v>
                </c:pt>
                <c:pt idx="7553">
                  <c:v>2.9</c:v>
                </c:pt>
                <c:pt idx="7554">
                  <c:v>2.9</c:v>
                </c:pt>
                <c:pt idx="7555">
                  <c:v>4.2</c:v>
                </c:pt>
                <c:pt idx="7556">
                  <c:v>4.4000000000000004</c:v>
                </c:pt>
                <c:pt idx="7557">
                  <c:v>4.5</c:v>
                </c:pt>
                <c:pt idx="7558">
                  <c:v>5</c:v>
                </c:pt>
                <c:pt idx="7559">
                  <c:v>2.9</c:v>
                </c:pt>
                <c:pt idx="7560">
                  <c:v>2.9</c:v>
                </c:pt>
                <c:pt idx="7561">
                  <c:v>4.2</c:v>
                </c:pt>
                <c:pt idx="7562">
                  <c:v>2.9</c:v>
                </c:pt>
                <c:pt idx="7563">
                  <c:v>2.9</c:v>
                </c:pt>
                <c:pt idx="7564">
                  <c:v>2.9</c:v>
                </c:pt>
                <c:pt idx="7565">
                  <c:v>2.9</c:v>
                </c:pt>
                <c:pt idx="7566">
                  <c:v>2.9</c:v>
                </c:pt>
                <c:pt idx="7567">
                  <c:v>4.2</c:v>
                </c:pt>
                <c:pt idx="7568">
                  <c:v>2.9</c:v>
                </c:pt>
                <c:pt idx="7569">
                  <c:v>2.9</c:v>
                </c:pt>
                <c:pt idx="7570">
                  <c:v>4.2</c:v>
                </c:pt>
                <c:pt idx="7571">
                  <c:v>4.2</c:v>
                </c:pt>
                <c:pt idx="7572">
                  <c:v>3.8</c:v>
                </c:pt>
                <c:pt idx="7573">
                  <c:v>4.7</c:v>
                </c:pt>
                <c:pt idx="7574">
                  <c:v>4.4000000000000004</c:v>
                </c:pt>
                <c:pt idx="7575">
                  <c:v>3.9</c:v>
                </c:pt>
                <c:pt idx="7576">
                  <c:v>2.9</c:v>
                </c:pt>
                <c:pt idx="7577">
                  <c:v>4.4000000000000004</c:v>
                </c:pt>
                <c:pt idx="7578">
                  <c:v>4.2</c:v>
                </c:pt>
                <c:pt idx="7579">
                  <c:v>4.2</c:v>
                </c:pt>
                <c:pt idx="7580">
                  <c:v>4.0999999999999996</c:v>
                </c:pt>
                <c:pt idx="7581">
                  <c:v>3.5</c:v>
                </c:pt>
                <c:pt idx="7582">
                  <c:v>2.9</c:v>
                </c:pt>
                <c:pt idx="7583">
                  <c:v>4.4000000000000004</c:v>
                </c:pt>
                <c:pt idx="7584">
                  <c:v>4.5</c:v>
                </c:pt>
                <c:pt idx="7585">
                  <c:v>2.9</c:v>
                </c:pt>
                <c:pt idx="7586">
                  <c:v>2.9</c:v>
                </c:pt>
                <c:pt idx="7587">
                  <c:v>2.9</c:v>
                </c:pt>
                <c:pt idx="7588">
                  <c:v>2.9</c:v>
                </c:pt>
                <c:pt idx="7589">
                  <c:v>2.9</c:v>
                </c:pt>
                <c:pt idx="7590">
                  <c:v>4.5</c:v>
                </c:pt>
                <c:pt idx="7591">
                  <c:v>4.0999999999999996</c:v>
                </c:pt>
                <c:pt idx="7592">
                  <c:v>2.9</c:v>
                </c:pt>
                <c:pt idx="7593">
                  <c:v>4.5999999999999996</c:v>
                </c:pt>
                <c:pt idx="7594">
                  <c:v>2.9</c:v>
                </c:pt>
                <c:pt idx="7595">
                  <c:v>2.9</c:v>
                </c:pt>
                <c:pt idx="7596">
                  <c:v>2.9</c:v>
                </c:pt>
                <c:pt idx="7597">
                  <c:v>2.9</c:v>
                </c:pt>
                <c:pt idx="7598">
                  <c:v>2.9</c:v>
                </c:pt>
                <c:pt idx="7599">
                  <c:v>2.9</c:v>
                </c:pt>
                <c:pt idx="7600">
                  <c:v>4.4000000000000004</c:v>
                </c:pt>
                <c:pt idx="7601">
                  <c:v>4.4000000000000004</c:v>
                </c:pt>
                <c:pt idx="7602">
                  <c:v>4.4000000000000004</c:v>
                </c:pt>
                <c:pt idx="7603">
                  <c:v>2.9</c:v>
                </c:pt>
                <c:pt idx="7604">
                  <c:v>4.0999999999999996</c:v>
                </c:pt>
                <c:pt idx="7605">
                  <c:v>2.9</c:v>
                </c:pt>
                <c:pt idx="7606">
                  <c:v>2.9</c:v>
                </c:pt>
                <c:pt idx="7607">
                  <c:v>2.9</c:v>
                </c:pt>
                <c:pt idx="7608">
                  <c:v>3.9</c:v>
                </c:pt>
                <c:pt idx="7609">
                  <c:v>2.9</c:v>
                </c:pt>
                <c:pt idx="7610">
                  <c:v>2.9</c:v>
                </c:pt>
                <c:pt idx="7611">
                  <c:v>2.9</c:v>
                </c:pt>
                <c:pt idx="7612">
                  <c:v>3.6</c:v>
                </c:pt>
                <c:pt idx="7613">
                  <c:v>4.5</c:v>
                </c:pt>
                <c:pt idx="7614">
                  <c:v>3.9</c:v>
                </c:pt>
                <c:pt idx="7615">
                  <c:v>2.9</c:v>
                </c:pt>
                <c:pt idx="7616">
                  <c:v>3.8</c:v>
                </c:pt>
                <c:pt idx="7617">
                  <c:v>2.9</c:v>
                </c:pt>
                <c:pt idx="7618">
                  <c:v>2.9</c:v>
                </c:pt>
                <c:pt idx="7619">
                  <c:v>2.9</c:v>
                </c:pt>
                <c:pt idx="7620">
                  <c:v>2.9</c:v>
                </c:pt>
                <c:pt idx="7621">
                  <c:v>3.9</c:v>
                </c:pt>
                <c:pt idx="7622">
                  <c:v>2.9</c:v>
                </c:pt>
                <c:pt idx="7623">
                  <c:v>2.9</c:v>
                </c:pt>
                <c:pt idx="7624">
                  <c:v>2.9</c:v>
                </c:pt>
                <c:pt idx="7625">
                  <c:v>2.9</c:v>
                </c:pt>
                <c:pt idx="7626">
                  <c:v>2.9</c:v>
                </c:pt>
                <c:pt idx="7627">
                  <c:v>2.9</c:v>
                </c:pt>
                <c:pt idx="7628">
                  <c:v>4.2</c:v>
                </c:pt>
                <c:pt idx="7629">
                  <c:v>2.9</c:v>
                </c:pt>
                <c:pt idx="7630">
                  <c:v>4.2</c:v>
                </c:pt>
                <c:pt idx="7631">
                  <c:v>2.9</c:v>
                </c:pt>
                <c:pt idx="7632">
                  <c:v>2.9</c:v>
                </c:pt>
                <c:pt idx="7633">
                  <c:v>2.9</c:v>
                </c:pt>
                <c:pt idx="7634">
                  <c:v>4.2</c:v>
                </c:pt>
                <c:pt idx="7635">
                  <c:v>2.9</c:v>
                </c:pt>
                <c:pt idx="7636">
                  <c:v>2.9</c:v>
                </c:pt>
                <c:pt idx="7637">
                  <c:v>2.9</c:v>
                </c:pt>
                <c:pt idx="7638">
                  <c:v>2.9</c:v>
                </c:pt>
                <c:pt idx="7639">
                  <c:v>2.9</c:v>
                </c:pt>
                <c:pt idx="7640">
                  <c:v>2.9</c:v>
                </c:pt>
                <c:pt idx="7641">
                  <c:v>2.9</c:v>
                </c:pt>
                <c:pt idx="7642">
                  <c:v>2.9</c:v>
                </c:pt>
                <c:pt idx="7643">
                  <c:v>2.9</c:v>
                </c:pt>
                <c:pt idx="7644">
                  <c:v>2.9</c:v>
                </c:pt>
                <c:pt idx="7645">
                  <c:v>2.9</c:v>
                </c:pt>
                <c:pt idx="7646">
                  <c:v>2.9</c:v>
                </c:pt>
                <c:pt idx="7647">
                  <c:v>2.9</c:v>
                </c:pt>
                <c:pt idx="7648">
                  <c:v>2.9</c:v>
                </c:pt>
                <c:pt idx="7649">
                  <c:v>2.9</c:v>
                </c:pt>
                <c:pt idx="7650">
                  <c:v>2.9</c:v>
                </c:pt>
                <c:pt idx="7651">
                  <c:v>2.9</c:v>
                </c:pt>
                <c:pt idx="7652">
                  <c:v>2.9</c:v>
                </c:pt>
                <c:pt idx="7653">
                  <c:v>2.9</c:v>
                </c:pt>
                <c:pt idx="7654">
                  <c:v>2.9</c:v>
                </c:pt>
                <c:pt idx="7655">
                  <c:v>2.9</c:v>
                </c:pt>
                <c:pt idx="7656">
                  <c:v>2.9</c:v>
                </c:pt>
                <c:pt idx="7657">
                  <c:v>4.4000000000000004</c:v>
                </c:pt>
                <c:pt idx="7658">
                  <c:v>2.9</c:v>
                </c:pt>
                <c:pt idx="7659">
                  <c:v>3.7</c:v>
                </c:pt>
                <c:pt idx="7660">
                  <c:v>4.2</c:v>
                </c:pt>
                <c:pt idx="7661">
                  <c:v>2.9</c:v>
                </c:pt>
                <c:pt idx="7662">
                  <c:v>4.7</c:v>
                </c:pt>
                <c:pt idx="7663">
                  <c:v>2.9</c:v>
                </c:pt>
                <c:pt idx="7664">
                  <c:v>4.2</c:v>
                </c:pt>
                <c:pt idx="7665">
                  <c:v>4.2</c:v>
                </c:pt>
                <c:pt idx="7666">
                  <c:v>2.9</c:v>
                </c:pt>
                <c:pt idx="7667">
                  <c:v>2.9</c:v>
                </c:pt>
                <c:pt idx="7668">
                  <c:v>4.5</c:v>
                </c:pt>
                <c:pt idx="7669">
                  <c:v>2.9</c:v>
                </c:pt>
                <c:pt idx="7670">
                  <c:v>2.9</c:v>
                </c:pt>
                <c:pt idx="7671">
                  <c:v>3.5</c:v>
                </c:pt>
                <c:pt idx="7672">
                  <c:v>2.9</c:v>
                </c:pt>
                <c:pt idx="7673">
                  <c:v>2.9</c:v>
                </c:pt>
                <c:pt idx="7674">
                  <c:v>4.2</c:v>
                </c:pt>
                <c:pt idx="7675">
                  <c:v>2.9</c:v>
                </c:pt>
                <c:pt idx="7676">
                  <c:v>2.9</c:v>
                </c:pt>
                <c:pt idx="7677">
                  <c:v>2.9</c:v>
                </c:pt>
                <c:pt idx="7678">
                  <c:v>2.9</c:v>
                </c:pt>
                <c:pt idx="7679">
                  <c:v>2.9</c:v>
                </c:pt>
                <c:pt idx="7680">
                  <c:v>2.9</c:v>
                </c:pt>
                <c:pt idx="7681">
                  <c:v>2.9</c:v>
                </c:pt>
                <c:pt idx="7682">
                  <c:v>2.9</c:v>
                </c:pt>
                <c:pt idx="7683">
                  <c:v>4.9000000000000004</c:v>
                </c:pt>
                <c:pt idx="7684">
                  <c:v>3.9</c:v>
                </c:pt>
                <c:pt idx="7685">
                  <c:v>2.9</c:v>
                </c:pt>
                <c:pt idx="7686">
                  <c:v>2.9</c:v>
                </c:pt>
                <c:pt idx="7687">
                  <c:v>2.9</c:v>
                </c:pt>
                <c:pt idx="7688">
                  <c:v>2.9</c:v>
                </c:pt>
                <c:pt idx="7689">
                  <c:v>2.9</c:v>
                </c:pt>
                <c:pt idx="7690">
                  <c:v>2.9</c:v>
                </c:pt>
                <c:pt idx="7691">
                  <c:v>2.9</c:v>
                </c:pt>
                <c:pt idx="7692">
                  <c:v>2.9</c:v>
                </c:pt>
                <c:pt idx="7693">
                  <c:v>2.9</c:v>
                </c:pt>
                <c:pt idx="7694">
                  <c:v>4.0999999999999996</c:v>
                </c:pt>
                <c:pt idx="7695">
                  <c:v>4.3</c:v>
                </c:pt>
                <c:pt idx="7696">
                  <c:v>2.9</c:v>
                </c:pt>
                <c:pt idx="7697">
                  <c:v>2.9</c:v>
                </c:pt>
                <c:pt idx="7698">
                  <c:v>2.9</c:v>
                </c:pt>
                <c:pt idx="7699">
                  <c:v>4.0999999999999996</c:v>
                </c:pt>
                <c:pt idx="7700">
                  <c:v>4.3</c:v>
                </c:pt>
                <c:pt idx="7701">
                  <c:v>2.9</c:v>
                </c:pt>
                <c:pt idx="7702">
                  <c:v>4.0999999999999996</c:v>
                </c:pt>
                <c:pt idx="7703">
                  <c:v>3.9</c:v>
                </c:pt>
                <c:pt idx="7704">
                  <c:v>2.9</c:v>
                </c:pt>
                <c:pt idx="7705">
                  <c:v>4.5</c:v>
                </c:pt>
                <c:pt idx="7706">
                  <c:v>4.5</c:v>
                </c:pt>
                <c:pt idx="7707">
                  <c:v>2.9</c:v>
                </c:pt>
                <c:pt idx="7708">
                  <c:v>2.9</c:v>
                </c:pt>
                <c:pt idx="7709">
                  <c:v>2.9</c:v>
                </c:pt>
                <c:pt idx="7710">
                  <c:v>2.9</c:v>
                </c:pt>
                <c:pt idx="7711">
                  <c:v>2.9</c:v>
                </c:pt>
                <c:pt idx="7712">
                  <c:v>2.9</c:v>
                </c:pt>
                <c:pt idx="7713">
                  <c:v>2.9</c:v>
                </c:pt>
                <c:pt idx="7714">
                  <c:v>2.9</c:v>
                </c:pt>
                <c:pt idx="7715">
                  <c:v>2.9</c:v>
                </c:pt>
                <c:pt idx="7716">
                  <c:v>2.9</c:v>
                </c:pt>
                <c:pt idx="7717">
                  <c:v>2.9</c:v>
                </c:pt>
                <c:pt idx="7718">
                  <c:v>2.9</c:v>
                </c:pt>
                <c:pt idx="7719">
                  <c:v>2.9</c:v>
                </c:pt>
                <c:pt idx="7720">
                  <c:v>2.9</c:v>
                </c:pt>
                <c:pt idx="7721">
                  <c:v>2.9</c:v>
                </c:pt>
                <c:pt idx="7722">
                  <c:v>4.4000000000000004</c:v>
                </c:pt>
                <c:pt idx="7723">
                  <c:v>2.9</c:v>
                </c:pt>
                <c:pt idx="7724">
                  <c:v>4.9000000000000004</c:v>
                </c:pt>
                <c:pt idx="7725">
                  <c:v>2.9</c:v>
                </c:pt>
                <c:pt idx="7726">
                  <c:v>2.9</c:v>
                </c:pt>
                <c:pt idx="7727">
                  <c:v>2.9</c:v>
                </c:pt>
                <c:pt idx="7728">
                  <c:v>2.9</c:v>
                </c:pt>
                <c:pt idx="7729">
                  <c:v>2.9</c:v>
                </c:pt>
                <c:pt idx="7730">
                  <c:v>2.9</c:v>
                </c:pt>
                <c:pt idx="7731">
                  <c:v>2.9</c:v>
                </c:pt>
                <c:pt idx="7732">
                  <c:v>2.9</c:v>
                </c:pt>
                <c:pt idx="7733">
                  <c:v>2.9</c:v>
                </c:pt>
                <c:pt idx="7734">
                  <c:v>2.9</c:v>
                </c:pt>
                <c:pt idx="7735">
                  <c:v>2.9</c:v>
                </c:pt>
                <c:pt idx="7736">
                  <c:v>2.9</c:v>
                </c:pt>
                <c:pt idx="7737">
                  <c:v>2.9</c:v>
                </c:pt>
                <c:pt idx="7738">
                  <c:v>2.9</c:v>
                </c:pt>
                <c:pt idx="7739">
                  <c:v>2.9</c:v>
                </c:pt>
                <c:pt idx="7740">
                  <c:v>2.9</c:v>
                </c:pt>
                <c:pt idx="7741">
                  <c:v>4</c:v>
                </c:pt>
                <c:pt idx="7742">
                  <c:v>2.9</c:v>
                </c:pt>
                <c:pt idx="7743">
                  <c:v>2.9</c:v>
                </c:pt>
                <c:pt idx="7744">
                  <c:v>2.9</c:v>
                </c:pt>
                <c:pt idx="7745">
                  <c:v>2.9</c:v>
                </c:pt>
                <c:pt idx="7746">
                  <c:v>4.7</c:v>
                </c:pt>
                <c:pt idx="7747">
                  <c:v>4.3</c:v>
                </c:pt>
                <c:pt idx="7748">
                  <c:v>2.9</c:v>
                </c:pt>
                <c:pt idx="7749">
                  <c:v>2.9</c:v>
                </c:pt>
                <c:pt idx="7750">
                  <c:v>2.9</c:v>
                </c:pt>
                <c:pt idx="7751">
                  <c:v>2.9</c:v>
                </c:pt>
                <c:pt idx="7752">
                  <c:v>2.9</c:v>
                </c:pt>
                <c:pt idx="7753">
                  <c:v>2.9</c:v>
                </c:pt>
                <c:pt idx="7754">
                  <c:v>2.9</c:v>
                </c:pt>
                <c:pt idx="7755">
                  <c:v>2.9</c:v>
                </c:pt>
                <c:pt idx="7756">
                  <c:v>5</c:v>
                </c:pt>
                <c:pt idx="7757">
                  <c:v>2.9</c:v>
                </c:pt>
                <c:pt idx="7758">
                  <c:v>2.9</c:v>
                </c:pt>
                <c:pt idx="7759">
                  <c:v>2.9</c:v>
                </c:pt>
                <c:pt idx="7760">
                  <c:v>2.9</c:v>
                </c:pt>
                <c:pt idx="7761">
                  <c:v>2.9</c:v>
                </c:pt>
                <c:pt idx="7762">
                  <c:v>2.9</c:v>
                </c:pt>
                <c:pt idx="7763">
                  <c:v>2.9</c:v>
                </c:pt>
                <c:pt idx="7764">
                  <c:v>2.9</c:v>
                </c:pt>
                <c:pt idx="7765">
                  <c:v>2.9</c:v>
                </c:pt>
                <c:pt idx="7766">
                  <c:v>2.9</c:v>
                </c:pt>
                <c:pt idx="7767">
                  <c:v>2.9</c:v>
                </c:pt>
                <c:pt idx="7768">
                  <c:v>4.3</c:v>
                </c:pt>
                <c:pt idx="7769">
                  <c:v>2.9</c:v>
                </c:pt>
                <c:pt idx="7770">
                  <c:v>2.9</c:v>
                </c:pt>
                <c:pt idx="7771">
                  <c:v>2.9</c:v>
                </c:pt>
                <c:pt idx="7772">
                  <c:v>2.9</c:v>
                </c:pt>
                <c:pt idx="7773">
                  <c:v>2.9</c:v>
                </c:pt>
                <c:pt idx="7774">
                  <c:v>2.9</c:v>
                </c:pt>
                <c:pt idx="7775">
                  <c:v>2.9</c:v>
                </c:pt>
                <c:pt idx="7776">
                  <c:v>4.7</c:v>
                </c:pt>
                <c:pt idx="7777">
                  <c:v>2.9</c:v>
                </c:pt>
                <c:pt idx="7778">
                  <c:v>2.9</c:v>
                </c:pt>
                <c:pt idx="7779">
                  <c:v>2.9</c:v>
                </c:pt>
                <c:pt idx="7780">
                  <c:v>2.9</c:v>
                </c:pt>
                <c:pt idx="7781">
                  <c:v>2.9</c:v>
                </c:pt>
                <c:pt idx="7782">
                  <c:v>2.9</c:v>
                </c:pt>
                <c:pt idx="7783">
                  <c:v>2.9</c:v>
                </c:pt>
                <c:pt idx="7784">
                  <c:v>2.9</c:v>
                </c:pt>
                <c:pt idx="7785">
                  <c:v>2.9</c:v>
                </c:pt>
                <c:pt idx="7786">
                  <c:v>2.9</c:v>
                </c:pt>
                <c:pt idx="7787">
                  <c:v>2.9</c:v>
                </c:pt>
                <c:pt idx="7788">
                  <c:v>2.9</c:v>
                </c:pt>
                <c:pt idx="7789">
                  <c:v>4.7</c:v>
                </c:pt>
                <c:pt idx="7790">
                  <c:v>4.4000000000000004</c:v>
                </c:pt>
                <c:pt idx="7791">
                  <c:v>4.2</c:v>
                </c:pt>
                <c:pt idx="7792">
                  <c:v>4.2</c:v>
                </c:pt>
                <c:pt idx="7793">
                  <c:v>2.9</c:v>
                </c:pt>
                <c:pt idx="7794">
                  <c:v>2.9</c:v>
                </c:pt>
                <c:pt idx="7795">
                  <c:v>2.9</c:v>
                </c:pt>
                <c:pt idx="7796">
                  <c:v>2.9</c:v>
                </c:pt>
                <c:pt idx="7797">
                  <c:v>3.8</c:v>
                </c:pt>
                <c:pt idx="7798">
                  <c:v>4.3</c:v>
                </c:pt>
                <c:pt idx="7799">
                  <c:v>4.2</c:v>
                </c:pt>
                <c:pt idx="7800">
                  <c:v>2.9</c:v>
                </c:pt>
                <c:pt idx="7801">
                  <c:v>2.9</c:v>
                </c:pt>
                <c:pt idx="7802">
                  <c:v>2.9</c:v>
                </c:pt>
                <c:pt idx="7803">
                  <c:v>2.9</c:v>
                </c:pt>
                <c:pt idx="7804">
                  <c:v>2.9</c:v>
                </c:pt>
                <c:pt idx="7805">
                  <c:v>2.9</c:v>
                </c:pt>
                <c:pt idx="7806">
                  <c:v>2.9</c:v>
                </c:pt>
                <c:pt idx="7807">
                  <c:v>2.9</c:v>
                </c:pt>
                <c:pt idx="7808">
                  <c:v>2.9</c:v>
                </c:pt>
                <c:pt idx="7809">
                  <c:v>2.9</c:v>
                </c:pt>
                <c:pt idx="7810">
                  <c:v>2.9</c:v>
                </c:pt>
                <c:pt idx="7811">
                  <c:v>2.9</c:v>
                </c:pt>
                <c:pt idx="7812">
                  <c:v>2.9</c:v>
                </c:pt>
                <c:pt idx="7813">
                  <c:v>2.9</c:v>
                </c:pt>
                <c:pt idx="7814">
                  <c:v>2.9</c:v>
                </c:pt>
                <c:pt idx="7815">
                  <c:v>2.9</c:v>
                </c:pt>
                <c:pt idx="7816">
                  <c:v>2.9</c:v>
                </c:pt>
                <c:pt idx="7817">
                  <c:v>2.9</c:v>
                </c:pt>
                <c:pt idx="7818">
                  <c:v>2.9</c:v>
                </c:pt>
                <c:pt idx="7819">
                  <c:v>2.9</c:v>
                </c:pt>
                <c:pt idx="7820">
                  <c:v>2.9</c:v>
                </c:pt>
                <c:pt idx="7821">
                  <c:v>2.9</c:v>
                </c:pt>
                <c:pt idx="7822">
                  <c:v>2.9</c:v>
                </c:pt>
                <c:pt idx="7823">
                  <c:v>2.9</c:v>
                </c:pt>
                <c:pt idx="7824">
                  <c:v>2.9</c:v>
                </c:pt>
                <c:pt idx="7825">
                  <c:v>2.9</c:v>
                </c:pt>
                <c:pt idx="7826">
                  <c:v>2.9</c:v>
                </c:pt>
                <c:pt idx="7827">
                  <c:v>2.9</c:v>
                </c:pt>
                <c:pt idx="7828">
                  <c:v>2.9</c:v>
                </c:pt>
                <c:pt idx="7829">
                  <c:v>2.9</c:v>
                </c:pt>
                <c:pt idx="7830">
                  <c:v>2.9</c:v>
                </c:pt>
                <c:pt idx="7831">
                  <c:v>2.9</c:v>
                </c:pt>
                <c:pt idx="7832">
                  <c:v>2.9</c:v>
                </c:pt>
                <c:pt idx="7833">
                  <c:v>2.9</c:v>
                </c:pt>
                <c:pt idx="7834">
                  <c:v>4.5999999999999996</c:v>
                </c:pt>
                <c:pt idx="7835">
                  <c:v>2.9</c:v>
                </c:pt>
                <c:pt idx="7836">
                  <c:v>2.9</c:v>
                </c:pt>
                <c:pt idx="7837">
                  <c:v>2.9</c:v>
                </c:pt>
                <c:pt idx="7838">
                  <c:v>2.9</c:v>
                </c:pt>
                <c:pt idx="7839">
                  <c:v>4.2</c:v>
                </c:pt>
                <c:pt idx="7840">
                  <c:v>2.9</c:v>
                </c:pt>
                <c:pt idx="7841">
                  <c:v>2.9</c:v>
                </c:pt>
                <c:pt idx="7842">
                  <c:v>2.9</c:v>
                </c:pt>
                <c:pt idx="7843">
                  <c:v>2.9</c:v>
                </c:pt>
                <c:pt idx="7844">
                  <c:v>2.9</c:v>
                </c:pt>
                <c:pt idx="7845">
                  <c:v>2.9</c:v>
                </c:pt>
                <c:pt idx="7846">
                  <c:v>4.0999999999999996</c:v>
                </c:pt>
                <c:pt idx="7847">
                  <c:v>2.9</c:v>
                </c:pt>
                <c:pt idx="7848">
                  <c:v>2.9</c:v>
                </c:pt>
                <c:pt idx="7849">
                  <c:v>2.9</c:v>
                </c:pt>
                <c:pt idx="7850">
                  <c:v>4.5</c:v>
                </c:pt>
                <c:pt idx="7851">
                  <c:v>2.9</c:v>
                </c:pt>
                <c:pt idx="7852">
                  <c:v>4</c:v>
                </c:pt>
                <c:pt idx="7853">
                  <c:v>2.9</c:v>
                </c:pt>
                <c:pt idx="7854">
                  <c:v>2.9</c:v>
                </c:pt>
                <c:pt idx="7855">
                  <c:v>2.9</c:v>
                </c:pt>
                <c:pt idx="7856">
                  <c:v>2.9</c:v>
                </c:pt>
                <c:pt idx="7857">
                  <c:v>4.0999999999999996</c:v>
                </c:pt>
                <c:pt idx="7858">
                  <c:v>2.9</c:v>
                </c:pt>
                <c:pt idx="7859">
                  <c:v>2.9</c:v>
                </c:pt>
                <c:pt idx="7860">
                  <c:v>2.9</c:v>
                </c:pt>
                <c:pt idx="7861">
                  <c:v>2.9</c:v>
                </c:pt>
                <c:pt idx="7862">
                  <c:v>2.9</c:v>
                </c:pt>
                <c:pt idx="7863">
                  <c:v>2.9</c:v>
                </c:pt>
                <c:pt idx="7864">
                  <c:v>2.9</c:v>
                </c:pt>
                <c:pt idx="7865">
                  <c:v>2.9</c:v>
                </c:pt>
                <c:pt idx="7866">
                  <c:v>2.9</c:v>
                </c:pt>
                <c:pt idx="7867">
                  <c:v>2.9</c:v>
                </c:pt>
                <c:pt idx="7868">
                  <c:v>2.9</c:v>
                </c:pt>
                <c:pt idx="7869">
                  <c:v>2.9</c:v>
                </c:pt>
                <c:pt idx="7870">
                  <c:v>4.4000000000000004</c:v>
                </c:pt>
                <c:pt idx="7871">
                  <c:v>2.9</c:v>
                </c:pt>
                <c:pt idx="7872">
                  <c:v>2.9</c:v>
                </c:pt>
                <c:pt idx="7873">
                  <c:v>2.9</c:v>
                </c:pt>
                <c:pt idx="7874">
                  <c:v>2.9</c:v>
                </c:pt>
                <c:pt idx="7875">
                  <c:v>2.9</c:v>
                </c:pt>
                <c:pt idx="7876">
                  <c:v>2.9</c:v>
                </c:pt>
                <c:pt idx="7877">
                  <c:v>2.9</c:v>
                </c:pt>
                <c:pt idx="7878">
                  <c:v>2.9</c:v>
                </c:pt>
                <c:pt idx="7879">
                  <c:v>2.9</c:v>
                </c:pt>
                <c:pt idx="7880">
                  <c:v>2.9</c:v>
                </c:pt>
                <c:pt idx="7881">
                  <c:v>2.9</c:v>
                </c:pt>
                <c:pt idx="7882">
                  <c:v>2.9</c:v>
                </c:pt>
                <c:pt idx="7883">
                  <c:v>2.9</c:v>
                </c:pt>
                <c:pt idx="7884">
                  <c:v>2.9</c:v>
                </c:pt>
                <c:pt idx="7885">
                  <c:v>2.9</c:v>
                </c:pt>
                <c:pt idx="7886">
                  <c:v>2.9</c:v>
                </c:pt>
                <c:pt idx="7887">
                  <c:v>2.9</c:v>
                </c:pt>
                <c:pt idx="7888">
                  <c:v>4.0999999999999996</c:v>
                </c:pt>
                <c:pt idx="7889">
                  <c:v>2.9</c:v>
                </c:pt>
                <c:pt idx="7890">
                  <c:v>2.9</c:v>
                </c:pt>
                <c:pt idx="7891">
                  <c:v>2.9</c:v>
                </c:pt>
                <c:pt idx="7892">
                  <c:v>2.9</c:v>
                </c:pt>
                <c:pt idx="7893">
                  <c:v>2.9</c:v>
                </c:pt>
                <c:pt idx="7894">
                  <c:v>4.3</c:v>
                </c:pt>
                <c:pt idx="7895">
                  <c:v>2.9</c:v>
                </c:pt>
                <c:pt idx="7896">
                  <c:v>4.3</c:v>
                </c:pt>
                <c:pt idx="7897">
                  <c:v>2.9</c:v>
                </c:pt>
                <c:pt idx="7898">
                  <c:v>5</c:v>
                </c:pt>
                <c:pt idx="7899">
                  <c:v>5</c:v>
                </c:pt>
                <c:pt idx="7900">
                  <c:v>5</c:v>
                </c:pt>
                <c:pt idx="7901">
                  <c:v>4.9000000000000004</c:v>
                </c:pt>
                <c:pt idx="7902">
                  <c:v>2.9</c:v>
                </c:pt>
                <c:pt idx="7903">
                  <c:v>2.9</c:v>
                </c:pt>
                <c:pt idx="7904">
                  <c:v>4.0999999999999996</c:v>
                </c:pt>
                <c:pt idx="7905">
                  <c:v>2.9</c:v>
                </c:pt>
                <c:pt idx="7906">
                  <c:v>2.9</c:v>
                </c:pt>
                <c:pt idx="7907">
                  <c:v>2.9</c:v>
                </c:pt>
                <c:pt idx="7908">
                  <c:v>2.9</c:v>
                </c:pt>
                <c:pt idx="7909">
                  <c:v>2.9</c:v>
                </c:pt>
                <c:pt idx="7910">
                  <c:v>2.9</c:v>
                </c:pt>
                <c:pt idx="7911">
                  <c:v>3.8</c:v>
                </c:pt>
                <c:pt idx="7912">
                  <c:v>2.9</c:v>
                </c:pt>
                <c:pt idx="7913">
                  <c:v>4.3</c:v>
                </c:pt>
                <c:pt idx="7914">
                  <c:v>2.9</c:v>
                </c:pt>
                <c:pt idx="7915">
                  <c:v>2.9</c:v>
                </c:pt>
                <c:pt idx="7916">
                  <c:v>2.9</c:v>
                </c:pt>
                <c:pt idx="7917">
                  <c:v>2.9</c:v>
                </c:pt>
                <c:pt idx="7918">
                  <c:v>2.9</c:v>
                </c:pt>
                <c:pt idx="7919">
                  <c:v>2.9</c:v>
                </c:pt>
                <c:pt idx="7920">
                  <c:v>2.9</c:v>
                </c:pt>
                <c:pt idx="7921">
                  <c:v>2.9</c:v>
                </c:pt>
                <c:pt idx="7922">
                  <c:v>2.9</c:v>
                </c:pt>
                <c:pt idx="7923">
                  <c:v>3.9</c:v>
                </c:pt>
                <c:pt idx="7924">
                  <c:v>4.2</c:v>
                </c:pt>
                <c:pt idx="7925">
                  <c:v>2.9</c:v>
                </c:pt>
                <c:pt idx="7926">
                  <c:v>2.9</c:v>
                </c:pt>
                <c:pt idx="7927">
                  <c:v>2.9</c:v>
                </c:pt>
                <c:pt idx="7928">
                  <c:v>2.9</c:v>
                </c:pt>
                <c:pt idx="7929">
                  <c:v>4.7</c:v>
                </c:pt>
                <c:pt idx="7930">
                  <c:v>2.9</c:v>
                </c:pt>
                <c:pt idx="7931">
                  <c:v>2.9</c:v>
                </c:pt>
                <c:pt idx="7932">
                  <c:v>2.9</c:v>
                </c:pt>
                <c:pt idx="7933">
                  <c:v>2.9</c:v>
                </c:pt>
                <c:pt idx="7934">
                  <c:v>2.9</c:v>
                </c:pt>
                <c:pt idx="7935">
                  <c:v>4.5</c:v>
                </c:pt>
                <c:pt idx="7936">
                  <c:v>2.9</c:v>
                </c:pt>
                <c:pt idx="7937">
                  <c:v>4.5999999999999996</c:v>
                </c:pt>
                <c:pt idx="7938">
                  <c:v>2.9</c:v>
                </c:pt>
                <c:pt idx="7939">
                  <c:v>2.9</c:v>
                </c:pt>
                <c:pt idx="7940">
                  <c:v>4.5</c:v>
                </c:pt>
                <c:pt idx="7941">
                  <c:v>2.9</c:v>
                </c:pt>
                <c:pt idx="7942">
                  <c:v>2.9</c:v>
                </c:pt>
                <c:pt idx="7943">
                  <c:v>2.9</c:v>
                </c:pt>
                <c:pt idx="7944">
                  <c:v>2.9</c:v>
                </c:pt>
                <c:pt idx="7945">
                  <c:v>2.9</c:v>
                </c:pt>
                <c:pt idx="7946">
                  <c:v>2.9</c:v>
                </c:pt>
                <c:pt idx="7947">
                  <c:v>3.9</c:v>
                </c:pt>
                <c:pt idx="7948">
                  <c:v>2.9</c:v>
                </c:pt>
                <c:pt idx="7949">
                  <c:v>4.2</c:v>
                </c:pt>
                <c:pt idx="7950">
                  <c:v>2.9</c:v>
                </c:pt>
                <c:pt idx="7951">
                  <c:v>2.9</c:v>
                </c:pt>
                <c:pt idx="7952">
                  <c:v>2.9</c:v>
                </c:pt>
                <c:pt idx="7953">
                  <c:v>2.9</c:v>
                </c:pt>
                <c:pt idx="7954">
                  <c:v>2.9</c:v>
                </c:pt>
                <c:pt idx="7955">
                  <c:v>2.9</c:v>
                </c:pt>
                <c:pt idx="7956">
                  <c:v>2.9</c:v>
                </c:pt>
                <c:pt idx="7957">
                  <c:v>2.9</c:v>
                </c:pt>
                <c:pt idx="7958">
                  <c:v>2.9</c:v>
                </c:pt>
                <c:pt idx="7959">
                  <c:v>2.9</c:v>
                </c:pt>
                <c:pt idx="7960">
                  <c:v>2.9</c:v>
                </c:pt>
                <c:pt idx="7961">
                  <c:v>2.9</c:v>
                </c:pt>
                <c:pt idx="7962">
                  <c:v>2.9</c:v>
                </c:pt>
                <c:pt idx="7963">
                  <c:v>2.9</c:v>
                </c:pt>
                <c:pt idx="7964">
                  <c:v>2.9</c:v>
                </c:pt>
                <c:pt idx="7965">
                  <c:v>2.9</c:v>
                </c:pt>
                <c:pt idx="7966">
                  <c:v>4.3</c:v>
                </c:pt>
                <c:pt idx="7967">
                  <c:v>3.9</c:v>
                </c:pt>
                <c:pt idx="7968">
                  <c:v>2.9</c:v>
                </c:pt>
                <c:pt idx="7969">
                  <c:v>2.9</c:v>
                </c:pt>
                <c:pt idx="7970">
                  <c:v>2.9</c:v>
                </c:pt>
                <c:pt idx="7971">
                  <c:v>2.9</c:v>
                </c:pt>
                <c:pt idx="7972">
                  <c:v>2.9</c:v>
                </c:pt>
                <c:pt idx="7973">
                  <c:v>2.9</c:v>
                </c:pt>
                <c:pt idx="7974">
                  <c:v>2.9</c:v>
                </c:pt>
                <c:pt idx="7975">
                  <c:v>2.9</c:v>
                </c:pt>
                <c:pt idx="7976">
                  <c:v>2.9</c:v>
                </c:pt>
                <c:pt idx="7977">
                  <c:v>2.9</c:v>
                </c:pt>
                <c:pt idx="7978">
                  <c:v>2.9</c:v>
                </c:pt>
                <c:pt idx="7979">
                  <c:v>4.5999999999999996</c:v>
                </c:pt>
                <c:pt idx="7980">
                  <c:v>2.9</c:v>
                </c:pt>
                <c:pt idx="7981">
                  <c:v>2.9</c:v>
                </c:pt>
                <c:pt idx="7982">
                  <c:v>2.9</c:v>
                </c:pt>
                <c:pt idx="7983">
                  <c:v>2.9</c:v>
                </c:pt>
                <c:pt idx="7984">
                  <c:v>2.9</c:v>
                </c:pt>
                <c:pt idx="7985">
                  <c:v>2.9</c:v>
                </c:pt>
                <c:pt idx="7986">
                  <c:v>2.9</c:v>
                </c:pt>
                <c:pt idx="7987">
                  <c:v>2.9</c:v>
                </c:pt>
                <c:pt idx="7988">
                  <c:v>2.9</c:v>
                </c:pt>
                <c:pt idx="7989">
                  <c:v>4.2</c:v>
                </c:pt>
                <c:pt idx="7990">
                  <c:v>2.9</c:v>
                </c:pt>
                <c:pt idx="7991">
                  <c:v>2.9</c:v>
                </c:pt>
                <c:pt idx="7992">
                  <c:v>4.5999999999999996</c:v>
                </c:pt>
                <c:pt idx="7993">
                  <c:v>2.9</c:v>
                </c:pt>
                <c:pt idx="7994">
                  <c:v>2.9</c:v>
                </c:pt>
                <c:pt idx="7995">
                  <c:v>3.2</c:v>
                </c:pt>
                <c:pt idx="7996">
                  <c:v>2.9</c:v>
                </c:pt>
                <c:pt idx="7997">
                  <c:v>4.8</c:v>
                </c:pt>
                <c:pt idx="7998">
                  <c:v>2.9</c:v>
                </c:pt>
                <c:pt idx="7999">
                  <c:v>2.9</c:v>
                </c:pt>
                <c:pt idx="8000">
                  <c:v>2.9</c:v>
                </c:pt>
                <c:pt idx="8001">
                  <c:v>2.9</c:v>
                </c:pt>
                <c:pt idx="8002">
                  <c:v>2.9</c:v>
                </c:pt>
                <c:pt idx="8003">
                  <c:v>2.9</c:v>
                </c:pt>
                <c:pt idx="8004">
                  <c:v>5</c:v>
                </c:pt>
                <c:pt idx="8005">
                  <c:v>2.9</c:v>
                </c:pt>
                <c:pt idx="8006">
                  <c:v>4.4000000000000004</c:v>
                </c:pt>
                <c:pt idx="8007">
                  <c:v>2.9</c:v>
                </c:pt>
                <c:pt idx="8008">
                  <c:v>2.9</c:v>
                </c:pt>
                <c:pt idx="8009">
                  <c:v>3.8</c:v>
                </c:pt>
                <c:pt idx="8010">
                  <c:v>2.9</c:v>
                </c:pt>
                <c:pt idx="8011">
                  <c:v>2.9</c:v>
                </c:pt>
                <c:pt idx="8012">
                  <c:v>2.9</c:v>
                </c:pt>
                <c:pt idx="8013">
                  <c:v>2.9</c:v>
                </c:pt>
                <c:pt idx="8014">
                  <c:v>2.9</c:v>
                </c:pt>
                <c:pt idx="8015">
                  <c:v>2.9</c:v>
                </c:pt>
                <c:pt idx="8016">
                  <c:v>2.9</c:v>
                </c:pt>
                <c:pt idx="8017">
                  <c:v>2.9</c:v>
                </c:pt>
                <c:pt idx="8018">
                  <c:v>2.9</c:v>
                </c:pt>
                <c:pt idx="8019">
                  <c:v>2.9</c:v>
                </c:pt>
                <c:pt idx="8020">
                  <c:v>2.9</c:v>
                </c:pt>
                <c:pt idx="8021">
                  <c:v>2.9</c:v>
                </c:pt>
                <c:pt idx="8022">
                  <c:v>2.9</c:v>
                </c:pt>
                <c:pt idx="8023">
                  <c:v>2.9</c:v>
                </c:pt>
                <c:pt idx="8024">
                  <c:v>2.9</c:v>
                </c:pt>
                <c:pt idx="8025">
                  <c:v>2.9</c:v>
                </c:pt>
                <c:pt idx="8026">
                  <c:v>2.9</c:v>
                </c:pt>
                <c:pt idx="8027">
                  <c:v>2.9</c:v>
                </c:pt>
                <c:pt idx="8028">
                  <c:v>2.9</c:v>
                </c:pt>
                <c:pt idx="8029">
                  <c:v>2.9</c:v>
                </c:pt>
                <c:pt idx="8030">
                  <c:v>2.9</c:v>
                </c:pt>
                <c:pt idx="8031">
                  <c:v>2.9</c:v>
                </c:pt>
                <c:pt idx="8032">
                  <c:v>2.9</c:v>
                </c:pt>
                <c:pt idx="8033">
                  <c:v>2.9</c:v>
                </c:pt>
                <c:pt idx="8034">
                  <c:v>2.9</c:v>
                </c:pt>
                <c:pt idx="8035">
                  <c:v>2.9</c:v>
                </c:pt>
                <c:pt idx="8036">
                  <c:v>2.9</c:v>
                </c:pt>
                <c:pt idx="8037">
                  <c:v>2.9</c:v>
                </c:pt>
                <c:pt idx="8038">
                  <c:v>2.9</c:v>
                </c:pt>
                <c:pt idx="8039">
                  <c:v>2.9</c:v>
                </c:pt>
                <c:pt idx="8040">
                  <c:v>2.9</c:v>
                </c:pt>
                <c:pt idx="8041">
                  <c:v>4.2</c:v>
                </c:pt>
                <c:pt idx="8042">
                  <c:v>2.9</c:v>
                </c:pt>
                <c:pt idx="8043">
                  <c:v>3.9</c:v>
                </c:pt>
                <c:pt idx="8044">
                  <c:v>4.4000000000000004</c:v>
                </c:pt>
                <c:pt idx="8045">
                  <c:v>2.9</c:v>
                </c:pt>
                <c:pt idx="8046">
                  <c:v>4</c:v>
                </c:pt>
                <c:pt idx="8047">
                  <c:v>2.9</c:v>
                </c:pt>
                <c:pt idx="8048">
                  <c:v>4</c:v>
                </c:pt>
                <c:pt idx="8049">
                  <c:v>4.0999999999999996</c:v>
                </c:pt>
                <c:pt idx="8050">
                  <c:v>2.9</c:v>
                </c:pt>
                <c:pt idx="8051">
                  <c:v>2.9</c:v>
                </c:pt>
                <c:pt idx="8052">
                  <c:v>2.9</c:v>
                </c:pt>
                <c:pt idx="8053">
                  <c:v>4.7</c:v>
                </c:pt>
                <c:pt idx="8054">
                  <c:v>2.9</c:v>
                </c:pt>
                <c:pt idx="8055">
                  <c:v>4.3</c:v>
                </c:pt>
                <c:pt idx="8056">
                  <c:v>2.9</c:v>
                </c:pt>
                <c:pt idx="8057">
                  <c:v>2.9</c:v>
                </c:pt>
                <c:pt idx="8058">
                  <c:v>2.9</c:v>
                </c:pt>
                <c:pt idx="8059">
                  <c:v>2.9</c:v>
                </c:pt>
                <c:pt idx="8060">
                  <c:v>2.9</c:v>
                </c:pt>
                <c:pt idx="8061">
                  <c:v>2.9</c:v>
                </c:pt>
                <c:pt idx="8062">
                  <c:v>2.9</c:v>
                </c:pt>
                <c:pt idx="8063">
                  <c:v>2.9</c:v>
                </c:pt>
                <c:pt idx="8064">
                  <c:v>4.2</c:v>
                </c:pt>
                <c:pt idx="8065">
                  <c:v>2.9</c:v>
                </c:pt>
                <c:pt idx="8066">
                  <c:v>2.9</c:v>
                </c:pt>
                <c:pt idx="8067">
                  <c:v>2.9</c:v>
                </c:pt>
                <c:pt idx="8068">
                  <c:v>4.4000000000000004</c:v>
                </c:pt>
                <c:pt idx="8069">
                  <c:v>2.9</c:v>
                </c:pt>
                <c:pt idx="8070">
                  <c:v>2.9</c:v>
                </c:pt>
                <c:pt idx="8071">
                  <c:v>2.9</c:v>
                </c:pt>
                <c:pt idx="8072">
                  <c:v>2.9</c:v>
                </c:pt>
                <c:pt idx="8073">
                  <c:v>5</c:v>
                </c:pt>
                <c:pt idx="8074">
                  <c:v>2.9</c:v>
                </c:pt>
                <c:pt idx="8075">
                  <c:v>2.9</c:v>
                </c:pt>
                <c:pt idx="8076">
                  <c:v>4</c:v>
                </c:pt>
                <c:pt idx="8077">
                  <c:v>2.9</c:v>
                </c:pt>
                <c:pt idx="8078">
                  <c:v>2.9</c:v>
                </c:pt>
                <c:pt idx="8079">
                  <c:v>4.2</c:v>
                </c:pt>
                <c:pt idx="8080">
                  <c:v>2.9</c:v>
                </c:pt>
                <c:pt idx="8081">
                  <c:v>2.9</c:v>
                </c:pt>
                <c:pt idx="8082">
                  <c:v>2.9</c:v>
                </c:pt>
                <c:pt idx="8083">
                  <c:v>4.8</c:v>
                </c:pt>
                <c:pt idx="8084">
                  <c:v>2.9</c:v>
                </c:pt>
                <c:pt idx="8085">
                  <c:v>2.9</c:v>
                </c:pt>
                <c:pt idx="8086">
                  <c:v>2.9</c:v>
                </c:pt>
                <c:pt idx="8087">
                  <c:v>2.9</c:v>
                </c:pt>
                <c:pt idx="8088">
                  <c:v>2.9</c:v>
                </c:pt>
                <c:pt idx="8089">
                  <c:v>2.9</c:v>
                </c:pt>
                <c:pt idx="8090">
                  <c:v>2.9</c:v>
                </c:pt>
                <c:pt idx="8091">
                  <c:v>2.9</c:v>
                </c:pt>
                <c:pt idx="8092">
                  <c:v>2.9</c:v>
                </c:pt>
                <c:pt idx="8093">
                  <c:v>2.9</c:v>
                </c:pt>
                <c:pt idx="8094">
                  <c:v>2.9</c:v>
                </c:pt>
                <c:pt idx="8095">
                  <c:v>2.9</c:v>
                </c:pt>
                <c:pt idx="8096">
                  <c:v>2.9</c:v>
                </c:pt>
                <c:pt idx="8097">
                  <c:v>2.9</c:v>
                </c:pt>
                <c:pt idx="8098">
                  <c:v>2.9</c:v>
                </c:pt>
                <c:pt idx="8099">
                  <c:v>2.9</c:v>
                </c:pt>
                <c:pt idx="8100">
                  <c:v>2.9</c:v>
                </c:pt>
                <c:pt idx="8101">
                  <c:v>2.9</c:v>
                </c:pt>
                <c:pt idx="8102">
                  <c:v>2.9</c:v>
                </c:pt>
                <c:pt idx="8103">
                  <c:v>2.9</c:v>
                </c:pt>
                <c:pt idx="8104">
                  <c:v>2.9</c:v>
                </c:pt>
                <c:pt idx="8105">
                  <c:v>2.9</c:v>
                </c:pt>
                <c:pt idx="8106">
                  <c:v>2.9</c:v>
                </c:pt>
                <c:pt idx="8107">
                  <c:v>2.9</c:v>
                </c:pt>
                <c:pt idx="8108">
                  <c:v>2.9</c:v>
                </c:pt>
                <c:pt idx="8109">
                  <c:v>2.9</c:v>
                </c:pt>
                <c:pt idx="8110">
                  <c:v>2.9</c:v>
                </c:pt>
                <c:pt idx="8111">
                  <c:v>2.9</c:v>
                </c:pt>
                <c:pt idx="8112">
                  <c:v>2.9</c:v>
                </c:pt>
                <c:pt idx="8113">
                  <c:v>2.9</c:v>
                </c:pt>
                <c:pt idx="8114">
                  <c:v>2.9</c:v>
                </c:pt>
                <c:pt idx="8115">
                  <c:v>2.9</c:v>
                </c:pt>
                <c:pt idx="8116">
                  <c:v>2.9</c:v>
                </c:pt>
                <c:pt idx="8117">
                  <c:v>2.9</c:v>
                </c:pt>
                <c:pt idx="8118">
                  <c:v>2.9</c:v>
                </c:pt>
                <c:pt idx="8119">
                  <c:v>2.9</c:v>
                </c:pt>
                <c:pt idx="8120">
                  <c:v>2.9</c:v>
                </c:pt>
                <c:pt idx="8121">
                  <c:v>2.9</c:v>
                </c:pt>
                <c:pt idx="8122">
                  <c:v>2.9</c:v>
                </c:pt>
                <c:pt idx="8123">
                  <c:v>2.9</c:v>
                </c:pt>
                <c:pt idx="8124">
                  <c:v>2.9</c:v>
                </c:pt>
                <c:pt idx="8125">
                  <c:v>2.9</c:v>
                </c:pt>
                <c:pt idx="8126">
                  <c:v>2.9</c:v>
                </c:pt>
                <c:pt idx="8127">
                  <c:v>2.9</c:v>
                </c:pt>
                <c:pt idx="8128">
                  <c:v>2.9</c:v>
                </c:pt>
                <c:pt idx="8129">
                  <c:v>2.9</c:v>
                </c:pt>
                <c:pt idx="8130">
                  <c:v>2.9</c:v>
                </c:pt>
                <c:pt idx="8131">
                  <c:v>2.9</c:v>
                </c:pt>
                <c:pt idx="8132">
                  <c:v>2.9</c:v>
                </c:pt>
                <c:pt idx="8133">
                  <c:v>2.9</c:v>
                </c:pt>
                <c:pt idx="8134">
                  <c:v>2.9</c:v>
                </c:pt>
                <c:pt idx="8135">
                  <c:v>2.9</c:v>
                </c:pt>
                <c:pt idx="8136">
                  <c:v>2.9</c:v>
                </c:pt>
                <c:pt idx="8137">
                  <c:v>2.9</c:v>
                </c:pt>
                <c:pt idx="8138">
                  <c:v>2.9</c:v>
                </c:pt>
                <c:pt idx="8139">
                  <c:v>2.9</c:v>
                </c:pt>
                <c:pt idx="8140">
                  <c:v>2.9</c:v>
                </c:pt>
                <c:pt idx="8141">
                  <c:v>4.3</c:v>
                </c:pt>
                <c:pt idx="8142">
                  <c:v>2.9</c:v>
                </c:pt>
                <c:pt idx="8143">
                  <c:v>2.9</c:v>
                </c:pt>
                <c:pt idx="8144">
                  <c:v>2.9</c:v>
                </c:pt>
                <c:pt idx="8145">
                  <c:v>2.9</c:v>
                </c:pt>
                <c:pt idx="8146">
                  <c:v>2.9</c:v>
                </c:pt>
                <c:pt idx="8147">
                  <c:v>4.4000000000000004</c:v>
                </c:pt>
                <c:pt idx="8148">
                  <c:v>2.9</c:v>
                </c:pt>
                <c:pt idx="8149">
                  <c:v>2.9</c:v>
                </c:pt>
                <c:pt idx="8150">
                  <c:v>2.9</c:v>
                </c:pt>
                <c:pt idx="8151">
                  <c:v>2.9</c:v>
                </c:pt>
                <c:pt idx="8152">
                  <c:v>4.4000000000000004</c:v>
                </c:pt>
                <c:pt idx="8153">
                  <c:v>2.9</c:v>
                </c:pt>
                <c:pt idx="8154">
                  <c:v>2.9</c:v>
                </c:pt>
                <c:pt idx="8155">
                  <c:v>2.9</c:v>
                </c:pt>
                <c:pt idx="8156">
                  <c:v>4.8</c:v>
                </c:pt>
                <c:pt idx="8157">
                  <c:v>2.9</c:v>
                </c:pt>
                <c:pt idx="8158">
                  <c:v>2.9</c:v>
                </c:pt>
                <c:pt idx="8159">
                  <c:v>4.4000000000000004</c:v>
                </c:pt>
                <c:pt idx="8160">
                  <c:v>2.9</c:v>
                </c:pt>
                <c:pt idx="8161">
                  <c:v>2.9</c:v>
                </c:pt>
                <c:pt idx="8162">
                  <c:v>2.9</c:v>
                </c:pt>
                <c:pt idx="8163">
                  <c:v>2.9</c:v>
                </c:pt>
                <c:pt idx="8164">
                  <c:v>2.9</c:v>
                </c:pt>
                <c:pt idx="8165">
                  <c:v>2.9</c:v>
                </c:pt>
                <c:pt idx="8166">
                  <c:v>2.9</c:v>
                </c:pt>
                <c:pt idx="8167">
                  <c:v>2.9</c:v>
                </c:pt>
                <c:pt idx="8168">
                  <c:v>2.9</c:v>
                </c:pt>
                <c:pt idx="8169">
                  <c:v>4.3</c:v>
                </c:pt>
                <c:pt idx="8170">
                  <c:v>4.2</c:v>
                </c:pt>
                <c:pt idx="8171">
                  <c:v>2.9</c:v>
                </c:pt>
                <c:pt idx="8172">
                  <c:v>2.9</c:v>
                </c:pt>
                <c:pt idx="8173">
                  <c:v>2.9</c:v>
                </c:pt>
                <c:pt idx="8174">
                  <c:v>2.9</c:v>
                </c:pt>
                <c:pt idx="8175">
                  <c:v>2.9</c:v>
                </c:pt>
                <c:pt idx="8176">
                  <c:v>2.9</c:v>
                </c:pt>
                <c:pt idx="8177">
                  <c:v>2.9</c:v>
                </c:pt>
                <c:pt idx="8178">
                  <c:v>2.9</c:v>
                </c:pt>
                <c:pt idx="8179">
                  <c:v>4</c:v>
                </c:pt>
                <c:pt idx="8180">
                  <c:v>2.9</c:v>
                </c:pt>
                <c:pt idx="8181">
                  <c:v>2.9</c:v>
                </c:pt>
                <c:pt idx="8182">
                  <c:v>2.9</c:v>
                </c:pt>
                <c:pt idx="8183">
                  <c:v>2.9</c:v>
                </c:pt>
                <c:pt idx="8184">
                  <c:v>5</c:v>
                </c:pt>
                <c:pt idx="8185">
                  <c:v>2.9</c:v>
                </c:pt>
                <c:pt idx="8186">
                  <c:v>2.9</c:v>
                </c:pt>
                <c:pt idx="8187">
                  <c:v>2.9</c:v>
                </c:pt>
                <c:pt idx="8188">
                  <c:v>2.9</c:v>
                </c:pt>
                <c:pt idx="8189">
                  <c:v>2.9</c:v>
                </c:pt>
                <c:pt idx="8190">
                  <c:v>2.9</c:v>
                </c:pt>
                <c:pt idx="8191">
                  <c:v>2.9</c:v>
                </c:pt>
                <c:pt idx="8192">
                  <c:v>2.9</c:v>
                </c:pt>
                <c:pt idx="8193">
                  <c:v>2.9</c:v>
                </c:pt>
                <c:pt idx="8194">
                  <c:v>2.9</c:v>
                </c:pt>
                <c:pt idx="8195">
                  <c:v>2.9</c:v>
                </c:pt>
                <c:pt idx="8196">
                  <c:v>2.9</c:v>
                </c:pt>
                <c:pt idx="8197">
                  <c:v>2.9</c:v>
                </c:pt>
                <c:pt idx="8198">
                  <c:v>2.9</c:v>
                </c:pt>
                <c:pt idx="8199">
                  <c:v>2.9</c:v>
                </c:pt>
                <c:pt idx="8200">
                  <c:v>2.9</c:v>
                </c:pt>
                <c:pt idx="8201">
                  <c:v>2.9</c:v>
                </c:pt>
                <c:pt idx="8202">
                  <c:v>2.9</c:v>
                </c:pt>
                <c:pt idx="8203">
                  <c:v>2.9</c:v>
                </c:pt>
                <c:pt idx="8204">
                  <c:v>2.9</c:v>
                </c:pt>
                <c:pt idx="8205">
                  <c:v>2.9</c:v>
                </c:pt>
                <c:pt idx="8206">
                  <c:v>2.9</c:v>
                </c:pt>
                <c:pt idx="8207">
                  <c:v>2.9</c:v>
                </c:pt>
                <c:pt idx="8208">
                  <c:v>2.9</c:v>
                </c:pt>
                <c:pt idx="8209">
                  <c:v>2.9</c:v>
                </c:pt>
                <c:pt idx="8210">
                  <c:v>2.9</c:v>
                </c:pt>
                <c:pt idx="8211">
                  <c:v>2.9</c:v>
                </c:pt>
                <c:pt idx="8212">
                  <c:v>2.9</c:v>
                </c:pt>
                <c:pt idx="8213">
                  <c:v>2.9</c:v>
                </c:pt>
                <c:pt idx="8214">
                  <c:v>2.9</c:v>
                </c:pt>
                <c:pt idx="8215">
                  <c:v>2.9</c:v>
                </c:pt>
                <c:pt idx="8216">
                  <c:v>2.9</c:v>
                </c:pt>
                <c:pt idx="8217">
                  <c:v>2.9</c:v>
                </c:pt>
                <c:pt idx="8218">
                  <c:v>2.9</c:v>
                </c:pt>
                <c:pt idx="8219">
                  <c:v>2.9</c:v>
                </c:pt>
                <c:pt idx="8220">
                  <c:v>2.9</c:v>
                </c:pt>
                <c:pt idx="8221">
                  <c:v>2.9</c:v>
                </c:pt>
                <c:pt idx="8222">
                  <c:v>2.9</c:v>
                </c:pt>
                <c:pt idx="8223">
                  <c:v>2.9</c:v>
                </c:pt>
                <c:pt idx="8224">
                  <c:v>2.9</c:v>
                </c:pt>
                <c:pt idx="8225">
                  <c:v>2.9</c:v>
                </c:pt>
                <c:pt idx="8226">
                  <c:v>2.9</c:v>
                </c:pt>
                <c:pt idx="8227">
                  <c:v>2.9</c:v>
                </c:pt>
                <c:pt idx="8228">
                  <c:v>2.9</c:v>
                </c:pt>
                <c:pt idx="8229">
                  <c:v>2.9</c:v>
                </c:pt>
                <c:pt idx="8230">
                  <c:v>2.9</c:v>
                </c:pt>
                <c:pt idx="8231">
                  <c:v>2.9</c:v>
                </c:pt>
                <c:pt idx="8232">
                  <c:v>2.9</c:v>
                </c:pt>
                <c:pt idx="8233">
                  <c:v>2.9</c:v>
                </c:pt>
                <c:pt idx="8234">
                  <c:v>2.9</c:v>
                </c:pt>
                <c:pt idx="8235">
                  <c:v>2.9</c:v>
                </c:pt>
                <c:pt idx="8236">
                  <c:v>2.9</c:v>
                </c:pt>
                <c:pt idx="8237">
                  <c:v>2.9</c:v>
                </c:pt>
                <c:pt idx="8238">
                  <c:v>2.9</c:v>
                </c:pt>
                <c:pt idx="8239">
                  <c:v>2.9</c:v>
                </c:pt>
                <c:pt idx="8240">
                  <c:v>2.9</c:v>
                </c:pt>
                <c:pt idx="8241">
                  <c:v>2.9</c:v>
                </c:pt>
                <c:pt idx="8242">
                  <c:v>2.9</c:v>
                </c:pt>
                <c:pt idx="8243">
                  <c:v>2.9</c:v>
                </c:pt>
                <c:pt idx="8244">
                  <c:v>5</c:v>
                </c:pt>
                <c:pt idx="8245">
                  <c:v>2.9</c:v>
                </c:pt>
                <c:pt idx="8246">
                  <c:v>2.9</c:v>
                </c:pt>
                <c:pt idx="8247">
                  <c:v>4.2</c:v>
                </c:pt>
                <c:pt idx="8248">
                  <c:v>2.9</c:v>
                </c:pt>
                <c:pt idx="8249">
                  <c:v>4.3</c:v>
                </c:pt>
                <c:pt idx="8250">
                  <c:v>2.9</c:v>
                </c:pt>
                <c:pt idx="8251">
                  <c:v>2.9</c:v>
                </c:pt>
                <c:pt idx="8252">
                  <c:v>2.9</c:v>
                </c:pt>
                <c:pt idx="8253">
                  <c:v>2.9</c:v>
                </c:pt>
                <c:pt idx="8254">
                  <c:v>2.9</c:v>
                </c:pt>
                <c:pt idx="8255">
                  <c:v>2.9</c:v>
                </c:pt>
                <c:pt idx="8256">
                  <c:v>2.9</c:v>
                </c:pt>
                <c:pt idx="8257">
                  <c:v>2.9</c:v>
                </c:pt>
                <c:pt idx="8258">
                  <c:v>2.9</c:v>
                </c:pt>
                <c:pt idx="8259">
                  <c:v>2.9</c:v>
                </c:pt>
                <c:pt idx="8260">
                  <c:v>2.9</c:v>
                </c:pt>
                <c:pt idx="8261">
                  <c:v>2.9</c:v>
                </c:pt>
                <c:pt idx="8262">
                  <c:v>2.9</c:v>
                </c:pt>
                <c:pt idx="8263">
                  <c:v>2.9</c:v>
                </c:pt>
                <c:pt idx="8264">
                  <c:v>2.9</c:v>
                </c:pt>
                <c:pt idx="8265">
                  <c:v>2.9</c:v>
                </c:pt>
                <c:pt idx="8266">
                  <c:v>2.9</c:v>
                </c:pt>
                <c:pt idx="8267">
                  <c:v>2.9</c:v>
                </c:pt>
                <c:pt idx="8268">
                  <c:v>2.9</c:v>
                </c:pt>
                <c:pt idx="8269">
                  <c:v>2.9</c:v>
                </c:pt>
                <c:pt idx="8270">
                  <c:v>2.9</c:v>
                </c:pt>
                <c:pt idx="8271">
                  <c:v>2.9</c:v>
                </c:pt>
                <c:pt idx="8272">
                  <c:v>2.9</c:v>
                </c:pt>
                <c:pt idx="8273">
                  <c:v>2.9</c:v>
                </c:pt>
                <c:pt idx="8274">
                  <c:v>4.7</c:v>
                </c:pt>
                <c:pt idx="8275">
                  <c:v>2.9</c:v>
                </c:pt>
                <c:pt idx="8276">
                  <c:v>2.9</c:v>
                </c:pt>
                <c:pt idx="8277">
                  <c:v>2.9</c:v>
                </c:pt>
                <c:pt idx="8278">
                  <c:v>2.9</c:v>
                </c:pt>
                <c:pt idx="8279">
                  <c:v>2.9</c:v>
                </c:pt>
                <c:pt idx="8280">
                  <c:v>2.9</c:v>
                </c:pt>
                <c:pt idx="8281">
                  <c:v>2.9</c:v>
                </c:pt>
                <c:pt idx="8282">
                  <c:v>2.9</c:v>
                </c:pt>
                <c:pt idx="8283">
                  <c:v>2.9</c:v>
                </c:pt>
                <c:pt idx="8284">
                  <c:v>2.9</c:v>
                </c:pt>
                <c:pt idx="8285">
                  <c:v>2.9</c:v>
                </c:pt>
                <c:pt idx="8286">
                  <c:v>2.9</c:v>
                </c:pt>
                <c:pt idx="8287">
                  <c:v>2.9</c:v>
                </c:pt>
                <c:pt idx="8288">
                  <c:v>2.9</c:v>
                </c:pt>
                <c:pt idx="8289">
                  <c:v>2.9</c:v>
                </c:pt>
                <c:pt idx="8290">
                  <c:v>2.9</c:v>
                </c:pt>
                <c:pt idx="8291">
                  <c:v>2.9</c:v>
                </c:pt>
                <c:pt idx="8292">
                  <c:v>2.9</c:v>
                </c:pt>
                <c:pt idx="8293">
                  <c:v>2.9</c:v>
                </c:pt>
                <c:pt idx="8294">
                  <c:v>2.9</c:v>
                </c:pt>
                <c:pt idx="8295">
                  <c:v>2.9</c:v>
                </c:pt>
                <c:pt idx="8296">
                  <c:v>2.9</c:v>
                </c:pt>
                <c:pt idx="8297">
                  <c:v>4.8</c:v>
                </c:pt>
                <c:pt idx="8298">
                  <c:v>2.9</c:v>
                </c:pt>
                <c:pt idx="8299">
                  <c:v>2.9</c:v>
                </c:pt>
                <c:pt idx="8300">
                  <c:v>2.9</c:v>
                </c:pt>
                <c:pt idx="8301">
                  <c:v>2.9</c:v>
                </c:pt>
                <c:pt idx="8302">
                  <c:v>2.9</c:v>
                </c:pt>
                <c:pt idx="8303">
                  <c:v>2.9</c:v>
                </c:pt>
                <c:pt idx="8304">
                  <c:v>2.9</c:v>
                </c:pt>
                <c:pt idx="8305">
                  <c:v>2.9</c:v>
                </c:pt>
                <c:pt idx="8306">
                  <c:v>2.9</c:v>
                </c:pt>
                <c:pt idx="8307">
                  <c:v>2.9</c:v>
                </c:pt>
                <c:pt idx="8308">
                  <c:v>2.9</c:v>
                </c:pt>
                <c:pt idx="8309">
                  <c:v>2.9</c:v>
                </c:pt>
                <c:pt idx="8310">
                  <c:v>2.9</c:v>
                </c:pt>
                <c:pt idx="8311">
                  <c:v>2.9</c:v>
                </c:pt>
                <c:pt idx="8312">
                  <c:v>2.9</c:v>
                </c:pt>
                <c:pt idx="8313">
                  <c:v>2.9</c:v>
                </c:pt>
                <c:pt idx="8314">
                  <c:v>2.9</c:v>
                </c:pt>
                <c:pt idx="8315">
                  <c:v>2.9</c:v>
                </c:pt>
                <c:pt idx="8316">
                  <c:v>2.9</c:v>
                </c:pt>
                <c:pt idx="8317">
                  <c:v>2.9</c:v>
                </c:pt>
                <c:pt idx="8318">
                  <c:v>2.9</c:v>
                </c:pt>
                <c:pt idx="8319">
                  <c:v>2.9</c:v>
                </c:pt>
                <c:pt idx="8320">
                  <c:v>2.9</c:v>
                </c:pt>
                <c:pt idx="8321">
                  <c:v>2.9</c:v>
                </c:pt>
                <c:pt idx="8322">
                  <c:v>2.9</c:v>
                </c:pt>
                <c:pt idx="8323">
                  <c:v>2.9</c:v>
                </c:pt>
                <c:pt idx="8324">
                  <c:v>2.9</c:v>
                </c:pt>
                <c:pt idx="8325">
                  <c:v>2.9</c:v>
                </c:pt>
                <c:pt idx="8326">
                  <c:v>2.9</c:v>
                </c:pt>
                <c:pt idx="8327">
                  <c:v>2.9</c:v>
                </c:pt>
                <c:pt idx="8328">
                  <c:v>2.9</c:v>
                </c:pt>
                <c:pt idx="8329">
                  <c:v>2.9</c:v>
                </c:pt>
                <c:pt idx="8330">
                  <c:v>2.9</c:v>
                </c:pt>
                <c:pt idx="8331">
                  <c:v>2.9</c:v>
                </c:pt>
                <c:pt idx="8332">
                  <c:v>2.9</c:v>
                </c:pt>
                <c:pt idx="8333">
                  <c:v>2.9</c:v>
                </c:pt>
                <c:pt idx="8334">
                  <c:v>2.9</c:v>
                </c:pt>
                <c:pt idx="8335">
                  <c:v>2.9</c:v>
                </c:pt>
                <c:pt idx="8336">
                  <c:v>2.9</c:v>
                </c:pt>
                <c:pt idx="8337">
                  <c:v>2.9</c:v>
                </c:pt>
                <c:pt idx="8338">
                  <c:v>2.9</c:v>
                </c:pt>
                <c:pt idx="8339">
                  <c:v>2.9</c:v>
                </c:pt>
                <c:pt idx="8340">
                  <c:v>2.9</c:v>
                </c:pt>
                <c:pt idx="8341">
                  <c:v>2.9</c:v>
                </c:pt>
                <c:pt idx="8342">
                  <c:v>2.9</c:v>
                </c:pt>
                <c:pt idx="8343">
                  <c:v>2.9</c:v>
                </c:pt>
                <c:pt idx="8344">
                  <c:v>2.9</c:v>
                </c:pt>
                <c:pt idx="8345">
                  <c:v>2.9</c:v>
                </c:pt>
                <c:pt idx="8346">
                  <c:v>2.9</c:v>
                </c:pt>
                <c:pt idx="8347">
                  <c:v>2.9</c:v>
                </c:pt>
                <c:pt idx="8348">
                  <c:v>2.9</c:v>
                </c:pt>
                <c:pt idx="8349">
                  <c:v>2.9</c:v>
                </c:pt>
                <c:pt idx="8350">
                  <c:v>2.9</c:v>
                </c:pt>
                <c:pt idx="8351">
                  <c:v>2.9</c:v>
                </c:pt>
                <c:pt idx="8352">
                  <c:v>2.9</c:v>
                </c:pt>
                <c:pt idx="8353">
                  <c:v>2.9</c:v>
                </c:pt>
                <c:pt idx="8354">
                  <c:v>2.9</c:v>
                </c:pt>
                <c:pt idx="8355">
                  <c:v>2.9</c:v>
                </c:pt>
                <c:pt idx="8356">
                  <c:v>2.9</c:v>
                </c:pt>
                <c:pt idx="8357">
                  <c:v>2.9</c:v>
                </c:pt>
                <c:pt idx="8358">
                  <c:v>2.9</c:v>
                </c:pt>
                <c:pt idx="8359">
                  <c:v>2.9</c:v>
                </c:pt>
                <c:pt idx="8360">
                  <c:v>2.9</c:v>
                </c:pt>
                <c:pt idx="8361">
                  <c:v>2.9</c:v>
                </c:pt>
                <c:pt idx="8362">
                  <c:v>2.9</c:v>
                </c:pt>
                <c:pt idx="8363">
                  <c:v>2.9</c:v>
                </c:pt>
                <c:pt idx="8364">
                  <c:v>2.9</c:v>
                </c:pt>
                <c:pt idx="8365">
                  <c:v>2.9</c:v>
                </c:pt>
                <c:pt idx="8366">
                  <c:v>2.9</c:v>
                </c:pt>
                <c:pt idx="8367">
                  <c:v>2.9</c:v>
                </c:pt>
                <c:pt idx="8368">
                  <c:v>2.9</c:v>
                </c:pt>
                <c:pt idx="8369">
                  <c:v>2.9</c:v>
                </c:pt>
                <c:pt idx="8370">
                  <c:v>2.9</c:v>
                </c:pt>
                <c:pt idx="8371">
                  <c:v>2.9</c:v>
                </c:pt>
                <c:pt idx="8372">
                  <c:v>2.9</c:v>
                </c:pt>
                <c:pt idx="8373">
                  <c:v>2.9</c:v>
                </c:pt>
                <c:pt idx="8374">
                  <c:v>2.9</c:v>
                </c:pt>
                <c:pt idx="8375">
                  <c:v>2.9</c:v>
                </c:pt>
                <c:pt idx="8376">
                  <c:v>2.9</c:v>
                </c:pt>
                <c:pt idx="8377">
                  <c:v>2.9</c:v>
                </c:pt>
                <c:pt idx="8378">
                  <c:v>2.9</c:v>
                </c:pt>
                <c:pt idx="8379">
                  <c:v>2.9</c:v>
                </c:pt>
                <c:pt idx="8380">
                  <c:v>2.9</c:v>
                </c:pt>
                <c:pt idx="8381">
                  <c:v>2.9</c:v>
                </c:pt>
                <c:pt idx="8382">
                  <c:v>2.9</c:v>
                </c:pt>
                <c:pt idx="8383">
                  <c:v>2.9</c:v>
                </c:pt>
                <c:pt idx="8384">
                  <c:v>2.9</c:v>
                </c:pt>
                <c:pt idx="8385">
                  <c:v>4.7</c:v>
                </c:pt>
                <c:pt idx="8386">
                  <c:v>2.9</c:v>
                </c:pt>
                <c:pt idx="8387">
                  <c:v>2.9</c:v>
                </c:pt>
                <c:pt idx="8388">
                  <c:v>2.9</c:v>
                </c:pt>
                <c:pt idx="8389">
                  <c:v>2.9</c:v>
                </c:pt>
                <c:pt idx="8390">
                  <c:v>2.9</c:v>
                </c:pt>
                <c:pt idx="8391">
                  <c:v>2.9</c:v>
                </c:pt>
                <c:pt idx="8392">
                  <c:v>2.9</c:v>
                </c:pt>
                <c:pt idx="8393">
                  <c:v>2.9</c:v>
                </c:pt>
                <c:pt idx="8394">
                  <c:v>2.9</c:v>
                </c:pt>
                <c:pt idx="8395">
                  <c:v>2.9</c:v>
                </c:pt>
                <c:pt idx="8396">
                  <c:v>2.9</c:v>
                </c:pt>
                <c:pt idx="8397">
                  <c:v>2.9</c:v>
                </c:pt>
                <c:pt idx="8398">
                  <c:v>2.9</c:v>
                </c:pt>
                <c:pt idx="8399">
                  <c:v>2.9</c:v>
                </c:pt>
                <c:pt idx="8400">
                  <c:v>2.9</c:v>
                </c:pt>
                <c:pt idx="8401">
                  <c:v>2.9</c:v>
                </c:pt>
                <c:pt idx="8402">
                  <c:v>2.9</c:v>
                </c:pt>
                <c:pt idx="8403">
                  <c:v>2.9</c:v>
                </c:pt>
                <c:pt idx="8404">
                  <c:v>2.9</c:v>
                </c:pt>
                <c:pt idx="8405">
                  <c:v>2.9</c:v>
                </c:pt>
                <c:pt idx="8406">
                  <c:v>2.9</c:v>
                </c:pt>
                <c:pt idx="8407">
                  <c:v>2.9</c:v>
                </c:pt>
                <c:pt idx="8408">
                  <c:v>2.9</c:v>
                </c:pt>
                <c:pt idx="8409">
                  <c:v>2.9</c:v>
                </c:pt>
                <c:pt idx="8410">
                  <c:v>2.9</c:v>
                </c:pt>
                <c:pt idx="8411">
                  <c:v>2.9</c:v>
                </c:pt>
                <c:pt idx="8412">
                  <c:v>2.9</c:v>
                </c:pt>
                <c:pt idx="8413">
                  <c:v>2.9</c:v>
                </c:pt>
                <c:pt idx="8414">
                  <c:v>2.9</c:v>
                </c:pt>
                <c:pt idx="8415">
                  <c:v>2.9</c:v>
                </c:pt>
                <c:pt idx="8416">
                  <c:v>2.9</c:v>
                </c:pt>
                <c:pt idx="8417">
                  <c:v>2.9</c:v>
                </c:pt>
                <c:pt idx="8418">
                  <c:v>2.9</c:v>
                </c:pt>
                <c:pt idx="8419">
                  <c:v>2.9</c:v>
                </c:pt>
                <c:pt idx="8420">
                  <c:v>2.9</c:v>
                </c:pt>
                <c:pt idx="8421">
                  <c:v>2.9</c:v>
                </c:pt>
                <c:pt idx="8422">
                  <c:v>2.9</c:v>
                </c:pt>
                <c:pt idx="8423">
                  <c:v>2.9</c:v>
                </c:pt>
                <c:pt idx="8424">
                  <c:v>2.9</c:v>
                </c:pt>
                <c:pt idx="8425">
                  <c:v>2.9</c:v>
                </c:pt>
                <c:pt idx="8426">
                  <c:v>2.9</c:v>
                </c:pt>
                <c:pt idx="8427">
                  <c:v>2.9</c:v>
                </c:pt>
                <c:pt idx="8428">
                  <c:v>2.9</c:v>
                </c:pt>
                <c:pt idx="8429">
                  <c:v>2.9</c:v>
                </c:pt>
                <c:pt idx="8430">
                  <c:v>2.9</c:v>
                </c:pt>
                <c:pt idx="8431">
                  <c:v>2.9</c:v>
                </c:pt>
                <c:pt idx="8432">
                  <c:v>2.9</c:v>
                </c:pt>
                <c:pt idx="8433">
                  <c:v>2.9</c:v>
                </c:pt>
                <c:pt idx="8434">
                  <c:v>2.9</c:v>
                </c:pt>
                <c:pt idx="8435">
                  <c:v>2.9</c:v>
                </c:pt>
                <c:pt idx="8436">
                  <c:v>2.9</c:v>
                </c:pt>
                <c:pt idx="8437">
                  <c:v>2.9</c:v>
                </c:pt>
                <c:pt idx="8438">
                  <c:v>2.9</c:v>
                </c:pt>
                <c:pt idx="8439">
                  <c:v>2.9</c:v>
                </c:pt>
                <c:pt idx="8440">
                  <c:v>2.9</c:v>
                </c:pt>
                <c:pt idx="8441">
                  <c:v>2.9</c:v>
                </c:pt>
                <c:pt idx="8442">
                  <c:v>2.9</c:v>
                </c:pt>
                <c:pt idx="8443">
                  <c:v>2.9</c:v>
                </c:pt>
                <c:pt idx="8444">
                  <c:v>2.9</c:v>
                </c:pt>
                <c:pt idx="8445">
                  <c:v>2.9</c:v>
                </c:pt>
                <c:pt idx="8446">
                  <c:v>2.9</c:v>
                </c:pt>
                <c:pt idx="8447">
                  <c:v>2.9</c:v>
                </c:pt>
                <c:pt idx="8448">
                  <c:v>2.9</c:v>
                </c:pt>
                <c:pt idx="8449">
                  <c:v>2.9</c:v>
                </c:pt>
                <c:pt idx="8450">
                  <c:v>2.9</c:v>
                </c:pt>
                <c:pt idx="8451">
                  <c:v>2.9</c:v>
                </c:pt>
                <c:pt idx="8452">
                  <c:v>2.9</c:v>
                </c:pt>
                <c:pt idx="8453">
                  <c:v>2.9</c:v>
                </c:pt>
                <c:pt idx="8454">
                  <c:v>2.9</c:v>
                </c:pt>
                <c:pt idx="8455">
                  <c:v>2.9</c:v>
                </c:pt>
                <c:pt idx="8456">
                  <c:v>2.9</c:v>
                </c:pt>
                <c:pt idx="8457">
                  <c:v>2.9</c:v>
                </c:pt>
                <c:pt idx="8458">
                  <c:v>2.9</c:v>
                </c:pt>
                <c:pt idx="8459">
                  <c:v>2.9</c:v>
                </c:pt>
                <c:pt idx="8460">
                  <c:v>2.9</c:v>
                </c:pt>
                <c:pt idx="8461">
                  <c:v>2.9</c:v>
                </c:pt>
                <c:pt idx="8462">
                  <c:v>2.9</c:v>
                </c:pt>
                <c:pt idx="8463">
                  <c:v>2.9</c:v>
                </c:pt>
                <c:pt idx="8464">
                  <c:v>2.9</c:v>
                </c:pt>
                <c:pt idx="8465">
                  <c:v>2.9</c:v>
                </c:pt>
                <c:pt idx="8466">
                  <c:v>2.9</c:v>
                </c:pt>
                <c:pt idx="8467">
                  <c:v>2.9</c:v>
                </c:pt>
                <c:pt idx="8468">
                  <c:v>2.9</c:v>
                </c:pt>
                <c:pt idx="8469">
                  <c:v>2.9</c:v>
                </c:pt>
                <c:pt idx="8470">
                  <c:v>2.9</c:v>
                </c:pt>
                <c:pt idx="8471">
                  <c:v>2.9</c:v>
                </c:pt>
                <c:pt idx="8472">
                  <c:v>2.9</c:v>
                </c:pt>
                <c:pt idx="8473">
                  <c:v>2.9</c:v>
                </c:pt>
                <c:pt idx="8474">
                  <c:v>2.9</c:v>
                </c:pt>
                <c:pt idx="8475">
                  <c:v>2.9</c:v>
                </c:pt>
                <c:pt idx="8476">
                  <c:v>2.9</c:v>
                </c:pt>
                <c:pt idx="8477">
                  <c:v>2.9</c:v>
                </c:pt>
                <c:pt idx="8478">
                  <c:v>2.9</c:v>
                </c:pt>
                <c:pt idx="8479">
                  <c:v>2.9</c:v>
                </c:pt>
                <c:pt idx="8480">
                  <c:v>2.9</c:v>
                </c:pt>
                <c:pt idx="8481">
                  <c:v>2.9</c:v>
                </c:pt>
                <c:pt idx="8482">
                  <c:v>2.9</c:v>
                </c:pt>
                <c:pt idx="8483">
                  <c:v>2.9</c:v>
                </c:pt>
                <c:pt idx="8484">
                  <c:v>2.9</c:v>
                </c:pt>
                <c:pt idx="8485">
                  <c:v>2.9</c:v>
                </c:pt>
                <c:pt idx="8486">
                  <c:v>2.9</c:v>
                </c:pt>
                <c:pt idx="8487">
                  <c:v>2.9</c:v>
                </c:pt>
                <c:pt idx="8488">
                  <c:v>2.9</c:v>
                </c:pt>
                <c:pt idx="8489">
                  <c:v>2.9</c:v>
                </c:pt>
                <c:pt idx="8490">
                  <c:v>2.9</c:v>
                </c:pt>
                <c:pt idx="8491">
                  <c:v>2.9</c:v>
                </c:pt>
                <c:pt idx="8492">
                  <c:v>2.9</c:v>
                </c:pt>
                <c:pt idx="8493">
                  <c:v>2.9</c:v>
                </c:pt>
                <c:pt idx="8494">
                  <c:v>2.9</c:v>
                </c:pt>
                <c:pt idx="8495">
                  <c:v>2.9</c:v>
                </c:pt>
                <c:pt idx="8496">
                  <c:v>2.9</c:v>
                </c:pt>
                <c:pt idx="8497">
                  <c:v>2.9</c:v>
                </c:pt>
                <c:pt idx="8498">
                  <c:v>4.3</c:v>
                </c:pt>
                <c:pt idx="8499">
                  <c:v>2.9</c:v>
                </c:pt>
                <c:pt idx="8500">
                  <c:v>2.9</c:v>
                </c:pt>
                <c:pt idx="8501">
                  <c:v>2.9</c:v>
                </c:pt>
                <c:pt idx="8502">
                  <c:v>2.9</c:v>
                </c:pt>
                <c:pt idx="8503">
                  <c:v>2.9</c:v>
                </c:pt>
                <c:pt idx="8504">
                  <c:v>2.9</c:v>
                </c:pt>
                <c:pt idx="8505">
                  <c:v>2.9</c:v>
                </c:pt>
                <c:pt idx="8506">
                  <c:v>2.9</c:v>
                </c:pt>
                <c:pt idx="8507">
                  <c:v>2.9</c:v>
                </c:pt>
                <c:pt idx="8508">
                  <c:v>2.9</c:v>
                </c:pt>
                <c:pt idx="8509">
                  <c:v>2.9</c:v>
                </c:pt>
                <c:pt idx="8510">
                  <c:v>2.9</c:v>
                </c:pt>
                <c:pt idx="8511">
                  <c:v>2.9</c:v>
                </c:pt>
                <c:pt idx="8512">
                  <c:v>2.9</c:v>
                </c:pt>
                <c:pt idx="8513">
                  <c:v>2.9</c:v>
                </c:pt>
                <c:pt idx="8514">
                  <c:v>2.9</c:v>
                </c:pt>
                <c:pt idx="8515">
                  <c:v>2.9</c:v>
                </c:pt>
                <c:pt idx="8516">
                  <c:v>2.9</c:v>
                </c:pt>
                <c:pt idx="8517">
                  <c:v>2.9</c:v>
                </c:pt>
                <c:pt idx="8518">
                  <c:v>2.9</c:v>
                </c:pt>
                <c:pt idx="8519">
                  <c:v>2.9</c:v>
                </c:pt>
                <c:pt idx="8520">
                  <c:v>2.9</c:v>
                </c:pt>
                <c:pt idx="8521">
                  <c:v>2.9</c:v>
                </c:pt>
                <c:pt idx="8522">
                  <c:v>2.9</c:v>
                </c:pt>
                <c:pt idx="8523">
                  <c:v>2.9</c:v>
                </c:pt>
                <c:pt idx="8524">
                  <c:v>2.9</c:v>
                </c:pt>
                <c:pt idx="8525">
                  <c:v>2.9</c:v>
                </c:pt>
                <c:pt idx="8526">
                  <c:v>2.9</c:v>
                </c:pt>
                <c:pt idx="8527">
                  <c:v>2.9</c:v>
                </c:pt>
                <c:pt idx="8528">
                  <c:v>2.9</c:v>
                </c:pt>
                <c:pt idx="8529">
                  <c:v>2.9</c:v>
                </c:pt>
                <c:pt idx="8530">
                  <c:v>2.9</c:v>
                </c:pt>
                <c:pt idx="8531">
                  <c:v>2.9</c:v>
                </c:pt>
                <c:pt idx="8532">
                  <c:v>2.9</c:v>
                </c:pt>
                <c:pt idx="8533">
                  <c:v>2.9</c:v>
                </c:pt>
                <c:pt idx="8534">
                  <c:v>2.9</c:v>
                </c:pt>
                <c:pt idx="8535">
                  <c:v>2.9</c:v>
                </c:pt>
                <c:pt idx="8536">
                  <c:v>2.9</c:v>
                </c:pt>
                <c:pt idx="8537">
                  <c:v>2.9</c:v>
                </c:pt>
                <c:pt idx="8538">
                  <c:v>2.9</c:v>
                </c:pt>
                <c:pt idx="8539">
                  <c:v>2.9</c:v>
                </c:pt>
                <c:pt idx="8540">
                  <c:v>2.9</c:v>
                </c:pt>
                <c:pt idx="8541">
                  <c:v>2.9</c:v>
                </c:pt>
                <c:pt idx="8542">
                  <c:v>5</c:v>
                </c:pt>
                <c:pt idx="8543">
                  <c:v>2.9</c:v>
                </c:pt>
                <c:pt idx="8544">
                  <c:v>2.9</c:v>
                </c:pt>
                <c:pt idx="8545">
                  <c:v>2.9</c:v>
                </c:pt>
                <c:pt idx="8546">
                  <c:v>2.9</c:v>
                </c:pt>
                <c:pt idx="8547">
                  <c:v>2.9</c:v>
                </c:pt>
                <c:pt idx="8548">
                  <c:v>2.9</c:v>
                </c:pt>
                <c:pt idx="8549">
                  <c:v>2.9</c:v>
                </c:pt>
                <c:pt idx="8550">
                  <c:v>2.9</c:v>
                </c:pt>
                <c:pt idx="8551">
                  <c:v>2.9</c:v>
                </c:pt>
                <c:pt idx="8552">
                  <c:v>2.9</c:v>
                </c:pt>
                <c:pt idx="8553">
                  <c:v>2.9</c:v>
                </c:pt>
                <c:pt idx="8554">
                  <c:v>2.9</c:v>
                </c:pt>
                <c:pt idx="8555">
                  <c:v>2.9</c:v>
                </c:pt>
                <c:pt idx="8556">
                  <c:v>2.9</c:v>
                </c:pt>
                <c:pt idx="8557">
                  <c:v>2.9</c:v>
                </c:pt>
                <c:pt idx="8558">
                  <c:v>2.9</c:v>
                </c:pt>
                <c:pt idx="8559">
                  <c:v>2.9</c:v>
                </c:pt>
                <c:pt idx="8560">
                  <c:v>2.9</c:v>
                </c:pt>
                <c:pt idx="8561">
                  <c:v>2.9</c:v>
                </c:pt>
                <c:pt idx="8562">
                  <c:v>2.9</c:v>
                </c:pt>
                <c:pt idx="8563">
                  <c:v>2.9</c:v>
                </c:pt>
                <c:pt idx="8564">
                  <c:v>2.9</c:v>
                </c:pt>
                <c:pt idx="8565">
                  <c:v>2.9</c:v>
                </c:pt>
                <c:pt idx="8566">
                  <c:v>2.9</c:v>
                </c:pt>
                <c:pt idx="8567">
                  <c:v>2.9</c:v>
                </c:pt>
                <c:pt idx="8568">
                  <c:v>2.9</c:v>
                </c:pt>
                <c:pt idx="8569">
                  <c:v>2.9</c:v>
                </c:pt>
                <c:pt idx="8570">
                  <c:v>2.9</c:v>
                </c:pt>
                <c:pt idx="8571">
                  <c:v>2.9</c:v>
                </c:pt>
                <c:pt idx="8572">
                  <c:v>2.9</c:v>
                </c:pt>
                <c:pt idx="8573">
                  <c:v>2.9</c:v>
                </c:pt>
                <c:pt idx="8574">
                  <c:v>2.9</c:v>
                </c:pt>
                <c:pt idx="8575">
                  <c:v>2.9</c:v>
                </c:pt>
                <c:pt idx="8576">
                  <c:v>2.9</c:v>
                </c:pt>
                <c:pt idx="8577">
                  <c:v>2.9</c:v>
                </c:pt>
                <c:pt idx="8578">
                  <c:v>2.9</c:v>
                </c:pt>
                <c:pt idx="8579">
                  <c:v>2.9</c:v>
                </c:pt>
                <c:pt idx="8580">
                  <c:v>2.9</c:v>
                </c:pt>
                <c:pt idx="8581">
                  <c:v>2.9</c:v>
                </c:pt>
                <c:pt idx="8582">
                  <c:v>2.9</c:v>
                </c:pt>
                <c:pt idx="8583">
                  <c:v>2.9</c:v>
                </c:pt>
                <c:pt idx="8584">
                  <c:v>2.9</c:v>
                </c:pt>
                <c:pt idx="8585">
                  <c:v>2.9</c:v>
                </c:pt>
                <c:pt idx="8586">
                  <c:v>2.9</c:v>
                </c:pt>
                <c:pt idx="8587">
                  <c:v>2.9</c:v>
                </c:pt>
                <c:pt idx="8588">
                  <c:v>2.9</c:v>
                </c:pt>
                <c:pt idx="8589">
                  <c:v>2.9</c:v>
                </c:pt>
                <c:pt idx="8590">
                  <c:v>2.9</c:v>
                </c:pt>
                <c:pt idx="8591">
                  <c:v>2.9</c:v>
                </c:pt>
                <c:pt idx="8592">
                  <c:v>2.9</c:v>
                </c:pt>
                <c:pt idx="8593">
                  <c:v>2.9</c:v>
                </c:pt>
                <c:pt idx="8594">
                  <c:v>2.9</c:v>
                </c:pt>
                <c:pt idx="8595">
                  <c:v>2.9</c:v>
                </c:pt>
                <c:pt idx="8596">
                  <c:v>2.9</c:v>
                </c:pt>
                <c:pt idx="8597">
                  <c:v>2.9</c:v>
                </c:pt>
                <c:pt idx="8598">
                  <c:v>2.9</c:v>
                </c:pt>
                <c:pt idx="8599">
                  <c:v>2.9</c:v>
                </c:pt>
                <c:pt idx="8600">
                  <c:v>2.9</c:v>
                </c:pt>
                <c:pt idx="8601">
                  <c:v>2.9</c:v>
                </c:pt>
                <c:pt idx="8602">
                  <c:v>2.9</c:v>
                </c:pt>
                <c:pt idx="8603">
                  <c:v>2.9</c:v>
                </c:pt>
                <c:pt idx="8604">
                  <c:v>2.9</c:v>
                </c:pt>
                <c:pt idx="8605">
                  <c:v>2.9</c:v>
                </c:pt>
                <c:pt idx="8606">
                  <c:v>2.9</c:v>
                </c:pt>
                <c:pt idx="8607">
                  <c:v>2.9</c:v>
                </c:pt>
                <c:pt idx="8608">
                  <c:v>2.9</c:v>
                </c:pt>
                <c:pt idx="8609">
                  <c:v>2.9</c:v>
                </c:pt>
                <c:pt idx="8610">
                  <c:v>2.9</c:v>
                </c:pt>
                <c:pt idx="8611">
                  <c:v>2.9</c:v>
                </c:pt>
                <c:pt idx="8612">
                  <c:v>2.9</c:v>
                </c:pt>
                <c:pt idx="8613">
                  <c:v>2.9</c:v>
                </c:pt>
                <c:pt idx="8614">
                  <c:v>2.9</c:v>
                </c:pt>
                <c:pt idx="8615">
                  <c:v>2.9</c:v>
                </c:pt>
                <c:pt idx="8616">
                  <c:v>2.9</c:v>
                </c:pt>
                <c:pt idx="8617">
                  <c:v>2.9</c:v>
                </c:pt>
                <c:pt idx="8618">
                  <c:v>2.9</c:v>
                </c:pt>
                <c:pt idx="8619">
                  <c:v>2.9</c:v>
                </c:pt>
                <c:pt idx="8620">
                  <c:v>2.9</c:v>
                </c:pt>
                <c:pt idx="8621">
                  <c:v>2.9</c:v>
                </c:pt>
                <c:pt idx="8622">
                  <c:v>2.9</c:v>
                </c:pt>
                <c:pt idx="8623">
                  <c:v>2.9</c:v>
                </c:pt>
                <c:pt idx="8624">
                  <c:v>2.9</c:v>
                </c:pt>
                <c:pt idx="8625">
                  <c:v>2.9</c:v>
                </c:pt>
                <c:pt idx="8626">
                  <c:v>2.9</c:v>
                </c:pt>
                <c:pt idx="8627">
                  <c:v>2.9</c:v>
                </c:pt>
                <c:pt idx="8628">
                  <c:v>2.9</c:v>
                </c:pt>
                <c:pt idx="8629">
                  <c:v>2.9</c:v>
                </c:pt>
                <c:pt idx="8630">
                  <c:v>2.9</c:v>
                </c:pt>
                <c:pt idx="8631">
                  <c:v>2.9</c:v>
                </c:pt>
                <c:pt idx="8632">
                  <c:v>2.9</c:v>
                </c:pt>
                <c:pt idx="8633">
                  <c:v>2.9</c:v>
                </c:pt>
                <c:pt idx="8634">
                  <c:v>2.9</c:v>
                </c:pt>
                <c:pt idx="8635">
                  <c:v>2.9</c:v>
                </c:pt>
                <c:pt idx="8636">
                  <c:v>2.9</c:v>
                </c:pt>
                <c:pt idx="8637">
                  <c:v>2.9</c:v>
                </c:pt>
                <c:pt idx="8638">
                  <c:v>2.9</c:v>
                </c:pt>
                <c:pt idx="8639">
                  <c:v>2.9</c:v>
                </c:pt>
                <c:pt idx="8640">
                  <c:v>2.9</c:v>
                </c:pt>
                <c:pt idx="8641">
                  <c:v>2.9</c:v>
                </c:pt>
                <c:pt idx="8642">
                  <c:v>2.9</c:v>
                </c:pt>
                <c:pt idx="8643">
                  <c:v>2.9</c:v>
                </c:pt>
                <c:pt idx="8644">
                  <c:v>2.9</c:v>
                </c:pt>
                <c:pt idx="8645">
                  <c:v>2.9</c:v>
                </c:pt>
                <c:pt idx="8646">
                  <c:v>2.9</c:v>
                </c:pt>
                <c:pt idx="8647">
                  <c:v>2.9</c:v>
                </c:pt>
                <c:pt idx="8648">
                  <c:v>2.9</c:v>
                </c:pt>
                <c:pt idx="8649">
                  <c:v>2.9</c:v>
                </c:pt>
                <c:pt idx="8650">
                  <c:v>2.9</c:v>
                </c:pt>
                <c:pt idx="8651">
                  <c:v>2.9</c:v>
                </c:pt>
                <c:pt idx="8652">
                  <c:v>2.9</c:v>
                </c:pt>
                <c:pt idx="8653">
                  <c:v>2.9</c:v>
                </c:pt>
                <c:pt idx="8654">
                  <c:v>2.9</c:v>
                </c:pt>
                <c:pt idx="8655">
                  <c:v>2.9</c:v>
                </c:pt>
                <c:pt idx="8656">
                  <c:v>2.9</c:v>
                </c:pt>
                <c:pt idx="8657">
                  <c:v>2.9</c:v>
                </c:pt>
                <c:pt idx="8658">
                  <c:v>2.9</c:v>
                </c:pt>
                <c:pt idx="8659">
                  <c:v>2.9</c:v>
                </c:pt>
                <c:pt idx="8660">
                  <c:v>5</c:v>
                </c:pt>
                <c:pt idx="8661">
                  <c:v>2.9</c:v>
                </c:pt>
                <c:pt idx="8662">
                  <c:v>2.9</c:v>
                </c:pt>
                <c:pt idx="8663">
                  <c:v>2.9</c:v>
                </c:pt>
                <c:pt idx="8664">
                  <c:v>2.9</c:v>
                </c:pt>
                <c:pt idx="8665">
                  <c:v>2.9</c:v>
                </c:pt>
                <c:pt idx="8666">
                  <c:v>2.9</c:v>
                </c:pt>
                <c:pt idx="8667">
                  <c:v>2.9</c:v>
                </c:pt>
                <c:pt idx="8668">
                  <c:v>2.9</c:v>
                </c:pt>
                <c:pt idx="8669">
                  <c:v>2.9</c:v>
                </c:pt>
                <c:pt idx="8670">
                  <c:v>2.9</c:v>
                </c:pt>
                <c:pt idx="8671">
                  <c:v>2.9</c:v>
                </c:pt>
                <c:pt idx="8672">
                  <c:v>2.9</c:v>
                </c:pt>
                <c:pt idx="8673">
                  <c:v>2.9</c:v>
                </c:pt>
                <c:pt idx="8674">
                  <c:v>2.9</c:v>
                </c:pt>
                <c:pt idx="8675">
                  <c:v>2.9</c:v>
                </c:pt>
                <c:pt idx="8676">
                  <c:v>2.9</c:v>
                </c:pt>
                <c:pt idx="8677">
                  <c:v>2.9</c:v>
                </c:pt>
                <c:pt idx="8678">
                  <c:v>2.9</c:v>
                </c:pt>
                <c:pt idx="8679">
                  <c:v>2.9</c:v>
                </c:pt>
              </c:numCache>
            </c:numRef>
          </c:yVal>
          <c:smooth val="0"/>
          <c:extLst>
            <c:ext xmlns:c16="http://schemas.microsoft.com/office/drawing/2014/chart" uri="{C3380CC4-5D6E-409C-BE32-E72D297353CC}">
              <c16:uniqueId val="{00000002-4899-47B9-8E2B-F3F98F7B97C8}"/>
            </c:ext>
          </c:extLst>
        </c:ser>
        <c:dLbls>
          <c:showLegendKey val="0"/>
          <c:showVal val="0"/>
          <c:showCatName val="0"/>
          <c:showSerName val="0"/>
          <c:showPercent val="0"/>
          <c:showBubbleSize val="0"/>
        </c:dLbls>
        <c:axId val="284964159"/>
        <c:axId val="284967039"/>
      </c:scatterChart>
      <c:valAx>
        <c:axId val="284964159"/>
        <c:scaling>
          <c:orientation val="minMax"/>
          <c:max val="25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rgbClr val="FF6600"/>
                    </a:solidFill>
                    <a:latin typeface="+mn-lt"/>
                    <a:ea typeface="+mn-ea"/>
                    <a:cs typeface="+mn-cs"/>
                  </a:defRPr>
                </a:pPr>
                <a:r>
                  <a:rPr lang="en-IN" sz="1400" b="1" i="1">
                    <a:solidFill>
                      <a:srgbClr val="FF6600"/>
                    </a:solidFill>
                    <a:latin typeface="Calibri" panose="020F0502020204030204" pitchFamily="34" charset="0"/>
                    <a:ea typeface="Calibri" panose="020F0502020204030204" pitchFamily="34" charset="0"/>
                    <a:cs typeface="Calibri" panose="020F0502020204030204" pitchFamily="34" charset="0"/>
                  </a:rPr>
                  <a:t>Price</a:t>
                </a:r>
              </a:p>
            </c:rich>
          </c:tx>
          <c:layout>
            <c:manualLayout>
              <c:xMode val="edge"/>
              <c:yMode val="edge"/>
              <c:x val="0.48529855643044617"/>
              <c:y val="0.91568037475818387"/>
            </c:manualLayout>
          </c:layout>
          <c:overlay val="0"/>
          <c:spPr>
            <a:noFill/>
            <a:ln>
              <a:noFill/>
            </a:ln>
            <a:effectLst/>
          </c:spPr>
          <c:txPr>
            <a:bodyPr rot="0" spcFirstLastPara="1" vertOverflow="ellipsis" vert="horz" wrap="square" anchor="ctr" anchorCtr="1"/>
            <a:lstStyle/>
            <a:p>
              <a:pPr>
                <a:defRPr sz="1400" b="0" i="0" u="none" strike="noStrike" kern="1200" baseline="0">
                  <a:solidFill>
                    <a:srgbClr val="FF66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1" u="none" strike="noStrike" kern="1200" baseline="0">
                <a:solidFill>
                  <a:srgbClr val="0070C0"/>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284967039"/>
        <c:crosses val="autoZero"/>
        <c:crossBetween val="midCat"/>
      </c:valAx>
      <c:valAx>
        <c:axId val="2849670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en-IN" sz="1200" b="1" i="1" u="none" strike="noStrike" kern="1200" baseline="0">
                    <a:solidFill>
                      <a:srgbClr val="FF6600"/>
                    </a:solidFill>
                    <a:latin typeface="Calibri" panose="020F0502020204030204" pitchFamily="34" charset="0"/>
                    <a:ea typeface="Calibri" panose="020F0502020204030204" pitchFamily="34" charset="0"/>
                    <a:cs typeface="Calibri" panose="020F0502020204030204" pitchFamily="34" charset="0"/>
                  </a:defRPr>
                </a:pPr>
                <a:r>
                  <a:rPr lang="en-IN" sz="1200" b="1" i="1" u="none" strike="noStrike" kern="1200" baseline="0">
                    <a:solidFill>
                      <a:srgbClr val="FF6600"/>
                    </a:solidFill>
                    <a:latin typeface="Calibri" panose="020F0502020204030204" pitchFamily="34" charset="0"/>
                    <a:ea typeface="Calibri" panose="020F0502020204030204" pitchFamily="34" charset="0"/>
                    <a:cs typeface="Calibri" panose="020F0502020204030204" pitchFamily="34" charset="0"/>
                  </a:rPr>
                  <a:t>Average Ratings</a:t>
                </a:r>
              </a:p>
            </c:rich>
          </c:tx>
          <c:layout>
            <c:manualLayout>
              <c:xMode val="edge"/>
              <c:yMode val="edge"/>
              <c:x val="8.273374853173289E-3"/>
              <c:y val="0.33299716365087145"/>
            </c:manualLayout>
          </c:layout>
          <c:overlay val="0"/>
          <c:spPr>
            <a:noFill/>
            <a:ln>
              <a:noFill/>
            </a:ln>
            <a:effectLst/>
          </c:spPr>
          <c:txPr>
            <a:bodyPr rot="-5400000" spcFirstLastPara="1" vertOverflow="ellipsis" vert="horz" wrap="square" anchor="ctr" anchorCtr="1"/>
            <a:lstStyle/>
            <a:p>
              <a:pPr algn="ctr" rtl="0">
                <a:defRPr lang="en-IN" sz="1200" b="1" i="1" u="none" strike="noStrike" kern="1200" baseline="0">
                  <a:solidFill>
                    <a:srgbClr val="FF6600"/>
                  </a:solidFill>
                  <a:latin typeface="Calibri" panose="020F0502020204030204" pitchFamily="34" charset="0"/>
                  <a:ea typeface="Calibri" panose="020F0502020204030204" pitchFamily="34" charset="0"/>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1" u="none" strike="noStrike" kern="1200" baseline="0">
                <a:solidFill>
                  <a:srgbClr val="0070C0"/>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284964159"/>
        <c:crosses val="autoZero"/>
        <c:crossBetween val="midCat"/>
      </c:valAx>
      <c:spPr>
        <a:solidFill>
          <a:schemeClr val="accent1">
            <a:lumMod val="20000"/>
            <a:lumOff val="8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rgbClr val="002060"/>
      </a:solidFill>
      <a:round/>
    </a:ln>
    <a:effectLst>
      <a:outerShdw blurRad="50800" dist="50800" dir="5400000" algn="ctr" rotWithShape="0">
        <a:schemeClr val="accent2">
          <a:lumMod val="40000"/>
          <a:lumOff val="60000"/>
        </a:schemeClr>
      </a:outerShdw>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US" sz="1600" b="1" i="1" dirty="0">
                <a:solidFill>
                  <a:srgbClr val="FF6600"/>
                </a:solidFill>
                <a:latin typeface="Calibri" panose="020F0502020204030204" pitchFamily="34" charset="0"/>
                <a:ea typeface="Calibri" panose="020F0502020204030204" pitchFamily="34" charset="0"/>
                <a:cs typeface="Calibri" panose="020F0502020204030204" pitchFamily="34" charset="0"/>
              </a:rPr>
              <a:t>POPULAR FOOD TYPE SERVED IN CITY</a:t>
            </a:r>
          </a:p>
        </c:rich>
      </c:tx>
      <c:layout>
        <c:manualLayout>
          <c:xMode val="edge"/>
          <c:yMode val="edge"/>
          <c:x val="0.19322900262467191"/>
          <c:y val="1.8518518518518517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en-US"/>
        </a:p>
      </c:txPr>
    </c:title>
    <c:autoTitleDeleted val="0"/>
    <c:plotArea>
      <c:layout>
        <c:manualLayout>
          <c:layoutTarget val="inner"/>
          <c:xMode val="edge"/>
          <c:yMode val="edge"/>
          <c:x val="0.37431215416418523"/>
          <c:y val="0.12101893513310834"/>
          <c:w val="0.56938322860916901"/>
          <c:h val="0.83249963546223393"/>
        </c:manualLayout>
      </c:layout>
      <c:pieChart>
        <c:varyColors val="1"/>
        <c:ser>
          <c:idx val="0"/>
          <c:order val="0"/>
          <c:dPt>
            <c:idx val="0"/>
            <c:bubble3D val="0"/>
            <c:spPr>
              <a:solidFill>
                <a:srgbClr val="9966FF"/>
              </a:solidFill>
              <a:ln w="19050">
                <a:solidFill>
                  <a:schemeClr val="lt1"/>
                </a:solidFill>
              </a:ln>
              <a:effectLst/>
            </c:spPr>
            <c:extLst>
              <c:ext xmlns:c16="http://schemas.microsoft.com/office/drawing/2014/chart" uri="{C3380CC4-5D6E-409C-BE32-E72D297353CC}">
                <c16:uniqueId val="{00000001-176D-4131-91AC-F8BEFEB7768D}"/>
              </c:ext>
            </c:extLst>
          </c:dPt>
          <c:dPt>
            <c:idx val="1"/>
            <c:bubble3D val="0"/>
            <c:spPr>
              <a:solidFill>
                <a:srgbClr val="0099FF"/>
              </a:solidFill>
              <a:ln w="19050">
                <a:solidFill>
                  <a:schemeClr val="lt1"/>
                </a:solidFill>
              </a:ln>
              <a:effectLst/>
            </c:spPr>
            <c:extLst>
              <c:ext xmlns:c16="http://schemas.microsoft.com/office/drawing/2014/chart" uri="{C3380CC4-5D6E-409C-BE32-E72D297353CC}">
                <c16:uniqueId val="{00000003-176D-4131-91AC-F8BEFEB7768D}"/>
              </c:ext>
            </c:extLst>
          </c:dPt>
          <c:dPt>
            <c:idx val="2"/>
            <c:bubble3D val="0"/>
            <c:spPr>
              <a:solidFill>
                <a:srgbClr val="66FFFF"/>
              </a:solidFill>
              <a:ln w="19050">
                <a:solidFill>
                  <a:schemeClr val="lt1"/>
                </a:solidFill>
              </a:ln>
              <a:effectLst/>
            </c:spPr>
            <c:extLst>
              <c:ext xmlns:c16="http://schemas.microsoft.com/office/drawing/2014/chart" uri="{C3380CC4-5D6E-409C-BE32-E72D297353CC}">
                <c16:uniqueId val="{00000005-176D-4131-91AC-F8BEFEB7768D}"/>
              </c:ext>
            </c:extLst>
          </c:dPt>
          <c:dPt>
            <c:idx val="3"/>
            <c:bubble3D val="0"/>
            <c:spPr>
              <a:solidFill>
                <a:srgbClr val="66FF33"/>
              </a:solidFill>
              <a:ln w="19050">
                <a:solidFill>
                  <a:schemeClr val="lt1"/>
                </a:solidFill>
              </a:ln>
              <a:effectLst/>
            </c:spPr>
            <c:extLst>
              <c:ext xmlns:c16="http://schemas.microsoft.com/office/drawing/2014/chart" uri="{C3380CC4-5D6E-409C-BE32-E72D297353CC}">
                <c16:uniqueId val="{00000007-176D-4131-91AC-F8BEFEB7768D}"/>
              </c:ext>
            </c:extLst>
          </c:dPt>
          <c:dPt>
            <c:idx val="4"/>
            <c:bubble3D val="0"/>
            <c:spPr>
              <a:solidFill>
                <a:srgbClr val="FFFF00"/>
              </a:solidFill>
              <a:ln w="19050">
                <a:solidFill>
                  <a:schemeClr val="lt1"/>
                </a:solidFill>
              </a:ln>
              <a:effectLst/>
            </c:spPr>
            <c:extLst>
              <c:ext xmlns:c16="http://schemas.microsoft.com/office/drawing/2014/chart" uri="{C3380CC4-5D6E-409C-BE32-E72D297353CC}">
                <c16:uniqueId val="{00000009-176D-4131-91AC-F8BEFEB7768D}"/>
              </c:ext>
            </c:extLst>
          </c:dPt>
          <c:dPt>
            <c:idx val="5"/>
            <c:bubble3D val="0"/>
            <c:spPr>
              <a:solidFill>
                <a:srgbClr val="FF9999"/>
              </a:solidFill>
              <a:ln w="19050">
                <a:solidFill>
                  <a:schemeClr val="lt1"/>
                </a:solidFill>
              </a:ln>
              <a:effectLst/>
            </c:spPr>
            <c:extLst>
              <c:ext xmlns:c16="http://schemas.microsoft.com/office/drawing/2014/chart" uri="{C3380CC4-5D6E-409C-BE32-E72D297353CC}">
                <c16:uniqueId val="{0000000B-176D-4131-91AC-F8BEFEB7768D}"/>
              </c:ext>
            </c:extLst>
          </c:dPt>
          <c:dPt>
            <c:idx val="6"/>
            <c:bubble3D val="0"/>
            <c:spPr>
              <a:solidFill>
                <a:srgbClr val="FF7453"/>
              </a:solidFill>
              <a:ln w="19050">
                <a:solidFill>
                  <a:schemeClr val="lt1"/>
                </a:solidFill>
              </a:ln>
              <a:effectLst/>
            </c:spPr>
            <c:extLst>
              <c:ext xmlns:c16="http://schemas.microsoft.com/office/drawing/2014/chart" uri="{C3380CC4-5D6E-409C-BE32-E72D297353CC}">
                <c16:uniqueId val="{0000000D-176D-4131-91AC-F8BEFEB7768D}"/>
              </c:ext>
            </c:extLst>
          </c:dPt>
          <c:dPt>
            <c:idx val="7"/>
            <c:bubble3D val="0"/>
            <c:spPr>
              <a:solidFill>
                <a:srgbClr val="FF99FF"/>
              </a:solidFill>
              <a:ln w="19050">
                <a:solidFill>
                  <a:schemeClr val="lt1"/>
                </a:solidFill>
              </a:ln>
              <a:effectLst/>
            </c:spPr>
            <c:extLst>
              <c:ext xmlns:c16="http://schemas.microsoft.com/office/drawing/2014/chart" uri="{C3380CC4-5D6E-409C-BE32-E72D297353CC}">
                <c16:uniqueId val="{0000000F-176D-4131-91AC-F8BEFEB7768D}"/>
              </c:ext>
            </c:extLst>
          </c:dPt>
          <c:dPt>
            <c:idx val="8"/>
            <c:bubble3D val="0"/>
            <c:spPr>
              <a:solidFill>
                <a:srgbClr val="FCC11C"/>
              </a:solidFill>
              <a:ln w="19050">
                <a:solidFill>
                  <a:schemeClr val="lt1"/>
                </a:solidFill>
              </a:ln>
              <a:effectLst/>
            </c:spPr>
            <c:extLst>
              <c:ext xmlns:c16="http://schemas.microsoft.com/office/drawing/2014/chart" uri="{C3380CC4-5D6E-409C-BE32-E72D297353CC}">
                <c16:uniqueId val="{00000011-176D-4131-91AC-F8BEFEB7768D}"/>
              </c:ext>
            </c:extLst>
          </c:dPt>
          <c:dLbls>
            <c:spPr>
              <a:noFill/>
              <a:ln>
                <a:noFill/>
              </a:ln>
              <a:effectLst/>
            </c:spPr>
            <c:txPr>
              <a:bodyPr rot="0" spcFirstLastPara="1" vertOverflow="ellipsis" vert="horz" wrap="square" lIns="38100" tIns="19050" rIns="38100" bIns="19050" anchor="ctr" anchorCtr="1">
                <a:spAutoFit/>
              </a:bodyPr>
              <a:lstStyle/>
              <a:p>
                <a:pPr>
                  <a:defRPr sz="1100" b="1" i="1" u="none" strike="noStrike" kern="1200" baseline="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'TASK 2'!$B$29:$C$37</c:f>
              <c:multiLvlStrCache>
                <c:ptCount val="9"/>
                <c:lvl>
                  <c:pt idx="0">
                    <c:v>Indian</c:v>
                  </c:pt>
                  <c:pt idx="1">
                    <c:v>Desserts</c:v>
                  </c:pt>
                  <c:pt idx="2">
                    <c:v>Chinese</c:v>
                  </c:pt>
                  <c:pt idx="3">
                    <c:v>Chinese</c:v>
                  </c:pt>
                  <c:pt idx="4">
                    <c:v>Chinese</c:v>
                  </c:pt>
                  <c:pt idx="5">
                    <c:v>Chinese</c:v>
                  </c:pt>
                  <c:pt idx="6">
                    <c:v>Chinese</c:v>
                  </c:pt>
                  <c:pt idx="7">
                    <c:v>Chinese</c:v>
                  </c:pt>
                  <c:pt idx="8">
                    <c:v>Fast Food</c:v>
                  </c:pt>
                </c:lvl>
                <c:lvl>
                  <c:pt idx="0">
                    <c:v>Ahmedabad</c:v>
                  </c:pt>
                  <c:pt idx="1">
                    <c:v>Bangalore</c:v>
                  </c:pt>
                  <c:pt idx="2">
                    <c:v>Chennai</c:v>
                  </c:pt>
                  <c:pt idx="3">
                    <c:v>Delhi</c:v>
                  </c:pt>
                  <c:pt idx="4">
                    <c:v>Hyderabad</c:v>
                  </c:pt>
                  <c:pt idx="5">
                    <c:v>Kolkata</c:v>
                  </c:pt>
                  <c:pt idx="6">
                    <c:v>Mumbai</c:v>
                  </c:pt>
                  <c:pt idx="7">
                    <c:v>Pune</c:v>
                  </c:pt>
                  <c:pt idx="8">
                    <c:v>Surat</c:v>
                  </c:pt>
                </c:lvl>
              </c:multiLvlStrCache>
            </c:multiLvlStrRef>
          </c:cat>
          <c:val>
            <c:numRef>
              <c:f>'TASK 2'!$D$29:$D$37</c:f>
              <c:numCache>
                <c:formatCode>General</c:formatCode>
                <c:ptCount val="9"/>
                <c:pt idx="0">
                  <c:v>206</c:v>
                </c:pt>
                <c:pt idx="1">
                  <c:v>273</c:v>
                </c:pt>
                <c:pt idx="2">
                  <c:v>313</c:v>
                </c:pt>
                <c:pt idx="3">
                  <c:v>224</c:v>
                </c:pt>
                <c:pt idx="4">
                  <c:v>308</c:v>
                </c:pt>
                <c:pt idx="5">
                  <c:v>541</c:v>
                </c:pt>
                <c:pt idx="6">
                  <c:v>503</c:v>
                </c:pt>
                <c:pt idx="7">
                  <c:v>336</c:v>
                </c:pt>
                <c:pt idx="8">
                  <c:v>158</c:v>
                </c:pt>
              </c:numCache>
            </c:numRef>
          </c:val>
          <c:extLst>
            <c:ext xmlns:c16="http://schemas.microsoft.com/office/drawing/2014/chart" uri="{C3380CC4-5D6E-409C-BE32-E72D297353CC}">
              <c16:uniqueId val="{00000012-176D-4131-91AC-F8BEFEB7768D}"/>
            </c:ext>
          </c:extLst>
        </c:ser>
        <c:dLbls>
          <c:dLblPos val="bestFit"/>
          <c:showLegendKey val="0"/>
          <c:showVal val="1"/>
          <c:showCatName val="0"/>
          <c:showSerName val="0"/>
          <c:showPercent val="0"/>
          <c:showBubbleSize val="0"/>
          <c:showLeaderLines val="1"/>
        </c:dLbls>
        <c:firstSliceAng val="0"/>
      </c:pieChart>
      <c:spPr>
        <a:solidFill>
          <a:schemeClr val="accent1">
            <a:lumMod val="20000"/>
            <a:lumOff val="80000"/>
          </a:schemeClr>
        </a:solidFill>
        <a:ln>
          <a:noFill/>
        </a:ln>
        <a:effectLst/>
      </c:spPr>
    </c:plotArea>
    <c:legend>
      <c:legendPos val="b"/>
      <c:layout>
        <c:manualLayout>
          <c:xMode val="edge"/>
          <c:yMode val="edge"/>
          <c:x val="2.6423388748475853E-2"/>
          <c:y val="0.17025242786503342"/>
          <c:w val="0.31036171819724295"/>
          <c:h val="0.72846566054243223"/>
        </c:manualLayout>
      </c:layout>
      <c:overlay val="0"/>
      <c:spPr>
        <a:solidFill>
          <a:schemeClr val="accent1">
            <a:lumMod val="20000"/>
            <a:lumOff val="80000"/>
          </a:schemeClr>
        </a:solidFill>
        <a:ln>
          <a:noFill/>
        </a:ln>
        <a:effectLst/>
      </c:spPr>
      <c:txPr>
        <a:bodyPr rot="0" spcFirstLastPara="1" vertOverflow="ellipsis" vert="horz" wrap="square" anchor="ctr" anchorCtr="1"/>
        <a:lstStyle/>
        <a:p>
          <a:pPr>
            <a:defRPr sz="1200" b="1" i="1"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rgbClr val="002060"/>
      </a:solidFill>
      <a:round/>
    </a:ln>
    <a:effectLst>
      <a:outerShdw blurRad="50800" dist="50800" dir="5400000" algn="ctr" rotWithShape="0">
        <a:schemeClr val="accent5">
          <a:lumMod val="20000"/>
          <a:lumOff val="80000"/>
        </a:schemeClr>
      </a:outerShdw>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accent4">
                    <a:lumMod val="50000"/>
                  </a:schemeClr>
                </a:solidFill>
                <a:latin typeface="+mn-lt"/>
                <a:ea typeface="+mn-ea"/>
                <a:cs typeface="+mn-cs"/>
              </a:defRPr>
            </a:pPr>
            <a:r>
              <a:rPr lang="en-US" sz="1200" b="1" i="1" dirty="0">
                <a:solidFill>
                  <a:srgbClr val="FF6600"/>
                </a:solidFill>
              </a:rPr>
              <a:t>Proportion</a:t>
            </a:r>
            <a:r>
              <a:rPr lang="en-US" sz="1200" b="1" i="1" baseline="0" dirty="0">
                <a:solidFill>
                  <a:srgbClr val="FF6600"/>
                </a:solidFill>
              </a:rPr>
              <a:t> of Top Rated Vs Non-Top Rated Restaurants</a:t>
            </a:r>
            <a:endParaRPr lang="en-IN" sz="1200" b="1" i="1" dirty="0">
              <a:solidFill>
                <a:srgbClr val="FF6600"/>
              </a:solidFill>
            </a:endParaRPr>
          </a:p>
        </c:rich>
      </c:tx>
      <c:layout>
        <c:manualLayout>
          <c:xMode val="edge"/>
          <c:yMode val="edge"/>
          <c:x val="0.16273115425490808"/>
          <c:y val="1.204831478801339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accent4">
                  <a:lumMod val="50000"/>
                </a:schemeClr>
              </a:solidFill>
              <a:latin typeface="+mn-lt"/>
              <a:ea typeface="+mn-ea"/>
              <a:cs typeface="+mn-cs"/>
            </a:defRPr>
          </a:pPr>
          <a:endParaRPr lang="en-US"/>
        </a:p>
      </c:txPr>
    </c:title>
    <c:autoTitleDeleted val="0"/>
    <c:pivotFmts>
      <c:pivotFmt>
        <c:idx val="0"/>
        <c:spPr>
          <a:solidFill>
            <a:schemeClr val="accent2">
              <a:lumMod val="40000"/>
              <a:lumOff val="60000"/>
            </a:schemeClr>
          </a:solidFill>
          <a:ln>
            <a:solidFill>
              <a:schemeClr val="accent6">
                <a:lumMod val="75000"/>
              </a:schemeClr>
            </a:solidFill>
          </a:ln>
          <a:effectLst/>
        </c:spPr>
        <c:marker>
          <c:symbol val="none"/>
        </c:marker>
        <c:dLbl>
          <c:idx val="0"/>
          <c:spPr>
            <a:noFill/>
            <a:ln>
              <a:solidFill>
                <a:schemeClr val="accent6">
                  <a:lumMod val="75000"/>
                </a:schemeClr>
              </a:solidFill>
            </a:ln>
            <a:effectLst/>
          </c:spPr>
          <c:txPr>
            <a:bodyPr rot="0" spcFirstLastPara="1" vertOverflow="ellipsis" vert="horz" wrap="square" anchor="ctr" anchorCtr="1"/>
            <a:lstStyle/>
            <a:p>
              <a:pPr>
                <a:defRPr sz="1400" b="1" i="0" u="none" strike="noStrike" kern="1200" baseline="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lumMod val="75000"/>
            </a:schemeClr>
          </a:solidFill>
          <a:ln>
            <a:solidFill>
              <a:schemeClr val="accent6">
                <a:lumMod val="75000"/>
              </a:schemeClr>
            </a:solidFill>
          </a:ln>
          <a:effectLst/>
        </c:spPr>
        <c:dLbl>
          <c:idx val="0"/>
          <c:layout>
            <c:manualLayout>
              <c:x val="0.15597443200119993"/>
              <c:y val="-0.1600930419169998"/>
            </c:manualLayout>
          </c:layout>
          <c:spPr>
            <a:noFill/>
            <a:ln>
              <a:solidFill>
                <a:schemeClr val="accent6">
                  <a:lumMod val="75000"/>
                </a:schemeClr>
              </a:solidFill>
            </a:ln>
            <a:effectLst/>
          </c:spPr>
          <c:txPr>
            <a:bodyPr rot="0" spcFirstLastPara="1" vertOverflow="ellipsis" vert="horz" wrap="square" anchor="ctr" anchorCtr="1"/>
            <a:lstStyle/>
            <a:p>
              <a:pPr>
                <a:defRPr sz="1400" b="1" i="1" u="none" strike="noStrike" kern="1200" baseline="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6143159195389067"/>
                  <c:h val="7.6388888888888895E-2"/>
                </c:manualLayout>
              </c15:layout>
            </c:ext>
          </c:extLst>
        </c:dLbl>
      </c:pivotFmt>
      <c:pivotFmt>
        <c:idx val="2"/>
        <c:dLbl>
          <c:idx val="0"/>
          <c:layout>
            <c:manualLayout>
              <c:x val="0.47381758462170109"/>
              <c:y val="-0.35353380022735542"/>
            </c:manualLayout>
          </c:layout>
          <c:spPr>
            <a:noFill/>
            <a:ln>
              <a:solidFill>
                <a:schemeClr val="accent6">
                  <a:lumMod val="75000"/>
                </a:schemeClr>
              </a:solidFill>
            </a:ln>
            <a:effectLst/>
          </c:spPr>
          <c:txPr>
            <a:bodyPr rot="0" spcFirstLastPara="1" vertOverflow="ellipsis" vert="horz" wrap="square" anchor="ctr" anchorCtr="1"/>
            <a:lstStyle/>
            <a:p>
              <a:pPr>
                <a:defRPr sz="1400" b="1" i="1" u="none" strike="noStrike" kern="1200" baseline="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3712547678800294"/>
                  <c:h val="7.7242052550570095E-2"/>
                </c:manualLayout>
              </c15:layout>
            </c:ext>
          </c:extLst>
        </c:dLbl>
      </c:pivotFmt>
    </c:pivotFmts>
    <c:plotArea>
      <c:layout>
        <c:manualLayout>
          <c:layoutTarget val="inner"/>
          <c:xMode val="edge"/>
          <c:yMode val="edge"/>
          <c:x val="0.16395270885815233"/>
          <c:y val="0.15793348974386498"/>
          <c:w val="0.72061533540884404"/>
          <c:h val="0.74395110381876839"/>
        </c:manualLayout>
      </c:layout>
      <c:doughnutChart>
        <c:varyColors val="1"/>
        <c:ser>
          <c:idx val="1"/>
          <c:order val="1"/>
          <c:tx>
            <c:strRef>
              <c:f>'TASK 3'!$C$7</c:f>
              <c:strCache>
                <c:ptCount val="1"/>
                <c:pt idx="0">
                  <c:v>Percentage</c:v>
                </c:pt>
              </c:strCache>
            </c:strRef>
          </c:tx>
          <c:spPr>
            <a:solidFill>
              <a:schemeClr val="accent5">
                <a:lumMod val="40000"/>
                <a:lumOff val="60000"/>
              </a:schemeClr>
            </a:solidFill>
            <a:ln>
              <a:solidFill>
                <a:schemeClr val="accent6">
                  <a:lumMod val="50000"/>
                </a:schemeClr>
              </a:solidFill>
            </a:ln>
          </c:spPr>
          <c:dPt>
            <c:idx val="0"/>
            <c:bubble3D val="0"/>
            <c:spPr>
              <a:solidFill>
                <a:schemeClr val="accent6">
                  <a:lumMod val="75000"/>
                </a:schemeClr>
              </a:solidFill>
              <a:ln>
                <a:solidFill>
                  <a:schemeClr val="accent6">
                    <a:lumMod val="50000"/>
                  </a:schemeClr>
                </a:solidFill>
              </a:ln>
              <a:effectLst/>
            </c:spPr>
            <c:extLst>
              <c:ext xmlns:c16="http://schemas.microsoft.com/office/drawing/2014/chart" uri="{C3380CC4-5D6E-409C-BE32-E72D297353CC}">
                <c16:uniqueId val="{00000001-729D-4F72-9D25-F913CD1FE03F}"/>
              </c:ext>
            </c:extLst>
          </c:dPt>
          <c:dPt>
            <c:idx val="1"/>
            <c:bubble3D val="0"/>
            <c:spPr>
              <a:solidFill>
                <a:srgbClr val="FFCCCC"/>
              </a:solidFill>
              <a:ln>
                <a:solidFill>
                  <a:schemeClr val="accent6">
                    <a:lumMod val="50000"/>
                  </a:schemeClr>
                </a:solidFill>
              </a:ln>
              <a:effectLst/>
            </c:spPr>
            <c:extLst>
              <c:ext xmlns:c16="http://schemas.microsoft.com/office/drawing/2014/chart" uri="{C3380CC4-5D6E-409C-BE32-E72D297353CC}">
                <c16:uniqueId val="{00000003-729D-4F72-9D25-F913CD1FE03F}"/>
              </c:ext>
            </c:extLst>
          </c:dPt>
          <c:dLbls>
            <c:dLbl>
              <c:idx val="0"/>
              <c:layout>
                <c:manualLayout>
                  <c:x val="0.11295553604721488"/>
                  <c:y val="-0.14107886890338128"/>
                </c:manualLayout>
              </c:layout>
              <c:tx>
                <c:rich>
                  <a:bodyPr/>
                  <a:lstStyle/>
                  <a:p>
                    <a:fld id="{A0BAB767-FE5C-4424-A907-AF00A380FED7}" type="VALUE">
                      <a:rPr lang="en-US"/>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29D-4F72-9D25-F913CD1FE03F}"/>
                </c:ext>
              </c:extLst>
            </c:dLbl>
            <c:dLbl>
              <c:idx val="1"/>
              <c:layout>
                <c:manualLayout>
                  <c:x val="0.22008693418713485"/>
                  <c:y val="0.12667222634022002"/>
                </c:manualLayout>
              </c:layout>
              <c:tx>
                <c:rich>
                  <a:bodyPr rot="0" spcFirstLastPara="1" vertOverflow="ellipsis" vert="horz" wrap="square" lIns="38100" tIns="19050" rIns="38100" bIns="19050" anchor="ctr" anchorCtr="1">
                    <a:noAutofit/>
                  </a:bodyPr>
                  <a:lstStyle/>
                  <a:p>
                    <a:pPr>
                      <a:defRPr sz="1100" b="1" i="0" u="none" strike="noStrike" kern="1200" baseline="0">
                        <a:solidFill>
                          <a:schemeClr val="accent6">
                            <a:lumMod val="50000"/>
                          </a:schemeClr>
                        </a:solidFill>
                        <a:latin typeface="+mn-lt"/>
                        <a:ea typeface="+mn-ea"/>
                        <a:cs typeface="+mn-cs"/>
                      </a:defRPr>
                    </a:pPr>
                    <a:fld id="{A10F4847-C43A-4400-80F7-24346772FD07}" type="VALUE">
                      <a:rPr lang="en-US"/>
                      <a:pPr>
                        <a:defRPr sz="1100" b="1">
                          <a:solidFill>
                            <a:schemeClr val="accent6">
                              <a:lumMod val="50000"/>
                            </a:schemeClr>
                          </a:solidFill>
                        </a:defRPr>
                      </a:pPr>
                      <a:t>[VALUE]</a:t>
                    </a:fld>
                    <a:r>
                      <a:rPr lang="en-US" dirty="0"/>
                      <a:t>%</a:t>
                    </a:r>
                  </a:p>
                </c:rich>
              </c:tx>
              <c:spPr>
                <a:noFill/>
                <a:ln>
                  <a:noFill/>
                </a:ln>
                <a:effectLst/>
              </c:spPr>
              <c:txPr>
                <a:bodyPr rot="0" spcFirstLastPara="1" vertOverflow="ellipsis" vert="horz" wrap="square" lIns="38100" tIns="19050" rIns="38100" bIns="19050" anchor="ctr" anchorCtr="1">
                  <a:noAutofit/>
                </a:bodyPr>
                <a:lstStyle/>
                <a:p>
                  <a:pPr>
                    <a:defRPr sz="1100" b="1" i="0" u="none" strike="noStrike" kern="1200" baseline="0">
                      <a:solidFill>
                        <a:schemeClr val="accent6">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3670854182077777"/>
                      <c:h val="6.8477153399853566E-2"/>
                    </c:manualLayout>
                  </c15:layout>
                  <c15:dlblFieldTable/>
                  <c15:showDataLabelsRange val="0"/>
                </c:ext>
                <c:ext xmlns:c16="http://schemas.microsoft.com/office/drawing/2014/chart" uri="{C3380CC4-5D6E-409C-BE32-E72D297353CC}">
                  <c16:uniqueId val="{00000003-729D-4F72-9D25-F913CD1FE03F}"/>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accent6">
                        <a:lumMod val="50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'TASK 3'!$A$8:$A$9</c:f>
              <c:strCache>
                <c:ptCount val="2"/>
                <c:pt idx="0">
                  <c:v>Top Rated</c:v>
                </c:pt>
                <c:pt idx="1">
                  <c:v>Non-Top Rated</c:v>
                </c:pt>
              </c:strCache>
              <c:extLst/>
            </c:strRef>
          </c:cat>
          <c:val>
            <c:numRef>
              <c:f>'TASK 3'!$C$8:$C$9</c:f>
              <c:numCache>
                <c:formatCode>0.00</c:formatCode>
                <c:ptCount val="2"/>
                <c:pt idx="0">
                  <c:v>3.7327188940092166</c:v>
                </c:pt>
                <c:pt idx="1">
                  <c:v>96.26728110599079</c:v>
                </c:pt>
              </c:numCache>
              <c:extLst/>
            </c:numRef>
          </c:val>
          <c:extLst>
            <c:ext xmlns:c16="http://schemas.microsoft.com/office/drawing/2014/chart" uri="{C3380CC4-5D6E-409C-BE32-E72D297353CC}">
              <c16:uniqueId val="{00000004-729D-4F72-9D25-F913CD1FE03F}"/>
            </c:ext>
          </c:extLst>
        </c:ser>
        <c:dLbls>
          <c:showLegendKey val="0"/>
          <c:showVal val="1"/>
          <c:showCatName val="0"/>
          <c:showSerName val="0"/>
          <c:showPercent val="0"/>
          <c:showBubbleSize val="0"/>
          <c:showLeaderLines val="1"/>
        </c:dLbls>
        <c:firstSliceAng val="0"/>
        <c:holeSize val="50"/>
        <c:extLst>
          <c:ext xmlns:c15="http://schemas.microsoft.com/office/drawing/2012/chart" uri="{02D57815-91ED-43cb-92C2-25804820EDAC}">
            <c15:filteredPieSeries>
              <c15:ser>
                <c:idx val="0"/>
                <c:order val="0"/>
                <c:tx>
                  <c:strRef>
                    <c:extLst>
                      <c:ext uri="{02D57815-91ED-43cb-92C2-25804820EDAC}">
                        <c15:formulaRef>
                          <c15:sqref>'TASK 3'!$B$7</c15:sqref>
                        </c15:formulaRef>
                      </c:ext>
                    </c:extLst>
                    <c:strCache>
                      <c:ptCount val="1"/>
                      <c:pt idx="0">
                        <c:v>Total Count </c:v>
                      </c:pt>
                    </c:strCache>
                  </c:strRef>
                </c:tx>
                <c:spPr>
                  <a:solidFill>
                    <a:schemeClr val="accent2">
                      <a:lumMod val="40000"/>
                      <a:lumOff val="60000"/>
                    </a:schemeClr>
                  </a:solidFill>
                  <a:ln>
                    <a:solidFill>
                      <a:schemeClr val="accent6">
                        <a:lumMod val="75000"/>
                      </a:schemeClr>
                    </a:solidFill>
                  </a:ln>
                </c:spPr>
                <c:dPt>
                  <c:idx val="0"/>
                  <c:bubble3D val="0"/>
                  <c:spPr>
                    <a:solidFill>
                      <a:schemeClr val="accent6">
                        <a:lumMod val="75000"/>
                      </a:schemeClr>
                    </a:solidFill>
                    <a:ln>
                      <a:solidFill>
                        <a:schemeClr val="accent6">
                          <a:lumMod val="75000"/>
                        </a:schemeClr>
                      </a:solidFill>
                    </a:ln>
                    <a:effectLst/>
                  </c:spPr>
                  <c:extLst>
                    <c:ext xmlns:c16="http://schemas.microsoft.com/office/drawing/2014/chart" uri="{C3380CC4-5D6E-409C-BE32-E72D297353CC}">
                      <c16:uniqueId val="{00000006-729D-4F72-9D25-F913CD1FE03F}"/>
                    </c:ext>
                  </c:extLst>
                </c:dPt>
                <c:dPt>
                  <c:idx val="1"/>
                  <c:bubble3D val="0"/>
                  <c:spPr>
                    <a:solidFill>
                      <a:schemeClr val="accent2">
                        <a:lumMod val="40000"/>
                        <a:lumOff val="60000"/>
                      </a:schemeClr>
                    </a:solidFill>
                    <a:ln>
                      <a:solidFill>
                        <a:schemeClr val="accent6">
                          <a:lumMod val="75000"/>
                        </a:schemeClr>
                      </a:solidFill>
                    </a:ln>
                    <a:effectLst/>
                  </c:spPr>
                  <c:extLst>
                    <c:ext xmlns:c16="http://schemas.microsoft.com/office/drawing/2014/chart" uri="{C3380CC4-5D6E-409C-BE32-E72D297353CC}">
                      <c16:uniqueId val="{00000008-729D-4F72-9D25-F913CD1FE03F}"/>
                    </c:ext>
                  </c:extLst>
                </c:dPt>
                <c:dLbls>
                  <c:dLbl>
                    <c:idx val="0"/>
                    <c:layout>
                      <c:manualLayout>
                        <c:x val="0.15597443200119993"/>
                        <c:y val="-0.1600930419169998"/>
                      </c:manualLayout>
                    </c:layout>
                    <c:spPr>
                      <a:noFill/>
                      <a:ln>
                        <a:solidFill>
                          <a:schemeClr val="accent6">
                            <a:lumMod val="75000"/>
                          </a:schemeClr>
                        </a:solidFill>
                      </a:ln>
                      <a:effectLst/>
                    </c:spPr>
                    <c:txPr>
                      <a:bodyPr rot="0" spcFirstLastPara="1" vertOverflow="ellipsis" vert="horz" wrap="square" anchor="ctr" anchorCtr="1"/>
                      <a:lstStyle/>
                      <a:p>
                        <a:pPr>
                          <a:defRPr sz="1400" b="1" i="1" u="none" strike="noStrike" kern="1200" baseline="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showLegendKey val="0"/>
                    <c:showVal val="1"/>
                    <c:showCatName val="0"/>
                    <c:showSerName val="0"/>
                    <c:showPercent val="0"/>
                    <c:showBubbleSize val="0"/>
                    <c:extLst>
                      <c:ext uri="{CE6537A1-D6FC-4f65-9D91-7224C49458BB}">
                        <c15:layout>
                          <c:manualLayout>
                            <c:w val="0.16143159195389067"/>
                            <c:h val="7.6388888888888895E-2"/>
                          </c:manualLayout>
                        </c15:layout>
                      </c:ext>
                      <c:ext xmlns:c16="http://schemas.microsoft.com/office/drawing/2014/chart" uri="{C3380CC4-5D6E-409C-BE32-E72D297353CC}">
                        <c16:uniqueId val="{00000006-729D-4F72-9D25-F913CD1FE03F}"/>
                      </c:ext>
                    </c:extLst>
                  </c:dLbl>
                  <c:dLbl>
                    <c:idx val="1"/>
                    <c:layout>
                      <c:manualLayout>
                        <c:x val="0.47381758462170109"/>
                        <c:y val="-0.35353380022735542"/>
                      </c:manualLayout>
                    </c:layout>
                    <c:spPr>
                      <a:noFill/>
                      <a:ln>
                        <a:solidFill>
                          <a:schemeClr val="accent6">
                            <a:lumMod val="75000"/>
                          </a:schemeClr>
                        </a:solidFill>
                      </a:ln>
                      <a:effectLst/>
                    </c:spPr>
                    <c:txPr>
                      <a:bodyPr rot="0" spcFirstLastPara="1" vertOverflow="ellipsis" vert="horz" wrap="square" anchor="ctr" anchorCtr="1"/>
                      <a:lstStyle/>
                      <a:p>
                        <a:pPr>
                          <a:defRPr sz="1400" b="1" i="1" u="none" strike="noStrike" kern="1200" baseline="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showLegendKey val="0"/>
                    <c:showVal val="1"/>
                    <c:showCatName val="0"/>
                    <c:showSerName val="0"/>
                    <c:showPercent val="0"/>
                    <c:showBubbleSize val="0"/>
                    <c:extLst>
                      <c:ext uri="{CE6537A1-D6FC-4f65-9D91-7224C49458BB}">
                        <c15:layout>
                          <c:manualLayout>
                            <c:w val="0.13712547678800294"/>
                            <c:h val="7.7242052550570095E-2"/>
                          </c:manualLayout>
                        </c15:layout>
                      </c:ext>
                      <c:ext xmlns:c16="http://schemas.microsoft.com/office/drawing/2014/chart" uri="{C3380CC4-5D6E-409C-BE32-E72D297353CC}">
                        <c16:uniqueId val="{00000008-729D-4F72-9D25-F913CD1FE03F}"/>
                      </c:ext>
                    </c:extLst>
                  </c:dLbl>
                  <c:spPr>
                    <a:noFill/>
                    <a:ln>
                      <a:solidFill>
                        <a:schemeClr val="accent6">
                          <a:lumMod val="75000"/>
                        </a:schemeClr>
                      </a:solidFill>
                    </a:ln>
                    <a:effectLst/>
                  </c:spPr>
                  <c:txPr>
                    <a:bodyPr rot="0" spcFirstLastPara="1" vertOverflow="ellipsis" vert="horz" wrap="square" anchor="ctr" anchorCtr="1"/>
                    <a:lstStyle/>
                    <a:p>
                      <a:pPr>
                        <a:defRPr sz="1400" b="1" i="0" u="none" strike="noStrike" kern="1200" baseline="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showLegendKey val="0"/>
                  <c:showVal val="1"/>
                  <c:showCatName val="0"/>
                  <c:showSerName val="0"/>
                  <c:showPercent val="0"/>
                  <c:showBubbleSize val="0"/>
                  <c:showLeaderLines val="0"/>
                  <c:extLst>
                    <c:ext uri="{CE6537A1-D6FC-4f65-9D91-7224C49458BB}"/>
                  </c:extLst>
                </c:dLbls>
                <c:cat>
                  <c:strRef>
                    <c:extLst>
                      <c:ext uri="{02D57815-91ED-43cb-92C2-25804820EDAC}">
                        <c15:formulaRef>
                          <c15:sqref>'TASK 3'!$A$8:$A$9</c15:sqref>
                        </c15:formulaRef>
                      </c:ext>
                    </c:extLst>
                    <c:strCache>
                      <c:ptCount val="2"/>
                      <c:pt idx="0">
                        <c:v>Top Rated</c:v>
                      </c:pt>
                      <c:pt idx="1">
                        <c:v>Non-Top Rated</c:v>
                      </c:pt>
                    </c:strCache>
                  </c:strRef>
                </c:cat>
                <c:val>
                  <c:numRef>
                    <c:extLst>
                      <c:ext uri="{02D57815-91ED-43cb-92C2-25804820EDAC}">
                        <c15:formulaRef>
                          <c15:sqref>'TASK 3'!$B$8:$B$9</c15:sqref>
                        </c15:formulaRef>
                      </c:ext>
                    </c:extLst>
                    <c:numCache>
                      <c:formatCode>General</c:formatCode>
                      <c:ptCount val="2"/>
                      <c:pt idx="0">
                        <c:v>324</c:v>
                      </c:pt>
                      <c:pt idx="1">
                        <c:v>8356</c:v>
                      </c:pt>
                    </c:numCache>
                  </c:numRef>
                </c:val>
                <c:extLst>
                  <c:ext xmlns:c16="http://schemas.microsoft.com/office/drawing/2014/chart" uri="{C3380CC4-5D6E-409C-BE32-E72D297353CC}">
                    <c16:uniqueId val="{00000009-729D-4F72-9D25-F913CD1FE03F}"/>
                  </c:ext>
                </c:extLst>
              </c15:ser>
            </c15:filteredPieSeries>
          </c:ext>
        </c:extLst>
      </c:doughnutChart>
      <c:spPr>
        <a:solidFill>
          <a:schemeClr val="accent1">
            <a:lumMod val="20000"/>
            <a:lumOff val="80000"/>
          </a:schemeClr>
        </a:solidFill>
        <a:ln>
          <a:noFill/>
        </a:ln>
        <a:effectLst/>
      </c:spPr>
    </c:plotArea>
    <c:legend>
      <c:legendPos val="r"/>
      <c:layout>
        <c:manualLayout>
          <c:xMode val="edge"/>
          <c:yMode val="edge"/>
          <c:x val="1.9132877689965976E-2"/>
          <c:y val="0.94555993436891406"/>
          <c:w val="0.57659570079984135"/>
          <c:h val="4.138059334497831E-2"/>
        </c:manualLayout>
      </c:layout>
      <c:overlay val="0"/>
      <c:spPr>
        <a:noFill/>
        <a:ln>
          <a:noFill/>
        </a:ln>
        <a:effectLst/>
      </c:spPr>
      <c:txPr>
        <a:bodyPr rot="0" spcFirstLastPara="1" vertOverflow="ellipsis" vert="horz" wrap="square" anchor="ctr" anchorCtr="1"/>
        <a:lstStyle/>
        <a:p>
          <a:pPr>
            <a:defRPr sz="1100" b="1" i="0" u="none" strike="noStrike" kern="1200" baseline="0">
              <a:solidFill>
                <a:srgbClr val="0070C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rgbClr val="002060"/>
      </a:solidFill>
      <a:round/>
    </a:ln>
    <a:effectLst>
      <a:outerShdw blurRad="50800" dist="50800" dir="5400000" algn="ctr" rotWithShape="0">
        <a:schemeClr val="accent2">
          <a:lumMod val="40000"/>
          <a:lumOff val="60000"/>
        </a:schemeClr>
      </a:outerShdw>
    </a:effectLst>
  </c:spPr>
  <c:txPr>
    <a:bodyPr/>
    <a:lstStyle/>
    <a:p>
      <a:pPr>
        <a:defRPr>
          <a:solidFill>
            <a:schemeClr val="accent4">
              <a:lumMod val="50000"/>
            </a:schemeClr>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IN" sz="1600" b="1" i="1" u="none" strike="noStrike" kern="1200" spc="0" baseline="0">
                <a:solidFill>
                  <a:srgbClr val="0070C0"/>
                </a:solidFill>
                <a:latin typeface="Calibri" panose="020F0502020204030204" pitchFamily="34" charset="0"/>
                <a:ea typeface="Calibri" panose="020F0502020204030204" pitchFamily="34" charset="0"/>
                <a:cs typeface="Calibri" panose="020F0502020204030204" pitchFamily="34" charset="0"/>
              </a:defRPr>
            </a:pPr>
            <a:r>
              <a:rPr lang="en-IN" sz="1600" b="1" i="1" u="none" strike="noStrike" kern="1200" spc="0" baseline="0" dirty="0">
                <a:solidFill>
                  <a:srgbClr val="FF6600"/>
                </a:solidFill>
                <a:latin typeface="Calibri" panose="020F0502020204030204" pitchFamily="34" charset="0"/>
                <a:ea typeface="Calibri" panose="020F0502020204030204" pitchFamily="34" charset="0"/>
                <a:cs typeface="Calibri" panose="020F0502020204030204" pitchFamily="34" charset="0"/>
              </a:rPr>
              <a:t>Price, Total ratings, Delivery Time Vs Average Rating</a:t>
            </a:r>
          </a:p>
        </c:rich>
      </c:tx>
      <c:layout>
        <c:manualLayout>
          <c:xMode val="edge"/>
          <c:yMode val="edge"/>
          <c:x val="0.1464516225428541"/>
          <c:y val="5.7117577604680761E-3"/>
        </c:manualLayout>
      </c:layout>
      <c:overlay val="0"/>
      <c:spPr>
        <a:noFill/>
        <a:ln>
          <a:noFill/>
        </a:ln>
        <a:effectLst/>
      </c:spPr>
      <c:txPr>
        <a:bodyPr rot="0" spcFirstLastPara="1" vertOverflow="ellipsis" vert="horz" wrap="square" anchor="ctr" anchorCtr="1"/>
        <a:lstStyle/>
        <a:p>
          <a:pPr algn="ctr" rtl="0">
            <a:defRPr lang="en-IN" sz="1600" b="1" i="1" u="none" strike="noStrike" kern="1200" spc="0" baseline="0">
              <a:solidFill>
                <a:srgbClr val="0070C0"/>
              </a:solidFill>
              <a:latin typeface="Calibri" panose="020F0502020204030204" pitchFamily="34" charset="0"/>
              <a:ea typeface="Calibri" panose="020F0502020204030204" pitchFamily="34" charset="0"/>
              <a:cs typeface="Calibri" panose="020F0502020204030204" pitchFamily="34" charset="0"/>
            </a:defRPr>
          </a:pPr>
          <a:endParaRPr lang="en-US"/>
        </a:p>
      </c:txPr>
    </c:title>
    <c:autoTitleDeleted val="0"/>
    <c:plotArea>
      <c:layout>
        <c:manualLayout>
          <c:layoutTarget val="inner"/>
          <c:xMode val="edge"/>
          <c:yMode val="edge"/>
          <c:x val="0.10338565002664554"/>
          <c:y val="0.17969315823946097"/>
          <c:w val="0.87616662829147096"/>
          <c:h val="0.70114593004054393"/>
        </c:manualLayout>
      </c:layout>
      <c:barChart>
        <c:barDir val="col"/>
        <c:grouping val="clustered"/>
        <c:varyColors val="0"/>
        <c:ser>
          <c:idx val="0"/>
          <c:order val="0"/>
          <c:tx>
            <c:strRef>
              <c:f>'TASK 4'!$B$8</c:f>
              <c:strCache>
                <c:ptCount val="1"/>
                <c:pt idx="0">
                  <c:v>Price</c:v>
                </c:pt>
              </c:strCache>
            </c:strRef>
          </c:tx>
          <c:spPr>
            <a:solidFill>
              <a:srgbClr val="FF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4'!$C$7:$F$7</c:f>
              <c:strCache>
                <c:ptCount val="4"/>
                <c:pt idx="0">
                  <c:v>Price</c:v>
                </c:pt>
                <c:pt idx="1">
                  <c:v>Total ratings</c:v>
                </c:pt>
                <c:pt idx="2">
                  <c:v>Delivery time</c:v>
                </c:pt>
                <c:pt idx="3">
                  <c:v>Avg ratings</c:v>
                </c:pt>
              </c:strCache>
            </c:strRef>
          </c:cat>
          <c:val>
            <c:numRef>
              <c:f>'TASK 4'!$C$8:$F$8</c:f>
              <c:numCache>
                <c:formatCode>General</c:formatCode>
                <c:ptCount val="4"/>
                <c:pt idx="0" formatCode="0">
                  <c:v>1</c:v>
                </c:pt>
              </c:numCache>
            </c:numRef>
          </c:val>
          <c:extLst>
            <c:ext xmlns:c16="http://schemas.microsoft.com/office/drawing/2014/chart" uri="{C3380CC4-5D6E-409C-BE32-E72D297353CC}">
              <c16:uniqueId val="{00000000-B608-4354-A381-C02956B959E9}"/>
            </c:ext>
          </c:extLst>
        </c:ser>
        <c:ser>
          <c:idx val="1"/>
          <c:order val="1"/>
          <c:tx>
            <c:strRef>
              <c:f>'TASK 4'!$B$9</c:f>
              <c:strCache>
                <c:ptCount val="1"/>
                <c:pt idx="0">
                  <c:v>Total ratings</c:v>
                </c:pt>
              </c:strCache>
            </c:strRef>
          </c:tx>
          <c:spPr>
            <a:solidFill>
              <a:srgbClr val="FF9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4'!$C$7:$F$7</c:f>
              <c:strCache>
                <c:ptCount val="4"/>
                <c:pt idx="0">
                  <c:v>Price</c:v>
                </c:pt>
                <c:pt idx="1">
                  <c:v>Total ratings</c:v>
                </c:pt>
                <c:pt idx="2">
                  <c:v>Delivery time</c:v>
                </c:pt>
                <c:pt idx="3">
                  <c:v>Avg ratings</c:v>
                </c:pt>
              </c:strCache>
            </c:strRef>
          </c:cat>
          <c:val>
            <c:numRef>
              <c:f>'TASK 4'!$C$9:$F$9</c:f>
              <c:numCache>
                <c:formatCode>0</c:formatCode>
                <c:ptCount val="4"/>
                <c:pt idx="0" formatCode="0.00">
                  <c:v>-1.4671890656568142E-2</c:v>
                </c:pt>
                <c:pt idx="1">
                  <c:v>1</c:v>
                </c:pt>
              </c:numCache>
            </c:numRef>
          </c:val>
          <c:extLst>
            <c:ext xmlns:c16="http://schemas.microsoft.com/office/drawing/2014/chart" uri="{C3380CC4-5D6E-409C-BE32-E72D297353CC}">
              <c16:uniqueId val="{00000001-B608-4354-A381-C02956B959E9}"/>
            </c:ext>
          </c:extLst>
        </c:ser>
        <c:ser>
          <c:idx val="2"/>
          <c:order val="2"/>
          <c:tx>
            <c:strRef>
              <c:f>'TASK 4'!$B$10</c:f>
              <c:strCache>
                <c:ptCount val="1"/>
                <c:pt idx="0">
                  <c:v>Delivery time</c:v>
                </c:pt>
              </c:strCache>
            </c:strRef>
          </c:tx>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4'!$C$7:$F$7</c:f>
              <c:strCache>
                <c:ptCount val="4"/>
                <c:pt idx="0">
                  <c:v>Price</c:v>
                </c:pt>
                <c:pt idx="1">
                  <c:v>Total ratings</c:v>
                </c:pt>
                <c:pt idx="2">
                  <c:v>Delivery time</c:v>
                </c:pt>
                <c:pt idx="3">
                  <c:v>Avg ratings</c:v>
                </c:pt>
              </c:strCache>
            </c:strRef>
          </c:cat>
          <c:val>
            <c:numRef>
              <c:f>'TASK 4'!$C$10:$F$10</c:f>
              <c:numCache>
                <c:formatCode>0.00</c:formatCode>
                <c:ptCount val="4"/>
                <c:pt idx="0">
                  <c:v>7.6008555808294381E-2</c:v>
                </c:pt>
                <c:pt idx="1">
                  <c:v>-8.4089798638970564E-2</c:v>
                </c:pt>
                <c:pt idx="2" formatCode="0">
                  <c:v>1</c:v>
                </c:pt>
              </c:numCache>
            </c:numRef>
          </c:val>
          <c:extLst>
            <c:ext xmlns:c16="http://schemas.microsoft.com/office/drawing/2014/chart" uri="{C3380CC4-5D6E-409C-BE32-E72D297353CC}">
              <c16:uniqueId val="{00000002-B608-4354-A381-C02956B959E9}"/>
            </c:ext>
          </c:extLst>
        </c:ser>
        <c:ser>
          <c:idx val="3"/>
          <c:order val="3"/>
          <c:tx>
            <c:strRef>
              <c:f>'TASK 4'!$B$11</c:f>
              <c:strCache>
                <c:ptCount val="1"/>
                <c:pt idx="0">
                  <c:v>Avg ratings</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4'!$C$7:$F$7</c:f>
              <c:strCache>
                <c:ptCount val="4"/>
                <c:pt idx="0">
                  <c:v>Price</c:v>
                </c:pt>
                <c:pt idx="1">
                  <c:v>Total ratings</c:v>
                </c:pt>
                <c:pt idx="2">
                  <c:v>Delivery time</c:v>
                </c:pt>
                <c:pt idx="3">
                  <c:v>Avg ratings</c:v>
                </c:pt>
              </c:strCache>
            </c:strRef>
          </c:cat>
          <c:val>
            <c:numRef>
              <c:f>'TASK 4'!$C$11:$F$11</c:f>
              <c:numCache>
                <c:formatCode>0.00</c:formatCode>
                <c:ptCount val="4"/>
                <c:pt idx="0">
                  <c:v>0.11363038630436141</c:v>
                </c:pt>
                <c:pt idx="1">
                  <c:v>0.15790032898977863</c:v>
                </c:pt>
                <c:pt idx="2">
                  <c:v>-0.14698693568883112</c:v>
                </c:pt>
                <c:pt idx="3" formatCode="0">
                  <c:v>1</c:v>
                </c:pt>
              </c:numCache>
            </c:numRef>
          </c:val>
          <c:extLst>
            <c:ext xmlns:c16="http://schemas.microsoft.com/office/drawing/2014/chart" uri="{C3380CC4-5D6E-409C-BE32-E72D297353CC}">
              <c16:uniqueId val="{00000003-B608-4354-A381-C02956B959E9}"/>
            </c:ext>
          </c:extLst>
        </c:ser>
        <c:dLbls>
          <c:dLblPos val="outEnd"/>
          <c:showLegendKey val="0"/>
          <c:showVal val="1"/>
          <c:showCatName val="0"/>
          <c:showSerName val="0"/>
          <c:showPercent val="0"/>
          <c:showBubbleSize val="0"/>
        </c:dLbls>
        <c:gapWidth val="219"/>
        <c:overlap val="-27"/>
        <c:axId val="996586816"/>
        <c:axId val="868818384"/>
      </c:barChart>
      <c:catAx>
        <c:axId val="996586816"/>
        <c:scaling>
          <c:orientation val="minMax"/>
        </c:scaling>
        <c:delete val="1"/>
        <c:axPos val="b"/>
        <c:numFmt formatCode="General" sourceLinked="1"/>
        <c:majorTickMark val="none"/>
        <c:minorTickMark val="none"/>
        <c:tickLblPos val="nextTo"/>
        <c:crossAx val="868818384"/>
        <c:crosses val="autoZero"/>
        <c:auto val="1"/>
        <c:lblAlgn val="ctr"/>
        <c:lblOffset val="100"/>
        <c:noMultiLvlLbl val="0"/>
      </c:catAx>
      <c:valAx>
        <c:axId val="868818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en-IN" sz="1400" b="1" i="1" u="none" strike="noStrike" kern="1200" spc="0" baseline="0">
                    <a:solidFill>
                      <a:srgbClr val="FF6600"/>
                    </a:solidFill>
                    <a:latin typeface="Calibri" panose="020F0502020204030204" pitchFamily="34" charset="0"/>
                    <a:ea typeface="Calibri" panose="020F0502020204030204" pitchFamily="34" charset="0"/>
                    <a:cs typeface="Calibri" panose="020F0502020204030204" pitchFamily="34" charset="0"/>
                  </a:defRPr>
                </a:pPr>
                <a:r>
                  <a:rPr lang="en-IN" sz="1400" b="1" i="1" u="none" strike="noStrike" kern="1200" spc="0" baseline="0" dirty="0">
                    <a:solidFill>
                      <a:srgbClr val="FF6600"/>
                    </a:solidFill>
                    <a:latin typeface="Calibri" panose="020F0502020204030204" pitchFamily="34" charset="0"/>
                    <a:ea typeface="Calibri" panose="020F0502020204030204" pitchFamily="34" charset="0"/>
                    <a:cs typeface="Calibri" panose="020F0502020204030204" pitchFamily="34" charset="0"/>
                  </a:rPr>
                  <a:t>Correlation Values</a:t>
                </a:r>
              </a:p>
            </c:rich>
          </c:tx>
          <c:layout>
            <c:manualLayout>
              <c:xMode val="edge"/>
              <c:yMode val="edge"/>
              <c:x val="1.3625429230712062E-2"/>
              <c:y val="0.25158453165462447"/>
            </c:manualLayout>
          </c:layout>
          <c:overlay val="0"/>
          <c:spPr>
            <a:noFill/>
            <a:ln>
              <a:noFill/>
            </a:ln>
            <a:effectLst/>
          </c:spPr>
          <c:txPr>
            <a:bodyPr rot="-5400000" spcFirstLastPara="1" vertOverflow="ellipsis" vert="horz" wrap="square" anchor="ctr" anchorCtr="1"/>
            <a:lstStyle/>
            <a:p>
              <a:pPr algn="ctr" rtl="0">
                <a:defRPr lang="en-IN" sz="1400" b="1" i="1" u="none" strike="noStrike" kern="1200" spc="0" baseline="0">
                  <a:solidFill>
                    <a:srgbClr val="FF6600"/>
                  </a:solidFill>
                  <a:latin typeface="Calibri" panose="020F0502020204030204" pitchFamily="34" charset="0"/>
                  <a:ea typeface="Calibri" panose="020F0502020204030204" pitchFamily="34" charset="0"/>
                  <a:cs typeface="Calibri" panose="020F0502020204030204" pitchFamily="34"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rgbClr val="0070C0"/>
                </a:solidFill>
                <a:latin typeface="+mn-lt"/>
                <a:ea typeface="+mn-ea"/>
                <a:cs typeface="+mn-cs"/>
              </a:defRPr>
            </a:pPr>
            <a:endParaRPr lang="en-US"/>
          </a:p>
        </c:txPr>
        <c:crossAx val="996586816"/>
        <c:crosses val="autoZero"/>
        <c:crossBetween val="between"/>
      </c:valAx>
      <c:spPr>
        <a:solidFill>
          <a:schemeClr val="accent1">
            <a:lumMod val="20000"/>
            <a:lumOff val="80000"/>
          </a:schemeClr>
        </a:solidFill>
        <a:ln>
          <a:noFill/>
        </a:ln>
        <a:effectLst/>
      </c:spPr>
    </c:plotArea>
    <c:legend>
      <c:legendPos val="b"/>
      <c:layout>
        <c:manualLayout>
          <c:xMode val="edge"/>
          <c:yMode val="edge"/>
          <c:x val="0.21914092170089874"/>
          <c:y val="0.91104331932275628"/>
          <c:w val="0.66165396700441881"/>
          <c:h val="6.8818238134704515E-2"/>
        </c:manualLayout>
      </c:layout>
      <c:overlay val="0"/>
      <c:spPr>
        <a:noFill/>
        <a:ln>
          <a:noFill/>
        </a:ln>
        <a:effectLst/>
      </c:spPr>
      <c:txPr>
        <a:bodyPr rot="0" spcFirstLastPara="1" vertOverflow="ellipsis" vert="horz" wrap="square" anchor="ctr" anchorCtr="1"/>
        <a:lstStyle/>
        <a:p>
          <a:pPr algn="ctr" rtl="0">
            <a:defRPr lang="en-US" sz="1200" b="1" i="1" u="none" strike="noStrike" kern="1200" spc="0" baseline="0">
              <a:solidFill>
                <a:srgbClr val="0070C0"/>
              </a:solidFill>
              <a:latin typeface="Calibri" panose="020F0502020204030204" pitchFamily="34" charset="0"/>
              <a:ea typeface="Calibri" panose="020F0502020204030204" pitchFamily="34" charset="0"/>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6">
          <a:lumMod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20" normalizeH="0" baseline="0">
                <a:solidFill>
                  <a:srgbClr val="FF6600"/>
                </a:solidFill>
                <a:latin typeface="+mn-lt"/>
                <a:ea typeface="+mn-ea"/>
                <a:cs typeface="+mn-cs"/>
              </a:defRPr>
            </a:pPr>
            <a:r>
              <a:rPr lang="en-US" sz="1800" i="1" dirty="0">
                <a:solidFill>
                  <a:srgbClr val="FF6600"/>
                </a:solidFill>
              </a:rPr>
              <a:t>Price Vs Avg Ratings</a:t>
            </a:r>
          </a:p>
        </c:rich>
      </c:tx>
      <c:layout>
        <c:manualLayout>
          <c:xMode val="edge"/>
          <c:yMode val="edge"/>
          <c:x val="0.24053703812891147"/>
          <c:y val="2.0568869726307167E-2"/>
        </c:manualLayout>
      </c:layout>
      <c:overlay val="0"/>
      <c:spPr>
        <a:noFill/>
        <a:ln>
          <a:noFill/>
        </a:ln>
        <a:effectLst/>
      </c:spPr>
      <c:txPr>
        <a:bodyPr rot="0" spcFirstLastPara="1" vertOverflow="ellipsis" vert="horz" wrap="square" anchor="ctr" anchorCtr="1"/>
        <a:lstStyle/>
        <a:p>
          <a:pPr>
            <a:defRPr sz="1800" b="1" i="0" u="none" strike="noStrike" kern="1200" cap="all" spc="120" normalizeH="0" baseline="0">
              <a:solidFill>
                <a:srgbClr val="FF6600"/>
              </a:solidFill>
              <a:latin typeface="+mn-lt"/>
              <a:ea typeface="+mn-ea"/>
              <a:cs typeface="+mn-cs"/>
            </a:defRPr>
          </a:pPr>
          <a:endParaRPr lang="en-US"/>
        </a:p>
      </c:txPr>
    </c:title>
    <c:autoTitleDeleted val="0"/>
    <c:plotArea>
      <c:layout>
        <c:manualLayout>
          <c:layoutTarget val="inner"/>
          <c:xMode val="edge"/>
          <c:yMode val="edge"/>
          <c:x val="0.10190135126978818"/>
          <c:y val="0.1319493171286133"/>
          <c:w val="0.85439676093073891"/>
          <c:h val="0.72570316581265915"/>
        </c:manualLayout>
      </c:layout>
      <c:scatterChart>
        <c:scatterStyle val="lineMarker"/>
        <c:varyColors val="0"/>
        <c:ser>
          <c:idx val="0"/>
          <c:order val="0"/>
          <c:tx>
            <c:strRef>
              <c:f>'swiggy - swiggy.csv.csv'!$I$1</c:f>
              <c:strCache>
                <c:ptCount val="1"/>
                <c:pt idx="0">
                  <c:v>Avg ratings</c:v>
                </c:pt>
              </c:strCache>
            </c:strRef>
          </c:tx>
          <c:spPr>
            <a:ln w="25400" cap="rnd">
              <a:noFill/>
              <a:round/>
            </a:ln>
            <a:effectLst/>
          </c:spPr>
          <c:marker>
            <c:symbol val="diamond"/>
            <c:size val="6"/>
            <c:spPr>
              <a:solidFill>
                <a:schemeClr val="accent1"/>
              </a:solidFill>
              <a:ln w="9525">
                <a:solidFill>
                  <a:schemeClr val="accent1"/>
                </a:solidFill>
                <a:round/>
              </a:ln>
              <a:effectLst/>
            </c:spPr>
          </c:marker>
          <c:trendline>
            <c:spPr>
              <a:ln w="9525" cap="rnd">
                <a:solidFill>
                  <a:schemeClr val="accent1"/>
                </a:solidFill>
              </a:ln>
              <a:effectLst/>
            </c:spPr>
            <c:trendlineType val="linear"/>
            <c:dispRSqr val="0"/>
            <c:dispEq val="0"/>
          </c:trendline>
          <c:trendline>
            <c:spPr>
              <a:ln w="34925" cap="rnd">
                <a:solidFill>
                  <a:srgbClr val="CC00FF"/>
                </a:solidFill>
                <a:prstDash val="sysDash"/>
              </a:ln>
              <a:effectLst/>
            </c:spPr>
            <c:trendlineType val="linear"/>
            <c:dispRSqr val="0"/>
            <c:dispEq val="0"/>
          </c:trendline>
          <c:xVal>
            <c:numRef>
              <c:f>'swiggy - swiggy.csv.csv'!$F$2:$F$8681</c:f>
              <c:numCache>
                <c:formatCode>General</c:formatCode>
                <c:ptCount val="8680"/>
                <c:pt idx="0">
                  <c:v>300</c:v>
                </c:pt>
                <c:pt idx="1">
                  <c:v>300</c:v>
                </c:pt>
                <c:pt idx="2">
                  <c:v>100</c:v>
                </c:pt>
                <c:pt idx="3">
                  <c:v>650</c:v>
                </c:pt>
                <c:pt idx="4">
                  <c:v>250</c:v>
                </c:pt>
                <c:pt idx="5">
                  <c:v>350</c:v>
                </c:pt>
                <c:pt idx="6">
                  <c:v>800</c:v>
                </c:pt>
                <c:pt idx="7">
                  <c:v>600</c:v>
                </c:pt>
                <c:pt idx="8">
                  <c:v>1000</c:v>
                </c:pt>
                <c:pt idx="9">
                  <c:v>150</c:v>
                </c:pt>
                <c:pt idx="10">
                  <c:v>350</c:v>
                </c:pt>
                <c:pt idx="11">
                  <c:v>300</c:v>
                </c:pt>
                <c:pt idx="12">
                  <c:v>150</c:v>
                </c:pt>
                <c:pt idx="13">
                  <c:v>137</c:v>
                </c:pt>
                <c:pt idx="14">
                  <c:v>400</c:v>
                </c:pt>
                <c:pt idx="15">
                  <c:v>250</c:v>
                </c:pt>
                <c:pt idx="16">
                  <c:v>532</c:v>
                </c:pt>
                <c:pt idx="17">
                  <c:v>500</c:v>
                </c:pt>
                <c:pt idx="18">
                  <c:v>150</c:v>
                </c:pt>
                <c:pt idx="19">
                  <c:v>290</c:v>
                </c:pt>
                <c:pt idx="20">
                  <c:v>300</c:v>
                </c:pt>
                <c:pt idx="21">
                  <c:v>250</c:v>
                </c:pt>
                <c:pt idx="22">
                  <c:v>800</c:v>
                </c:pt>
                <c:pt idx="23">
                  <c:v>1200</c:v>
                </c:pt>
                <c:pt idx="24">
                  <c:v>800</c:v>
                </c:pt>
                <c:pt idx="25">
                  <c:v>1200</c:v>
                </c:pt>
                <c:pt idx="26">
                  <c:v>250</c:v>
                </c:pt>
                <c:pt idx="27">
                  <c:v>800</c:v>
                </c:pt>
                <c:pt idx="28">
                  <c:v>400</c:v>
                </c:pt>
                <c:pt idx="29">
                  <c:v>400</c:v>
                </c:pt>
                <c:pt idx="30">
                  <c:v>250</c:v>
                </c:pt>
                <c:pt idx="31">
                  <c:v>600</c:v>
                </c:pt>
                <c:pt idx="32">
                  <c:v>300</c:v>
                </c:pt>
                <c:pt idx="33">
                  <c:v>500</c:v>
                </c:pt>
                <c:pt idx="34">
                  <c:v>850</c:v>
                </c:pt>
                <c:pt idx="35">
                  <c:v>1200</c:v>
                </c:pt>
                <c:pt idx="36">
                  <c:v>900</c:v>
                </c:pt>
                <c:pt idx="37">
                  <c:v>300</c:v>
                </c:pt>
                <c:pt idx="38">
                  <c:v>550</c:v>
                </c:pt>
                <c:pt idx="39">
                  <c:v>350</c:v>
                </c:pt>
                <c:pt idx="40">
                  <c:v>200</c:v>
                </c:pt>
                <c:pt idx="41">
                  <c:v>100</c:v>
                </c:pt>
                <c:pt idx="42">
                  <c:v>200</c:v>
                </c:pt>
                <c:pt idx="43">
                  <c:v>400</c:v>
                </c:pt>
                <c:pt idx="44">
                  <c:v>250</c:v>
                </c:pt>
                <c:pt idx="45">
                  <c:v>400</c:v>
                </c:pt>
                <c:pt idx="46">
                  <c:v>1000</c:v>
                </c:pt>
                <c:pt idx="47">
                  <c:v>750</c:v>
                </c:pt>
                <c:pt idx="48">
                  <c:v>500</c:v>
                </c:pt>
                <c:pt idx="49">
                  <c:v>500</c:v>
                </c:pt>
                <c:pt idx="50">
                  <c:v>800</c:v>
                </c:pt>
                <c:pt idx="51">
                  <c:v>200</c:v>
                </c:pt>
                <c:pt idx="52">
                  <c:v>100</c:v>
                </c:pt>
                <c:pt idx="53">
                  <c:v>1100</c:v>
                </c:pt>
                <c:pt idx="54">
                  <c:v>250</c:v>
                </c:pt>
                <c:pt idx="55">
                  <c:v>250</c:v>
                </c:pt>
                <c:pt idx="56">
                  <c:v>250</c:v>
                </c:pt>
                <c:pt idx="57">
                  <c:v>300</c:v>
                </c:pt>
                <c:pt idx="58">
                  <c:v>600</c:v>
                </c:pt>
                <c:pt idx="59">
                  <c:v>500</c:v>
                </c:pt>
                <c:pt idx="60">
                  <c:v>500</c:v>
                </c:pt>
                <c:pt idx="61">
                  <c:v>800</c:v>
                </c:pt>
                <c:pt idx="62">
                  <c:v>250</c:v>
                </c:pt>
                <c:pt idx="63">
                  <c:v>300</c:v>
                </c:pt>
                <c:pt idx="64">
                  <c:v>300</c:v>
                </c:pt>
                <c:pt idx="65">
                  <c:v>500</c:v>
                </c:pt>
                <c:pt idx="66">
                  <c:v>450</c:v>
                </c:pt>
                <c:pt idx="67">
                  <c:v>300</c:v>
                </c:pt>
                <c:pt idx="68">
                  <c:v>1000</c:v>
                </c:pt>
                <c:pt idx="69">
                  <c:v>300</c:v>
                </c:pt>
                <c:pt idx="70">
                  <c:v>150</c:v>
                </c:pt>
                <c:pt idx="71">
                  <c:v>1000</c:v>
                </c:pt>
                <c:pt idx="72">
                  <c:v>250</c:v>
                </c:pt>
                <c:pt idx="73">
                  <c:v>550</c:v>
                </c:pt>
                <c:pt idx="74">
                  <c:v>450</c:v>
                </c:pt>
                <c:pt idx="75">
                  <c:v>500</c:v>
                </c:pt>
                <c:pt idx="76">
                  <c:v>500</c:v>
                </c:pt>
                <c:pt idx="77">
                  <c:v>450</c:v>
                </c:pt>
                <c:pt idx="78">
                  <c:v>500</c:v>
                </c:pt>
                <c:pt idx="79">
                  <c:v>500</c:v>
                </c:pt>
                <c:pt idx="80">
                  <c:v>700</c:v>
                </c:pt>
                <c:pt idx="81">
                  <c:v>500</c:v>
                </c:pt>
                <c:pt idx="82">
                  <c:v>500</c:v>
                </c:pt>
                <c:pt idx="83">
                  <c:v>300</c:v>
                </c:pt>
                <c:pt idx="84">
                  <c:v>200</c:v>
                </c:pt>
                <c:pt idx="85">
                  <c:v>500</c:v>
                </c:pt>
                <c:pt idx="86">
                  <c:v>1100</c:v>
                </c:pt>
                <c:pt idx="87">
                  <c:v>600</c:v>
                </c:pt>
                <c:pt idx="88">
                  <c:v>250</c:v>
                </c:pt>
                <c:pt idx="89">
                  <c:v>300</c:v>
                </c:pt>
                <c:pt idx="90">
                  <c:v>300</c:v>
                </c:pt>
                <c:pt idx="91">
                  <c:v>300</c:v>
                </c:pt>
                <c:pt idx="92">
                  <c:v>200</c:v>
                </c:pt>
                <c:pt idx="93">
                  <c:v>1100</c:v>
                </c:pt>
                <c:pt idx="94">
                  <c:v>250</c:v>
                </c:pt>
                <c:pt idx="95">
                  <c:v>300</c:v>
                </c:pt>
                <c:pt idx="96">
                  <c:v>500</c:v>
                </c:pt>
                <c:pt idx="97">
                  <c:v>450</c:v>
                </c:pt>
                <c:pt idx="98">
                  <c:v>400</c:v>
                </c:pt>
                <c:pt idx="99">
                  <c:v>400</c:v>
                </c:pt>
                <c:pt idx="100">
                  <c:v>500</c:v>
                </c:pt>
                <c:pt idx="101">
                  <c:v>150</c:v>
                </c:pt>
                <c:pt idx="102">
                  <c:v>450</c:v>
                </c:pt>
                <c:pt idx="103">
                  <c:v>100</c:v>
                </c:pt>
                <c:pt idx="104">
                  <c:v>400</c:v>
                </c:pt>
                <c:pt idx="105">
                  <c:v>500</c:v>
                </c:pt>
                <c:pt idx="106">
                  <c:v>150</c:v>
                </c:pt>
                <c:pt idx="107">
                  <c:v>300</c:v>
                </c:pt>
                <c:pt idx="108">
                  <c:v>150</c:v>
                </c:pt>
                <c:pt idx="109">
                  <c:v>200</c:v>
                </c:pt>
                <c:pt idx="110">
                  <c:v>200</c:v>
                </c:pt>
                <c:pt idx="111">
                  <c:v>450</c:v>
                </c:pt>
                <c:pt idx="112">
                  <c:v>600</c:v>
                </c:pt>
                <c:pt idx="113">
                  <c:v>1200</c:v>
                </c:pt>
                <c:pt idx="114">
                  <c:v>450</c:v>
                </c:pt>
                <c:pt idx="115">
                  <c:v>600</c:v>
                </c:pt>
                <c:pt idx="116">
                  <c:v>350</c:v>
                </c:pt>
                <c:pt idx="117">
                  <c:v>150</c:v>
                </c:pt>
                <c:pt idx="118">
                  <c:v>500</c:v>
                </c:pt>
                <c:pt idx="119">
                  <c:v>200</c:v>
                </c:pt>
                <c:pt idx="120">
                  <c:v>300</c:v>
                </c:pt>
                <c:pt idx="121">
                  <c:v>250</c:v>
                </c:pt>
                <c:pt idx="122">
                  <c:v>250</c:v>
                </c:pt>
                <c:pt idx="123">
                  <c:v>200</c:v>
                </c:pt>
                <c:pt idx="124">
                  <c:v>250</c:v>
                </c:pt>
                <c:pt idx="125">
                  <c:v>400</c:v>
                </c:pt>
                <c:pt idx="126">
                  <c:v>300</c:v>
                </c:pt>
                <c:pt idx="127">
                  <c:v>150</c:v>
                </c:pt>
                <c:pt idx="128">
                  <c:v>250</c:v>
                </c:pt>
                <c:pt idx="129">
                  <c:v>300</c:v>
                </c:pt>
                <c:pt idx="130">
                  <c:v>300</c:v>
                </c:pt>
                <c:pt idx="131">
                  <c:v>300</c:v>
                </c:pt>
                <c:pt idx="132">
                  <c:v>300</c:v>
                </c:pt>
                <c:pt idx="133">
                  <c:v>300</c:v>
                </c:pt>
                <c:pt idx="134">
                  <c:v>300</c:v>
                </c:pt>
                <c:pt idx="135">
                  <c:v>500</c:v>
                </c:pt>
                <c:pt idx="136">
                  <c:v>250</c:v>
                </c:pt>
                <c:pt idx="137">
                  <c:v>1500</c:v>
                </c:pt>
                <c:pt idx="138">
                  <c:v>350</c:v>
                </c:pt>
                <c:pt idx="139">
                  <c:v>400</c:v>
                </c:pt>
                <c:pt idx="140">
                  <c:v>1600</c:v>
                </c:pt>
                <c:pt idx="141">
                  <c:v>1000</c:v>
                </c:pt>
                <c:pt idx="142">
                  <c:v>200</c:v>
                </c:pt>
                <c:pt idx="143">
                  <c:v>500</c:v>
                </c:pt>
                <c:pt idx="144">
                  <c:v>600</c:v>
                </c:pt>
                <c:pt idx="145">
                  <c:v>350</c:v>
                </c:pt>
                <c:pt idx="146">
                  <c:v>300</c:v>
                </c:pt>
                <c:pt idx="147">
                  <c:v>1100</c:v>
                </c:pt>
                <c:pt idx="148">
                  <c:v>150</c:v>
                </c:pt>
                <c:pt idx="149">
                  <c:v>200</c:v>
                </c:pt>
                <c:pt idx="150">
                  <c:v>300</c:v>
                </c:pt>
                <c:pt idx="151">
                  <c:v>300</c:v>
                </c:pt>
                <c:pt idx="152">
                  <c:v>200</c:v>
                </c:pt>
                <c:pt idx="153">
                  <c:v>500</c:v>
                </c:pt>
                <c:pt idx="154">
                  <c:v>150</c:v>
                </c:pt>
                <c:pt idx="155">
                  <c:v>300</c:v>
                </c:pt>
                <c:pt idx="156">
                  <c:v>500</c:v>
                </c:pt>
                <c:pt idx="157">
                  <c:v>200</c:v>
                </c:pt>
                <c:pt idx="158">
                  <c:v>300</c:v>
                </c:pt>
                <c:pt idx="159">
                  <c:v>300</c:v>
                </c:pt>
                <c:pt idx="160">
                  <c:v>450</c:v>
                </c:pt>
                <c:pt idx="161">
                  <c:v>1000</c:v>
                </c:pt>
                <c:pt idx="162">
                  <c:v>800</c:v>
                </c:pt>
                <c:pt idx="163">
                  <c:v>1000</c:v>
                </c:pt>
                <c:pt idx="164">
                  <c:v>400</c:v>
                </c:pt>
                <c:pt idx="165">
                  <c:v>250</c:v>
                </c:pt>
                <c:pt idx="166">
                  <c:v>850</c:v>
                </c:pt>
                <c:pt idx="167">
                  <c:v>200</c:v>
                </c:pt>
                <c:pt idx="168">
                  <c:v>800</c:v>
                </c:pt>
                <c:pt idx="169">
                  <c:v>400</c:v>
                </c:pt>
                <c:pt idx="170">
                  <c:v>326</c:v>
                </c:pt>
                <c:pt idx="171">
                  <c:v>250</c:v>
                </c:pt>
                <c:pt idx="172">
                  <c:v>250</c:v>
                </c:pt>
                <c:pt idx="173">
                  <c:v>850</c:v>
                </c:pt>
                <c:pt idx="174">
                  <c:v>200</c:v>
                </c:pt>
                <c:pt idx="175">
                  <c:v>1000</c:v>
                </c:pt>
                <c:pt idx="176">
                  <c:v>200</c:v>
                </c:pt>
                <c:pt idx="177">
                  <c:v>600</c:v>
                </c:pt>
                <c:pt idx="178">
                  <c:v>200</c:v>
                </c:pt>
                <c:pt idx="179">
                  <c:v>350</c:v>
                </c:pt>
                <c:pt idx="180">
                  <c:v>750</c:v>
                </c:pt>
                <c:pt idx="181">
                  <c:v>150</c:v>
                </c:pt>
                <c:pt idx="182">
                  <c:v>400</c:v>
                </c:pt>
                <c:pt idx="183">
                  <c:v>850</c:v>
                </c:pt>
                <c:pt idx="184">
                  <c:v>600</c:v>
                </c:pt>
                <c:pt idx="185">
                  <c:v>600</c:v>
                </c:pt>
                <c:pt idx="186">
                  <c:v>350</c:v>
                </c:pt>
                <c:pt idx="187">
                  <c:v>600</c:v>
                </c:pt>
                <c:pt idx="188">
                  <c:v>200</c:v>
                </c:pt>
                <c:pt idx="189">
                  <c:v>300</c:v>
                </c:pt>
                <c:pt idx="190">
                  <c:v>800</c:v>
                </c:pt>
                <c:pt idx="191">
                  <c:v>500</c:v>
                </c:pt>
                <c:pt idx="192">
                  <c:v>300</c:v>
                </c:pt>
                <c:pt idx="193">
                  <c:v>800</c:v>
                </c:pt>
                <c:pt idx="194">
                  <c:v>300</c:v>
                </c:pt>
                <c:pt idx="195">
                  <c:v>1100</c:v>
                </c:pt>
                <c:pt idx="196">
                  <c:v>500</c:v>
                </c:pt>
                <c:pt idx="197">
                  <c:v>300</c:v>
                </c:pt>
                <c:pt idx="198">
                  <c:v>250</c:v>
                </c:pt>
                <c:pt idx="199">
                  <c:v>400</c:v>
                </c:pt>
                <c:pt idx="200">
                  <c:v>400</c:v>
                </c:pt>
                <c:pt idx="201">
                  <c:v>500</c:v>
                </c:pt>
                <c:pt idx="202">
                  <c:v>500</c:v>
                </c:pt>
                <c:pt idx="203">
                  <c:v>200</c:v>
                </c:pt>
                <c:pt idx="204">
                  <c:v>300</c:v>
                </c:pt>
                <c:pt idx="205">
                  <c:v>400</c:v>
                </c:pt>
                <c:pt idx="206">
                  <c:v>850</c:v>
                </c:pt>
                <c:pt idx="207">
                  <c:v>300</c:v>
                </c:pt>
                <c:pt idx="208">
                  <c:v>300</c:v>
                </c:pt>
                <c:pt idx="209">
                  <c:v>750</c:v>
                </c:pt>
                <c:pt idx="210">
                  <c:v>650</c:v>
                </c:pt>
                <c:pt idx="211">
                  <c:v>250</c:v>
                </c:pt>
                <c:pt idx="212">
                  <c:v>500</c:v>
                </c:pt>
                <c:pt idx="213">
                  <c:v>700</c:v>
                </c:pt>
                <c:pt idx="214">
                  <c:v>400</c:v>
                </c:pt>
                <c:pt idx="215">
                  <c:v>200</c:v>
                </c:pt>
                <c:pt idx="216">
                  <c:v>200</c:v>
                </c:pt>
                <c:pt idx="217">
                  <c:v>200</c:v>
                </c:pt>
                <c:pt idx="218">
                  <c:v>150</c:v>
                </c:pt>
                <c:pt idx="219">
                  <c:v>200</c:v>
                </c:pt>
                <c:pt idx="220">
                  <c:v>500</c:v>
                </c:pt>
                <c:pt idx="221">
                  <c:v>500</c:v>
                </c:pt>
                <c:pt idx="222">
                  <c:v>150</c:v>
                </c:pt>
                <c:pt idx="223">
                  <c:v>350</c:v>
                </c:pt>
                <c:pt idx="224">
                  <c:v>300</c:v>
                </c:pt>
                <c:pt idx="225">
                  <c:v>1100</c:v>
                </c:pt>
                <c:pt idx="226">
                  <c:v>200</c:v>
                </c:pt>
                <c:pt idx="227">
                  <c:v>250</c:v>
                </c:pt>
                <c:pt idx="228">
                  <c:v>375</c:v>
                </c:pt>
                <c:pt idx="229">
                  <c:v>600</c:v>
                </c:pt>
                <c:pt idx="230">
                  <c:v>250</c:v>
                </c:pt>
                <c:pt idx="231">
                  <c:v>200</c:v>
                </c:pt>
                <c:pt idx="232">
                  <c:v>300</c:v>
                </c:pt>
                <c:pt idx="233">
                  <c:v>250</c:v>
                </c:pt>
                <c:pt idx="234">
                  <c:v>800</c:v>
                </c:pt>
                <c:pt idx="235">
                  <c:v>1000</c:v>
                </c:pt>
                <c:pt idx="236">
                  <c:v>700</c:v>
                </c:pt>
                <c:pt idx="237">
                  <c:v>300</c:v>
                </c:pt>
                <c:pt idx="238">
                  <c:v>850</c:v>
                </c:pt>
                <c:pt idx="239">
                  <c:v>1400</c:v>
                </c:pt>
                <c:pt idx="240">
                  <c:v>400</c:v>
                </c:pt>
                <c:pt idx="241">
                  <c:v>300</c:v>
                </c:pt>
                <c:pt idx="242">
                  <c:v>250</c:v>
                </c:pt>
                <c:pt idx="243">
                  <c:v>450</c:v>
                </c:pt>
                <c:pt idx="244">
                  <c:v>300</c:v>
                </c:pt>
                <c:pt idx="245">
                  <c:v>200</c:v>
                </c:pt>
                <c:pt idx="246">
                  <c:v>300</c:v>
                </c:pt>
                <c:pt idx="247">
                  <c:v>300</c:v>
                </c:pt>
                <c:pt idx="248">
                  <c:v>250</c:v>
                </c:pt>
                <c:pt idx="249">
                  <c:v>850</c:v>
                </c:pt>
                <c:pt idx="250">
                  <c:v>1500</c:v>
                </c:pt>
                <c:pt idx="251">
                  <c:v>500</c:v>
                </c:pt>
                <c:pt idx="252">
                  <c:v>400</c:v>
                </c:pt>
                <c:pt idx="253">
                  <c:v>1500</c:v>
                </c:pt>
                <c:pt idx="254">
                  <c:v>350</c:v>
                </c:pt>
                <c:pt idx="255">
                  <c:v>300</c:v>
                </c:pt>
                <c:pt idx="256">
                  <c:v>100</c:v>
                </c:pt>
                <c:pt idx="257">
                  <c:v>400</c:v>
                </c:pt>
                <c:pt idx="258">
                  <c:v>500</c:v>
                </c:pt>
                <c:pt idx="259">
                  <c:v>1200</c:v>
                </c:pt>
                <c:pt idx="260">
                  <c:v>250</c:v>
                </c:pt>
                <c:pt idx="261">
                  <c:v>1100</c:v>
                </c:pt>
                <c:pt idx="262">
                  <c:v>500</c:v>
                </c:pt>
                <c:pt idx="263">
                  <c:v>600</c:v>
                </c:pt>
                <c:pt idx="264">
                  <c:v>150</c:v>
                </c:pt>
                <c:pt idx="265">
                  <c:v>450</c:v>
                </c:pt>
                <c:pt idx="266">
                  <c:v>500</c:v>
                </c:pt>
                <c:pt idx="267">
                  <c:v>350</c:v>
                </c:pt>
                <c:pt idx="268">
                  <c:v>600</c:v>
                </c:pt>
                <c:pt idx="269">
                  <c:v>350</c:v>
                </c:pt>
                <c:pt idx="270">
                  <c:v>250</c:v>
                </c:pt>
                <c:pt idx="271">
                  <c:v>500</c:v>
                </c:pt>
                <c:pt idx="272">
                  <c:v>450</c:v>
                </c:pt>
                <c:pt idx="273">
                  <c:v>200</c:v>
                </c:pt>
                <c:pt idx="274">
                  <c:v>300</c:v>
                </c:pt>
                <c:pt idx="275">
                  <c:v>350</c:v>
                </c:pt>
                <c:pt idx="276">
                  <c:v>200</c:v>
                </c:pt>
                <c:pt idx="277">
                  <c:v>250</c:v>
                </c:pt>
                <c:pt idx="278">
                  <c:v>200</c:v>
                </c:pt>
                <c:pt idx="279">
                  <c:v>400</c:v>
                </c:pt>
                <c:pt idx="280">
                  <c:v>200</c:v>
                </c:pt>
                <c:pt idx="281">
                  <c:v>300</c:v>
                </c:pt>
                <c:pt idx="282">
                  <c:v>800</c:v>
                </c:pt>
                <c:pt idx="283">
                  <c:v>500</c:v>
                </c:pt>
                <c:pt idx="284">
                  <c:v>200</c:v>
                </c:pt>
                <c:pt idx="285">
                  <c:v>300</c:v>
                </c:pt>
                <c:pt idx="286">
                  <c:v>450</c:v>
                </c:pt>
                <c:pt idx="287">
                  <c:v>500</c:v>
                </c:pt>
                <c:pt idx="288">
                  <c:v>250</c:v>
                </c:pt>
                <c:pt idx="289">
                  <c:v>170</c:v>
                </c:pt>
                <c:pt idx="290">
                  <c:v>350</c:v>
                </c:pt>
                <c:pt idx="291">
                  <c:v>400</c:v>
                </c:pt>
                <c:pt idx="292">
                  <c:v>200</c:v>
                </c:pt>
                <c:pt idx="293">
                  <c:v>200</c:v>
                </c:pt>
                <c:pt idx="294">
                  <c:v>1400</c:v>
                </c:pt>
                <c:pt idx="295">
                  <c:v>100</c:v>
                </c:pt>
                <c:pt idx="296">
                  <c:v>200</c:v>
                </c:pt>
                <c:pt idx="297">
                  <c:v>350</c:v>
                </c:pt>
                <c:pt idx="298">
                  <c:v>700</c:v>
                </c:pt>
                <c:pt idx="299">
                  <c:v>800</c:v>
                </c:pt>
                <c:pt idx="300">
                  <c:v>300</c:v>
                </c:pt>
                <c:pt idx="301">
                  <c:v>1200</c:v>
                </c:pt>
                <c:pt idx="302">
                  <c:v>900</c:v>
                </c:pt>
                <c:pt idx="303">
                  <c:v>600</c:v>
                </c:pt>
                <c:pt idx="304">
                  <c:v>100</c:v>
                </c:pt>
                <c:pt idx="305">
                  <c:v>250</c:v>
                </c:pt>
                <c:pt idx="306">
                  <c:v>250</c:v>
                </c:pt>
                <c:pt idx="307">
                  <c:v>150</c:v>
                </c:pt>
                <c:pt idx="308">
                  <c:v>300</c:v>
                </c:pt>
                <c:pt idx="309">
                  <c:v>450</c:v>
                </c:pt>
                <c:pt idx="310">
                  <c:v>550</c:v>
                </c:pt>
                <c:pt idx="311">
                  <c:v>250</c:v>
                </c:pt>
                <c:pt idx="312">
                  <c:v>200</c:v>
                </c:pt>
                <c:pt idx="313">
                  <c:v>500</c:v>
                </c:pt>
                <c:pt idx="314">
                  <c:v>250</c:v>
                </c:pt>
                <c:pt idx="315">
                  <c:v>200</c:v>
                </c:pt>
                <c:pt idx="316">
                  <c:v>300</c:v>
                </c:pt>
                <c:pt idx="317">
                  <c:v>150</c:v>
                </c:pt>
                <c:pt idx="318">
                  <c:v>700</c:v>
                </c:pt>
                <c:pt idx="319">
                  <c:v>300</c:v>
                </c:pt>
                <c:pt idx="320">
                  <c:v>1000</c:v>
                </c:pt>
                <c:pt idx="321">
                  <c:v>400</c:v>
                </c:pt>
                <c:pt idx="322">
                  <c:v>1300</c:v>
                </c:pt>
                <c:pt idx="323">
                  <c:v>250</c:v>
                </c:pt>
                <c:pt idx="324">
                  <c:v>450</c:v>
                </c:pt>
                <c:pt idx="325">
                  <c:v>250</c:v>
                </c:pt>
                <c:pt idx="326">
                  <c:v>250</c:v>
                </c:pt>
                <c:pt idx="327">
                  <c:v>250</c:v>
                </c:pt>
                <c:pt idx="328">
                  <c:v>500</c:v>
                </c:pt>
                <c:pt idx="329">
                  <c:v>1100</c:v>
                </c:pt>
                <c:pt idx="330">
                  <c:v>400</c:v>
                </c:pt>
                <c:pt idx="331">
                  <c:v>450</c:v>
                </c:pt>
                <c:pt idx="332">
                  <c:v>300</c:v>
                </c:pt>
                <c:pt idx="333">
                  <c:v>200</c:v>
                </c:pt>
                <c:pt idx="334">
                  <c:v>1500</c:v>
                </c:pt>
                <c:pt idx="335">
                  <c:v>300</c:v>
                </c:pt>
                <c:pt idx="336">
                  <c:v>400</c:v>
                </c:pt>
                <c:pt idx="337">
                  <c:v>1000</c:v>
                </c:pt>
                <c:pt idx="338">
                  <c:v>900</c:v>
                </c:pt>
                <c:pt idx="339">
                  <c:v>900</c:v>
                </c:pt>
                <c:pt idx="340">
                  <c:v>250</c:v>
                </c:pt>
                <c:pt idx="341">
                  <c:v>400</c:v>
                </c:pt>
                <c:pt idx="342">
                  <c:v>100</c:v>
                </c:pt>
                <c:pt idx="343">
                  <c:v>300</c:v>
                </c:pt>
                <c:pt idx="344">
                  <c:v>500</c:v>
                </c:pt>
                <c:pt idx="345">
                  <c:v>500</c:v>
                </c:pt>
                <c:pt idx="346">
                  <c:v>250</c:v>
                </c:pt>
                <c:pt idx="347">
                  <c:v>400</c:v>
                </c:pt>
                <c:pt idx="348">
                  <c:v>500</c:v>
                </c:pt>
                <c:pt idx="349">
                  <c:v>300</c:v>
                </c:pt>
                <c:pt idx="350">
                  <c:v>350</c:v>
                </c:pt>
                <c:pt idx="351">
                  <c:v>350</c:v>
                </c:pt>
                <c:pt idx="352">
                  <c:v>400</c:v>
                </c:pt>
                <c:pt idx="353">
                  <c:v>800</c:v>
                </c:pt>
                <c:pt idx="354">
                  <c:v>250</c:v>
                </c:pt>
                <c:pt idx="355">
                  <c:v>100</c:v>
                </c:pt>
                <c:pt idx="356">
                  <c:v>400</c:v>
                </c:pt>
                <c:pt idx="357">
                  <c:v>150</c:v>
                </c:pt>
                <c:pt idx="358">
                  <c:v>600</c:v>
                </c:pt>
                <c:pt idx="359">
                  <c:v>200</c:v>
                </c:pt>
                <c:pt idx="360">
                  <c:v>800</c:v>
                </c:pt>
                <c:pt idx="361">
                  <c:v>300</c:v>
                </c:pt>
                <c:pt idx="362">
                  <c:v>300</c:v>
                </c:pt>
                <c:pt idx="363">
                  <c:v>200</c:v>
                </c:pt>
                <c:pt idx="364">
                  <c:v>400</c:v>
                </c:pt>
                <c:pt idx="365">
                  <c:v>400</c:v>
                </c:pt>
                <c:pt idx="366">
                  <c:v>350</c:v>
                </c:pt>
                <c:pt idx="367">
                  <c:v>400</c:v>
                </c:pt>
                <c:pt idx="368">
                  <c:v>250</c:v>
                </c:pt>
                <c:pt idx="369">
                  <c:v>300</c:v>
                </c:pt>
                <c:pt idx="370">
                  <c:v>500</c:v>
                </c:pt>
                <c:pt idx="371">
                  <c:v>350</c:v>
                </c:pt>
                <c:pt idx="372">
                  <c:v>350</c:v>
                </c:pt>
                <c:pt idx="373">
                  <c:v>400</c:v>
                </c:pt>
                <c:pt idx="374">
                  <c:v>300</c:v>
                </c:pt>
                <c:pt idx="375">
                  <c:v>300</c:v>
                </c:pt>
                <c:pt idx="376">
                  <c:v>150</c:v>
                </c:pt>
                <c:pt idx="377">
                  <c:v>300</c:v>
                </c:pt>
                <c:pt idx="378">
                  <c:v>300</c:v>
                </c:pt>
                <c:pt idx="379">
                  <c:v>1000</c:v>
                </c:pt>
                <c:pt idx="380">
                  <c:v>1300</c:v>
                </c:pt>
                <c:pt idx="381">
                  <c:v>600</c:v>
                </c:pt>
                <c:pt idx="382">
                  <c:v>150</c:v>
                </c:pt>
                <c:pt idx="383">
                  <c:v>600</c:v>
                </c:pt>
                <c:pt idx="384">
                  <c:v>1000</c:v>
                </c:pt>
                <c:pt idx="385">
                  <c:v>1200</c:v>
                </c:pt>
                <c:pt idx="386">
                  <c:v>700</c:v>
                </c:pt>
                <c:pt idx="387">
                  <c:v>250</c:v>
                </c:pt>
                <c:pt idx="388">
                  <c:v>400</c:v>
                </c:pt>
                <c:pt idx="389">
                  <c:v>300</c:v>
                </c:pt>
                <c:pt idx="390">
                  <c:v>650</c:v>
                </c:pt>
                <c:pt idx="391">
                  <c:v>500</c:v>
                </c:pt>
                <c:pt idx="392">
                  <c:v>1500</c:v>
                </c:pt>
                <c:pt idx="393">
                  <c:v>300</c:v>
                </c:pt>
                <c:pt idx="394">
                  <c:v>500</c:v>
                </c:pt>
                <c:pt idx="395">
                  <c:v>300</c:v>
                </c:pt>
                <c:pt idx="396">
                  <c:v>1000</c:v>
                </c:pt>
                <c:pt idx="397">
                  <c:v>250</c:v>
                </c:pt>
                <c:pt idx="398">
                  <c:v>250</c:v>
                </c:pt>
                <c:pt idx="399">
                  <c:v>700</c:v>
                </c:pt>
                <c:pt idx="400">
                  <c:v>400</c:v>
                </c:pt>
                <c:pt idx="401">
                  <c:v>300</c:v>
                </c:pt>
                <c:pt idx="402">
                  <c:v>350</c:v>
                </c:pt>
                <c:pt idx="403">
                  <c:v>300</c:v>
                </c:pt>
                <c:pt idx="404">
                  <c:v>200</c:v>
                </c:pt>
                <c:pt idx="405">
                  <c:v>200</c:v>
                </c:pt>
                <c:pt idx="406">
                  <c:v>500</c:v>
                </c:pt>
                <c:pt idx="407">
                  <c:v>400</c:v>
                </c:pt>
                <c:pt idx="408">
                  <c:v>400</c:v>
                </c:pt>
                <c:pt idx="409">
                  <c:v>200</c:v>
                </c:pt>
                <c:pt idx="410">
                  <c:v>850</c:v>
                </c:pt>
                <c:pt idx="411">
                  <c:v>200</c:v>
                </c:pt>
                <c:pt idx="412">
                  <c:v>400</c:v>
                </c:pt>
                <c:pt idx="413">
                  <c:v>150</c:v>
                </c:pt>
                <c:pt idx="414">
                  <c:v>500</c:v>
                </c:pt>
                <c:pt idx="415">
                  <c:v>300</c:v>
                </c:pt>
                <c:pt idx="416">
                  <c:v>150</c:v>
                </c:pt>
                <c:pt idx="417">
                  <c:v>1200</c:v>
                </c:pt>
                <c:pt idx="418">
                  <c:v>250</c:v>
                </c:pt>
                <c:pt idx="419">
                  <c:v>300</c:v>
                </c:pt>
                <c:pt idx="420">
                  <c:v>500</c:v>
                </c:pt>
                <c:pt idx="421">
                  <c:v>300</c:v>
                </c:pt>
                <c:pt idx="422">
                  <c:v>1100</c:v>
                </c:pt>
                <c:pt idx="423">
                  <c:v>200</c:v>
                </c:pt>
                <c:pt idx="424">
                  <c:v>400</c:v>
                </c:pt>
                <c:pt idx="425">
                  <c:v>300</c:v>
                </c:pt>
                <c:pt idx="426">
                  <c:v>1200</c:v>
                </c:pt>
                <c:pt idx="427">
                  <c:v>250</c:v>
                </c:pt>
                <c:pt idx="428">
                  <c:v>600</c:v>
                </c:pt>
                <c:pt idx="429">
                  <c:v>300</c:v>
                </c:pt>
                <c:pt idx="430">
                  <c:v>200</c:v>
                </c:pt>
                <c:pt idx="431">
                  <c:v>350</c:v>
                </c:pt>
                <c:pt idx="432">
                  <c:v>400</c:v>
                </c:pt>
                <c:pt idx="433">
                  <c:v>1000</c:v>
                </c:pt>
                <c:pt idx="434">
                  <c:v>150</c:v>
                </c:pt>
                <c:pt idx="435">
                  <c:v>400</c:v>
                </c:pt>
                <c:pt idx="436">
                  <c:v>1500</c:v>
                </c:pt>
                <c:pt idx="437">
                  <c:v>100</c:v>
                </c:pt>
                <c:pt idx="438">
                  <c:v>1000</c:v>
                </c:pt>
                <c:pt idx="439">
                  <c:v>800</c:v>
                </c:pt>
                <c:pt idx="440">
                  <c:v>700</c:v>
                </c:pt>
                <c:pt idx="441">
                  <c:v>350</c:v>
                </c:pt>
                <c:pt idx="442">
                  <c:v>300</c:v>
                </c:pt>
                <c:pt idx="443">
                  <c:v>300</c:v>
                </c:pt>
                <c:pt idx="444">
                  <c:v>400</c:v>
                </c:pt>
                <c:pt idx="445">
                  <c:v>300</c:v>
                </c:pt>
                <c:pt idx="446">
                  <c:v>400</c:v>
                </c:pt>
                <c:pt idx="447">
                  <c:v>400</c:v>
                </c:pt>
                <c:pt idx="448">
                  <c:v>500</c:v>
                </c:pt>
                <c:pt idx="449">
                  <c:v>850</c:v>
                </c:pt>
                <c:pt idx="450">
                  <c:v>250</c:v>
                </c:pt>
                <c:pt idx="451">
                  <c:v>400</c:v>
                </c:pt>
                <c:pt idx="452">
                  <c:v>600</c:v>
                </c:pt>
                <c:pt idx="453">
                  <c:v>1300</c:v>
                </c:pt>
                <c:pt idx="454">
                  <c:v>500</c:v>
                </c:pt>
                <c:pt idx="455">
                  <c:v>150</c:v>
                </c:pt>
                <c:pt idx="456">
                  <c:v>800</c:v>
                </c:pt>
                <c:pt idx="457">
                  <c:v>450</c:v>
                </c:pt>
                <c:pt idx="458">
                  <c:v>300</c:v>
                </c:pt>
                <c:pt idx="459">
                  <c:v>400</c:v>
                </c:pt>
                <c:pt idx="460">
                  <c:v>150</c:v>
                </c:pt>
                <c:pt idx="461">
                  <c:v>350</c:v>
                </c:pt>
                <c:pt idx="462">
                  <c:v>500</c:v>
                </c:pt>
                <c:pt idx="463">
                  <c:v>500</c:v>
                </c:pt>
                <c:pt idx="464">
                  <c:v>800</c:v>
                </c:pt>
                <c:pt idx="465">
                  <c:v>1200</c:v>
                </c:pt>
                <c:pt idx="466">
                  <c:v>1200</c:v>
                </c:pt>
                <c:pt idx="467">
                  <c:v>350</c:v>
                </c:pt>
                <c:pt idx="468">
                  <c:v>200</c:v>
                </c:pt>
                <c:pt idx="469">
                  <c:v>800</c:v>
                </c:pt>
                <c:pt idx="470">
                  <c:v>600</c:v>
                </c:pt>
                <c:pt idx="471">
                  <c:v>300</c:v>
                </c:pt>
                <c:pt idx="472">
                  <c:v>150</c:v>
                </c:pt>
                <c:pt idx="473">
                  <c:v>100</c:v>
                </c:pt>
                <c:pt idx="474">
                  <c:v>300</c:v>
                </c:pt>
                <c:pt idx="475">
                  <c:v>500</c:v>
                </c:pt>
                <c:pt idx="476">
                  <c:v>300</c:v>
                </c:pt>
                <c:pt idx="477">
                  <c:v>150</c:v>
                </c:pt>
                <c:pt idx="478">
                  <c:v>100</c:v>
                </c:pt>
                <c:pt idx="479">
                  <c:v>150</c:v>
                </c:pt>
                <c:pt idx="480">
                  <c:v>500</c:v>
                </c:pt>
                <c:pt idx="481">
                  <c:v>1500</c:v>
                </c:pt>
                <c:pt idx="482">
                  <c:v>300</c:v>
                </c:pt>
                <c:pt idx="483">
                  <c:v>400</c:v>
                </c:pt>
                <c:pt idx="484">
                  <c:v>600</c:v>
                </c:pt>
                <c:pt idx="485">
                  <c:v>200</c:v>
                </c:pt>
                <c:pt idx="486">
                  <c:v>250</c:v>
                </c:pt>
                <c:pt idx="487">
                  <c:v>300</c:v>
                </c:pt>
                <c:pt idx="488">
                  <c:v>300</c:v>
                </c:pt>
                <c:pt idx="489">
                  <c:v>400</c:v>
                </c:pt>
                <c:pt idx="490">
                  <c:v>500</c:v>
                </c:pt>
                <c:pt idx="491">
                  <c:v>200</c:v>
                </c:pt>
                <c:pt idx="492">
                  <c:v>200</c:v>
                </c:pt>
                <c:pt idx="493">
                  <c:v>300</c:v>
                </c:pt>
                <c:pt idx="494">
                  <c:v>500</c:v>
                </c:pt>
                <c:pt idx="495">
                  <c:v>500</c:v>
                </c:pt>
                <c:pt idx="496">
                  <c:v>200</c:v>
                </c:pt>
                <c:pt idx="497">
                  <c:v>150</c:v>
                </c:pt>
                <c:pt idx="498">
                  <c:v>500</c:v>
                </c:pt>
                <c:pt idx="499">
                  <c:v>1000</c:v>
                </c:pt>
                <c:pt idx="500">
                  <c:v>250</c:v>
                </c:pt>
                <c:pt idx="501">
                  <c:v>250</c:v>
                </c:pt>
                <c:pt idx="502">
                  <c:v>500</c:v>
                </c:pt>
                <c:pt idx="503">
                  <c:v>200</c:v>
                </c:pt>
                <c:pt idx="504">
                  <c:v>600</c:v>
                </c:pt>
                <c:pt idx="505">
                  <c:v>500</c:v>
                </c:pt>
                <c:pt idx="506">
                  <c:v>300</c:v>
                </c:pt>
                <c:pt idx="507">
                  <c:v>250</c:v>
                </c:pt>
                <c:pt idx="508">
                  <c:v>500</c:v>
                </c:pt>
                <c:pt idx="509">
                  <c:v>350</c:v>
                </c:pt>
                <c:pt idx="510">
                  <c:v>300</c:v>
                </c:pt>
                <c:pt idx="511">
                  <c:v>450</c:v>
                </c:pt>
                <c:pt idx="512">
                  <c:v>400</c:v>
                </c:pt>
                <c:pt idx="513">
                  <c:v>500</c:v>
                </c:pt>
                <c:pt idx="514">
                  <c:v>150</c:v>
                </c:pt>
                <c:pt idx="515">
                  <c:v>249</c:v>
                </c:pt>
                <c:pt idx="516">
                  <c:v>800</c:v>
                </c:pt>
                <c:pt idx="517">
                  <c:v>400</c:v>
                </c:pt>
                <c:pt idx="518">
                  <c:v>250</c:v>
                </c:pt>
                <c:pt idx="519">
                  <c:v>600</c:v>
                </c:pt>
                <c:pt idx="520">
                  <c:v>700</c:v>
                </c:pt>
                <c:pt idx="521">
                  <c:v>300</c:v>
                </c:pt>
                <c:pt idx="522">
                  <c:v>250</c:v>
                </c:pt>
                <c:pt idx="523">
                  <c:v>600</c:v>
                </c:pt>
                <c:pt idx="524">
                  <c:v>600</c:v>
                </c:pt>
                <c:pt idx="525">
                  <c:v>400</c:v>
                </c:pt>
                <c:pt idx="526">
                  <c:v>1100</c:v>
                </c:pt>
                <c:pt idx="527">
                  <c:v>500</c:v>
                </c:pt>
                <c:pt idx="528">
                  <c:v>900</c:v>
                </c:pt>
                <c:pt idx="529">
                  <c:v>600</c:v>
                </c:pt>
                <c:pt idx="530">
                  <c:v>1000</c:v>
                </c:pt>
                <c:pt idx="531">
                  <c:v>200</c:v>
                </c:pt>
                <c:pt idx="532">
                  <c:v>200</c:v>
                </c:pt>
                <c:pt idx="533">
                  <c:v>450</c:v>
                </c:pt>
                <c:pt idx="534">
                  <c:v>500</c:v>
                </c:pt>
                <c:pt idx="535">
                  <c:v>400</c:v>
                </c:pt>
                <c:pt idx="536">
                  <c:v>450</c:v>
                </c:pt>
                <c:pt idx="537">
                  <c:v>500</c:v>
                </c:pt>
                <c:pt idx="538">
                  <c:v>500</c:v>
                </c:pt>
                <c:pt idx="539">
                  <c:v>250</c:v>
                </c:pt>
                <c:pt idx="540">
                  <c:v>250</c:v>
                </c:pt>
                <c:pt idx="541">
                  <c:v>300</c:v>
                </c:pt>
                <c:pt idx="542">
                  <c:v>250</c:v>
                </c:pt>
                <c:pt idx="543">
                  <c:v>150</c:v>
                </c:pt>
                <c:pt idx="544">
                  <c:v>350</c:v>
                </c:pt>
                <c:pt idx="545">
                  <c:v>500</c:v>
                </c:pt>
                <c:pt idx="546">
                  <c:v>1000</c:v>
                </c:pt>
                <c:pt idx="547">
                  <c:v>120</c:v>
                </c:pt>
                <c:pt idx="548">
                  <c:v>700</c:v>
                </c:pt>
                <c:pt idx="549">
                  <c:v>600</c:v>
                </c:pt>
                <c:pt idx="550">
                  <c:v>1200</c:v>
                </c:pt>
                <c:pt idx="551">
                  <c:v>400</c:v>
                </c:pt>
                <c:pt idx="552">
                  <c:v>1000</c:v>
                </c:pt>
                <c:pt idx="553">
                  <c:v>800</c:v>
                </c:pt>
                <c:pt idx="554">
                  <c:v>500</c:v>
                </c:pt>
                <c:pt idx="555">
                  <c:v>400</c:v>
                </c:pt>
                <c:pt idx="556">
                  <c:v>600</c:v>
                </c:pt>
                <c:pt idx="557">
                  <c:v>400</c:v>
                </c:pt>
                <c:pt idx="558">
                  <c:v>200</c:v>
                </c:pt>
                <c:pt idx="559">
                  <c:v>1200</c:v>
                </c:pt>
                <c:pt idx="560">
                  <c:v>1100</c:v>
                </c:pt>
                <c:pt idx="561">
                  <c:v>300</c:v>
                </c:pt>
                <c:pt idx="562">
                  <c:v>100</c:v>
                </c:pt>
                <c:pt idx="563">
                  <c:v>250</c:v>
                </c:pt>
                <c:pt idx="564">
                  <c:v>250</c:v>
                </c:pt>
                <c:pt idx="565">
                  <c:v>500</c:v>
                </c:pt>
                <c:pt idx="566">
                  <c:v>500</c:v>
                </c:pt>
                <c:pt idx="567">
                  <c:v>900</c:v>
                </c:pt>
                <c:pt idx="568">
                  <c:v>450</c:v>
                </c:pt>
                <c:pt idx="569">
                  <c:v>1700</c:v>
                </c:pt>
                <c:pt idx="570">
                  <c:v>350</c:v>
                </c:pt>
                <c:pt idx="571">
                  <c:v>400</c:v>
                </c:pt>
                <c:pt idx="572">
                  <c:v>200</c:v>
                </c:pt>
                <c:pt idx="573">
                  <c:v>300</c:v>
                </c:pt>
                <c:pt idx="574">
                  <c:v>250</c:v>
                </c:pt>
                <c:pt idx="575">
                  <c:v>250</c:v>
                </c:pt>
                <c:pt idx="576">
                  <c:v>1000</c:v>
                </c:pt>
                <c:pt idx="577">
                  <c:v>500</c:v>
                </c:pt>
                <c:pt idx="578">
                  <c:v>400</c:v>
                </c:pt>
                <c:pt idx="579">
                  <c:v>500</c:v>
                </c:pt>
                <c:pt idx="580">
                  <c:v>800</c:v>
                </c:pt>
                <c:pt idx="581">
                  <c:v>500</c:v>
                </c:pt>
                <c:pt idx="582">
                  <c:v>500</c:v>
                </c:pt>
                <c:pt idx="583">
                  <c:v>150</c:v>
                </c:pt>
                <c:pt idx="584">
                  <c:v>400</c:v>
                </c:pt>
                <c:pt idx="585">
                  <c:v>500</c:v>
                </c:pt>
                <c:pt idx="586">
                  <c:v>500</c:v>
                </c:pt>
                <c:pt idx="587">
                  <c:v>150</c:v>
                </c:pt>
                <c:pt idx="588">
                  <c:v>500</c:v>
                </c:pt>
                <c:pt idx="589">
                  <c:v>1000</c:v>
                </c:pt>
                <c:pt idx="590">
                  <c:v>299</c:v>
                </c:pt>
                <c:pt idx="591">
                  <c:v>200</c:v>
                </c:pt>
                <c:pt idx="592">
                  <c:v>200</c:v>
                </c:pt>
                <c:pt idx="593">
                  <c:v>700</c:v>
                </c:pt>
                <c:pt idx="594">
                  <c:v>450</c:v>
                </c:pt>
                <c:pt idx="595">
                  <c:v>200</c:v>
                </c:pt>
                <c:pt idx="596">
                  <c:v>350</c:v>
                </c:pt>
                <c:pt idx="597">
                  <c:v>300</c:v>
                </c:pt>
                <c:pt idx="598">
                  <c:v>1300</c:v>
                </c:pt>
                <c:pt idx="599">
                  <c:v>100</c:v>
                </c:pt>
                <c:pt idx="600">
                  <c:v>350</c:v>
                </c:pt>
                <c:pt idx="601">
                  <c:v>400</c:v>
                </c:pt>
                <c:pt idx="602">
                  <c:v>200</c:v>
                </c:pt>
                <c:pt idx="603">
                  <c:v>250</c:v>
                </c:pt>
                <c:pt idx="604">
                  <c:v>800</c:v>
                </c:pt>
                <c:pt idx="605">
                  <c:v>500</c:v>
                </c:pt>
                <c:pt idx="606">
                  <c:v>500</c:v>
                </c:pt>
                <c:pt idx="607">
                  <c:v>800</c:v>
                </c:pt>
                <c:pt idx="608">
                  <c:v>500</c:v>
                </c:pt>
                <c:pt idx="609">
                  <c:v>700</c:v>
                </c:pt>
                <c:pt idx="610">
                  <c:v>300</c:v>
                </c:pt>
                <c:pt idx="611">
                  <c:v>300</c:v>
                </c:pt>
                <c:pt idx="612">
                  <c:v>300</c:v>
                </c:pt>
                <c:pt idx="613">
                  <c:v>500</c:v>
                </c:pt>
                <c:pt idx="614">
                  <c:v>800</c:v>
                </c:pt>
                <c:pt idx="615">
                  <c:v>400</c:v>
                </c:pt>
                <c:pt idx="616">
                  <c:v>1000</c:v>
                </c:pt>
                <c:pt idx="617">
                  <c:v>900</c:v>
                </c:pt>
                <c:pt idx="618">
                  <c:v>500</c:v>
                </c:pt>
                <c:pt idx="619">
                  <c:v>500</c:v>
                </c:pt>
                <c:pt idx="620">
                  <c:v>200</c:v>
                </c:pt>
                <c:pt idx="621">
                  <c:v>250</c:v>
                </c:pt>
                <c:pt idx="622">
                  <c:v>300</c:v>
                </c:pt>
                <c:pt idx="623">
                  <c:v>300</c:v>
                </c:pt>
                <c:pt idx="624">
                  <c:v>150</c:v>
                </c:pt>
                <c:pt idx="625">
                  <c:v>300</c:v>
                </c:pt>
                <c:pt idx="626">
                  <c:v>200</c:v>
                </c:pt>
                <c:pt idx="627">
                  <c:v>300</c:v>
                </c:pt>
                <c:pt idx="628">
                  <c:v>250</c:v>
                </c:pt>
                <c:pt idx="629">
                  <c:v>300</c:v>
                </c:pt>
                <c:pt idx="630">
                  <c:v>1000</c:v>
                </c:pt>
                <c:pt idx="631">
                  <c:v>1000</c:v>
                </c:pt>
                <c:pt idx="632">
                  <c:v>1000</c:v>
                </c:pt>
                <c:pt idx="633">
                  <c:v>550</c:v>
                </c:pt>
                <c:pt idx="634">
                  <c:v>300</c:v>
                </c:pt>
                <c:pt idx="635">
                  <c:v>150</c:v>
                </c:pt>
                <c:pt idx="636">
                  <c:v>250</c:v>
                </c:pt>
                <c:pt idx="637">
                  <c:v>200</c:v>
                </c:pt>
                <c:pt idx="638">
                  <c:v>200</c:v>
                </c:pt>
                <c:pt idx="639">
                  <c:v>800</c:v>
                </c:pt>
                <c:pt idx="640">
                  <c:v>600</c:v>
                </c:pt>
                <c:pt idx="641">
                  <c:v>250</c:v>
                </c:pt>
                <c:pt idx="642">
                  <c:v>600</c:v>
                </c:pt>
                <c:pt idx="643">
                  <c:v>400</c:v>
                </c:pt>
                <c:pt idx="644">
                  <c:v>1000</c:v>
                </c:pt>
                <c:pt idx="645">
                  <c:v>1000</c:v>
                </c:pt>
                <c:pt idx="646">
                  <c:v>250</c:v>
                </c:pt>
                <c:pt idx="647">
                  <c:v>1100</c:v>
                </c:pt>
                <c:pt idx="648">
                  <c:v>400</c:v>
                </c:pt>
                <c:pt idx="649">
                  <c:v>700</c:v>
                </c:pt>
                <c:pt idx="650">
                  <c:v>180</c:v>
                </c:pt>
                <c:pt idx="651">
                  <c:v>599</c:v>
                </c:pt>
                <c:pt idx="652">
                  <c:v>500</c:v>
                </c:pt>
                <c:pt idx="653">
                  <c:v>700</c:v>
                </c:pt>
                <c:pt idx="654">
                  <c:v>1500</c:v>
                </c:pt>
                <c:pt idx="655">
                  <c:v>200</c:v>
                </c:pt>
                <c:pt idx="656">
                  <c:v>300</c:v>
                </c:pt>
                <c:pt idx="657">
                  <c:v>350</c:v>
                </c:pt>
                <c:pt idx="658">
                  <c:v>1000</c:v>
                </c:pt>
                <c:pt idx="659">
                  <c:v>1000</c:v>
                </c:pt>
                <c:pt idx="660">
                  <c:v>1400</c:v>
                </c:pt>
                <c:pt idx="661">
                  <c:v>200</c:v>
                </c:pt>
                <c:pt idx="662">
                  <c:v>150</c:v>
                </c:pt>
                <c:pt idx="663">
                  <c:v>300</c:v>
                </c:pt>
                <c:pt idx="664">
                  <c:v>400</c:v>
                </c:pt>
                <c:pt idx="665">
                  <c:v>350</c:v>
                </c:pt>
                <c:pt idx="666">
                  <c:v>300</c:v>
                </c:pt>
                <c:pt idx="667">
                  <c:v>250</c:v>
                </c:pt>
                <c:pt idx="668">
                  <c:v>250</c:v>
                </c:pt>
                <c:pt idx="669">
                  <c:v>300</c:v>
                </c:pt>
                <c:pt idx="670">
                  <c:v>200</c:v>
                </c:pt>
                <c:pt idx="671">
                  <c:v>650</c:v>
                </c:pt>
                <c:pt idx="672">
                  <c:v>150</c:v>
                </c:pt>
                <c:pt idx="673">
                  <c:v>1100</c:v>
                </c:pt>
                <c:pt idx="674">
                  <c:v>300</c:v>
                </c:pt>
                <c:pt idx="675">
                  <c:v>300</c:v>
                </c:pt>
                <c:pt idx="676">
                  <c:v>250</c:v>
                </c:pt>
                <c:pt idx="677">
                  <c:v>250</c:v>
                </c:pt>
                <c:pt idx="678">
                  <c:v>750</c:v>
                </c:pt>
                <c:pt idx="679">
                  <c:v>700</c:v>
                </c:pt>
                <c:pt idx="680">
                  <c:v>1400</c:v>
                </c:pt>
                <c:pt idx="681">
                  <c:v>1500</c:v>
                </c:pt>
                <c:pt idx="682">
                  <c:v>1000</c:v>
                </c:pt>
                <c:pt idx="683">
                  <c:v>550</c:v>
                </c:pt>
                <c:pt idx="684">
                  <c:v>400</c:v>
                </c:pt>
                <c:pt idx="685">
                  <c:v>400</c:v>
                </c:pt>
                <c:pt idx="686">
                  <c:v>250</c:v>
                </c:pt>
                <c:pt idx="687">
                  <c:v>600</c:v>
                </c:pt>
                <c:pt idx="688">
                  <c:v>200</c:v>
                </c:pt>
                <c:pt idx="689">
                  <c:v>1200</c:v>
                </c:pt>
                <c:pt idx="690">
                  <c:v>350</c:v>
                </c:pt>
                <c:pt idx="691">
                  <c:v>300</c:v>
                </c:pt>
                <c:pt idx="692">
                  <c:v>700</c:v>
                </c:pt>
                <c:pt idx="693">
                  <c:v>200</c:v>
                </c:pt>
                <c:pt idx="694">
                  <c:v>400</c:v>
                </c:pt>
                <c:pt idx="695">
                  <c:v>200</c:v>
                </c:pt>
                <c:pt idx="696">
                  <c:v>450</c:v>
                </c:pt>
                <c:pt idx="697">
                  <c:v>400</c:v>
                </c:pt>
                <c:pt idx="698">
                  <c:v>500</c:v>
                </c:pt>
                <c:pt idx="699">
                  <c:v>200</c:v>
                </c:pt>
                <c:pt idx="700">
                  <c:v>250</c:v>
                </c:pt>
                <c:pt idx="701">
                  <c:v>500</c:v>
                </c:pt>
                <c:pt idx="702">
                  <c:v>500</c:v>
                </c:pt>
                <c:pt idx="703">
                  <c:v>350</c:v>
                </c:pt>
                <c:pt idx="704">
                  <c:v>400</c:v>
                </c:pt>
                <c:pt idx="705">
                  <c:v>800</c:v>
                </c:pt>
                <c:pt idx="706">
                  <c:v>700</c:v>
                </c:pt>
                <c:pt idx="707">
                  <c:v>200</c:v>
                </c:pt>
                <c:pt idx="708">
                  <c:v>200</c:v>
                </c:pt>
                <c:pt idx="709">
                  <c:v>200</c:v>
                </c:pt>
                <c:pt idx="710">
                  <c:v>500</c:v>
                </c:pt>
                <c:pt idx="711">
                  <c:v>600</c:v>
                </c:pt>
                <c:pt idx="712">
                  <c:v>500</c:v>
                </c:pt>
                <c:pt idx="713">
                  <c:v>300</c:v>
                </c:pt>
                <c:pt idx="714">
                  <c:v>400</c:v>
                </c:pt>
                <c:pt idx="715">
                  <c:v>650</c:v>
                </c:pt>
                <c:pt idx="716">
                  <c:v>150</c:v>
                </c:pt>
                <c:pt idx="717">
                  <c:v>250</c:v>
                </c:pt>
                <c:pt idx="718">
                  <c:v>300</c:v>
                </c:pt>
                <c:pt idx="719">
                  <c:v>200</c:v>
                </c:pt>
                <c:pt idx="720">
                  <c:v>300</c:v>
                </c:pt>
                <c:pt idx="721">
                  <c:v>600</c:v>
                </c:pt>
                <c:pt idx="722">
                  <c:v>400</c:v>
                </c:pt>
                <c:pt idx="723">
                  <c:v>500</c:v>
                </c:pt>
                <c:pt idx="724">
                  <c:v>350</c:v>
                </c:pt>
                <c:pt idx="725">
                  <c:v>600</c:v>
                </c:pt>
                <c:pt idx="726">
                  <c:v>350</c:v>
                </c:pt>
                <c:pt idx="727">
                  <c:v>150</c:v>
                </c:pt>
                <c:pt idx="728">
                  <c:v>400</c:v>
                </c:pt>
                <c:pt idx="729">
                  <c:v>1100</c:v>
                </c:pt>
                <c:pt idx="730">
                  <c:v>400</c:v>
                </c:pt>
                <c:pt idx="731">
                  <c:v>400</c:v>
                </c:pt>
                <c:pt idx="732">
                  <c:v>200</c:v>
                </c:pt>
                <c:pt idx="733">
                  <c:v>400</c:v>
                </c:pt>
                <c:pt idx="734">
                  <c:v>1100</c:v>
                </c:pt>
                <c:pt idx="735">
                  <c:v>400</c:v>
                </c:pt>
                <c:pt idx="736">
                  <c:v>900</c:v>
                </c:pt>
                <c:pt idx="737">
                  <c:v>400</c:v>
                </c:pt>
                <c:pt idx="738">
                  <c:v>450</c:v>
                </c:pt>
                <c:pt idx="739">
                  <c:v>500</c:v>
                </c:pt>
                <c:pt idx="740">
                  <c:v>900</c:v>
                </c:pt>
                <c:pt idx="741">
                  <c:v>900</c:v>
                </c:pt>
                <c:pt idx="742">
                  <c:v>1200</c:v>
                </c:pt>
                <c:pt idx="743">
                  <c:v>1200</c:v>
                </c:pt>
                <c:pt idx="744">
                  <c:v>500</c:v>
                </c:pt>
                <c:pt idx="745">
                  <c:v>400</c:v>
                </c:pt>
                <c:pt idx="746">
                  <c:v>500</c:v>
                </c:pt>
                <c:pt idx="747">
                  <c:v>400</c:v>
                </c:pt>
                <c:pt idx="748">
                  <c:v>200</c:v>
                </c:pt>
                <c:pt idx="749">
                  <c:v>250</c:v>
                </c:pt>
                <c:pt idx="750">
                  <c:v>500</c:v>
                </c:pt>
                <c:pt idx="751">
                  <c:v>600</c:v>
                </c:pt>
                <c:pt idx="752">
                  <c:v>150</c:v>
                </c:pt>
                <c:pt idx="753">
                  <c:v>500</c:v>
                </c:pt>
                <c:pt idx="754">
                  <c:v>500</c:v>
                </c:pt>
                <c:pt idx="755">
                  <c:v>300</c:v>
                </c:pt>
                <c:pt idx="756">
                  <c:v>800</c:v>
                </c:pt>
                <c:pt idx="757">
                  <c:v>400</c:v>
                </c:pt>
                <c:pt idx="758">
                  <c:v>500</c:v>
                </c:pt>
                <c:pt idx="759">
                  <c:v>550</c:v>
                </c:pt>
                <c:pt idx="760">
                  <c:v>400</c:v>
                </c:pt>
                <c:pt idx="761">
                  <c:v>400</c:v>
                </c:pt>
                <c:pt idx="762">
                  <c:v>300</c:v>
                </c:pt>
                <c:pt idx="763">
                  <c:v>200</c:v>
                </c:pt>
                <c:pt idx="764">
                  <c:v>200</c:v>
                </c:pt>
                <c:pt idx="765">
                  <c:v>300</c:v>
                </c:pt>
                <c:pt idx="766">
                  <c:v>500</c:v>
                </c:pt>
                <c:pt idx="767">
                  <c:v>300</c:v>
                </c:pt>
                <c:pt idx="768">
                  <c:v>200</c:v>
                </c:pt>
                <c:pt idx="769">
                  <c:v>250</c:v>
                </c:pt>
                <c:pt idx="770">
                  <c:v>350</c:v>
                </c:pt>
                <c:pt idx="771">
                  <c:v>400</c:v>
                </c:pt>
                <c:pt idx="772">
                  <c:v>600</c:v>
                </c:pt>
                <c:pt idx="773">
                  <c:v>200</c:v>
                </c:pt>
                <c:pt idx="774">
                  <c:v>200</c:v>
                </c:pt>
                <c:pt idx="775">
                  <c:v>300</c:v>
                </c:pt>
                <c:pt idx="776">
                  <c:v>450</c:v>
                </c:pt>
                <c:pt idx="777">
                  <c:v>850</c:v>
                </c:pt>
                <c:pt idx="778">
                  <c:v>250</c:v>
                </c:pt>
                <c:pt idx="779">
                  <c:v>500</c:v>
                </c:pt>
                <c:pt idx="780">
                  <c:v>150</c:v>
                </c:pt>
                <c:pt idx="781">
                  <c:v>200</c:v>
                </c:pt>
                <c:pt idx="782">
                  <c:v>300</c:v>
                </c:pt>
                <c:pt idx="783">
                  <c:v>400</c:v>
                </c:pt>
                <c:pt idx="784">
                  <c:v>300</c:v>
                </c:pt>
                <c:pt idx="785">
                  <c:v>300</c:v>
                </c:pt>
                <c:pt idx="786">
                  <c:v>200</c:v>
                </c:pt>
                <c:pt idx="787">
                  <c:v>260</c:v>
                </c:pt>
                <c:pt idx="788">
                  <c:v>300</c:v>
                </c:pt>
                <c:pt idx="789">
                  <c:v>1500</c:v>
                </c:pt>
                <c:pt idx="790">
                  <c:v>150</c:v>
                </c:pt>
                <c:pt idx="791">
                  <c:v>200</c:v>
                </c:pt>
                <c:pt idx="792">
                  <c:v>150</c:v>
                </c:pt>
                <c:pt idx="793">
                  <c:v>1400</c:v>
                </c:pt>
                <c:pt idx="794">
                  <c:v>350</c:v>
                </c:pt>
                <c:pt idx="795">
                  <c:v>1500</c:v>
                </c:pt>
                <c:pt idx="796">
                  <c:v>600</c:v>
                </c:pt>
                <c:pt idx="797">
                  <c:v>400</c:v>
                </c:pt>
                <c:pt idx="798">
                  <c:v>1100</c:v>
                </c:pt>
                <c:pt idx="799">
                  <c:v>250</c:v>
                </c:pt>
                <c:pt idx="800">
                  <c:v>200</c:v>
                </c:pt>
                <c:pt idx="801">
                  <c:v>500</c:v>
                </c:pt>
                <c:pt idx="802">
                  <c:v>250</c:v>
                </c:pt>
                <c:pt idx="803">
                  <c:v>500</c:v>
                </c:pt>
                <c:pt idx="804">
                  <c:v>300</c:v>
                </c:pt>
                <c:pt idx="805">
                  <c:v>350</c:v>
                </c:pt>
                <c:pt idx="806">
                  <c:v>250</c:v>
                </c:pt>
                <c:pt idx="807">
                  <c:v>1200</c:v>
                </c:pt>
                <c:pt idx="808">
                  <c:v>1000</c:v>
                </c:pt>
                <c:pt idx="809">
                  <c:v>550</c:v>
                </c:pt>
                <c:pt idx="810">
                  <c:v>200</c:v>
                </c:pt>
                <c:pt idx="811">
                  <c:v>600</c:v>
                </c:pt>
                <c:pt idx="812">
                  <c:v>400</c:v>
                </c:pt>
                <c:pt idx="813">
                  <c:v>100</c:v>
                </c:pt>
                <c:pt idx="814">
                  <c:v>100</c:v>
                </c:pt>
                <c:pt idx="815">
                  <c:v>500</c:v>
                </c:pt>
                <c:pt idx="816">
                  <c:v>500</c:v>
                </c:pt>
                <c:pt idx="817">
                  <c:v>150</c:v>
                </c:pt>
                <c:pt idx="818">
                  <c:v>1500</c:v>
                </c:pt>
                <c:pt idx="819">
                  <c:v>300</c:v>
                </c:pt>
                <c:pt idx="820">
                  <c:v>400</c:v>
                </c:pt>
                <c:pt idx="821">
                  <c:v>600</c:v>
                </c:pt>
                <c:pt idx="822">
                  <c:v>400</c:v>
                </c:pt>
                <c:pt idx="823">
                  <c:v>400</c:v>
                </c:pt>
                <c:pt idx="824">
                  <c:v>400</c:v>
                </c:pt>
                <c:pt idx="825">
                  <c:v>400</c:v>
                </c:pt>
                <c:pt idx="826">
                  <c:v>400</c:v>
                </c:pt>
                <c:pt idx="827">
                  <c:v>550</c:v>
                </c:pt>
                <c:pt idx="828">
                  <c:v>400</c:v>
                </c:pt>
                <c:pt idx="829">
                  <c:v>300</c:v>
                </c:pt>
                <c:pt idx="830">
                  <c:v>500</c:v>
                </c:pt>
                <c:pt idx="831">
                  <c:v>1000</c:v>
                </c:pt>
                <c:pt idx="832">
                  <c:v>600</c:v>
                </c:pt>
                <c:pt idx="833">
                  <c:v>250</c:v>
                </c:pt>
                <c:pt idx="834">
                  <c:v>500</c:v>
                </c:pt>
                <c:pt idx="835">
                  <c:v>200</c:v>
                </c:pt>
                <c:pt idx="836">
                  <c:v>150</c:v>
                </c:pt>
                <c:pt idx="837">
                  <c:v>300</c:v>
                </c:pt>
                <c:pt idx="838">
                  <c:v>500</c:v>
                </c:pt>
                <c:pt idx="839">
                  <c:v>400</c:v>
                </c:pt>
                <c:pt idx="840">
                  <c:v>350</c:v>
                </c:pt>
                <c:pt idx="841">
                  <c:v>200</c:v>
                </c:pt>
                <c:pt idx="842">
                  <c:v>200</c:v>
                </c:pt>
                <c:pt idx="843">
                  <c:v>650</c:v>
                </c:pt>
                <c:pt idx="844">
                  <c:v>400</c:v>
                </c:pt>
                <c:pt idx="845">
                  <c:v>300</c:v>
                </c:pt>
                <c:pt idx="846">
                  <c:v>1100</c:v>
                </c:pt>
                <c:pt idx="847">
                  <c:v>300</c:v>
                </c:pt>
                <c:pt idx="848">
                  <c:v>200</c:v>
                </c:pt>
                <c:pt idx="849">
                  <c:v>750</c:v>
                </c:pt>
                <c:pt idx="850">
                  <c:v>250</c:v>
                </c:pt>
                <c:pt idx="851">
                  <c:v>200</c:v>
                </c:pt>
                <c:pt idx="852">
                  <c:v>1400</c:v>
                </c:pt>
                <c:pt idx="853">
                  <c:v>200</c:v>
                </c:pt>
                <c:pt idx="854">
                  <c:v>350</c:v>
                </c:pt>
                <c:pt idx="855">
                  <c:v>300</c:v>
                </c:pt>
                <c:pt idx="856">
                  <c:v>200</c:v>
                </c:pt>
                <c:pt idx="857">
                  <c:v>900</c:v>
                </c:pt>
                <c:pt idx="858">
                  <c:v>350</c:v>
                </c:pt>
                <c:pt idx="859">
                  <c:v>500</c:v>
                </c:pt>
                <c:pt idx="860">
                  <c:v>400</c:v>
                </c:pt>
                <c:pt idx="861">
                  <c:v>800</c:v>
                </c:pt>
                <c:pt idx="862">
                  <c:v>700</c:v>
                </c:pt>
                <c:pt idx="863">
                  <c:v>500</c:v>
                </c:pt>
                <c:pt idx="864">
                  <c:v>200</c:v>
                </c:pt>
                <c:pt idx="865">
                  <c:v>220</c:v>
                </c:pt>
                <c:pt idx="866">
                  <c:v>450</c:v>
                </c:pt>
                <c:pt idx="867">
                  <c:v>1100</c:v>
                </c:pt>
                <c:pt idx="868">
                  <c:v>300</c:v>
                </c:pt>
                <c:pt idx="869">
                  <c:v>400</c:v>
                </c:pt>
                <c:pt idx="870">
                  <c:v>450</c:v>
                </c:pt>
                <c:pt idx="871">
                  <c:v>150</c:v>
                </c:pt>
                <c:pt idx="872">
                  <c:v>400</c:v>
                </c:pt>
                <c:pt idx="873">
                  <c:v>400</c:v>
                </c:pt>
                <c:pt idx="874">
                  <c:v>250</c:v>
                </c:pt>
                <c:pt idx="875">
                  <c:v>300</c:v>
                </c:pt>
                <c:pt idx="876">
                  <c:v>350</c:v>
                </c:pt>
                <c:pt idx="877">
                  <c:v>200</c:v>
                </c:pt>
                <c:pt idx="878">
                  <c:v>250</c:v>
                </c:pt>
                <c:pt idx="879">
                  <c:v>450</c:v>
                </c:pt>
                <c:pt idx="880">
                  <c:v>750</c:v>
                </c:pt>
                <c:pt idx="881">
                  <c:v>200</c:v>
                </c:pt>
                <c:pt idx="882">
                  <c:v>350</c:v>
                </c:pt>
                <c:pt idx="883">
                  <c:v>350</c:v>
                </c:pt>
                <c:pt idx="884">
                  <c:v>350</c:v>
                </c:pt>
                <c:pt idx="885">
                  <c:v>300</c:v>
                </c:pt>
                <c:pt idx="886">
                  <c:v>900</c:v>
                </c:pt>
                <c:pt idx="887">
                  <c:v>400</c:v>
                </c:pt>
                <c:pt idx="888">
                  <c:v>500</c:v>
                </c:pt>
                <c:pt idx="889">
                  <c:v>250</c:v>
                </c:pt>
                <c:pt idx="890">
                  <c:v>800</c:v>
                </c:pt>
                <c:pt idx="891">
                  <c:v>200</c:v>
                </c:pt>
                <c:pt idx="892">
                  <c:v>150</c:v>
                </c:pt>
                <c:pt idx="893">
                  <c:v>600</c:v>
                </c:pt>
                <c:pt idx="894">
                  <c:v>200</c:v>
                </c:pt>
                <c:pt idx="895">
                  <c:v>200</c:v>
                </c:pt>
                <c:pt idx="896">
                  <c:v>650</c:v>
                </c:pt>
                <c:pt idx="897">
                  <c:v>400</c:v>
                </c:pt>
                <c:pt idx="898">
                  <c:v>300</c:v>
                </c:pt>
                <c:pt idx="899">
                  <c:v>150</c:v>
                </c:pt>
                <c:pt idx="900">
                  <c:v>600</c:v>
                </c:pt>
                <c:pt idx="901">
                  <c:v>400</c:v>
                </c:pt>
                <c:pt idx="902">
                  <c:v>350</c:v>
                </c:pt>
                <c:pt idx="903">
                  <c:v>250</c:v>
                </c:pt>
                <c:pt idx="904">
                  <c:v>150</c:v>
                </c:pt>
                <c:pt idx="905">
                  <c:v>250</c:v>
                </c:pt>
                <c:pt idx="906">
                  <c:v>200</c:v>
                </c:pt>
                <c:pt idx="907">
                  <c:v>300</c:v>
                </c:pt>
                <c:pt idx="908">
                  <c:v>400</c:v>
                </c:pt>
                <c:pt idx="909">
                  <c:v>150</c:v>
                </c:pt>
                <c:pt idx="910">
                  <c:v>100</c:v>
                </c:pt>
                <c:pt idx="911">
                  <c:v>400</c:v>
                </c:pt>
                <c:pt idx="912">
                  <c:v>400</c:v>
                </c:pt>
                <c:pt idx="913">
                  <c:v>400</c:v>
                </c:pt>
                <c:pt idx="914">
                  <c:v>300</c:v>
                </c:pt>
                <c:pt idx="915">
                  <c:v>600</c:v>
                </c:pt>
                <c:pt idx="916">
                  <c:v>350</c:v>
                </c:pt>
                <c:pt idx="917">
                  <c:v>500</c:v>
                </c:pt>
                <c:pt idx="918">
                  <c:v>250</c:v>
                </c:pt>
                <c:pt idx="919">
                  <c:v>200</c:v>
                </c:pt>
                <c:pt idx="920">
                  <c:v>300</c:v>
                </c:pt>
                <c:pt idx="921">
                  <c:v>1000</c:v>
                </c:pt>
                <c:pt idx="922">
                  <c:v>350</c:v>
                </c:pt>
                <c:pt idx="923">
                  <c:v>1200</c:v>
                </c:pt>
                <c:pt idx="924">
                  <c:v>1000</c:v>
                </c:pt>
                <c:pt idx="925">
                  <c:v>300</c:v>
                </c:pt>
                <c:pt idx="926">
                  <c:v>400</c:v>
                </c:pt>
                <c:pt idx="927">
                  <c:v>150</c:v>
                </c:pt>
                <c:pt idx="928">
                  <c:v>250</c:v>
                </c:pt>
                <c:pt idx="929">
                  <c:v>400</c:v>
                </c:pt>
                <c:pt idx="930">
                  <c:v>500</c:v>
                </c:pt>
                <c:pt idx="931">
                  <c:v>200</c:v>
                </c:pt>
                <c:pt idx="932">
                  <c:v>200</c:v>
                </c:pt>
                <c:pt idx="933">
                  <c:v>150</c:v>
                </c:pt>
                <c:pt idx="934">
                  <c:v>200</c:v>
                </c:pt>
                <c:pt idx="935">
                  <c:v>200</c:v>
                </c:pt>
                <c:pt idx="936">
                  <c:v>400</c:v>
                </c:pt>
                <c:pt idx="937">
                  <c:v>350</c:v>
                </c:pt>
                <c:pt idx="938">
                  <c:v>250</c:v>
                </c:pt>
                <c:pt idx="939">
                  <c:v>150</c:v>
                </c:pt>
                <c:pt idx="940">
                  <c:v>150</c:v>
                </c:pt>
                <c:pt idx="941">
                  <c:v>150</c:v>
                </c:pt>
                <c:pt idx="942">
                  <c:v>300</c:v>
                </c:pt>
                <c:pt idx="943">
                  <c:v>200</c:v>
                </c:pt>
                <c:pt idx="944">
                  <c:v>300</c:v>
                </c:pt>
                <c:pt idx="945">
                  <c:v>120</c:v>
                </c:pt>
                <c:pt idx="946">
                  <c:v>500</c:v>
                </c:pt>
                <c:pt idx="947">
                  <c:v>1400</c:v>
                </c:pt>
                <c:pt idx="948">
                  <c:v>450</c:v>
                </c:pt>
                <c:pt idx="949">
                  <c:v>250</c:v>
                </c:pt>
                <c:pt idx="950">
                  <c:v>500</c:v>
                </c:pt>
                <c:pt idx="951">
                  <c:v>1000</c:v>
                </c:pt>
                <c:pt idx="952">
                  <c:v>1200</c:v>
                </c:pt>
                <c:pt idx="953">
                  <c:v>350</c:v>
                </c:pt>
                <c:pt idx="954">
                  <c:v>1100</c:v>
                </c:pt>
                <c:pt idx="955">
                  <c:v>600</c:v>
                </c:pt>
                <c:pt idx="956">
                  <c:v>1200</c:v>
                </c:pt>
                <c:pt idx="957">
                  <c:v>250</c:v>
                </c:pt>
                <c:pt idx="958">
                  <c:v>300</c:v>
                </c:pt>
                <c:pt idx="959">
                  <c:v>400</c:v>
                </c:pt>
                <c:pt idx="960">
                  <c:v>300</c:v>
                </c:pt>
                <c:pt idx="961">
                  <c:v>200</c:v>
                </c:pt>
                <c:pt idx="962">
                  <c:v>300</c:v>
                </c:pt>
                <c:pt idx="963">
                  <c:v>250</c:v>
                </c:pt>
                <c:pt idx="964">
                  <c:v>200</c:v>
                </c:pt>
                <c:pt idx="965">
                  <c:v>300</c:v>
                </c:pt>
                <c:pt idx="966">
                  <c:v>450</c:v>
                </c:pt>
                <c:pt idx="967">
                  <c:v>193</c:v>
                </c:pt>
                <c:pt idx="968">
                  <c:v>600</c:v>
                </c:pt>
                <c:pt idx="969">
                  <c:v>400</c:v>
                </c:pt>
                <c:pt idx="970">
                  <c:v>400</c:v>
                </c:pt>
                <c:pt idx="971">
                  <c:v>200</c:v>
                </c:pt>
                <c:pt idx="972">
                  <c:v>400</c:v>
                </c:pt>
                <c:pt idx="973">
                  <c:v>600</c:v>
                </c:pt>
                <c:pt idx="974">
                  <c:v>600</c:v>
                </c:pt>
                <c:pt idx="975">
                  <c:v>200</c:v>
                </c:pt>
                <c:pt idx="976">
                  <c:v>350</c:v>
                </c:pt>
                <c:pt idx="977">
                  <c:v>300</c:v>
                </c:pt>
                <c:pt idx="978">
                  <c:v>200</c:v>
                </c:pt>
                <c:pt idx="979">
                  <c:v>400</c:v>
                </c:pt>
                <c:pt idx="980">
                  <c:v>1300</c:v>
                </c:pt>
                <c:pt idx="981">
                  <c:v>850</c:v>
                </c:pt>
                <c:pt idx="982">
                  <c:v>300</c:v>
                </c:pt>
                <c:pt idx="983">
                  <c:v>1000</c:v>
                </c:pt>
                <c:pt idx="984">
                  <c:v>450</c:v>
                </c:pt>
                <c:pt idx="985">
                  <c:v>300</c:v>
                </c:pt>
                <c:pt idx="986">
                  <c:v>250</c:v>
                </c:pt>
                <c:pt idx="987">
                  <c:v>450</c:v>
                </c:pt>
                <c:pt idx="988">
                  <c:v>150</c:v>
                </c:pt>
                <c:pt idx="989">
                  <c:v>350</c:v>
                </c:pt>
                <c:pt idx="990">
                  <c:v>800</c:v>
                </c:pt>
                <c:pt idx="991">
                  <c:v>500</c:v>
                </c:pt>
                <c:pt idx="992">
                  <c:v>700</c:v>
                </c:pt>
                <c:pt idx="993">
                  <c:v>400</c:v>
                </c:pt>
                <c:pt idx="994">
                  <c:v>350</c:v>
                </c:pt>
                <c:pt idx="995">
                  <c:v>200</c:v>
                </c:pt>
                <c:pt idx="996">
                  <c:v>250</c:v>
                </c:pt>
                <c:pt idx="997">
                  <c:v>450</c:v>
                </c:pt>
                <c:pt idx="998">
                  <c:v>150</c:v>
                </c:pt>
                <c:pt idx="999">
                  <c:v>250</c:v>
                </c:pt>
                <c:pt idx="1000">
                  <c:v>400</c:v>
                </c:pt>
                <c:pt idx="1001">
                  <c:v>100</c:v>
                </c:pt>
                <c:pt idx="1002">
                  <c:v>350</c:v>
                </c:pt>
                <c:pt idx="1003">
                  <c:v>200</c:v>
                </c:pt>
                <c:pt idx="1004">
                  <c:v>600</c:v>
                </c:pt>
                <c:pt idx="1005">
                  <c:v>400</c:v>
                </c:pt>
                <c:pt idx="1006">
                  <c:v>499</c:v>
                </c:pt>
                <c:pt idx="1007">
                  <c:v>250</c:v>
                </c:pt>
                <c:pt idx="1008">
                  <c:v>250</c:v>
                </c:pt>
                <c:pt idx="1009">
                  <c:v>500</c:v>
                </c:pt>
                <c:pt idx="1010">
                  <c:v>250</c:v>
                </c:pt>
                <c:pt idx="1011">
                  <c:v>350</c:v>
                </c:pt>
                <c:pt idx="1012">
                  <c:v>140</c:v>
                </c:pt>
                <c:pt idx="1013">
                  <c:v>200</c:v>
                </c:pt>
                <c:pt idx="1014">
                  <c:v>500</c:v>
                </c:pt>
                <c:pt idx="1015">
                  <c:v>400</c:v>
                </c:pt>
                <c:pt idx="1016">
                  <c:v>400</c:v>
                </c:pt>
                <c:pt idx="1017">
                  <c:v>200</c:v>
                </c:pt>
                <c:pt idx="1018">
                  <c:v>250</c:v>
                </c:pt>
                <c:pt idx="1019">
                  <c:v>200</c:v>
                </c:pt>
                <c:pt idx="1020">
                  <c:v>300</c:v>
                </c:pt>
                <c:pt idx="1021">
                  <c:v>600</c:v>
                </c:pt>
                <c:pt idx="1022">
                  <c:v>600</c:v>
                </c:pt>
                <c:pt idx="1023">
                  <c:v>300</c:v>
                </c:pt>
                <c:pt idx="1024">
                  <c:v>400</c:v>
                </c:pt>
                <c:pt idx="1025">
                  <c:v>500</c:v>
                </c:pt>
                <c:pt idx="1026">
                  <c:v>150</c:v>
                </c:pt>
                <c:pt idx="1027">
                  <c:v>300</c:v>
                </c:pt>
                <c:pt idx="1028">
                  <c:v>300</c:v>
                </c:pt>
                <c:pt idx="1029">
                  <c:v>250</c:v>
                </c:pt>
                <c:pt idx="1030">
                  <c:v>500</c:v>
                </c:pt>
                <c:pt idx="1031">
                  <c:v>1000</c:v>
                </c:pt>
                <c:pt idx="1032">
                  <c:v>600</c:v>
                </c:pt>
                <c:pt idx="1033">
                  <c:v>350</c:v>
                </c:pt>
                <c:pt idx="1034">
                  <c:v>300</c:v>
                </c:pt>
                <c:pt idx="1035">
                  <c:v>350</c:v>
                </c:pt>
                <c:pt idx="1036">
                  <c:v>350</c:v>
                </c:pt>
                <c:pt idx="1037">
                  <c:v>500</c:v>
                </c:pt>
                <c:pt idx="1038">
                  <c:v>500</c:v>
                </c:pt>
                <c:pt idx="1039">
                  <c:v>300</c:v>
                </c:pt>
                <c:pt idx="1040">
                  <c:v>300</c:v>
                </c:pt>
                <c:pt idx="1041">
                  <c:v>300</c:v>
                </c:pt>
                <c:pt idx="1042">
                  <c:v>350</c:v>
                </c:pt>
                <c:pt idx="1043">
                  <c:v>250</c:v>
                </c:pt>
                <c:pt idx="1044">
                  <c:v>200</c:v>
                </c:pt>
                <c:pt idx="1045">
                  <c:v>800</c:v>
                </c:pt>
                <c:pt idx="1046">
                  <c:v>300</c:v>
                </c:pt>
                <c:pt idx="1047">
                  <c:v>300</c:v>
                </c:pt>
                <c:pt idx="1048">
                  <c:v>450</c:v>
                </c:pt>
                <c:pt idx="1049">
                  <c:v>700</c:v>
                </c:pt>
                <c:pt idx="1050">
                  <c:v>500</c:v>
                </c:pt>
                <c:pt idx="1051">
                  <c:v>300</c:v>
                </c:pt>
                <c:pt idx="1052">
                  <c:v>200</c:v>
                </c:pt>
                <c:pt idx="1053">
                  <c:v>350</c:v>
                </c:pt>
                <c:pt idx="1054">
                  <c:v>250</c:v>
                </c:pt>
                <c:pt idx="1055">
                  <c:v>600</c:v>
                </c:pt>
                <c:pt idx="1056">
                  <c:v>200</c:v>
                </c:pt>
                <c:pt idx="1057">
                  <c:v>300</c:v>
                </c:pt>
                <c:pt idx="1058">
                  <c:v>400</c:v>
                </c:pt>
                <c:pt idx="1059">
                  <c:v>300</c:v>
                </c:pt>
                <c:pt idx="1060">
                  <c:v>150</c:v>
                </c:pt>
                <c:pt idx="1061">
                  <c:v>400</c:v>
                </c:pt>
                <c:pt idx="1062">
                  <c:v>1200</c:v>
                </c:pt>
                <c:pt idx="1063">
                  <c:v>200</c:v>
                </c:pt>
                <c:pt idx="1064">
                  <c:v>600</c:v>
                </c:pt>
                <c:pt idx="1065">
                  <c:v>250</c:v>
                </c:pt>
                <c:pt idx="1066">
                  <c:v>400</c:v>
                </c:pt>
                <c:pt idx="1067">
                  <c:v>200</c:v>
                </c:pt>
                <c:pt idx="1068">
                  <c:v>300</c:v>
                </c:pt>
                <c:pt idx="1069">
                  <c:v>500</c:v>
                </c:pt>
                <c:pt idx="1070">
                  <c:v>200</c:v>
                </c:pt>
                <c:pt idx="1071">
                  <c:v>300</c:v>
                </c:pt>
                <c:pt idx="1072">
                  <c:v>300</c:v>
                </c:pt>
                <c:pt idx="1073">
                  <c:v>250</c:v>
                </c:pt>
                <c:pt idx="1074">
                  <c:v>200</c:v>
                </c:pt>
                <c:pt idx="1075">
                  <c:v>700</c:v>
                </c:pt>
                <c:pt idx="1076">
                  <c:v>600</c:v>
                </c:pt>
                <c:pt idx="1077">
                  <c:v>300</c:v>
                </c:pt>
                <c:pt idx="1078">
                  <c:v>200</c:v>
                </c:pt>
                <c:pt idx="1079">
                  <c:v>400</c:v>
                </c:pt>
                <c:pt idx="1080">
                  <c:v>250</c:v>
                </c:pt>
                <c:pt idx="1081">
                  <c:v>450</c:v>
                </c:pt>
                <c:pt idx="1082">
                  <c:v>500</c:v>
                </c:pt>
                <c:pt idx="1083">
                  <c:v>300</c:v>
                </c:pt>
                <c:pt idx="1084">
                  <c:v>250</c:v>
                </c:pt>
                <c:pt idx="1085">
                  <c:v>250</c:v>
                </c:pt>
                <c:pt idx="1086">
                  <c:v>1000</c:v>
                </c:pt>
                <c:pt idx="1087">
                  <c:v>300</c:v>
                </c:pt>
                <c:pt idx="1088">
                  <c:v>1000</c:v>
                </c:pt>
                <c:pt idx="1089">
                  <c:v>300</c:v>
                </c:pt>
                <c:pt idx="1090">
                  <c:v>300</c:v>
                </c:pt>
                <c:pt idx="1091">
                  <c:v>300</c:v>
                </c:pt>
                <c:pt idx="1092">
                  <c:v>450</c:v>
                </c:pt>
                <c:pt idx="1093">
                  <c:v>500</c:v>
                </c:pt>
                <c:pt idx="1094">
                  <c:v>1000</c:v>
                </c:pt>
                <c:pt idx="1095">
                  <c:v>300</c:v>
                </c:pt>
                <c:pt idx="1096">
                  <c:v>200</c:v>
                </c:pt>
                <c:pt idx="1097">
                  <c:v>150</c:v>
                </c:pt>
                <c:pt idx="1098">
                  <c:v>350</c:v>
                </c:pt>
                <c:pt idx="1099">
                  <c:v>350</c:v>
                </c:pt>
                <c:pt idx="1100">
                  <c:v>250</c:v>
                </c:pt>
                <c:pt idx="1101">
                  <c:v>300</c:v>
                </c:pt>
                <c:pt idx="1102">
                  <c:v>600</c:v>
                </c:pt>
                <c:pt idx="1103">
                  <c:v>600</c:v>
                </c:pt>
                <c:pt idx="1104">
                  <c:v>250</c:v>
                </c:pt>
                <c:pt idx="1105">
                  <c:v>800</c:v>
                </c:pt>
                <c:pt idx="1106">
                  <c:v>250</c:v>
                </c:pt>
                <c:pt idx="1107">
                  <c:v>300</c:v>
                </c:pt>
                <c:pt idx="1108">
                  <c:v>1000</c:v>
                </c:pt>
                <c:pt idx="1109">
                  <c:v>250</c:v>
                </c:pt>
                <c:pt idx="1110">
                  <c:v>800</c:v>
                </c:pt>
                <c:pt idx="1111">
                  <c:v>400</c:v>
                </c:pt>
                <c:pt idx="1112">
                  <c:v>400</c:v>
                </c:pt>
                <c:pt idx="1113">
                  <c:v>400</c:v>
                </c:pt>
                <c:pt idx="1114">
                  <c:v>200</c:v>
                </c:pt>
                <c:pt idx="1115">
                  <c:v>400</c:v>
                </c:pt>
                <c:pt idx="1116">
                  <c:v>400</c:v>
                </c:pt>
                <c:pt idx="1117">
                  <c:v>400</c:v>
                </c:pt>
                <c:pt idx="1118">
                  <c:v>400</c:v>
                </c:pt>
                <c:pt idx="1119">
                  <c:v>200</c:v>
                </c:pt>
                <c:pt idx="1120">
                  <c:v>300</c:v>
                </c:pt>
                <c:pt idx="1121">
                  <c:v>400</c:v>
                </c:pt>
                <c:pt idx="1122">
                  <c:v>200</c:v>
                </c:pt>
                <c:pt idx="1123">
                  <c:v>250</c:v>
                </c:pt>
                <c:pt idx="1124">
                  <c:v>200</c:v>
                </c:pt>
                <c:pt idx="1125">
                  <c:v>200</c:v>
                </c:pt>
                <c:pt idx="1126">
                  <c:v>350</c:v>
                </c:pt>
                <c:pt idx="1127">
                  <c:v>300</c:v>
                </c:pt>
                <c:pt idx="1128">
                  <c:v>1900</c:v>
                </c:pt>
                <c:pt idx="1129">
                  <c:v>1000</c:v>
                </c:pt>
                <c:pt idx="1130">
                  <c:v>550</c:v>
                </c:pt>
                <c:pt idx="1131">
                  <c:v>200</c:v>
                </c:pt>
                <c:pt idx="1132">
                  <c:v>250</c:v>
                </c:pt>
                <c:pt idx="1133">
                  <c:v>450</c:v>
                </c:pt>
                <c:pt idx="1134">
                  <c:v>400</c:v>
                </c:pt>
                <c:pt idx="1135">
                  <c:v>100</c:v>
                </c:pt>
                <c:pt idx="1136">
                  <c:v>350</c:v>
                </c:pt>
                <c:pt idx="1137">
                  <c:v>300</c:v>
                </c:pt>
                <c:pt idx="1138">
                  <c:v>250</c:v>
                </c:pt>
                <c:pt idx="1139">
                  <c:v>300</c:v>
                </c:pt>
                <c:pt idx="1140">
                  <c:v>200</c:v>
                </c:pt>
                <c:pt idx="1141">
                  <c:v>300</c:v>
                </c:pt>
                <c:pt idx="1142">
                  <c:v>350</c:v>
                </c:pt>
                <c:pt idx="1143">
                  <c:v>300</c:v>
                </c:pt>
                <c:pt idx="1144">
                  <c:v>500</c:v>
                </c:pt>
                <c:pt idx="1145">
                  <c:v>200</c:v>
                </c:pt>
                <c:pt idx="1146">
                  <c:v>350</c:v>
                </c:pt>
                <c:pt idx="1147">
                  <c:v>400</c:v>
                </c:pt>
                <c:pt idx="1148">
                  <c:v>150</c:v>
                </c:pt>
                <c:pt idx="1149">
                  <c:v>300</c:v>
                </c:pt>
                <c:pt idx="1150">
                  <c:v>250</c:v>
                </c:pt>
                <c:pt idx="1151">
                  <c:v>200</c:v>
                </c:pt>
                <c:pt idx="1152">
                  <c:v>250</c:v>
                </c:pt>
                <c:pt idx="1153">
                  <c:v>100</c:v>
                </c:pt>
                <c:pt idx="1154">
                  <c:v>450</c:v>
                </c:pt>
                <c:pt idx="1155">
                  <c:v>500</c:v>
                </c:pt>
                <c:pt idx="1156">
                  <c:v>400</c:v>
                </c:pt>
                <c:pt idx="1157">
                  <c:v>400</c:v>
                </c:pt>
                <c:pt idx="1158">
                  <c:v>400</c:v>
                </c:pt>
                <c:pt idx="1159">
                  <c:v>200</c:v>
                </c:pt>
                <c:pt idx="1160">
                  <c:v>200</c:v>
                </c:pt>
                <c:pt idx="1161">
                  <c:v>400</c:v>
                </c:pt>
                <c:pt idx="1162">
                  <c:v>450</c:v>
                </c:pt>
                <c:pt idx="1163">
                  <c:v>450</c:v>
                </c:pt>
                <c:pt idx="1164">
                  <c:v>300</c:v>
                </c:pt>
                <c:pt idx="1165">
                  <c:v>800</c:v>
                </c:pt>
                <c:pt idx="1166">
                  <c:v>300</c:v>
                </c:pt>
                <c:pt idx="1167">
                  <c:v>300</c:v>
                </c:pt>
                <c:pt idx="1168">
                  <c:v>300</c:v>
                </c:pt>
                <c:pt idx="1169">
                  <c:v>500</c:v>
                </c:pt>
                <c:pt idx="1170">
                  <c:v>150</c:v>
                </c:pt>
                <c:pt idx="1171">
                  <c:v>300</c:v>
                </c:pt>
                <c:pt idx="1172">
                  <c:v>200</c:v>
                </c:pt>
                <c:pt idx="1173">
                  <c:v>550</c:v>
                </c:pt>
                <c:pt idx="1174">
                  <c:v>400</c:v>
                </c:pt>
                <c:pt idx="1175">
                  <c:v>300</c:v>
                </c:pt>
                <c:pt idx="1176">
                  <c:v>200</c:v>
                </c:pt>
                <c:pt idx="1177">
                  <c:v>1100</c:v>
                </c:pt>
                <c:pt idx="1178">
                  <c:v>200</c:v>
                </c:pt>
                <c:pt idx="1179">
                  <c:v>300</c:v>
                </c:pt>
                <c:pt idx="1180">
                  <c:v>350</c:v>
                </c:pt>
                <c:pt idx="1181">
                  <c:v>600</c:v>
                </c:pt>
                <c:pt idx="1182">
                  <c:v>400</c:v>
                </c:pt>
                <c:pt idx="1183">
                  <c:v>650</c:v>
                </c:pt>
                <c:pt idx="1184">
                  <c:v>250</c:v>
                </c:pt>
                <c:pt idx="1185">
                  <c:v>178</c:v>
                </c:pt>
                <c:pt idx="1186">
                  <c:v>150</c:v>
                </c:pt>
                <c:pt idx="1187">
                  <c:v>100</c:v>
                </c:pt>
                <c:pt idx="1188">
                  <c:v>500</c:v>
                </c:pt>
                <c:pt idx="1189">
                  <c:v>1100</c:v>
                </c:pt>
                <c:pt idx="1190">
                  <c:v>300</c:v>
                </c:pt>
                <c:pt idx="1191">
                  <c:v>350</c:v>
                </c:pt>
                <c:pt idx="1192">
                  <c:v>200</c:v>
                </c:pt>
                <c:pt idx="1193">
                  <c:v>300</c:v>
                </c:pt>
                <c:pt idx="1194">
                  <c:v>200</c:v>
                </c:pt>
                <c:pt idx="1195">
                  <c:v>400</c:v>
                </c:pt>
                <c:pt idx="1196">
                  <c:v>150</c:v>
                </c:pt>
                <c:pt idx="1197">
                  <c:v>200</c:v>
                </c:pt>
                <c:pt idx="1198">
                  <c:v>500</c:v>
                </c:pt>
                <c:pt idx="1199">
                  <c:v>200</c:v>
                </c:pt>
                <c:pt idx="1200">
                  <c:v>400</c:v>
                </c:pt>
                <c:pt idx="1201">
                  <c:v>250</c:v>
                </c:pt>
                <c:pt idx="1202">
                  <c:v>350</c:v>
                </c:pt>
                <c:pt idx="1203">
                  <c:v>1500</c:v>
                </c:pt>
                <c:pt idx="1204">
                  <c:v>350</c:v>
                </c:pt>
                <c:pt idx="1205">
                  <c:v>400</c:v>
                </c:pt>
                <c:pt idx="1206">
                  <c:v>150</c:v>
                </c:pt>
                <c:pt idx="1207">
                  <c:v>200</c:v>
                </c:pt>
                <c:pt idx="1208">
                  <c:v>450</c:v>
                </c:pt>
                <c:pt idx="1209">
                  <c:v>900</c:v>
                </c:pt>
                <c:pt idx="1210">
                  <c:v>700</c:v>
                </c:pt>
                <c:pt idx="1211">
                  <c:v>500</c:v>
                </c:pt>
                <c:pt idx="1212">
                  <c:v>150</c:v>
                </c:pt>
                <c:pt idx="1213">
                  <c:v>400</c:v>
                </c:pt>
                <c:pt idx="1214">
                  <c:v>400</c:v>
                </c:pt>
                <c:pt idx="1215">
                  <c:v>600</c:v>
                </c:pt>
                <c:pt idx="1216">
                  <c:v>200</c:v>
                </c:pt>
                <c:pt idx="1217">
                  <c:v>200</c:v>
                </c:pt>
                <c:pt idx="1218">
                  <c:v>500</c:v>
                </c:pt>
                <c:pt idx="1219">
                  <c:v>300</c:v>
                </c:pt>
                <c:pt idx="1220">
                  <c:v>300</c:v>
                </c:pt>
                <c:pt idx="1221">
                  <c:v>250</c:v>
                </c:pt>
                <c:pt idx="1222">
                  <c:v>300</c:v>
                </c:pt>
                <c:pt idx="1223">
                  <c:v>500</c:v>
                </c:pt>
                <c:pt idx="1224">
                  <c:v>300</c:v>
                </c:pt>
                <c:pt idx="1225">
                  <c:v>400</c:v>
                </c:pt>
                <c:pt idx="1226">
                  <c:v>200</c:v>
                </c:pt>
                <c:pt idx="1227">
                  <c:v>250</c:v>
                </c:pt>
                <c:pt idx="1228">
                  <c:v>550</c:v>
                </c:pt>
                <c:pt idx="1229">
                  <c:v>250</c:v>
                </c:pt>
                <c:pt idx="1230">
                  <c:v>500</c:v>
                </c:pt>
                <c:pt idx="1231">
                  <c:v>400</c:v>
                </c:pt>
                <c:pt idx="1232">
                  <c:v>200</c:v>
                </c:pt>
                <c:pt idx="1233">
                  <c:v>250</c:v>
                </c:pt>
                <c:pt idx="1234">
                  <c:v>200</c:v>
                </c:pt>
                <c:pt idx="1235">
                  <c:v>450</c:v>
                </c:pt>
                <c:pt idx="1236">
                  <c:v>500</c:v>
                </c:pt>
                <c:pt idx="1237">
                  <c:v>1300</c:v>
                </c:pt>
                <c:pt idx="1238">
                  <c:v>300</c:v>
                </c:pt>
                <c:pt idx="1239">
                  <c:v>400</c:v>
                </c:pt>
                <c:pt idx="1240">
                  <c:v>250</c:v>
                </c:pt>
                <c:pt idx="1241">
                  <c:v>600</c:v>
                </c:pt>
                <c:pt idx="1242">
                  <c:v>300</c:v>
                </c:pt>
                <c:pt idx="1243">
                  <c:v>350</c:v>
                </c:pt>
                <c:pt idx="1244">
                  <c:v>1000</c:v>
                </c:pt>
                <c:pt idx="1245">
                  <c:v>200</c:v>
                </c:pt>
                <c:pt idx="1246">
                  <c:v>150</c:v>
                </c:pt>
                <c:pt idx="1247">
                  <c:v>400</c:v>
                </c:pt>
                <c:pt idx="1248">
                  <c:v>250</c:v>
                </c:pt>
                <c:pt idx="1249">
                  <c:v>200</c:v>
                </c:pt>
                <c:pt idx="1250">
                  <c:v>250</c:v>
                </c:pt>
                <c:pt idx="1251">
                  <c:v>1200</c:v>
                </c:pt>
                <c:pt idx="1252">
                  <c:v>950</c:v>
                </c:pt>
                <c:pt idx="1253">
                  <c:v>300</c:v>
                </c:pt>
                <c:pt idx="1254">
                  <c:v>400</c:v>
                </c:pt>
                <c:pt idx="1255">
                  <c:v>300</c:v>
                </c:pt>
                <c:pt idx="1256">
                  <c:v>250</c:v>
                </c:pt>
                <c:pt idx="1257">
                  <c:v>300</c:v>
                </c:pt>
                <c:pt idx="1258">
                  <c:v>250</c:v>
                </c:pt>
                <c:pt idx="1259">
                  <c:v>150</c:v>
                </c:pt>
                <c:pt idx="1260">
                  <c:v>300</c:v>
                </c:pt>
                <c:pt idx="1261">
                  <c:v>300</c:v>
                </c:pt>
                <c:pt idx="1262">
                  <c:v>350</c:v>
                </c:pt>
                <c:pt idx="1263">
                  <c:v>200</c:v>
                </c:pt>
                <c:pt idx="1264">
                  <c:v>500</c:v>
                </c:pt>
                <c:pt idx="1265">
                  <c:v>500</c:v>
                </c:pt>
                <c:pt idx="1266">
                  <c:v>250</c:v>
                </c:pt>
                <c:pt idx="1267">
                  <c:v>250</c:v>
                </c:pt>
                <c:pt idx="1268">
                  <c:v>1000</c:v>
                </c:pt>
                <c:pt idx="1269">
                  <c:v>200</c:v>
                </c:pt>
                <c:pt idx="1270">
                  <c:v>150</c:v>
                </c:pt>
                <c:pt idx="1271">
                  <c:v>150</c:v>
                </c:pt>
                <c:pt idx="1272">
                  <c:v>300</c:v>
                </c:pt>
                <c:pt idx="1273">
                  <c:v>350</c:v>
                </c:pt>
                <c:pt idx="1274">
                  <c:v>300</c:v>
                </c:pt>
                <c:pt idx="1275">
                  <c:v>200</c:v>
                </c:pt>
                <c:pt idx="1276">
                  <c:v>1200</c:v>
                </c:pt>
                <c:pt idx="1277">
                  <c:v>500</c:v>
                </c:pt>
                <c:pt idx="1278">
                  <c:v>600</c:v>
                </c:pt>
                <c:pt idx="1279">
                  <c:v>800</c:v>
                </c:pt>
                <c:pt idx="1280">
                  <c:v>250</c:v>
                </c:pt>
                <c:pt idx="1281">
                  <c:v>150</c:v>
                </c:pt>
                <c:pt idx="1282">
                  <c:v>400</c:v>
                </c:pt>
                <c:pt idx="1283">
                  <c:v>350</c:v>
                </c:pt>
                <c:pt idx="1284">
                  <c:v>550</c:v>
                </c:pt>
                <c:pt idx="1285">
                  <c:v>200</c:v>
                </c:pt>
                <c:pt idx="1286">
                  <c:v>500</c:v>
                </c:pt>
                <c:pt idx="1287">
                  <c:v>600</c:v>
                </c:pt>
                <c:pt idx="1288">
                  <c:v>700</c:v>
                </c:pt>
                <c:pt idx="1289">
                  <c:v>400</c:v>
                </c:pt>
                <c:pt idx="1290">
                  <c:v>300</c:v>
                </c:pt>
                <c:pt idx="1291">
                  <c:v>600</c:v>
                </c:pt>
                <c:pt idx="1292">
                  <c:v>400</c:v>
                </c:pt>
                <c:pt idx="1293">
                  <c:v>400</c:v>
                </c:pt>
                <c:pt idx="1294">
                  <c:v>300</c:v>
                </c:pt>
                <c:pt idx="1295">
                  <c:v>300</c:v>
                </c:pt>
                <c:pt idx="1296">
                  <c:v>250</c:v>
                </c:pt>
                <c:pt idx="1297">
                  <c:v>500</c:v>
                </c:pt>
                <c:pt idx="1298">
                  <c:v>350</c:v>
                </c:pt>
                <c:pt idx="1299">
                  <c:v>250</c:v>
                </c:pt>
                <c:pt idx="1300">
                  <c:v>150</c:v>
                </c:pt>
                <c:pt idx="1301">
                  <c:v>300</c:v>
                </c:pt>
                <c:pt idx="1302">
                  <c:v>800</c:v>
                </c:pt>
                <c:pt idx="1303">
                  <c:v>700</c:v>
                </c:pt>
                <c:pt idx="1304">
                  <c:v>800</c:v>
                </c:pt>
                <c:pt idx="1305">
                  <c:v>250</c:v>
                </c:pt>
                <c:pt idx="1306">
                  <c:v>350</c:v>
                </c:pt>
                <c:pt idx="1307">
                  <c:v>1000</c:v>
                </c:pt>
                <c:pt idx="1308">
                  <c:v>300</c:v>
                </c:pt>
                <c:pt idx="1309">
                  <c:v>200</c:v>
                </c:pt>
                <c:pt idx="1310">
                  <c:v>600</c:v>
                </c:pt>
                <c:pt idx="1311">
                  <c:v>200</c:v>
                </c:pt>
                <c:pt idx="1312">
                  <c:v>400</c:v>
                </c:pt>
                <c:pt idx="1313">
                  <c:v>350</c:v>
                </c:pt>
                <c:pt idx="1314">
                  <c:v>700</c:v>
                </c:pt>
                <c:pt idx="1315">
                  <c:v>500</c:v>
                </c:pt>
                <c:pt idx="1316">
                  <c:v>1200</c:v>
                </c:pt>
                <c:pt idx="1317">
                  <c:v>300</c:v>
                </c:pt>
                <c:pt idx="1318">
                  <c:v>300</c:v>
                </c:pt>
                <c:pt idx="1319">
                  <c:v>250</c:v>
                </c:pt>
                <c:pt idx="1320">
                  <c:v>400</c:v>
                </c:pt>
                <c:pt idx="1321">
                  <c:v>600</c:v>
                </c:pt>
                <c:pt idx="1322">
                  <c:v>300</c:v>
                </c:pt>
                <c:pt idx="1323">
                  <c:v>300</c:v>
                </c:pt>
                <c:pt idx="1324">
                  <c:v>200</c:v>
                </c:pt>
                <c:pt idx="1325">
                  <c:v>200</c:v>
                </c:pt>
                <c:pt idx="1326">
                  <c:v>500</c:v>
                </c:pt>
                <c:pt idx="1327">
                  <c:v>250</c:v>
                </c:pt>
                <c:pt idx="1328">
                  <c:v>150</c:v>
                </c:pt>
                <c:pt idx="1329">
                  <c:v>250</c:v>
                </c:pt>
                <c:pt idx="1330">
                  <c:v>500</c:v>
                </c:pt>
                <c:pt idx="1331">
                  <c:v>350</c:v>
                </c:pt>
                <c:pt idx="1332">
                  <c:v>300</c:v>
                </c:pt>
                <c:pt idx="1333">
                  <c:v>900</c:v>
                </c:pt>
                <c:pt idx="1334">
                  <c:v>400</c:v>
                </c:pt>
                <c:pt idx="1335">
                  <c:v>800</c:v>
                </c:pt>
                <c:pt idx="1336">
                  <c:v>200</c:v>
                </c:pt>
                <c:pt idx="1337">
                  <c:v>350</c:v>
                </c:pt>
                <c:pt idx="1338">
                  <c:v>450</c:v>
                </c:pt>
                <c:pt idx="1339">
                  <c:v>400</c:v>
                </c:pt>
                <c:pt idx="1340">
                  <c:v>250</c:v>
                </c:pt>
                <c:pt idx="1341">
                  <c:v>250</c:v>
                </c:pt>
                <c:pt idx="1342">
                  <c:v>300</c:v>
                </c:pt>
                <c:pt idx="1343">
                  <c:v>450</c:v>
                </c:pt>
                <c:pt idx="1344">
                  <c:v>200</c:v>
                </c:pt>
                <c:pt idx="1345">
                  <c:v>150</c:v>
                </c:pt>
                <c:pt idx="1346">
                  <c:v>150</c:v>
                </c:pt>
                <c:pt idx="1347">
                  <c:v>150</c:v>
                </c:pt>
                <c:pt idx="1348">
                  <c:v>300</c:v>
                </c:pt>
                <c:pt idx="1349">
                  <c:v>500</c:v>
                </c:pt>
                <c:pt idx="1350">
                  <c:v>600</c:v>
                </c:pt>
                <c:pt idx="1351">
                  <c:v>200</c:v>
                </c:pt>
                <c:pt idx="1352">
                  <c:v>250</c:v>
                </c:pt>
                <c:pt idx="1353">
                  <c:v>250</c:v>
                </c:pt>
                <c:pt idx="1354">
                  <c:v>800</c:v>
                </c:pt>
                <c:pt idx="1355">
                  <c:v>200</c:v>
                </c:pt>
                <c:pt idx="1356">
                  <c:v>400</c:v>
                </c:pt>
                <c:pt idx="1357">
                  <c:v>300</c:v>
                </c:pt>
                <c:pt idx="1358">
                  <c:v>200</c:v>
                </c:pt>
                <c:pt idx="1359">
                  <c:v>200</c:v>
                </c:pt>
                <c:pt idx="1360">
                  <c:v>350</c:v>
                </c:pt>
                <c:pt idx="1361">
                  <c:v>300</c:v>
                </c:pt>
                <c:pt idx="1362">
                  <c:v>300</c:v>
                </c:pt>
                <c:pt idx="1363">
                  <c:v>250</c:v>
                </c:pt>
                <c:pt idx="1364">
                  <c:v>250</c:v>
                </c:pt>
                <c:pt idx="1365">
                  <c:v>250</c:v>
                </c:pt>
                <c:pt idx="1366">
                  <c:v>100</c:v>
                </c:pt>
                <c:pt idx="1367">
                  <c:v>600</c:v>
                </c:pt>
                <c:pt idx="1368">
                  <c:v>400</c:v>
                </c:pt>
                <c:pt idx="1369">
                  <c:v>250</c:v>
                </c:pt>
                <c:pt idx="1370">
                  <c:v>300</c:v>
                </c:pt>
                <c:pt idx="1371">
                  <c:v>200</c:v>
                </c:pt>
                <c:pt idx="1372">
                  <c:v>200</c:v>
                </c:pt>
                <c:pt idx="1373">
                  <c:v>200</c:v>
                </c:pt>
                <c:pt idx="1374">
                  <c:v>200</c:v>
                </c:pt>
                <c:pt idx="1375">
                  <c:v>400</c:v>
                </c:pt>
                <c:pt idx="1376">
                  <c:v>500</c:v>
                </c:pt>
                <c:pt idx="1377">
                  <c:v>350</c:v>
                </c:pt>
                <c:pt idx="1378">
                  <c:v>200</c:v>
                </c:pt>
                <c:pt idx="1379">
                  <c:v>300</c:v>
                </c:pt>
                <c:pt idx="1380">
                  <c:v>200</c:v>
                </c:pt>
                <c:pt idx="1381">
                  <c:v>400</c:v>
                </c:pt>
                <c:pt idx="1382">
                  <c:v>500</c:v>
                </c:pt>
                <c:pt idx="1383">
                  <c:v>400</c:v>
                </c:pt>
                <c:pt idx="1384">
                  <c:v>400</c:v>
                </c:pt>
                <c:pt idx="1385">
                  <c:v>200</c:v>
                </c:pt>
                <c:pt idx="1386">
                  <c:v>450</c:v>
                </c:pt>
                <c:pt idx="1387">
                  <c:v>200</c:v>
                </c:pt>
                <c:pt idx="1388">
                  <c:v>400</c:v>
                </c:pt>
                <c:pt idx="1389">
                  <c:v>1000</c:v>
                </c:pt>
                <c:pt idx="1390">
                  <c:v>400</c:v>
                </c:pt>
                <c:pt idx="1391">
                  <c:v>400</c:v>
                </c:pt>
                <c:pt idx="1392">
                  <c:v>400</c:v>
                </c:pt>
                <c:pt idx="1393">
                  <c:v>250</c:v>
                </c:pt>
                <c:pt idx="1394">
                  <c:v>600</c:v>
                </c:pt>
                <c:pt idx="1395">
                  <c:v>600</c:v>
                </c:pt>
                <c:pt idx="1396">
                  <c:v>400</c:v>
                </c:pt>
                <c:pt idx="1397">
                  <c:v>100</c:v>
                </c:pt>
                <c:pt idx="1398">
                  <c:v>400</c:v>
                </c:pt>
                <c:pt idx="1399">
                  <c:v>350</c:v>
                </c:pt>
                <c:pt idx="1400">
                  <c:v>750</c:v>
                </c:pt>
                <c:pt idx="1401">
                  <c:v>800</c:v>
                </c:pt>
                <c:pt idx="1402">
                  <c:v>260</c:v>
                </c:pt>
                <c:pt idx="1403">
                  <c:v>300</c:v>
                </c:pt>
                <c:pt idx="1404">
                  <c:v>400</c:v>
                </c:pt>
                <c:pt idx="1405">
                  <c:v>350</c:v>
                </c:pt>
                <c:pt idx="1406">
                  <c:v>200</c:v>
                </c:pt>
                <c:pt idx="1407">
                  <c:v>400</c:v>
                </c:pt>
                <c:pt idx="1408">
                  <c:v>400</c:v>
                </c:pt>
                <c:pt idx="1409">
                  <c:v>200</c:v>
                </c:pt>
                <c:pt idx="1410">
                  <c:v>450</c:v>
                </c:pt>
                <c:pt idx="1411">
                  <c:v>300</c:v>
                </c:pt>
                <c:pt idx="1412">
                  <c:v>450</c:v>
                </c:pt>
                <c:pt idx="1413">
                  <c:v>400</c:v>
                </c:pt>
                <c:pt idx="1414">
                  <c:v>300</c:v>
                </c:pt>
                <c:pt idx="1415">
                  <c:v>1000</c:v>
                </c:pt>
                <c:pt idx="1416">
                  <c:v>500</c:v>
                </c:pt>
                <c:pt idx="1417">
                  <c:v>200</c:v>
                </c:pt>
                <c:pt idx="1418">
                  <c:v>150</c:v>
                </c:pt>
                <c:pt idx="1419">
                  <c:v>300</c:v>
                </c:pt>
                <c:pt idx="1420">
                  <c:v>800</c:v>
                </c:pt>
                <c:pt idx="1421">
                  <c:v>500</c:v>
                </c:pt>
                <c:pt idx="1422">
                  <c:v>300</c:v>
                </c:pt>
                <c:pt idx="1423">
                  <c:v>200</c:v>
                </c:pt>
                <c:pt idx="1424">
                  <c:v>300</c:v>
                </c:pt>
                <c:pt idx="1425">
                  <c:v>300</c:v>
                </c:pt>
                <c:pt idx="1426">
                  <c:v>400</c:v>
                </c:pt>
                <c:pt idx="1427">
                  <c:v>250</c:v>
                </c:pt>
                <c:pt idx="1428">
                  <c:v>300</c:v>
                </c:pt>
                <c:pt idx="1429">
                  <c:v>350</c:v>
                </c:pt>
                <c:pt idx="1430">
                  <c:v>500</c:v>
                </c:pt>
                <c:pt idx="1431">
                  <c:v>250</c:v>
                </c:pt>
                <c:pt idx="1432">
                  <c:v>300</c:v>
                </c:pt>
                <c:pt idx="1433">
                  <c:v>250</c:v>
                </c:pt>
                <c:pt idx="1434">
                  <c:v>350</c:v>
                </c:pt>
                <c:pt idx="1435">
                  <c:v>250</c:v>
                </c:pt>
                <c:pt idx="1436">
                  <c:v>450</c:v>
                </c:pt>
                <c:pt idx="1437">
                  <c:v>250</c:v>
                </c:pt>
                <c:pt idx="1438">
                  <c:v>450</c:v>
                </c:pt>
                <c:pt idx="1439">
                  <c:v>550</c:v>
                </c:pt>
                <c:pt idx="1440">
                  <c:v>250</c:v>
                </c:pt>
                <c:pt idx="1441">
                  <c:v>200</c:v>
                </c:pt>
                <c:pt idx="1442">
                  <c:v>150</c:v>
                </c:pt>
                <c:pt idx="1443">
                  <c:v>1000</c:v>
                </c:pt>
                <c:pt idx="1444">
                  <c:v>250</c:v>
                </c:pt>
                <c:pt idx="1445">
                  <c:v>400</c:v>
                </c:pt>
                <c:pt idx="1446">
                  <c:v>200</c:v>
                </c:pt>
                <c:pt idx="1447">
                  <c:v>250</c:v>
                </c:pt>
                <c:pt idx="1448">
                  <c:v>550</c:v>
                </c:pt>
                <c:pt idx="1449">
                  <c:v>250</c:v>
                </c:pt>
                <c:pt idx="1450">
                  <c:v>300</c:v>
                </c:pt>
                <c:pt idx="1451">
                  <c:v>400</c:v>
                </c:pt>
                <c:pt idx="1452">
                  <c:v>100</c:v>
                </c:pt>
                <c:pt idx="1453">
                  <c:v>200</c:v>
                </c:pt>
                <c:pt idx="1454">
                  <c:v>100</c:v>
                </c:pt>
                <c:pt idx="1455">
                  <c:v>700</c:v>
                </c:pt>
                <c:pt idx="1456">
                  <c:v>450</c:v>
                </c:pt>
                <c:pt idx="1457">
                  <c:v>150</c:v>
                </c:pt>
                <c:pt idx="1458">
                  <c:v>200</c:v>
                </c:pt>
                <c:pt idx="1459">
                  <c:v>300</c:v>
                </c:pt>
                <c:pt idx="1460">
                  <c:v>350</c:v>
                </c:pt>
                <c:pt idx="1461">
                  <c:v>400</c:v>
                </c:pt>
                <c:pt idx="1462">
                  <c:v>150</c:v>
                </c:pt>
                <c:pt idx="1463">
                  <c:v>300</c:v>
                </c:pt>
                <c:pt idx="1464">
                  <c:v>150</c:v>
                </c:pt>
                <c:pt idx="1465">
                  <c:v>250</c:v>
                </c:pt>
                <c:pt idx="1466">
                  <c:v>300</c:v>
                </c:pt>
                <c:pt idx="1467">
                  <c:v>300</c:v>
                </c:pt>
                <c:pt idx="1468">
                  <c:v>1100</c:v>
                </c:pt>
                <c:pt idx="1469">
                  <c:v>500</c:v>
                </c:pt>
                <c:pt idx="1470">
                  <c:v>650</c:v>
                </c:pt>
                <c:pt idx="1471">
                  <c:v>250</c:v>
                </c:pt>
                <c:pt idx="1472">
                  <c:v>150</c:v>
                </c:pt>
                <c:pt idx="1473">
                  <c:v>400</c:v>
                </c:pt>
                <c:pt idx="1474">
                  <c:v>200</c:v>
                </c:pt>
                <c:pt idx="1475">
                  <c:v>1200</c:v>
                </c:pt>
                <c:pt idx="1476">
                  <c:v>200</c:v>
                </c:pt>
                <c:pt idx="1477">
                  <c:v>500</c:v>
                </c:pt>
                <c:pt idx="1478">
                  <c:v>300</c:v>
                </c:pt>
                <c:pt idx="1479">
                  <c:v>600</c:v>
                </c:pt>
                <c:pt idx="1480">
                  <c:v>1200</c:v>
                </c:pt>
                <c:pt idx="1481">
                  <c:v>250</c:v>
                </c:pt>
                <c:pt idx="1482">
                  <c:v>200</c:v>
                </c:pt>
                <c:pt idx="1483">
                  <c:v>250</c:v>
                </c:pt>
                <c:pt idx="1484">
                  <c:v>350</c:v>
                </c:pt>
                <c:pt idx="1485">
                  <c:v>550</c:v>
                </c:pt>
                <c:pt idx="1486">
                  <c:v>400</c:v>
                </c:pt>
                <c:pt idx="1487">
                  <c:v>350</c:v>
                </c:pt>
                <c:pt idx="1488">
                  <c:v>300</c:v>
                </c:pt>
                <c:pt idx="1489">
                  <c:v>250</c:v>
                </c:pt>
                <c:pt idx="1490">
                  <c:v>149</c:v>
                </c:pt>
                <c:pt idx="1491">
                  <c:v>350</c:v>
                </c:pt>
                <c:pt idx="1492">
                  <c:v>200</c:v>
                </c:pt>
                <c:pt idx="1493">
                  <c:v>500</c:v>
                </c:pt>
                <c:pt idx="1494">
                  <c:v>200</c:v>
                </c:pt>
                <c:pt idx="1495">
                  <c:v>400</c:v>
                </c:pt>
                <c:pt idx="1496">
                  <c:v>1000</c:v>
                </c:pt>
                <c:pt idx="1497">
                  <c:v>750</c:v>
                </c:pt>
                <c:pt idx="1498">
                  <c:v>250</c:v>
                </c:pt>
                <c:pt idx="1499">
                  <c:v>200</c:v>
                </c:pt>
                <c:pt idx="1500">
                  <c:v>400</c:v>
                </c:pt>
                <c:pt idx="1501">
                  <c:v>150</c:v>
                </c:pt>
                <c:pt idx="1502">
                  <c:v>200</c:v>
                </c:pt>
                <c:pt idx="1503">
                  <c:v>250</c:v>
                </c:pt>
                <c:pt idx="1504">
                  <c:v>450</c:v>
                </c:pt>
                <c:pt idx="1505">
                  <c:v>150</c:v>
                </c:pt>
                <c:pt idx="1506">
                  <c:v>200</c:v>
                </c:pt>
                <c:pt idx="1507">
                  <c:v>400</c:v>
                </c:pt>
                <c:pt idx="1508">
                  <c:v>850</c:v>
                </c:pt>
                <c:pt idx="1509">
                  <c:v>300</c:v>
                </c:pt>
                <c:pt idx="1510">
                  <c:v>300</c:v>
                </c:pt>
                <c:pt idx="1511">
                  <c:v>200</c:v>
                </c:pt>
                <c:pt idx="1512">
                  <c:v>250</c:v>
                </c:pt>
                <c:pt idx="1513">
                  <c:v>400</c:v>
                </c:pt>
                <c:pt idx="1514">
                  <c:v>200</c:v>
                </c:pt>
                <c:pt idx="1515">
                  <c:v>400</c:v>
                </c:pt>
                <c:pt idx="1516">
                  <c:v>150</c:v>
                </c:pt>
                <c:pt idx="1517">
                  <c:v>330</c:v>
                </c:pt>
                <c:pt idx="1518">
                  <c:v>450</c:v>
                </c:pt>
                <c:pt idx="1519">
                  <c:v>100</c:v>
                </c:pt>
                <c:pt idx="1520">
                  <c:v>100</c:v>
                </c:pt>
                <c:pt idx="1521">
                  <c:v>500</c:v>
                </c:pt>
                <c:pt idx="1522">
                  <c:v>850</c:v>
                </c:pt>
                <c:pt idx="1523">
                  <c:v>350</c:v>
                </c:pt>
                <c:pt idx="1524">
                  <c:v>1100</c:v>
                </c:pt>
                <c:pt idx="1525">
                  <c:v>700</c:v>
                </c:pt>
                <c:pt idx="1526">
                  <c:v>400</c:v>
                </c:pt>
                <c:pt idx="1527">
                  <c:v>1200</c:v>
                </c:pt>
                <c:pt idx="1528">
                  <c:v>300</c:v>
                </c:pt>
                <c:pt idx="1529">
                  <c:v>400</c:v>
                </c:pt>
                <c:pt idx="1530">
                  <c:v>200</c:v>
                </c:pt>
                <c:pt idx="1531">
                  <c:v>450</c:v>
                </c:pt>
                <c:pt idx="1532">
                  <c:v>300</c:v>
                </c:pt>
                <c:pt idx="1533">
                  <c:v>100</c:v>
                </c:pt>
                <c:pt idx="1534">
                  <c:v>1100</c:v>
                </c:pt>
                <c:pt idx="1535">
                  <c:v>300</c:v>
                </c:pt>
                <c:pt idx="1536">
                  <c:v>200</c:v>
                </c:pt>
                <c:pt idx="1537">
                  <c:v>200</c:v>
                </c:pt>
                <c:pt idx="1538">
                  <c:v>200</c:v>
                </c:pt>
                <c:pt idx="1539">
                  <c:v>650</c:v>
                </c:pt>
                <c:pt idx="1540">
                  <c:v>300</c:v>
                </c:pt>
                <c:pt idx="1541">
                  <c:v>500</c:v>
                </c:pt>
                <c:pt idx="1542">
                  <c:v>600</c:v>
                </c:pt>
                <c:pt idx="1543">
                  <c:v>350</c:v>
                </c:pt>
                <c:pt idx="1544">
                  <c:v>300</c:v>
                </c:pt>
                <c:pt idx="1545">
                  <c:v>600</c:v>
                </c:pt>
                <c:pt idx="1546">
                  <c:v>500</c:v>
                </c:pt>
                <c:pt idx="1547">
                  <c:v>300</c:v>
                </c:pt>
                <c:pt idx="1548">
                  <c:v>200</c:v>
                </c:pt>
                <c:pt idx="1549">
                  <c:v>750</c:v>
                </c:pt>
                <c:pt idx="1550">
                  <c:v>250</c:v>
                </c:pt>
                <c:pt idx="1551">
                  <c:v>300</c:v>
                </c:pt>
                <c:pt idx="1552">
                  <c:v>400</c:v>
                </c:pt>
                <c:pt idx="1553">
                  <c:v>600</c:v>
                </c:pt>
                <c:pt idx="1554">
                  <c:v>400</c:v>
                </c:pt>
                <c:pt idx="1555">
                  <c:v>100</c:v>
                </c:pt>
                <c:pt idx="1556">
                  <c:v>200</c:v>
                </c:pt>
                <c:pt idx="1557">
                  <c:v>1</c:v>
                </c:pt>
                <c:pt idx="1558">
                  <c:v>500</c:v>
                </c:pt>
                <c:pt idx="1559">
                  <c:v>300</c:v>
                </c:pt>
                <c:pt idx="1560">
                  <c:v>300</c:v>
                </c:pt>
                <c:pt idx="1561">
                  <c:v>150</c:v>
                </c:pt>
                <c:pt idx="1562">
                  <c:v>500</c:v>
                </c:pt>
                <c:pt idx="1563">
                  <c:v>200</c:v>
                </c:pt>
                <c:pt idx="1564">
                  <c:v>1000</c:v>
                </c:pt>
                <c:pt idx="1565">
                  <c:v>250</c:v>
                </c:pt>
                <c:pt idx="1566">
                  <c:v>800</c:v>
                </c:pt>
                <c:pt idx="1567">
                  <c:v>200</c:v>
                </c:pt>
                <c:pt idx="1568">
                  <c:v>300</c:v>
                </c:pt>
                <c:pt idx="1569">
                  <c:v>250</c:v>
                </c:pt>
                <c:pt idx="1570">
                  <c:v>300</c:v>
                </c:pt>
                <c:pt idx="1571">
                  <c:v>300</c:v>
                </c:pt>
                <c:pt idx="1572">
                  <c:v>250</c:v>
                </c:pt>
                <c:pt idx="1573">
                  <c:v>300</c:v>
                </c:pt>
                <c:pt idx="1574">
                  <c:v>700</c:v>
                </c:pt>
                <c:pt idx="1575">
                  <c:v>150</c:v>
                </c:pt>
                <c:pt idx="1576">
                  <c:v>550</c:v>
                </c:pt>
                <c:pt idx="1577">
                  <c:v>300</c:v>
                </c:pt>
                <c:pt idx="1578">
                  <c:v>450</c:v>
                </c:pt>
                <c:pt idx="1579">
                  <c:v>600</c:v>
                </c:pt>
                <c:pt idx="1580">
                  <c:v>150</c:v>
                </c:pt>
                <c:pt idx="1581">
                  <c:v>250</c:v>
                </c:pt>
                <c:pt idx="1582">
                  <c:v>300</c:v>
                </c:pt>
                <c:pt idx="1583">
                  <c:v>200</c:v>
                </c:pt>
                <c:pt idx="1584">
                  <c:v>250</c:v>
                </c:pt>
                <c:pt idx="1585">
                  <c:v>200</c:v>
                </c:pt>
                <c:pt idx="1586">
                  <c:v>300</c:v>
                </c:pt>
                <c:pt idx="1587">
                  <c:v>300</c:v>
                </c:pt>
                <c:pt idx="1588">
                  <c:v>200</c:v>
                </c:pt>
                <c:pt idx="1589">
                  <c:v>1000</c:v>
                </c:pt>
                <c:pt idx="1590">
                  <c:v>400</c:v>
                </c:pt>
                <c:pt idx="1591">
                  <c:v>800</c:v>
                </c:pt>
                <c:pt idx="1592">
                  <c:v>150</c:v>
                </c:pt>
                <c:pt idx="1593">
                  <c:v>150</c:v>
                </c:pt>
                <c:pt idx="1594">
                  <c:v>800</c:v>
                </c:pt>
                <c:pt idx="1595">
                  <c:v>200</c:v>
                </c:pt>
                <c:pt idx="1596">
                  <c:v>250</c:v>
                </c:pt>
                <c:pt idx="1597">
                  <c:v>400</c:v>
                </c:pt>
                <c:pt idx="1598">
                  <c:v>300</c:v>
                </c:pt>
                <c:pt idx="1599">
                  <c:v>250</c:v>
                </c:pt>
                <c:pt idx="1600">
                  <c:v>200</c:v>
                </c:pt>
                <c:pt idx="1601">
                  <c:v>200</c:v>
                </c:pt>
                <c:pt idx="1602">
                  <c:v>250</c:v>
                </c:pt>
                <c:pt idx="1603">
                  <c:v>600</c:v>
                </c:pt>
                <c:pt idx="1604">
                  <c:v>800</c:v>
                </c:pt>
                <c:pt idx="1605">
                  <c:v>300</c:v>
                </c:pt>
                <c:pt idx="1606">
                  <c:v>500</c:v>
                </c:pt>
                <c:pt idx="1607">
                  <c:v>300</c:v>
                </c:pt>
                <c:pt idx="1608">
                  <c:v>350</c:v>
                </c:pt>
                <c:pt idx="1609">
                  <c:v>400</c:v>
                </c:pt>
                <c:pt idx="1610">
                  <c:v>150</c:v>
                </c:pt>
                <c:pt idx="1611">
                  <c:v>200</c:v>
                </c:pt>
                <c:pt idx="1612">
                  <c:v>450</c:v>
                </c:pt>
                <c:pt idx="1613">
                  <c:v>500</c:v>
                </c:pt>
                <c:pt idx="1614">
                  <c:v>700</c:v>
                </c:pt>
                <c:pt idx="1615">
                  <c:v>300</c:v>
                </c:pt>
                <c:pt idx="1616">
                  <c:v>1200</c:v>
                </c:pt>
                <c:pt idx="1617">
                  <c:v>500</c:v>
                </c:pt>
                <c:pt idx="1618">
                  <c:v>300</c:v>
                </c:pt>
                <c:pt idx="1619">
                  <c:v>350</c:v>
                </c:pt>
                <c:pt idx="1620">
                  <c:v>600</c:v>
                </c:pt>
                <c:pt idx="1621">
                  <c:v>100</c:v>
                </c:pt>
                <c:pt idx="1622">
                  <c:v>350</c:v>
                </c:pt>
                <c:pt idx="1623">
                  <c:v>300</c:v>
                </c:pt>
                <c:pt idx="1624">
                  <c:v>126</c:v>
                </c:pt>
                <c:pt idx="1625">
                  <c:v>150</c:v>
                </c:pt>
                <c:pt idx="1626">
                  <c:v>100</c:v>
                </c:pt>
                <c:pt idx="1627">
                  <c:v>450</c:v>
                </c:pt>
                <c:pt idx="1628">
                  <c:v>400</c:v>
                </c:pt>
                <c:pt idx="1629">
                  <c:v>150</c:v>
                </c:pt>
                <c:pt idx="1630">
                  <c:v>350</c:v>
                </c:pt>
                <c:pt idx="1631">
                  <c:v>450</c:v>
                </c:pt>
                <c:pt idx="1632">
                  <c:v>500</c:v>
                </c:pt>
                <c:pt idx="1633">
                  <c:v>200</c:v>
                </c:pt>
                <c:pt idx="1634">
                  <c:v>400</c:v>
                </c:pt>
                <c:pt idx="1635">
                  <c:v>450</c:v>
                </c:pt>
                <c:pt idx="1636">
                  <c:v>250</c:v>
                </c:pt>
                <c:pt idx="1637">
                  <c:v>500</c:v>
                </c:pt>
                <c:pt idx="1638">
                  <c:v>600</c:v>
                </c:pt>
                <c:pt idx="1639">
                  <c:v>650</c:v>
                </c:pt>
                <c:pt idx="1640">
                  <c:v>650</c:v>
                </c:pt>
                <c:pt idx="1641">
                  <c:v>200</c:v>
                </c:pt>
                <c:pt idx="1642">
                  <c:v>350</c:v>
                </c:pt>
                <c:pt idx="1643">
                  <c:v>350</c:v>
                </c:pt>
                <c:pt idx="1644">
                  <c:v>600</c:v>
                </c:pt>
                <c:pt idx="1645">
                  <c:v>250</c:v>
                </c:pt>
                <c:pt idx="1646">
                  <c:v>750</c:v>
                </c:pt>
                <c:pt idx="1647">
                  <c:v>100</c:v>
                </c:pt>
                <c:pt idx="1648">
                  <c:v>650</c:v>
                </c:pt>
                <c:pt idx="1649">
                  <c:v>150</c:v>
                </c:pt>
                <c:pt idx="1650">
                  <c:v>300</c:v>
                </c:pt>
                <c:pt idx="1651">
                  <c:v>500</c:v>
                </c:pt>
                <c:pt idx="1652">
                  <c:v>250</c:v>
                </c:pt>
                <c:pt idx="1653">
                  <c:v>500</c:v>
                </c:pt>
                <c:pt idx="1654">
                  <c:v>150</c:v>
                </c:pt>
                <c:pt idx="1655">
                  <c:v>150</c:v>
                </c:pt>
                <c:pt idx="1656">
                  <c:v>200</c:v>
                </c:pt>
                <c:pt idx="1657">
                  <c:v>500</c:v>
                </c:pt>
                <c:pt idx="1658">
                  <c:v>250</c:v>
                </c:pt>
                <c:pt idx="1659">
                  <c:v>300</c:v>
                </c:pt>
                <c:pt idx="1660">
                  <c:v>300</c:v>
                </c:pt>
                <c:pt idx="1661">
                  <c:v>650</c:v>
                </c:pt>
                <c:pt idx="1662">
                  <c:v>300</c:v>
                </c:pt>
                <c:pt idx="1663">
                  <c:v>300</c:v>
                </c:pt>
                <c:pt idx="1664">
                  <c:v>400</c:v>
                </c:pt>
                <c:pt idx="1665">
                  <c:v>350</c:v>
                </c:pt>
                <c:pt idx="1666">
                  <c:v>400</c:v>
                </c:pt>
                <c:pt idx="1667">
                  <c:v>400</c:v>
                </c:pt>
                <c:pt idx="1668">
                  <c:v>300</c:v>
                </c:pt>
                <c:pt idx="1669">
                  <c:v>600</c:v>
                </c:pt>
                <c:pt idx="1670">
                  <c:v>400</c:v>
                </c:pt>
                <c:pt idx="1671">
                  <c:v>300</c:v>
                </c:pt>
                <c:pt idx="1672">
                  <c:v>500</c:v>
                </c:pt>
                <c:pt idx="1673">
                  <c:v>500</c:v>
                </c:pt>
                <c:pt idx="1674">
                  <c:v>150</c:v>
                </c:pt>
                <c:pt idx="1675">
                  <c:v>150</c:v>
                </c:pt>
                <c:pt idx="1676">
                  <c:v>400</c:v>
                </c:pt>
                <c:pt idx="1677">
                  <c:v>500</c:v>
                </c:pt>
                <c:pt idx="1678">
                  <c:v>500</c:v>
                </c:pt>
                <c:pt idx="1679">
                  <c:v>400</c:v>
                </c:pt>
                <c:pt idx="1680">
                  <c:v>800</c:v>
                </c:pt>
                <c:pt idx="1681">
                  <c:v>300</c:v>
                </c:pt>
                <c:pt idx="1682">
                  <c:v>450</c:v>
                </c:pt>
                <c:pt idx="1683">
                  <c:v>450</c:v>
                </c:pt>
                <c:pt idx="1684">
                  <c:v>800</c:v>
                </c:pt>
                <c:pt idx="1685">
                  <c:v>650</c:v>
                </c:pt>
                <c:pt idx="1686">
                  <c:v>200</c:v>
                </c:pt>
                <c:pt idx="1687">
                  <c:v>400</c:v>
                </c:pt>
                <c:pt idx="1688">
                  <c:v>120</c:v>
                </c:pt>
                <c:pt idx="1689">
                  <c:v>350</c:v>
                </c:pt>
                <c:pt idx="1690">
                  <c:v>200</c:v>
                </c:pt>
                <c:pt idx="1691">
                  <c:v>200</c:v>
                </c:pt>
                <c:pt idx="1692">
                  <c:v>150</c:v>
                </c:pt>
                <c:pt idx="1693">
                  <c:v>250</c:v>
                </c:pt>
                <c:pt idx="1694">
                  <c:v>250</c:v>
                </c:pt>
                <c:pt idx="1695">
                  <c:v>350</c:v>
                </c:pt>
                <c:pt idx="1696">
                  <c:v>700</c:v>
                </c:pt>
                <c:pt idx="1697">
                  <c:v>300</c:v>
                </c:pt>
                <c:pt idx="1698">
                  <c:v>800</c:v>
                </c:pt>
                <c:pt idx="1699">
                  <c:v>800</c:v>
                </c:pt>
                <c:pt idx="1700">
                  <c:v>400</c:v>
                </c:pt>
                <c:pt idx="1701">
                  <c:v>200</c:v>
                </c:pt>
                <c:pt idx="1702">
                  <c:v>350</c:v>
                </c:pt>
                <c:pt idx="1703">
                  <c:v>400</c:v>
                </c:pt>
                <c:pt idx="1704">
                  <c:v>1000</c:v>
                </c:pt>
                <c:pt idx="1705">
                  <c:v>300</c:v>
                </c:pt>
                <c:pt idx="1706">
                  <c:v>250</c:v>
                </c:pt>
                <c:pt idx="1707">
                  <c:v>1200</c:v>
                </c:pt>
                <c:pt idx="1708">
                  <c:v>250</c:v>
                </c:pt>
                <c:pt idx="1709">
                  <c:v>250</c:v>
                </c:pt>
                <c:pt idx="1710">
                  <c:v>250</c:v>
                </c:pt>
                <c:pt idx="1711">
                  <c:v>550</c:v>
                </c:pt>
                <c:pt idx="1712">
                  <c:v>150</c:v>
                </c:pt>
                <c:pt idx="1713">
                  <c:v>800</c:v>
                </c:pt>
                <c:pt idx="1714">
                  <c:v>200</c:v>
                </c:pt>
                <c:pt idx="1715">
                  <c:v>500</c:v>
                </c:pt>
                <c:pt idx="1716">
                  <c:v>350</c:v>
                </c:pt>
                <c:pt idx="1717">
                  <c:v>500</c:v>
                </c:pt>
                <c:pt idx="1718">
                  <c:v>700</c:v>
                </c:pt>
                <c:pt idx="1719">
                  <c:v>1200</c:v>
                </c:pt>
                <c:pt idx="1720">
                  <c:v>250</c:v>
                </c:pt>
                <c:pt idx="1721">
                  <c:v>300</c:v>
                </c:pt>
                <c:pt idx="1722">
                  <c:v>200</c:v>
                </c:pt>
                <c:pt idx="1723">
                  <c:v>250</c:v>
                </c:pt>
                <c:pt idx="1724">
                  <c:v>400</c:v>
                </c:pt>
                <c:pt idx="1725">
                  <c:v>384</c:v>
                </c:pt>
                <c:pt idx="1726">
                  <c:v>100</c:v>
                </c:pt>
                <c:pt idx="1727">
                  <c:v>450</c:v>
                </c:pt>
                <c:pt idx="1728">
                  <c:v>350</c:v>
                </c:pt>
                <c:pt idx="1729">
                  <c:v>200</c:v>
                </c:pt>
                <c:pt idx="1730">
                  <c:v>400</c:v>
                </c:pt>
                <c:pt idx="1731">
                  <c:v>100</c:v>
                </c:pt>
                <c:pt idx="1732">
                  <c:v>250</c:v>
                </c:pt>
                <c:pt idx="1733">
                  <c:v>450</c:v>
                </c:pt>
                <c:pt idx="1734">
                  <c:v>300</c:v>
                </c:pt>
                <c:pt idx="1735">
                  <c:v>500</c:v>
                </c:pt>
                <c:pt idx="1736">
                  <c:v>1100</c:v>
                </c:pt>
                <c:pt idx="1737">
                  <c:v>400</c:v>
                </c:pt>
                <c:pt idx="1738">
                  <c:v>300</c:v>
                </c:pt>
                <c:pt idx="1739">
                  <c:v>250</c:v>
                </c:pt>
                <c:pt idx="1740">
                  <c:v>800</c:v>
                </c:pt>
                <c:pt idx="1741">
                  <c:v>600</c:v>
                </c:pt>
                <c:pt idx="1742">
                  <c:v>350</c:v>
                </c:pt>
                <c:pt idx="1743">
                  <c:v>250</c:v>
                </c:pt>
                <c:pt idx="1744">
                  <c:v>250</c:v>
                </c:pt>
                <c:pt idx="1745">
                  <c:v>350</c:v>
                </c:pt>
                <c:pt idx="1746">
                  <c:v>200</c:v>
                </c:pt>
                <c:pt idx="1747">
                  <c:v>250</c:v>
                </c:pt>
                <c:pt idx="1748">
                  <c:v>600</c:v>
                </c:pt>
                <c:pt idx="1749">
                  <c:v>300</c:v>
                </c:pt>
                <c:pt idx="1750">
                  <c:v>350</c:v>
                </c:pt>
                <c:pt idx="1751">
                  <c:v>1100</c:v>
                </c:pt>
                <c:pt idx="1752">
                  <c:v>150</c:v>
                </c:pt>
                <c:pt idx="1753">
                  <c:v>200</c:v>
                </c:pt>
                <c:pt idx="1754">
                  <c:v>1000</c:v>
                </c:pt>
                <c:pt idx="1755">
                  <c:v>0</c:v>
                </c:pt>
                <c:pt idx="1756">
                  <c:v>350</c:v>
                </c:pt>
                <c:pt idx="1757">
                  <c:v>800</c:v>
                </c:pt>
                <c:pt idx="1758">
                  <c:v>150</c:v>
                </c:pt>
                <c:pt idx="1759">
                  <c:v>500</c:v>
                </c:pt>
                <c:pt idx="1760">
                  <c:v>200</c:v>
                </c:pt>
                <c:pt idx="1761">
                  <c:v>350</c:v>
                </c:pt>
                <c:pt idx="1762">
                  <c:v>150</c:v>
                </c:pt>
                <c:pt idx="1763">
                  <c:v>0</c:v>
                </c:pt>
                <c:pt idx="1764">
                  <c:v>250</c:v>
                </c:pt>
                <c:pt idx="1765">
                  <c:v>900</c:v>
                </c:pt>
                <c:pt idx="1766">
                  <c:v>200</c:v>
                </c:pt>
                <c:pt idx="1767">
                  <c:v>300</c:v>
                </c:pt>
                <c:pt idx="1768">
                  <c:v>450</c:v>
                </c:pt>
                <c:pt idx="1769">
                  <c:v>100</c:v>
                </c:pt>
                <c:pt idx="1770">
                  <c:v>150</c:v>
                </c:pt>
                <c:pt idx="1771">
                  <c:v>450</c:v>
                </c:pt>
                <c:pt idx="1772">
                  <c:v>300</c:v>
                </c:pt>
                <c:pt idx="1773">
                  <c:v>300</c:v>
                </c:pt>
                <c:pt idx="1774">
                  <c:v>300</c:v>
                </c:pt>
                <c:pt idx="1775">
                  <c:v>250</c:v>
                </c:pt>
                <c:pt idx="1776">
                  <c:v>400</c:v>
                </c:pt>
                <c:pt idx="1777">
                  <c:v>100</c:v>
                </c:pt>
                <c:pt idx="1778">
                  <c:v>178</c:v>
                </c:pt>
                <c:pt idx="1779">
                  <c:v>200</c:v>
                </c:pt>
                <c:pt idx="1780">
                  <c:v>450</c:v>
                </c:pt>
                <c:pt idx="1781">
                  <c:v>500</c:v>
                </c:pt>
                <c:pt idx="1782">
                  <c:v>800</c:v>
                </c:pt>
                <c:pt idx="1783">
                  <c:v>250</c:v>
                </c:pt>
                <c:pt idx="1784">
                  <c:v>300</c:v>
                </c:pt>
                <c:pt idx="1785">
                  <c:v>200</c:v>
                </c:pt>
                <c:pt idx="1786">
                  <c:v>1200</c:v>
                </c:pt>
                <c:pt idx="1787">
                  <c:v>200</c:v>
                </c:pt>
                <c:pt idx="1788">
                  <c:v>150</c:v>
                </c:pt>
                <c:pt idx="1789">
                  <c:v>400</c:v>
                </c:pt>
                <c:pt idx="1790">
                  <c:v>400</c:v>
                </c:pt>
                <c:pt idx="1791">
                  <c:v>200</c:v>
                </c:pt>
                <c:pt idx="1792">
                  <c:v>249</c:v>
                </c:pt>
                <c:pt idx="1793">
                  <c:v>500</c:v>
                </c:pt>
                <c:pt idx="1794">
                  <c:v>350</c:v>
                </c:pt>
                <c:pt idx="1795">
                  <c:v>350</c:v>
                </c:pt>
                <c:pt idx="1796">
                  <c:v>200</c:v>
                </c:pt>
                <c:pt idx="1797">
                  <c:v>900</c:v>
                </c:pt>
                <c:pt idx="1798">
                  <c:v>800</c:v>
                </c:pt>
                <c:pt idx="1799">
                  <c:v>150</c:v>
                </c:pt>
                <c:pt idx="1800">
                  <c:v>300</c:v>
                </c:pt>
                <c:pt idx="1801">
                  <c:v>100</c:v>
                </c:pt>
                <c:pt idx="1802">
                  <c:v>150</c:v>
                </c:pt>
                <c:pt idx="1803">
                  <c:v>450</c:v>
                </c:pt>
                <c:pt idx="1804">
                  <c:v>300</c:v>
                </c:pt>
                <c:pt idx="1805">
                  <c:v>300</c:v>
                </c:pt>
                <c:pt idx="1806">
                  <c:v>400</c:v>
                </c:pt>
                <c:pt idx="1807">
                  <c:v>100</c:v>
                </c:pt>
                <c:pt idx="1808">
                  <c:v>400</c:v>
                </c:pt>
                <c:pt idx="1809">
                  <c:v>300</c:v>
                </c:pt>
                <c:pt idx="1810">
                  <c:v>200</c:v>
                </c:pt>
                <c:pt idx="1811">
                  <c:v>250</c:v>
                </c:pt>
                <c:pt idx="1812">
                  <c:v>500</c:v>
                </c:pt>
                <c:pt idx="1813">
                  <c:v>200</c:v>
                </c:pt>
                <c:pt idx="1814">
                  <c:v>500</c:v>
                </c:pt>
                <c:pt idx="1815">
                  <c:v>200</c:v>
                </c:pt>
                <c:pt idx="1816">
                  <c:v>150</c:v>
                </c:pt>
                <c:pt idx="1817">
                  <c:v>300</c:v>
                </c:pt>
                <c:pt idx="1818">
                  <c:v>400</c:v>
                </c:pt>
                <c:pt idx="1819">
                  <c:v>600</c:v>
                </c:pt>
                <c:pt idx="1820">
                  <c:v>100</c:v>
                </c:pt>
                <c:pt idx="1821">
                  <c:v>200</c:v>
                </c:pt>
                <c:pt idx="1822">
                  <c:v>300</c:v>
                </c:pt>
                <c:pt idx="1823">
                  <c:v>800</c:v>
                </c:pt>
                <c:pt idx="1824">
                  <c:v>300</c:v>
                </c:pt>
                <c:pt idx="1825">
                  <c:v>450</c:v>
                </c:pt>
                <c:pt idx="1826">
                  <c:v>200</c:v>
                </c:pt>
                <c:pt idx="1827">
                  <c:v>200</c:v>
                </c:pt>
                <c:pt idx="1828">
                  <c:v>200</c:v>
                </c:pt>
                <c:pt idx="1829">
                  <c:v>150</c:v>
                </c:pt>
                <c:pt idx="1830">
                  <c:v>250</c:v>
                </c:pt>
                <c:pt idx="1831">
                  <c:v>50</c:v>
                </c:pt>
                <c:pt idx="1832">
                  <c:v>100</c:v>
                </c:pt>
                <c:pt idx="1833">
                  <c:v>600</c:v>
                </c:pt>
                <c:pt idx="1834">
                  <c:v>100</c:v>
                </c:pt>
                <c:pt idx="1835">
                  <c:v>250</c:v>
                </c:pt>
                <c:pt idx="1836">
                  <c:v>200</c:v>
                </c:pt>
                <c:pt idx="1837">
                  <c:v>200</c:v>
                </c:pt>
                <c:pt idx="1838">
                  <c:v>400</c:v>
                </c:pt>
                <c:pt idx="1839">
                  <c:v>200</c:v>
                </c:pt>
                <c:pt idx="1840">
                  <c:v>150</c:v>
                </c:pt>
                <c:pt idx="1841">
                  <c:v>200</c:v>
                </c:pt>
                <c:pt idx="1842">
                  <c:v>300</c:v>
                </c:pt>
                <c:pt idx="1843">
                  <c:v>800</c:v>
                </c:pt>
                <c:pt idx="1844">
                  <c:v>350</c:v>
                </c:pt>
                <c:pt idx="1845">
                  <c:v>100</c:v>
                </c:pt>
                <c:pt idx="1846">
                  <c:v>250</c:v>
                </c:pt>
                <c:pt idx="1847">
                  <c:v>170</c:v>
                </c:pt>
                <c:pt idx="1848">
                  <c:v>250</c:v>
                </c:pt>
                <c:pt idx="1849">
                  <c:v>400</c:v>
                </c:pt>
                <c:pt idx="1850">
                  <c:v>250</c:v>
                </c:pt>
                <c:pt idx="1851">
                  <c:v>550</c:v>
                </c:pt>
                <c:pt idx="1852">
                  <c:v>350</c:v>
                </c:pt>
                <c:pt idx="1853">
                  <c:v>300</c:v>
                </c:pt>
                <c:pt idx="1854">
                  <c:v>200</c:v>
                </c:pt>
                <c:pt idx="1855">
                  <c:v>400</c:v>
                </c:pt>
                <c:pt idx="1856">
                  <c:v>400</c:v>
                </c:pt>
                <c:pt idx="1857">
                  <c:v>150</c:v>
                </c:pt>
                <c:pt idx="1858">
                  <c:v>600</c:v>
                </c:pt>
                <c:pt idx="1859">
                  <c:v>350</c:v>
                </c:pt>
                <c:pt idx="1860">
                  <c:v>900</c:v>
                </c:pt>
                <c:pt idx="1861">
                  <c:v>300</c:v>
                </c:pt>
                <c:pt idx="1862">
                  <c:v>400</c:v>
                </c:pt>
                <c:pt idx="1863">
                  <c:v>200</c:v>
                </c:pt>
                <c:pt idx="1864">
                  <c:v>250</c:v>
                </c:pt>
                <c:pt idx="1865">
                  <c:v>400</c:v>
                </c:pt>
                <c:pt idx="1866">
                  <c:v>250</c:v>
                </c:pt>
                <c:pt idx="1867">
                  <c:v>400</c:v>
                </c:pt>
                <c:pt idx="1868">
                  <c:v>300</c:v>
                </c:pt>
                <c:pt idx="1869">
                  <c:v>150</c:v>
                </c:pt>
                <c:pt idx="1870">
                  <c:v>150</c:v>
                </c:pt>
                <c:pt idx="1871">
                  <c:v>300</c:v>
                </c:pt>
                <c:pt idx="1872">
                  <c:v>400</c:v>
                </c:pt>
                <c:pt idx="1873">
                  <c:v>350</c:v>
                </c:pt>
                <c:pt idx="1874">
                  <c:v>550</c:v>
                </c:pt>
                <c:pt idx="1875">
                  <c:v>300</c:v>
                </c:pt>
                <c:pt idx="1876">
                  <c:v>300</c:v>
                </c:pt>
                <c:pt idx="1877">
                  <c:v>200</c:v>
                </c:pt>
                <c:pt idx="1878">
                  <c:v>700</c:v>
                </c:pt>
                <c:pt idx="1879">
                  <c:v>1000</c:v>
                </c:pt>
                <c:pt idx="1880">
                  <c:v>300</c:v>
                </c:pt>
                <c:pt idx="1881">
                  <c:v>800</c:v>
                </c:pt>
                <c:pt idx="1882">
                  <c:v>300</c:v>
                </c:pt>
                <c:pt idx="1883">
                  <c:v>200</c:v>
                </c:pt>
                <c:pt idx="1884">
                  <c:v>150</c:v>
                </c:pt>
                <c:pt idx="1885">
                  <c:v>550</c:v>
                </c:pt>
                <c:pt idx="1886">
                  <c:v>200</c:v>
                </c:pt>
                <c:pt idx="1887">
                  <c:v>300</c:v>
                </c:pt>
                <c:pt idx="1888">
                  <c:v>200</c:v>
                </c:pt>
                <c:pt idx="1889">
                  <c:v>150</c:v>
                </c:pt>
                <c:pt idx="1890">
                  <c:v>300</c:v>
                </c:pt>
                <c:pt idx="1891">
                  <c:v>200</c:v>
                </c:pt>
                <c:pt idx="1892">
                  <c:v>300</c:v>
                </c:pt>
                <c:pt idx="1893">
                  <c:v>250</c:v>
                </c:pt>
                <c:pt idx="1894">
                  <c:v>150</c:v>
                </c:pt>
                <c:pt idx="1895">
                  <c:v>800</c:v>
                </c:pt>
                <c:pt idx="1896">
                  <c:v>700</c:v>
                </c:pt>
                <c:pt idx="1897">
                  <c:v>250</c:v>
                </c:pt>
                <c:pt idx="1898">
                  <c:v>300</c:v>
                </c:pt>
                <c:pt idx="1899">
                  <c:v>100</c:v>
                </c:pt>
                <c:pt idx="1900">
                  <c:v>250</c:v>
                </c:pt>
                <c:pt idx="1901">
                  <c:v>150</c:v>
                </c:pt>
                <c:pt idx="1902">
                  <c:v>200</c:v>
                </c:pt>
                <c:pt idx="1903">
                  <c:v>400</c:v>
                </c:pt>
                <c:pt idx="1904">
                  <c:v>200</c:v>
                </c:pt>
                <c:pt idx="1905">
                  <c:v>500</c:v>
                </c:pt>
                <c:pt idx="1906">
                  <c:v>300</c:v>
                </c:pt>
                <c:pt idx="1907">
                  <c:v>200</c:v>
                </c:pt>
                <c:pt idx="1908">
                  <c:v>350</c:v>
                </c:pt>
                <c:pt idx="1909">
                  <c:v>450</c:v>
                </c:pt>
                <c:pt idx="1910">
                  <c:v>300</c:v>
                </c:pt>
                <c:pt idx="1911">
                  <c:v>300</c:v>
                </c:pt>
                <c:pt idx="1912">
                  <c:v>350</c:v>
                </c:pt>
                <c:pt idx="1913">
                  <c:v>650</c:v>
                </c:pt>
                <c:pt idx="1914">
                  <c:v>600</c:v>
                </c:pt>
                <c:pt idx="1915">
                  <c:v>300</c:v>
                </c:pt>
                <c:pt idx="1916">
                  <c:v>500</c:v>
                </c:pt>
                <c:pt idx="1917">
                  <c:v>500</c:v>
                </c:pt>
                <c:pt idx="1918">
                  <c:v>200</c:v>
                </c:pt>
                <c:pt idx="1919">
                  <c:v>200</c:v>
                </c:pt>
                <c:pt idx="1920">
                  <c:v>300</c:v>
                </c:pt>
                <c:pt idx="1921">
                  <c:v>400</c:v>
                </c:pt>
                <c:pt idx="1922">
                  <c:v>250</c:v>
                </c:pt>
                <c:pt idx="1923">
                  <c:v>600</c:v>
                </c:pt>
                <c:pt idx="1924">
                  <c:v>300</c:v>
                </c:pt>
                <c:pt idx="1925">
                  <c:v>1000</c:v>
                </c:pt>
                <c:pt idx="1926">
                  <c:v>150</c:v>
                </c:pt>
                <c:pt idx="1927">
                  <c:v>500</c:v>
                </c:pt>
                <c:pt idx="1928">
                  <c:v>1000</c:v>
                </c:pt>
                <c:pt idx="1929">
                  <c:v>300</c:v>
                </c:pt>
                <c:pt idx="1930">
                  <c:v>200</c:v>
                </c:pt>
                <c:pt idx="1931">
                  <c:v>300</c:v>
                </c:pt>
                <c:pt idx="1932">
                  <c:v>250</c:v>
                </c:pt>
                <c:pt idx="1933">
                  <c:v>200</c:v>
                </c:pt>
                <c:pt idx="1934">
                  <c:v>200</c:v>
                </c:pt>
                <c:pt idx="1935">
                  <c:v>200</c:v>
                </c:pt>
                <c:pt idx="1936">
                  <c:v>200</c:v>
                </c:pt>
                <c:pt idx="1937">
                  <c:v>900</c:v>
                </c:pt>
                <c:pt idx="1938">
                  <c:v>400</c:v>
                </c:pt>
                <c:pt idx="1939">
                  <c:v>1000</c:v>
                </c:pt>
                <c:pt idx="1940">
                  <c:v>150</c:v>
                </c:pt>
                <c:pt idx="1941">
                  <c:v>400</c:v>
                </c:pt>
                <c:pt idx="1942">
                  <c:v>300</c:v>
                </c:pt>
                <c:pt idx="1943">
                  <c:v>300</c:v>
                </c:pt>
                <c:pt idx="1944">
                  <c:v>1500</c:v>
                </c:pt>
                <c:pt idx="1945">
                  <c:v>400</c:v>
                </c:pt>
                <c:pt idx="1946">
                  <c:v>300</c:v>
                </c:pt>
                <c:pt idx="1947">
                  <c:v>600</c:v>
                </c:pt>
                <c:pt idx="1948">
                  <c:v>400</c:v>
                </c:pt>
                <c:pt idx="1949">
                  <c:v>500</c:v>
                </c:pt>
                <c:pt idx="1950">
                  <c:v>250</c:v>
                </c:pt>
                <c:pt idx="1951">
                  <c:v>250</c:v>
                </c:pt>
                <c:pt idx="1952">
                  <c:v>400</c:v>
                </c:pt>
                <c:pt idx="1953">
                  <c:v>300</c:v>
                </c:pt>
                <c:pt idx="1954">
                  <c:v>120</c:v>
                </c:pt>
                <c:pt idx="1955">
                  <c:v>350</c:v>
                </c:pt>
                <c:pt idx="1956">
                  <c:v>200</c:v>
                </c:pt>
                <c:pt idx="1957">
                  <c:v>150</c:v>
                </c:pt>
                <c:pt idx="1958">
                  <c:v>550</c:v>
                </c:pt>
                <c:pt idx="1959">
                  <c:v>450</c:v>
                </c:pt>
                <c:pt idx="1960">
                  <c:v>300</c:v>
                </c:pt>
                <c:pt idx="1961">
                  <c:v>200</c:v>
                </c:pt>
                <c:pt idx="1962">
                  <c:v>300</c:v>
                </c:pt>
                <c:pt idx="1963">
                  <c:v>200</c:v>
                </c:pt>
                <c:pt idx="1964">
                  <c:v>250</c:v>
                </c:pt>
                <c:pt idx="1965">
                  <c:v>200</c:v>
                </c:pt>
                <c:pt idx="1966">
                  <c:v>650</c:v>
                </c:pt>
                <c:pt idx="1967">
                  <c:v>300</c:v>
                </c:pt>
                <c:pt idx="1968">
                  <c:v>270</c:v>
                </c:pt>
                <c:pt idx="1969">
                  <c:v>700</c:v>
                </c:pt>
                <c:pt idx="1970">
                  <c:v>300</c:v>
                </c:pt>
                <c:pt idx="1971">
                  <c:v>550</c:v>
                </c:pt>
                <c:pt idx="1972">
                  <c:v>900</c:v>
                </c:pt>
                <c:pt idx="1973">
                  <c:v>1500</c:v>
                </c:pt>
                <c:pt idx="1974">
                  <c:v>250</c:v>
                </c:pt>
                <c:pt idx="1975">
                  <c:v>600</c:v>
                </c:pt>
                <c:pt idx="1976">
                  <c:v>200</c:v>
                </c:pt>
                <c:pt idx="1977">
                  <c:v>350</c:v>
                </c:pt>
                <c:pt idx="1978">
                  <c:v>250</c:v>
                </c:pt>
                <c:pt idx="1979">
                  <c:v>350</c:v>
                </c:pt>
                <c:pt idx="1980">
                  <c:v>300</c:v>
                </c:pt>
                <c:pt idx="1981">
                  <c:v>750</c:v>
                </c:pt>
                <c:pt idx="1982">
                  <c:v>700</c:v>
                </c:pt>
                <c:pt idx="1983">
                  <c:v>200</c:v>
                </c:pt>
                <c:pt idx="1984">
                  <c:v>300</c:v>
                </c:pt>
                <c:pt idx="1985">
                  <c:v>250</c:v>
                </c:pt>
                <c:pt idx="1986">
                  <c:v>1000</c:v>
                </c:pt>
                <c:pt idx="1987">
                  <c:v>800</c:v>
                </c:pt>
                <c:pt idx="1988">
                  <c:v>300</c:v>
                </c:pt>
                <c:pt idx="1989">
                  <c:v>400</c:v>
                </c:pt>
                <c:pt idx="1990">
                  <c:v>300</c:v>
                </c:pt>
                <c:pt idx="1991">
                  <c:v>900</c:v>
                </c:pt>
                <c:pt idx="1992">
                  <c:v>600</c:v>
                </c:pt>
                <c:pt idx="1993">
                  <c:v>400</c:v>
                </c:pt>
                <c:pt idx="1994">
                  <c:v>150</c:v>
                </c:pt>
                <c:pt idx="1995">
                  <c:v>350</c:v>
                </c:pt>
                <c:pt idx="1996">
                  <c:v>200</c:v>
                </c:pt>
                <c:pt idx="1997">
                  <c:v>200</c:v>
                </c:pt>
                <c:pt idx="1998">
                  <c:v>330</c:v>
                </c:pt>
                <c:pt idx="1999">
                  <c:v>500</c:v>
                </c:pt>
                <c:pt idx="2000">
                  <c:v>300</c:v>
                </c:pt>
                <c:pt idx="2001">
                  <c:v>250</c:v>
                </c:pt>
                <c:pt idx="2002">
                  <c:v>400</c:v>
                </c:pt>
                <c:pt idx="2003">
                  <c:v>300</c:v>
                </c:pt>
                <c:pt idx="2004">
                  <c:v>200</c:v>
                </c:pt>
                <c:pt idx="2005">
                  <c:v>160</c:v>
                </c:pt>
                <c:pt idx="2006">
                  <c:v>500</c:v>
                </c:pt>
                <c:pt idx="2007">
                  <c:v>250</c:v>
                </c:pt>
                <c:pt idx="2008">
                  <c:v>250</c:v>
                </c:pt>
                <c:pt idx="2009">
                  <c:v>200</c:v>
                </c:pt>
                <c:pt idx="2010">
                  <c:v>300</c:v>
                </c:pt>
                <c:pt idx="2011">
                  <c:v>220</c:v>
                </c:pt>
                <c:pt idx="2012">
                  <c:v>800</c:v>
                </c:pt>
                <c:pt idx="2013">
                  <c:v>600</c:v>
                </c:pt>
                <c:pt idx="2014">
                  <c:v>500</c:v>
                </c:pt>
                <c:pt idx="2015">
                  <c:v>300</c:v>
                </c:pt>
                <c:pt idx="2016">
                  <c:v>400</c:v>
                </c:pt>
                <c:pt idx="2017">
                  <c:v>400</c:v>
                </c:pt>
                <c:pt idx="2018">
                  <c:v>200</c:v>
                </c:pt>
                <c:pt idx="2019">
                  <c:v>400</c:v>
                </c:pt>
                <c:pt idx="2020">
                  <c:v>250</c:v>
                </c:pt>
                <c:pt idx="2021">
                  <c:v>700</c:v>
                </c:pt>
                <c:pt idx="2022">
                  <c:v>200</c:v>
                </c:pt>
                <c:pt idx="2023">
                  <c:v>200</c:v>
                </c:pt>
                <c:pt idx="2024">
                  <c:v>200</c:v>
                </c:pt>
                <c:pt idx="2025">
                  <c:v>200</c:v>
                </c:pt>
                <c:pt idx="2026">
                  <c:v>400</c:v>
                </c:pt>
                <c:pt idx="2027">
                  <c:v>150</c:v>
                </c:pt>
                <c:pt idx="2028">
                  <c:v>250</c:v>
                </c:pt>
                <c:pt idx="2029">
                  <c:v>800</c:v>
                </c:pt>
                <c:pt idx="2030">
                  <c:v>300</c:v>
                </c:pt>
                <c:pt idx="2031">
                  <c:v>250</c:v>
                </c:pt>
                <c:pt idx="2032">
                  <c:v>300</c:v>
                </c:pt>
                <c:pt idx="2033">
                  <c:v>300</c:v>
                </c:pt>
                <c:pt idx="2034">
                  <c:v>300</c:v>
                </c:pt>
                <c:pt idx="2035">
                  <c:v>400</c:v>
                </c:pt>
                <c:pt idx="2036">
                  <c:v>200</c:v>
                </c:pt>
                <c:pt idx="2037">
                  <c:v>700</c:v>
                </c:pt>
                <c:pt idx="2038">
                  <c:v>100</c:v>
                </c:pt>
                <c:pt idx="2039">
                  <c:v>300</c:v>
                </c:pt>
                <c:pt idx="2040">
                  <c:v>900</c:v>
                </c:pt>
                <c:pt idx="2041">
                  <c:v>500</c:v>
                </c:pt>
                <c:pt idx="2042">
                  <c:v>300</c:v>
                </c:pt>
                <c:pt idx="2043">
                  <c:v>250</c:v>
                </c:pt>
                <c:pt idx="2044">
                  <c:v>250</c:v>
                </c:pt>
                <c:pt idx="2045">
                  <c:v>200</c:v>
                </c:pt>
                <c:pt idx="2046">
                  <c:v>250</c:v>
                </c:pt>
                <c:pt idx="2047">
                  <c:v>450</c:v>
                </c:pt>
                <c:pt idx="2048">
                  <c:v>700</c:v>
                </c:pt>
                <c:pt idx="2049">
                  <c:v>1800</c:v>
                </c:pt>
                <c:pt idx="2050">
                  <c:v>200</c:v>
                </c:pt>
                <c:pt idx="2051">
                  <c:v>300</c:v>
                </c:pt>
                <c:pt idx="2052">
                  <c:v>300</c:v>
                </c:pt>
                <c:pt idx="2053">
                  <c:v>100</c:v>
                </c:pt>
                <c:pt idx="2054">
                  <c:v>300</c:v>
                </c:pt>
                <c:pt idx="2055">
                  <c:v>400</c:v>
                </c:pt>
                <c:pt idx="2056">
                  <c:v>250</c:v>
                </c:pt>
                <c:pt idx="2057">
                  <c:v>300</c:v>
                </c:pt>
                <c:pt idx="2058">
                  <c:v>500</c:v>
                </c:pt>
                <c:pt idx="2059">
                  <c:v>400</c:v>
                </c:pt>
                <c:pt idx="2060">
                  <c:v>700</c:v>
                </c:pt>
                <c:pt idx="2061">
                  <c:v>350</c:v>
                </c:pt>
                <c:pt idx="2062">
                  <c:v>400</c:v>
                </c:pt>
                <c:pt idx="2063">
                  <c:v>1800</c:v>
                </c:pt>
                <c:pt idx="2064">
                  <c:v>150</c:v>
                </c:pt>
                <c:pt idx="2065">
                  <c:v>400</c:v>
                </c:pt>
                <c:pt idx="2066">
                  <c:v>500</c:v>
                </c:pt>
                <c:pt idx="2067">
                  <c:v>200</c:v>
                </c:pt>
                <c:pt idx="2068">
                  <c:v>100</c:v>
                </c:pt>
                <c:pt idx="2069">
                  <c:v>550</c:v>
                </c:pt>
                <c:pt idx="2070">
                  <c:v>100</c:v>
                </c:pt>
                <c:pt idx="2071">
                  <c:v>300</c:v>
                </c:pt>
                <c:pt idx="2072">
                  <c:v>500</c:v>
                </c:pt>
                <c:pt idx="2073">
                  <c:v>600</c:v>
                </c:pt>
                <c:pt idx="2074">
                  <c:v>500</c:v>
                </c:pt>
                <c:pt idx="2075">
                  <c:v>300</c:v>
                </c:pt>
                <c:pt idx="2076">
                  <c:v>200</c:v>
                </c:pt>
                <c:pt idx="2077">
                  <c:v>800</c:v>
                </c:pt>
                <c:pt idx="2078">
                  <c:v>600</c:v>
                </c:pt>
                <c:pt idx="2079">
                  <c:v>300</c:v>
                </c:pt>
                <c:pt idx="2080">
                  <c:v>1000</c:v>
                </c:pt>
                <c:pt idx="2081">
                  <c:v>300</c:v>
                </c:pt>
                <c:pt idx="2082">
                  <c:v>400</c:v>
                </c:pt>
                <c:pt idx="2083">
                  <c:v>300</c:v>
                </c:pt>
                <c:pt idx="2084">
                  <c:v>100</c:v>
                </c:pt>
                <c:pt idx="2085">
                  <c:v>700</c:v>
                </c:pt>
                <c:pt idx="2086">
                  <c:v>350</c:v>
                </c:pt>
                <c:pt idx="2087">
                  <c:v>500</c:v>
                </c:pt>
                <c:pt idx="2088">
                  <c:v>150</c:v>
                </c:pt>
                <c:pt idx="2089">
                  <c:v>200</c:v>
                </c:pt>
                <c:pt idx="2090">
                  <c:v>250</c:v>
                </c:pt>
                <c:pt idx="2091">
                  <c:v>150</c:v>
                </c:pt>
                <c:pt idx="2092">
                  <c:v>100</c:v>
                </c:pt>
                <c:pt idx="2093">
                  <c:v>250</c:v>
                </c:pt>
                <c:pt idx="2094">
                  <c:v>400</c:v>
                </c:pt>
                <c:pt idx="2095">
                  <c:v>350</c:v>
                </c:pt>
                <c:pt idx="2096">
                  <c:v>250</c:v>
                </c:pt>
                <c:pt idx="2097">
                  <c:v>300</c:v>
                </c:pt>
                <c:pt idx="2098">
                  <c:v>300</c:v>
                </c:pt>
                <c:pt idx="2099">
                  <c:v>200</c:v>
                </c:pt>
                <c:pt idx="2100">
                  <c:v>300</c:v>
                </c:pt>
                <c:pt idx="2101">
                  <c:v>450</c:v>
                </c:pt>
                <c:pt idx="2102">
                  <c:v>450</c:v>
                </c:pt>
                <c:pt idx="2103">
                  <c:v>300</c:v>
                </c:pt>
                <c:pt idx="2104">
                  <c:v>300</c:v>
                </c:pt>
                <c:pt idx="2105">
                  <c:v>200</c:v>
                </c:pt>
                <c:pt idx="2106">
                  <c:v>150</c:v>
                </c:pt>
                <c:pt idx="2107">
                  <c:v>300</c:v>
                </c:pt>
                <c:pt idx="2108">
                  <c:v>150</c:v>
                </c:pt>
                <c:pt idx="2109">
                  <c:v>200</c:v>
                </c:pt>
                <c:pt idx="2110">
                  <c:v>200</c:v>
                </c:pt>
                <c:pt idx="2111">
                  <c:v>330</c:v>
                </c:pt>
                <c:pt idx="2112">
                  <c:v>700</c:v>
                </c:pt>
                <c:pt idx="2113">
                  <c:v>600</c:v>
                </c:pt>
                <c:pt idx="2114">
                  <c:v>200</c:v>
                </c:pt>
                <c:pt idx="2115">
                  <c:v>300</c:v>
                </c:pt>
                <c:pt idx="2116">
                  <c:v>300</c:v>
                </c:pt>
                <c:pt idx="2117">
                  <c:v>250</c:v>
                </c:pt>
                <c:pt idx="2118">
                  <c:v>300</c:v>
                </c:pt>
                <c:pt idx="2119">
                  <c:v>500</c:v>
                </c:pt>
                <c:pt idx="2120">
                  <c:v>150</c:v>
                </c:pt>
                <c:pt idx="2121">
                  <c:v>250</c:v>
                </c:pt>
                <c:pt idx="2122">
                  <c:v>300</c:v>
                </c:pt>
                <c:pt idx="2123">
                  <c:v>300</c:v>
                </c:pt>
                <c:pt idx="2124">
                  <c:v>500</c:v>
                </c:pt>
                <c:pt idx="2125">
                  <c:v>200</c:v>
                </c:pt>
                <c:pt idx="2126">
                  <c:v>150</c:v>
                </c:pt>
                <c:pt idx="2127">
                  <c:v>250</c:v>
                </c:pt>
                <c:pt idx="2128">
                  <c:v>150</c:v>
                </c:pt>
                <c:pt idx="2129">
                  <c:v>300</c:v>
                </c:pt>
                <c:pt idx="2130">
                  <c:v>160</c:v>
                </c:pt>
                <c:pt idx="2131">
                  <c:v>250</c:v>
                </c:pt>
                <c:pt idx="2132">
                  <c:v>250</c:v>
                </c:pt>
                <c:pt idx="2133">
                  <c:v>250</c:v>
                </c:pt>
                <c:pt idx="2134">
                  <c:v>150</c:v>
                </c:pt>
                <c:pt idx="2135">
                  <c:v>360</c:v>
                </c:pt>
                <c:pt idx="2136">
                  <c:v>400</c:v>
                </c:pt>
                <c:pt idx="2137">
                  <c:v>150</c:v>
                </c:pt>
                <c:pt idx="2138">
                  <c:v>250</c:v>
                </c:pt>
                <c:pt idx="2139">
                  <c:v>250</c:v>
                </c:pt>
                <c:pt idx="2140">
                  <c:v>250</c:v>
                </c:pt>
                <c:pt idx="2141">
                  <c:v>200</c:v>
                </c:pt>
                <c:pt idx="2142">
                  <c:v>250</c:v>
                </c:pt>
                <c:pt idx="2143">
                  <c:v>600</c:v>
                </c:pt>
                <c:pt idx="2144">
                  <c:v>300</c:v>
                </c:pt>
                <c:pt idx="2145">
                  <c:v>300</c:v>
                </c:pt>
                <c:pt idx="2146">
                  <c:v>200</c:v>
                </c:pt>
                <c:pt idx="2147">
                  <c:v>250</c:v>
                </c:pt>
                <c:pt idx="2148">
                  <c:v>300</c:v>
                </c:pt>
                <c:pt idx="2149">
                  <c:v>600</c:v>
                </c:pt>
                <c:pt idx="2150">
                  <c:v>250</c:v>
                </c:pt>
                <c:pt idx="2151">
                  <c:v>300</c:v>
                </c:pt>
                <c:pt idx="2152">
                  <c:v>300</c:v>
                </c:pt>
                <c:pt idx="2153">
                  <c:v>2000</c:v>
                </c:pt>
                <c:pt idx="2154">
                  <c:v>500</c:v>
                </c:pt>
                <c:pt idx="2155">
                  <c:v>500</c:v>
                </c:pt>
                <c:pt idx="2156">
                  <c:v>700</c:v>
                </c:pt>
                <c:pt idx="2157">
                  <c:v>150</c:v>
                </c:pt>
                <c:pt idx="2158">
                  <c:v>700</c:v>
                </c:pt>
                <c:pt idx="2159">
                  <c:v>300</c:v>
                </c:pt>
                <c:pt idx="2160">
                  <c:v>251</c:v>
                </c:pt>
                <c:pt idx="2161">
                  <c:v>300</c:v>
                </c:pt>
                <c:pt idx="2162">
                  <c:v>300</c:v>
                </c:pt>
                <c:pt idx="2163">
                  <c:v>300</c:v>
                </c:pt>
                <c:pt idx="2164">
                  <c:v>200</c:v>
                </c:pt>
                <c:pt idx="2165">
                  <c:v>350</c:v>
                </c:pt>
                <c:pt idx="2166">
                  <c:v>500</c:v>
                </c:pt>
                <c:pt idx="2167">
                  <c:v>250</c:v>
                </c:pt>
                <c:pt idx="2168">
                  <c:v>900</c:v>
                </c:pt>
                <c:pt idx="2169">
                  <c:v>600</c:v>
                </c:pt>
                <c:pt idx="2170">
                  <c:v>300</c:v>
                </c:pt>
                <c:pt idx="2171">
                  <c:v>750</c:v>
                </c:pt>
                <c:pt idx="2172">
                  <c:v>400</c:v>
                </c:pt>
                <c:pt idx="2173">
                  <c:v>1500</c:v>
                </c:pt>
                <c:pt idx="2174">
                  <c:v>250</c:v>
                </c:pt>
                <c:pt idx="2175">
                  <c:v>1000</c:v>
                </c:pt>
                <c:pt idx="2176">
                  <c:v>200</c:v>
                </c:pt>
                <c:pt idx="2177">
                  <c:v>200</c:v>
                </c:pt>
                <c:pt idx="2178">
                  <c:v>600</c:v>
                </c:pt>
                <c:pt idx="2179">
                  <c:v>550</c:v>
                </c:pt>
                <c:pt idx="2180">
                  <c:v>0</c:v>
                </c:pt>
                <c:pt idx="2181">
                  <c:v>300</c:v>
                </c:pt>
                <c:pt idx="2182">
                  <c:v>200</c:v>
                </c:pt>
                <c:pt idx="2183">
                  <c:v>400</c:v>
                </c:pt>
                <c:pt idx="2184">
                  <c:v>500</c:v>
                </c:pt>
                <c:pt idx="2185">
                  <c:v>150</c:v>
                </c:pt>
                <c:pt idx="2186">
                  <c:v>400</c:v>
                </c:pt>
                <c:pt idx="2187">
                  <c:v>256</c:v>
                </c:pt>
                <c:pt idx="2188">
                  <c:v>200</c:v>
                </c:pt>
                <c:pt idx="2189">
                  <c:v>300</c:v>
                </c:pt>
                <c:pt idx="2190">
                  <c:v>100</c:v>
                </c:pt>
                <c:pt idx="2191">
                  <c:v>300</c:v>
                </c:pt>
                <c:pt idx="2192">
                  <c:v>200</c:v>
                </c:pt>
                <c:pt idx="2193">
                  <c:v>200</c:v>
                </c:pt>
                <c:pt idx="2194">
                  <c:v>400</c:v>
                </c:pt>
                <c:pt idx="2195">
                  <c:v>900</c:v>
                </c:pt>
                <c:pt idx="2196">
                  <c:v>300</c:v>
                </c:pt>
                <c:pt idx="2197">
                  <c:v>400</c:v>
                </c:pt>
                <c:pt idx="2198">
                  <c:v>350</c:v>
                </c:pt>
                <c:pt idx="2199">
                  <c:v>300</c:v>
                </c:pt>
                <c:pt idx="2200">
                  <c:v>150</c:v>
                </c:pt>
                <c:pt idx="2201">
                  <c:v>750</c:v>
                </c:pt>
                <c:pt idx="2202">
                  <c:v>350</c:v>
                </c:pt>
                <c:pt idx="2203">
                  <c:v>600</c:v>
                </c:pt>
                <c:pt idx="2204">
                  <c:v>250</c:v>
                </c:pt>
                <c:pt idx="2205">
                  <c:v>250</c:v>
                </c:pt>
                <c:pt idx="2206">
                  <c:v>200</c:v>
                </c:pt>
                <c:pt idx="2207">
                  <c:v>250</c:v>
                </c:pt>
                <c:pt idx="2208">
                  <c:v>300</c:v>
                </c:pt>
                <c:pt idx="2209">
                  <c:v>150</c:v>
                </c:pt>
                <c:pt idx="2210">
                  <c:v>200</c:v>
                </c:pt>
                <c:pt idx="2211">
                  <c:v>100</c:v>
                </c:pt>
                <c:pt idx="2212">
                  <c:v>300</c:v>
                </c:pt>
                <c:pt idx="2213">
                  <c:v>150</c:v>
                </c:pt>
                <c:pt idx="2214">
                  <c:v>100</c:v>
                </c:pt>
                <c:pt idx="2215">
                  <c:v>300</c:v>
                </c:pt>
                <c:pt idx="2216">
                  <c:v>500</c:v>
                </c:pt>
                <c:pt idx="2217">
                  <c:v>500</c:v>
                </c:pt>
                <c:pt idx="2218">
                  <c:v>600</c:v>
                </c:pt>
                <c:pt idx="2219">
                  <c:v>400</c:v>
                </c:pt>
                <c:pt idx="2220">
                  <c:v>200</c:v>
                </c:pt>
                <c:pt idx="2221">
                  <c:v>450</c:v>
                </c:pt>
                <c:pt idx="2222">
                  <c:v>150</c:v>
                </c:pt>
                <c:pt idx="2223">
                  <c:v>300</c:v>
                </c:pt>
                <c:pt idx="2224">
                  <c:v>300</c:v>
                </c:pt>
                <c:pt idx="2225">
                  <c:v>300</c:v>
                </c:pt>
                <c:pt idx="2226">
                  <c:v>350</c:v>
                </c:pt>
                <c:pt idx="2227">
                  <c:v>400</c:v>
                </c:pt>
                <c:pt idx="2228">
                  <c:v>500</c:v>
                </c:pt>
                <c:pt idx="2229">
                  <c:v>250</c:v>
                </c:pt>
                <c:pt idx="2230">
                  <c:v>250</c:v>
                </c:pt>
                <c:pt idx="2231">
                  <c:v>400</c:v>
                </c:pt>
                <c:pt idx="2232">
                  <c:v>300</c:v>
                </c:pt>
                <c:pt idx="2233">
                  <c:v>300</c:v>
                </c:pt>
                <c:pt idx="2234">
                  <c:v>650</c:v>
                </c:pt>
                <c:pt idx="2235">
                  <c:v>0</c:v>
                </c:pt>
                <c:pt idx="2236">
                  <c:v>300</c:v>
                </c:pt>
                <c:pt idx="2237">
                  <c:v>350</c:v>
                </c:pt>
                <c:pt idx="2238">
                  <c:v>151</c:v>
                </c:pt>
                <c:pt idx="2239">
                  <c:v>200</c:v>
                </c:pt>
                <c:pt idx="2240">
                  <c:v>400</c:v>
                </c:pt>
                <c:pt idx="2241">
                  <c:v>300</c:v>
                </c:pt>
                <c:pt idx="2242">
                  <c:v>350</c:v>
                </c:pt>
                <c:pt idx="2243">
                  <c:v>350</c:v>
                </c:pt>
                <c:pt idx="2244">
                  <c:v>300</c:v>
                </c:pt>
                <c:pt idx="2245">
                  <c:v>400</c:v>
                </c:pt>
                <c:pt idx="2246">
                  <c:v>350</c:v>
                </c:pt>
                <c:pt idx="2247">
                  <c:v>200</c:v>
                </c:pt>
                <c:pt idx="2248">
                  <c:v>300</c:v>
                </c:pt>
                <c:pt idx="2249">
                  <c:v>200</c:v>
                </c:pt>
                <c:pt idx="2250">
                  <c:v>250</c:v>
                </c:pt>
                <c:pt idx="2251">
                  <c:v>350</c:v>
                </c:pt>
                <c:pt idx="2252">
                  <c:v>500</c:v>
                </c:pt>
                <c:pt idx="2253">
                  <c:v>200</c:v>
                </c:pt>
                <c:pt idx="2254">
                  <c:v>200</c:v>
                </c:pt>
                <c:pt idx="2255">
                  <c:v>200</c:v>
                </c:pt>
                <c:pt idx="2256">
                  <c:v>200</c:v>
                </c:pt>
                <c:pt idx="2257">
                  <c:v>1300</c:v>
                </c:pt>
                <c:pt idx="2258">
                  <c:v>500</c:v>
                </c:pt>
                <c:pt idx="2259">
                  <c:v>150</c:v>
                </c:pt>
                <c:pt idx="2260">
                  <c:v>150</c:v>
                </c:pt>
                <c:pt idx="2261">
                  <c:v>200</c:v>
                </c:pt>
                <c:pt idx="2262">
                  <c:v>400</c:v>
                </c:pt>
                <c:pt idx="2263">
                  <c:v>1000</c:v>
                </c:pt>
                <c:pt idx="2264">
                  <c:v>400</c:v>
                </c:pt>
                <c:pt idx="2265">
                  <c:v>850</c:v>
                </c:pt>
                <c:pt idx="2266">
                  <c:v>350</c:v>
                </c:pt>
                <c:pt idx="2267">
                  <c:v>150</c:v>
                </c:pt>
                <c:pt idx="2268">
                  <c:v>120</c:v>
                </c:pt>
                <c:pt idx="2269">
                  <c:v>500</c:v>
                </c:pt>
                <c:pt idx="2270">
                  <c:v>100</c:v>
                </c:pt>
                <c:pt idx="2271">
                  <c:v>200</c:v>
                </c:pt>
                <c:pt idx="2272">
                  <c:v>800</c:v>
                </c:pt>
                <c:pt idx="2273">
                  <c:v>350</c:v>
                </c:pt>
                <c:pt idx="2274">
                  <c:v>1100</c:v>
                </c:pt>
                <c:pt idx="2275">
                  <c:v>300</c:v>
                </c:pt>
                <c:pt idx="2276">
                  <c:v>250</c:v>
                </c:pt>
                <c:pt idx="2277">
                  <c:v>150</c:v>
                </c:pt>
                <c:pt idx="2278">
                  <c:v>800</c:v>
                </c:pt>
                <c:pt idx="2279">
                  <c:v>200</c:v>
                </c:pt>
                <c:pt idx="2280">
                  <c:v>300</c:v>
                </c:pt>
                <c:pt idx="2281">
                  <c:v>220</c:v>
                </c:pt>
                <c:pt idx="2282">
                  <c:v>300</c:v>
                </c:pt>
                <c:pt idx="2283">
                  <c:v>100</c:v>
                </c:pt>
                <c:pt idx="2284">
                  <c:v>500</c:v>
                </c:pt>
                <c:pt idx="2285">
                  <c:v>180</c:v>
                </c:pt>
                <c:pt idx="2286">
                  <c:v>400</c:v>
                </c:pt>
                <c:pt idx="2287">
                  <c:v>300</c:v>
                </c:pt>
                <c:pt idx="2288">
                  <c:v>1100</c:v>
                </c:pt>
                <c:pt idx="2289">
                  <c:v>200</c:v>
                </c:pt>
                <c:pt idx="2290">
                  <c:v>200</c:v>
                </c:pt>
                <c:pt idx="2291">
                  <c:v>800</c:v>
                </c:pt>
                <c:pt idx="2292">
                  <c:v>200</c:v>
                </c:pt>
                <c:pt idx="2293">
                  <c:v>200</c:v>
                </c:pt>
                <c:pt idx="2294">
                  <c:v>800</c:v>
                </c:pt>
                <c:pt idx="2295">
                  <c:v>800</c:v>
                </c:pt>
                <c:pt idx="2296">
                  <c:v>400</c:v>
                </c:pt>
                <c:pt idx="2297">
                  <c:v>400</c:v>
                </c:pt>
                <c:pt idx="2298">
                  <c:v>150</c:v>
                </c:pt>
                <c:pt idx="2299">
                  <c:v>350</c:v>
                </c:pt>
                <c:pt idx="2300">
                  <c:v>250</c:v>
                </c:pt>
                <c:pt idx="2301">
                  <c:v>500</c:v>
                </c:pt>
                <c:pt idx="2302">
                  <c:v>400</c:v>
                </c:pt>
                <c:pt idx="2303">
                  <c:v>200</c:v>
                </c:pt>
                <c:pt idx="2304">
                  <c:v>250</c:v>
                </c:pt>
                <c:pt idx="2305">
                  <c:v>300</c:v>
                </c:pt>
                <c:pt idx="2306">
                  <c:v>400</c:v>
                </c:pt>
                <c:pt idx="2307">
                  <c:v>300</c:v>
                </c:pt>
                <c:pt idx="2308">
                  <c:v>300</c:v>
                </c:pt>
                <c:pt idx="2309">
                  <c:v>400</c:v>
                </c:pt>
                <c:pt idx="2310">
                  <c:v>200</c:v>
                </c:pt>
                <c:pt idx="2311">
                  <c:v>350</c:v>
                </c:pt>
                <c:pt idx="2312">
                  <c:v>1200</c:v>
                </c:pt>
                <c:pt idx="2313">
                  <c:v>197</c:v>
                </c:pt>
                <c:pt idx="2314">
                  <c:v>350</c:v>
                </c:pt>
                <c:pt idx="2315">
                  <c:v>300</c:v>
                </c:pt>
                <c:pt idx="2316">
                  <c:v>350</c:v>
                </c:pt>
                <c:pt idx="2317">
                  <c:v>300</c:v>
                </c:pt>
                <c:pt idx="2318">
                  <c:v>1650</c:v>
                </c:pt>
                <c:pt idx="2319">
                  <c:v>200</c:v>
                </c:pt>
                <c:pt idx="2320">
                  <c:v>300</c:v>
                </c:pt>
                <c:pt idx="2321">
                  <c:v>500</c:v>
                </c:pt>
                <c:pt idx="2322">
                  <c:v>300</c:v>
                </c:pt>
                <c:pt idx="2323">
                  <c:v>300</c:v>
                </c:pt>
                <c:pt idx="2324">
                  <c:v>300</c:v>
                </c:pt>
                <c:pt idx="2325">
                  <c:v>400</c:v>
                </c:pt>
                <c:pt idx="2326">
                  <c:v>350</c:v>
                </c:pt>
                <c:pt idx="2327">
                  <c:v>600</c:v>
                </c:pt>
                <c:pt idx="2328">
                  <c:v>200</c:v>
                </c:pt>
                <c:pt idx="2329">
                  <c:v>150</c:v>
                </c:pt>
                <c:pt idx="2330">
                  <c:v>400</c:v>
                </c:pt>
                <c:pt idx="2331">
                  <c:v>120</c:v>
                </c:pt>
                <c:pt idx="2332">
                  <c:v>200</c:v>
                </c:pt>
                <c:pt idx="2333">
                  <c:v>250</c:v>
                </c:pt>
                <c:pt idx="2334">
                  <c:v>300</c:v>
                </c:pt>
                <c:pt idx="2335">
                  <c:v>400</c:v>
                </c:pt>
                <c:pt idx="2336">
                  <c:v>150</c:v>
                </c:pt>
                <c:pt idx="2337">
                  <c:v>400</c:v>
                </c:pt>
                <c:pt idx="2338">
                  <c:v>400</c:v>
                </c:pt>
                <c:pt idx="2339">
                  <c:v>300</c:v>
                </c:pt>
                <c:pt idx="2340">
                  <c:v>250</c:v>
                </c:pt>
                <c:pt idx="2341">
                  <c:v>150</c:v>
                </c:pt>
                <c:pt idx="2342">
                  <c:v>400</c:v>
                </c:pt>
                <c:pt idx="2343">
                  <c:v>200</c:v>
                </c:pt>
                <c:pt idx="2344">
                  <c:v>500</c:v>
                </c:pt>
                <c:pt idx="2345">
                  <c:v>200</c:v>
                </c:pt>
                <c:pt idx="2346">
                  <c:v>700</c:v>
                </c:pt>
                <c:pt idx="2347">
                  <c:v>300</c:v>
                </c:pt>
                <c:pt idx="2348">
                  <c:v>800</c:v>
                </c:pt>
                <c:pt idx="2349">
                  <c:v>250</c:v>
                </c:pt>
                <c:pt idx="2350">
                  <c:v>250</c:v>
                </c:pt>
                <c:pt idx="2351">
                  <c:v>200</c:v>
                </c:pt>
                <c:pt idx="2352">
                  <c:v>200</c:v>
                </c:pt>
                <c:pt idx="2353">
                  <c:v>200</c:v>
                </c:pt>
                <c:pt idx="2354">
                  <c:v>500</c:v>
                </c:pt>
                <c:pt idx="2355">
                  <c:v>250</c:v>
                </c:pt>
                <c:pt idx="2356">
                  <c:v>150</c:v>
                </c:pt>
                <c:pt idx="2357">
                  <c:v>300</c:v>
                </c:pt>
                <c:pt idx="2358">
                  <c:v>200</c:v>
                </c:pt>
                <c:pt idx="2359">
                  <c:v>100</c:v>
                </c:pt>
                <c:pt idx="2360">
                  <c:v>500</c:v>
                </c:pt>
                <c:pt idx="2361">
                  <c:v>250</c:v>
                </c:pt>
                <c:pt idx="2362">
                  <c:v>250</c:v>
                </c:pt>
                <c:pt idx="2363">
                  <c:v>300</c:v>
                </c:pt>
                <c:pt idx="2364">
                  <c:v>500</c:v>
                </c:pt>
                <c:pt idx="2365">
                  <c:v>250</c:v>
                </c:pt>
                <c:pt idx="2366">
                  <c:v>400</c:v>
                </c:pt>
                <c:pt idx="2367">
                  <c:v>250</c:v>
                </c:pt>
                <c:pt idx="2368">
                  <c:v>200</c:v>
                </c:pt>
                <c:pt idx="2369">
                  <c:v>200</c:v>
                </c:pt>
                <c:pt idx="2370">
                  <c:v>400</c:v>
                </c:pt>
                <c:pt idx="2371">
                  <c:v>500</c:v>
                </c:pt>
                <c:pt idx="2372">
                  <c:v>100</c:v>
                </c:pt>
                <c:pt idx="2373">
                  <c:v>200</c:v>
                </c:pt>
                <c:pt idx="2374">
                  <c:v>250</c:v>
                </c:pt>
                <c:pt idx="2375">
                  <c:v>200</c:v>
                </c:pt>
                <c:pt idx="2376">
                  <c:v>200</c:v>
                </c:pt>
                <c:pt idx="2377">
                  <c:v>300</c:v>
                </c:pt>
                <c:pt idx="2378">
                  <c:v>100</c:v>
                </c:pt>
                <c:pt idx="2379">
                  <c:v>300</c:v>
                </c:pt>
                <c:pt idx="2380">
                  <c:v>200</c:v>
                </c:pt>
                <c:pt idx="2381">
                  <c:v>450</c:v>
                </c:pt>
                <c:pt idx="2382">
                  <c:v>150</c:v>
                </c:pt>
                <c:pt idx="2383">
                  <c:v>200</c:v>
                </c:pt>
                <c:pt idx="2384">
                  <c:v>400</c:v>
                </c:pt>
                <c:pt idx="2385">
                  <c:v>350</c:v>
                </c:pt>
                <c:pt idx="2386">
                  <c:v>350</c:v>
                </c:pt>
                <c:pt idx="2387">
                  <c:v>250</c:v>
                </c:pt>
                <c:pt idx="2388">
                  <c:v>250</c:v>
                </c:pt>
                <c:pt idx="2389">
                  <c:v>250</c:v>
                </c:pt>
                <c:pt idx="2390">
                  <c:v>300</c:v>
                </c:pt>
                <c:pt idx="2391">
                  <c:v>300</c:v>
                </c:pt>
                <c:pt idx="2392">
                  <c:v>120</c:v>
                </c:pt>
                <c:pt idx="2393">
                  <c:v>850</c:v>
                </c:pt>
                <c:pt idx="2394">
                  <c:v>200</c:v>
                </c:pt>
                <c:pt idx="2395">
                  <c:v>250</c:v>
                </c:pt>
                <c:pt idx="2396">
                  <c:v>500</c:v>
                </c:pt>
                <c:pt idx="2397">
                  <c:v>1200</c:v>
                </c:pt>
                <c:pt idx="2398">
                  <c:v>350</c:v>
                </c:pt>
                <c:pt idx="2399">
                  <c:v>250</c:v>
                </c:pt>
                <c:pt idx="2400">
                  <c:v>150</c:v>
                </c:pt>
                <c:pt idx="2401">
                  <c:v>100</c:v>
                </c:pt>
                <c:pt idx="2402">
                  <c:v>400</c:v>
                </c:pt>
                <c:pt idx="2403">
                  <c:v>300</c:v>
                </c:pt>
                <c:pt idx="2404">
                  <c:v>400</c:v>
                </c:pt>
                <c:pt idx="2405">
                  <c:v>400</c:v>
                </c:pt>
                <c:pt idx="2406">
                  <c:v>80</c:v>
                </c:pt>
                <c:pt idx="2407">
                  <c:v>400</c:v>
                </c:pt>
                <c:pt idx="2408">
                  <c:v>500</c:v>
                </c:pt>
                <c:pt idx="2409">
                  <c:v>200</c:v>
                </c:pt>
                <c:pt idx="2410">
                  <c:v>250</c:v>
                </c:pt>
                <c:pt idx="2411">
                  <c:v>300</c:v>
                </c:pt>
                <c:pt idx="2412">
                  <c:v>150</c:v>
                </c:pt>
                <c:pt idx="2413">
                  <c:v>200</c:v>
                </c:pt>
                <c:pt idx="2414">
                  <c:v>150</c:v>
                </c:pt>
                <c:pt idx="2415">
                  <c:v>150</c:v>
                </c:pt>
                <c:pt idx="2416">
                  <c:v>300</c:v>
                </c:pt>
                <c:pt idx="2417">
                  <c:v>180</c:v>
                </c:pt>
                <c:pt idx="2418">
                  <c:v>200</c:v>
                </c:pt>
                <c:pt idx="2419">
                  <c:v>350</c:v>
                </c:pt>
                <c:pt idx="2420">
                  <c:v>800</c:v>
                </c:pt>
                <c:pt idx="2421">
                  <c:v>200</c:v>
                </c:pt>
                <c:pt idx="2422">
                  <c:v>500</c:v>
                </c:pt>
                <c:pt idx="2423">
                  <c:v>400</c:v>
                </c:pt>
                <c:pt idx="2424">
                  <c:v>300</c:v>
                </c:pt>
                <c:pt idx="2425">
                  <c:v>200</c:v>
                </c:pt>
                <c:pt idx="2426">
                  <c:v>400</c:v>
                </c:pt>
                <c:pt idx="2427">
                  <c:v>300</c:v>
                </c:pt>
                <c:pt idx="2428">
                  <c:v>150</c:v>
                </c:pt>
                <c:pt idx="2429">
                  <c:v>300</c:v>
                </c:pt>
                <c:pt idx="2430">
                  <c:v>200</c:v>
                </c:pt>
                <c:pt idx="2431">
                  <c:v>400</c:v>
                </c:pt>
                <c:pt idx="2432">
                  <c:v>600</c:v>
                </c:pt>
                <c:pt idx="2433">
                  <c:v>500</c:v>
                </c:pt>
                <c:pt idx="2434">
                  <c:v>400</c:v>
                </c:pt>
                <c:pt idx="2435">
                  <c:v>200</c:v>
                </c:pt>
                <c:pt idx="2436">
                  <c:v>200</c:v>
                </c:pt>
                <c:pt idx="2437">
                  <c:v>150</c:v>
                </c:pt>
                <c:pt idx="2438">
                  <c:v>250</c:v>
                </c:pt>
                <c:pt idx="2439">
                  <c:v>300</c:v>
                </c:pt>
                <c:pt idx="2440">
                  <c:v>200</c:v>
                </c:pt>
                <c:pt idx="2441">
                  <c:v>300</c:v>
                </c:pt>
                <c:pt idx="2442">
                  <c:v>200</c:v>
                </c:pt>
                <c:pt idx="2443">
                  <c:v>450</c:v>
                </c:pt>
                <c:pt idx="2444">
                  <c:v>300</c:v>
                </c:pt>
                <c:pt idx="2445">
                  <c:v>250</c:v>
                </c:pt>
                <c:pt idx="2446">
                  <c:v>250</c:v>
                </c:pt>
                <c:pt idx="2447">
                  <c:v>300</c:v>
                </c:pt>
                <c:pt idx="2448">
                  <c:v>450</c:v>
                </c:pt>
                <c:pt idx="2449">
                  <c:v>300</c:v>
                </c:pt>
                <c:pt idx="2450">
                  <c:v>300</c:v>
                </c:pt>
                <c:pt idx="2451">
                  <c:v>450</c:v>
                </c:pt>
                <c:pt idx="2452">
                  <c:v>500</c:v>
                </c:pt>
                <c:pt idx="2453">
                  <c:v>150</c:v>
                </c:pt>
                <c:pt idx="2454">
                  <c:v>350</c:v>
                </c:pt>
                <c:pt idx="2455">
                  <c:v>200</c:v>
                </c:pt>
                <c:pt idx="2456">
                  <c:v>300</c:v>
                </c:pt>
                <c:pt idx="2457">
                  <c:v>400</c:v>
                </c:pt>
                <c:pt idx="2458">
                  <c:v>450</c:v>
                </c:pt>
                <c:pt idx="2459">
                  <c:v>300</c:v>
                </c:pt>
                <c:pt idx="2460">
                  <c:v>300</c:v>
                </c:pt>
                <c:pt idx="2461">
                  <c:v>300</c:v>
                </c:pt>
                <c:pt idx="2462">
                  <c:v>200</c:v>
                </c:pt>
                <c:pt idx="2463">
                  <c:v>250</c:v>
                </c:pt>
                <c:pt idx="2464">
                  <c:v>1000</c:v>
                </c:pt>
                <c:pt idx="2465">
                  <c:v>300</c:v>
                </c:pt>
                <c:pt idx="2466">
                  <c:v>150</c:v>
                </c:pt>
                <c:pt idx="2467">
                  <c:v>300</c:v>
                </c:pt>
                <c:pt idx="2468">
                  <c:v>350</c:v>
                </c:pt>
                <c:pt idx="2469">
                  <c:v>600</c:v>
                </c:pt>
                <c:pt idx="2470">
                  <c:v>200</c:v>
                </c:pt>
                <c:pt idx="2471">
                  <c:v>300</c:v>
                </c:pt>
                <c:pt idx="2472">
                  <c:v>200</c:v>
                </c:pt>
                <c:pt idx="2473">
                  <c:v>200</c:v>
                </c:pt>
                <c:pt idx="2474">
                  <c:v>250</c:v>
                </c:pt>
                <c:pt idx="2475">
                  <c:v>900</c:v>
                </c:pt>
                <c:pt idx="2476">
                  <c:v>300</c:v>
                </c:pt>
                <c:pt idx="2477">
                  <c:v>100</c:v>
                </c:pt>
                <c:pt idx="2478">
                  <c:v>200</c:v>
                </c:pt>
                <c:pt idx="2479">
                  <c:v>200</c:v>
                </c:pt>
                <c:pt idx="2480">
                  <c:v>600</c:v>
                </c:pt>
                <c:pt idx="2481">
                  <c:v>150</c:v>
                </c:pt>
                <c:pt idx="2482">
                  <c:v>250</c:v>
                </c:pt>
                <c:pt idx="2483">
                  <c:v>200</c:v>
                </c:pt>
                <c:pt idx="2484">
                  <c:v>500</c:v>
                </c:pt>
                <c:pt idx="2485">
                  <c:v>200</c:v>
                </c:pt>
                <c:pt idx="2486">
                  <c:v>300</c:v>
                </c:pt>
                <c:pt idx="2487">
                  <c:v>500</c:v>
                </c:pt>
                <c:pt idx="2488">
                  <c:v>500</c:v>
                </c:pt>
                <c:pt idx="2489">
                  <c:v>200</c:v>
                </c:pt>
                <c:pt idx="2490">
                  <c:v>500</c:v>
                </c:pt>
                <c:pt idx="2491">
                  <c:v>300</c:v>
                </c:pt>
                <c:pt idx="2492">
                  <c:v>300</c:v>
                </c:pt>
                <c:pt idx="2493">
                  <c:v>1200</c:v>
                </c:pt>
                <c:pt idx="2494">
                  <c:v>150</c:v>
                </c:pt>
                <c:pt idx="2495">
                  <c:v>250</c:v>
                </c:pt>
                <c:pt idx="2496">
                  <c:v>150</c:v>
                </c:pt>
                <c:pt idx="2497">
                  <c:v>200</c:v>
                </c:pt>
                <c:pt idx="2498">
                  <c:v>200</c:v>
                </c:pt>
                <c:pt idx="2499">
                  <c:v>350</c:v>
                </c:pt>
                <c:pt idx="2500">
                  <c:v>200</c:v>
                </c:pt>
                <c:pt idx="2501">
                  <c:v>200</c:v>
                </c:pt>
                <c:pt idx="2502">
                  <c:v>200</c:v>
                </c:pt>
                <c:pt idx="2503">
                  <c:v>200</c:v>
                </c:pt>
                <c:pt idx="2504">
                  <c:v>250</c:v>
                </c:pt>
                <c:pt idx="2505">
                  <c:v>250</c:v>
                </c:pt>
                <c:pt idx="2506">
                  <c:v>400</c:v>
                </c:pt>
                <c:pt idx="2507">
                  <c:v>200</c:v>
                </c:pt>
                <c:pt idx="2508">
                  <c:v>250</c:v>
                </c:pt>
                <c:pt idx="2509">
                  <c:v>400</c:v>
                </c:pt>
                <c:pt idx="2510">
                  <c:v>300</c:v>
                </c:pt>
                <c:pt idx="2511">
                  <c:v>300</c:v>
                </c:pt>
                <c:pt idx="2512">
                  <c:v>100</c:v>
                </c:pt>
                <c:pt idx="2513">
                  <c:v>200</c:v>
                </c:pt>
                <c:pt idx="2514">
                  <c:v>900</c:v>
                </c:pt>
                <c:pt idx="2515">
                  <c:v>250</c:v>
                </c:pt>
                <c:pt idx="2516">
                  <c:v>300</c:v>
                </c:pt>
                <c:pt idx="2517">
                  <c:v>700</c:v>
                </c:pt>
                <c:pt idx="2518">
                  <c:v>500</c:v>
                </c:pt>
                <c:pt idx="2519">
                  <c:v>500</c:v>
                </c:pt>
                <c:pt idx="2520">
                  <c:v>300</c:v>
                </c:pt>
                <c:pt idx="2521">
                  <c:v>250</c:v>
                </c:pt>
                <c:pt idx="2522">
                  <c:v>200</c:v>
                </c:pt>
                <c:pt idx="2523">
                  <c:v>200</c:v>
                </c:pt>
                <c:pt idx="2524">
                  <c:v>100</c:v>
                </c:pt>
                <c:pt idx="2525">
                  <c:v>200</c:v>
                </c:pt>
                <c:pt idx="2526">
                  <c:v>500</c:v>
                </c:pt>
                <c:pt idx="2527">
                  <c:v>200</c:v>
                </c:pt>
                <c:pt idx="2528">
                  <c:v>200</c:v>
                </c:pt>
                <c:pt idx="2529">
                  <c:v>600</c:v>
                </c:pt>
                <c:pt idx="2530">
                  <c:v>700</c:v>
                </c:pt>
                <c:pt idx="2531">
                  <c:v>500</c:v>
                </c:pt>
                <c:pt idx="2532">
                  <c:v>400</c:v>
                </c:pt>
                <c:pt idx="2533">
                  <c:v>400</c:v>
                </c:pt>
                <c:pt idx="2534">
                  <c:v>500</c:v>
                </c:pt>
                <c:pt idx="2535">
                  <c:v>300</c:v>
                </c:pt>
                <c:pt idx="2536">
                  <c:v>250</c:v>
                </c:pt>
                <c:pt idx="2537">
                  <c:v>200</c:v>
                </c:pt>
                <c:pt idx="2538">
                  <c:v>400</c:v>
                </c:pt>
                <c:pt idx="2539">
                  <c:v>200</c:v>
                </c:pt>
                <c:pt idx="2540">
                  <c:v>250</c:v>
                </c:pt>
                <c:pt idx="2541">
                  <c:v>150</c:v>
                </c:pt>
                <c:pt idx="2542">
                  <c:v>100</c:v>
                </c:pt>
                <c:pt idx="2543">
                  <c:v>300</c:v>
                </c:pt>
                <c:pt idx="2544">
                  <c:v>1100</c:v>
                </c:pt>
                <c:pt idx="2545">
                  <c:v>250</c:v>
                </c:pt>
                <c:pt idx="2546">
                  <c:v>900</c:v>
                </c:pt>
                <c:pt idx="2547">
                  <c:v>200</c:v>
                </c:pt>
                <c:pt idx="2548">
                  <c:v>200</c:v>
                </c:pt>
                <c:pt idx="2549">
                  <c:v>500</c:v>
                </c:pt>
                <c:pt idx="2550">
                  <c:v>350</c:v>
                </c:pt>
                <c:pt idx="2551">
                  <c:v>700</c:v>
                </c:pt>
                <c:pt idx="2552">
                  <c:v>1000</c:v>
                </c:pt>
                <c:pt idx="2553">
                  <c:v>400</c:v>
                </c:pt>
                <c:pt idx="2554">
                  <c:v>300</c:v>
                </c:pt>
                <c:pt idx="2555">
                  <c:v>300</c:v>
                </c:pt>
                <c:pt idx="2556">
                  <c:v>300</c:v>
                </c:pt>
                <c:pt idx="2557">
                  <c:v>150</c:v>
                </c:pt>
                <c:pt idx="2558">
                  <c:v>400</c:v>
                </c:pt>
                <c:pt idx="2559">
                  <c:v>350</c:v>
                </c:pt>
                <c:pt idx="2560">
                  <c:v>200</c:v>
                </c:pt>
                <c:pt idx="2561">
                  <c:v>300</c:v>
                </c:pt>
                <c:pt idx="2562">
                  <c:v>500</c:v>
                </c:pt>
                <c:pt idx="2563">
                  <c:v>900</c:v>
                </c:pt>
                <c:pt idx="2564">
                  <c:v>200</c:v>
                </c:pt>
                <c:pt idx="2565">
                  <c:v>700</c:v>
                </c:pt>
                <c:pt idx="2566">
                  <c:v>200</c:v>
                </c:pt>
                <c:pt idx="2567">
                  <c:v>100</c:v>
                </c:pt>
                <c:pt idx="2568">
                  <c:v>300</c:v>
                </c:pt>
                <c:pt idx="2569">
                  <c:v>200</c:v>
                </c:pt>
                <c:pt idx="2570">
                  <c:v>250</c:v>
                </c:pt>
                <c:pt idx="2571">
                  <c:v>150</c:v>
                </c:pt>
                <c:pt idx="2572">
                  <c:v>140</c:v>
                </c:pt>
                <c:pt idx="2573">
                  <c:v>200</c:v>
                </c:pt>
                <c:pt idx="2574">
                  <c:v>150</c:v>
                </c:pt>
                <c:pt idx="2575">
                  <c:v>400</c:v>
                </c:pt>
                <c:pt idx="2576">
                  <c:v>400</c:v>
                </c:pt>
                <c:pt idx="2577">
                  <c:v>450</c:v>
                </c:pt>
                <c:pt idx="2578">
                  <c:v>300</c:v>
                </c:pt>
                <c:pt idx="2579">
                  <c:v>200</c:v>
                </c:pt>
                <c:pt idx="2580">
                  <c:v>600</c:v>
                </c:pt>
                <c:pt idx="2581">
                  <c:v>350</c:v>
                </c:pt>
                <c:pt idx="2582">
                  <c:v>400</c:v>
                </c:pt>
                <c:pt idx="2583">
                  <c:v>400</c:v>
                </c:pt>
                <c:pt idx="2584">
                  <c:v>200</c:v>
                </c:pt>
                <c:pt idx="2585">
                  <c:v>400</c:v>
                </c:pt>
                <c:pt idx="2586">
                  <c:v>450</c:v>
                </c:pt>
                <c:pt idx="2587">
                  <c:v>150</c:v>
                </c:pt>
                <c:pt idx="2588">
                  <c:v>600</c:v>
                </c:pt>
                <c:pt idx="2589">
                  <c:v>200</c:v>
                </c:pt>
                <c:pt idx="2590">
                  <c:v>300</c:v>
                </c:pt>
                <c:pt idx="2591">
                  <c:v>500</c:v>
                </c:pt>
                <c:pt idx="2592">
                  <c:v>400</c:v>
                </c:pt>
                <c:pt idx="2593">
                  <c:v>600</c:v>
                </c:pt>
                <c:pt idx="2594">
                  <c:v>700</c:v>
                </c:pt>
                <c:pt idx="2595">
                  <c:v>180</c:v>
                </c:pt>
                <c:pt idx="2596">
                  <c:v>500</c:v>
                </c:pt>
                <c:pt idx="2597">
                  <c:v>300</c:v>
                </c:pt>
                <c:pt idx="2598">
                  <c:v>200</c:v>
                </c:pt>
                <c:pt idx="2599">
                  <c:v>200</c:v>
                </c:pt>
                <c:pt idx="2600">
                  <c:v>350</c:v>
                </c:pt>
                <c:pt idx="2601">
                  <c:v>500</c:v>
                </c:pt>
                <c:pt idx="2602">
                  <c:v>250</c:v>
                </c:pt>
                <c:pt idx="2603">
                  <c:v>100</c:v>
                </c:pt>
                <c:pt idx="2604">
                  <c:v>150</c:v>
                </c:pt>
                <c:pt idx="2605">
                  <c:v>350</c:v>
                </c:pt>
                <c:pt idx="2606">
                  <c:v>500</c:v>
                </c:pt>
                <c:pt idx="2607">
                  <c:v>300</c:v>
                </c:pt>
                <c:pt idx="2608">
                  <c:v>800</c:v>
                </c:pt>
                <c:pt idx="2609">
                  <c:v>400</c:v>
                </c:pt>
                <c:pt idx="2610">
                  <c:v>600</c:v>
                </c:pt>
                <c:pt idx="2611">
                  <c:v>150</c:v>
                </c:pt>
                <c:pt idx="2612">
                  <c:v>250</c:v>
                </c:pt>
                <c:pt idx="2613">
                  <c:v>300</c:v>
                </c:pt>
                <c:pt idx="2614">
                  <c:v>200</c:v>
                </c:pt>
                <c:pt idx="2615">
                  <c:v>450</c:v>
                </c:pt>
                <c:pt idx="2616">
                  <c:v>270</c:v>
                </c:pt>
                <c:pt idx="2617">
                  <c:v>300</c:v>
                </c:pt>
                <c:pt idx="2618">
                  <c:v>300</c:v>
                </c:pt>
                <c:pt idx="2619">
                  <c:v>800</c:v>
                </c:pt>
                <c:pt idx="2620">
                  <c:v>300</c:v>
                </c:pt>
                <c:pt idx="2621">
                  <c:v>100</c:v>
                </c:pt>
                <c:pt idx="2622">
                  <c:v>300</c:v>
                </c:pt>
                <c:pt idx="2623">
                  <c:v>300</c:v>
                </c:pt>
                <c:pt idx="2624">
                  <c:v>150</c:v>
                </c:pt>
                <c:pt idx="2625">
                  <c:v>400</c:v>
                </c:pt>
                <c:pt idx="2626">
                  <c:v>500</c:v>
                </c:pt>
                <c:pt idx="2627">
                  <c:v>400</c:v>
                </c:pt>
                <c:pt idx="2628">
                  <c:v>500</c:v>
                </c:pt>
                <c:pt idx="2629">
                  <c:v>350</c:v>
                </c:pt>
                <c:pt idx="2630">
                  <c:v>350</c:v>
                </c:pt>
                <c:pt idx="2631">
                  <c:v>600</c:v>
                </c:pt>
                <c:pt idx="2632">
                  <c:v>300</c:v>
                </c:pt>
                <c:pt idx="2633">
                  <c:v>300</c:v>
                </c:pt>
                <c:pt idx="2634">
                  <c:v>200</c:v>
                </c:pt>
                <c:pt idx="2635">
                  <c:v>500</c:v>
                </c:pt>
                <c:pt idx="2636">
                  <c:v>500</c:v>
                </c:pt>
                <c:pt idx="2637">
                  <c:v>400</c:v>
                </c:pt>
                <c:pt idx="2638">
                  <c:v>150</c:v>
                </c:pt>
                <c:pt idx="2639">
                  <c:v>200</c:v>
                </c:pt>
                <c:pt idx="2640">
                  <c:v>220</c:v>
                </c:pt>
                <c:pt idx="2641">
                  <c:v>99</c:v>
                </c:pt>
                <c:pt idx="2642">
                  <c:v>600</c:v>
                </c:pt>
                <c:pt idx="2643">
                  <c:v>200</c:v>
                </c:pt>
                <c:pt idx="2644">
                  <c:v>200</c:v>
                </c:pt>
                <c:pt idx="2645">
                  <c:v>300</c:v>
                </c:pt>
                <c:pt idx="2646">
                  <c:v>200</c:v>
                </c:pt>
                <c:pt idx="2647">
                  <c:v>400</c:v>
                </c:pt>
                <c:pt idx="2648">
                  <c:v>450</c:v>
                </c:pt>
                <c:pt idx="2649">
                  <c:v>250</c:v>
                </c:pt>
                <c:pt idx="2650">
                  <c:v>500</c:v>
                </c:pt>
                <c:pt idx="2651">
                  <c:v>300</c:v>
                </c:pt>
                <c:pt idx="2652">
                  <c:v>300</c:v>
                </c:pt>
                <c:pt idx="2653">
                  <c:v>200</c:v>
                </c:pt>
                <c:pt idx="2654">
                  <c:v>400</c:v>
                </c:pt>
                <c:pt idx="2655">
                  <c:v>200</c:v>
                </c:pt>
                <c:pt idx="2656">
                  <c:v>100</c:v>
                </c:pt>
                <c:pt idx="2657">
                  <c:v>350</c:v>
                </c:pt>
                <c:pt idx="2658">
                  <c:v>450</c:v>
                </c:pt>
                <c:pt idx="2659">
                  <c:v>1000</c:v>
                </c:pt>
                <c:pt idx="2660">
                  <c:v>300</c:v>
                </c:pt>
                <c:pt idx="2661">
                  <c:v>300</c:v>
                </c:pt>
                <c:pt idx="2662">
                  <c:v>200</c:v>
                </c:pt>
                <c:pt idx="2663">
                  <c:v>200</c:v>
                </c:pt>
                <c:pt idx="2664">
                  <c:v>400</c:v>
                </c:pt>
                <c:pt idx="2665">
                  <c:v>200</c:v>
                </c:pt>
                <c:pt idx="2666">
                  <c:v>500</c:v>
                </c:pt>
                <c:pt idx="2667">
                  <c:v>500</c:v>
                </c:pt>
                <c:pt idx="2668">
                  <c:v>500</c:v>
                </c:pt>
                <c:pt idx="2669">
                  <c:v>500</c:v>
                </c:pt>
                <c:pt idx="2670">
                  <c:v>250</c:v>
                </c:pt>
                <c:pt idx="2671">
                  <c:v>200</c:v>
                </c:pt>
                <c:pt idx="2672">
                  <c:v>120</c:v>
                </c:pt>
                <c:pt idx="2673">
                  <c:v>250</c:v>
                </c:pt>
                <c:pt idx="2674">
                  <c:v>250</c:v>
                </c:pt>
                <c:pt idx="2675">
                  <c:v>250</c:v>
                </c:pt>
                <c:pt idx="2676">
                  <c:v>180</c:v>
                </c:pt>
                <c:pt idx="2677">
                  <c:v>300</c:v>
                </c:pt>
                <c:pt idx="2678">
                  <c:v>150</c:v>
                </c:pt>
                <c:pt idx="2679">
                  <c:v>1250</c:v>
                </c:pt>
                <c:pt idx="2680">
                  <c:v>400</c:v>
                </c:pt>
                <c:pt idx="2681">
                  <c:v>200</c:v>
                </c:pt>
                <c:pt idx="2682">
                  <c:v>250</c:v>
                </c:pt>
                <c:pt idx="2683">
                  <c:v>300</c:v>
                </c:pt>
                <c:pt idx="2684">
                  <c:v>400</c:v>
                </c:pt>
                <c:pt idx="2685">
                  <c:v>1100</c:v>
                </c:pt>
                <c:pt idx="2686">
                  <c:v>200</c:v>
                </c:pt>
                <c:pt idx="2687">
                  <c:v>250</c:v>
                </c:pt>
                <c:pt idx="2688">
                  <c:v>200</c:v>
                </c:pt>
                <c:pt idx="2689">
                  <c:v>300</c:v>
                </c:pt>
                <c:pt idx="2690">
                  <c:v>300</c:v>
                </c:pt>
                <c:pt idx="2691">
                  <c:v>250</c:v>
                </c:pt>
                <c:pt idx="2692">
                  <c:v>300</c:v>
                </c:pt>
                <c:pt idx="2693">
                  <c:v>1200</c:v>
                </c:pt>
                <c:pt idx="2694">
                  <c:v>250</c:v>
                </c:pt>
                <c:pt idx="2695">
                  <c:v>400</c:v>
                </c:pt>
                <c:pt idx="2696">
                  <c:v>200</c:v>
                </c:pt>
                <c:pt idx="2697">
                  <c:v>100</c:v>
                </c:pt>
                <c:pt idx="2698">
                  <c:v>200</c:v>
                </c:pt>
                <c:pt idx="2699">
                  <c:v>600</c:v>
                </c:pt>
                <c:pt idx="2700">
                  <c:v>200</c:v>
                </c:pt>
                <c:pt idx="2701">
                  <c:v>1000</c:v>
                </c:pt>
                <c:pt idx="2702">
                  <c:v>400</c:v>
                </c:pt>
                <c:pt idx="2703">
                  <c:v>300</c:v>
                </c:pt>
                <c:pt idx="2704">
                  <c:v>400</c:v>
                </c:pt>
                <c:pt idx="2705">
                  <c:v>300</c:v>
                </c:pt>
                <c:pt idx="2706">
                  <c:v>300</c:v>
                </c:pt>
                <c:pt idx="2707">
                  <c:v>200</c:v>
                </c:pt>
                <c:pt idx="2708">
                  <c:v>350</c:v>
                </c:pt>
                <c:pt idx="2709">
                  <c:v>300</c:v>
                </c:pt>
                <c:pt idx="2710">
                  <c:v>150</c:v>
                </c:pt>
                <c:pt idx="2711">
                  <c:v>400</c:v>
                </c:pt>
                <c:pt idx="2712">
                  <c:v>650</c:v>
                </c:pt>
                <c:pt idx="2713">
                  <c:v>300</c:v>
                </c:pt>
                <c:pt idx="2714">
                  <c:v>150</c:v>
                </c:pt>
                <c:pt idx="2715">
                  <c:v>300</c:v>
                </c:pt>
                <c:pt idx="2716">
                  <c:v>150</c:v>
                </c:pt>
                <c:pt idx="2717">
                  <c:v>300</c:v>
                </c:pt>
                <c:pt idx="2718">
                  <c:v>400</c:v>
                </c:pt>
                <c:pt idx="2719">
                  <c:v>200</c:v>
                </c:pt>
                <c:pt idx="2720">
                  <c:v>200</c:v>
                </c:pt>
                <c:pt idx="2721">
                  <c:v>600</c:v>
                </c:pt>
                <c:pt idx="2722">
                  <c:v>250</c:v>
                </c:pt>
                <c:pt idx="2723">
                  <c:v>500</c:v>
                </c:pt>
                <c:pt idx="2724">
                  <c:v>200</c:v>
                </c:pt>
                <c:pt idx="2725">
                  <c:v>350</c:v>
                </c:pt>
                <c:pt idx="2726">
                  <c:v>250</c:v>
                </c:pt>
                <c:pt idx="2727">
                  <c:v>250</c:v>
                </c:pt>
                <c:pt idx="2728">
                  <c:v>200</c:v>
                </c:pt>
                <c:pt idx="2729">
                  <c:v>150</c:v>
                </c:pt>
                <c:pt idx="2730">
                  <c:v>300</c:v>
                </c:pt>
                <c:pt idx="2731">
                  <c:v>150</c:v>
                </c:pt>
                <c:pt idx="2732">
                  <c:v>300</c:v>
                </c:pt>
                <c:pt idx="2733">
                  <c:v>150</c:v>
                </c:pt>
                <c:pt idx="2734">
                  <c:v>100</c:v>
                </c:pt>
                <c:pt idx="2735">
                  <c:v>250</c:v>
                </c:pt>
                <c:pt idx="2736">
                  <c:v>150</c:v>
                </c:pt>
                <c:pt idx="2737">
                  <c:v>1000</c:v>
                </c:pt>
                <c:pt idx="2738">
                  <c:v>200</c:v>
                </c:pt>
                <c:pt idx="2739">
                  <c:v>250</c:v>
                </c:pt>
                <c:pt idx="2740">
                  <c:v>300</c:v>
                </c:pt>
                <c:pt idx="2741">
                  <c:v>300</c:v>
                </c:pt>
                <c:pt idx="2742">
                  <c:v>200</c:v>
                </c:pt>
                <c:pt idx="2743">
                  <c:v>300</c:v>
                </c:pt>
                <c:pt idx="2744">
                  <c:v>250</c:v>
                </c:pt>
                <c:pt idx="2745">
                  <c:v>200</c:v>
                </c:pt>
                <c:pt idx="2746">
                  <c:v>350</c:v>
                </c:pt>
                <c:pt idx="2747">
                  <c:v>500</c:v>
                </c:pt>
                <c:pt idx="2748">
                  <c:v>300</c:v>
                </c:pt>
                <c:pt idx="2749">
                  <c:v>200</c:v>
                </c:pt>
                <c:pt idx="2750">
                  <c:v>200</c:v>
                </c:pt>
                <c:pt idx="2751">
                  <c:v>150</c:v>
                </c:pt>
                <c:pt idx="2752">
                  <c:v>300</c:v>
                </c:pt>
                <c:pt idx="2753">
                  <c:v>1200</c:v>
                </c:pt>
                <c:pt idx="2754">
                  <c:v>250</c:v>
                </c:pt>
                <c:pt idx="2755">
                  <c:v>300</c:v>
                </c:pt>
                <c:pt idx="2756">
                  <c:v>500</c:v>
                </c:pt>
                <c:pt idx="2757">
                  <c:v>200</c:v>
                </c:pt>
                <c:pt idx="2758">
                  <c:v>550</c:v>
                </c:pt>
                <c:pt idx="2759">
                  <c:v>150</c:v>
                </c:pt>
                <c:pt idx="2760">
                  <c:v>300</c:v>
                </c:pt>
                <c:pt idx="2761">
                  <c:v>450</c:v>
                </c:pt>
                <c:pt idx="2762">
                  <c:v>600</c:v>
                </c:pt>
                <c:pt idx="2763">
                  <c:v>200</c:v>
                </c:pt>
                <c:pt idx="2764">
                  <c:v>300</c:v>
                </c:pt>
                <c:pt idx="2765">
                  <c:v>400</c:v>
                </c:pt>
                <c:pt idx="2766">
                  <c:v>100</c:v>
                </c:pt>
                <c:pt idx="2767">
                  <c:v>250</c:v>
                </c:pt>
                <c:pt idx="2768">
                  <c:v>180</c:v>
                </c:pt>
                <c:pt idx="2769">
                  <c:v>100</c:v>
                </c:pt>
                <c:pt idx="2770">
                  <c:v>200</c:v>
                </c:pt>
                <c:pt idx="2771">
                  <c:v>1000</c:v>
                </c:pt>
                <c:pt idx="2772">
                  <c:v>100</c:v>
                </c:pt>
                <c:pt idx="2773">
                  <c:v>800</c:v>
                </c:pt>
                <c:pt idx="2774">
                  <c:v>100</c:v>
                </c:pt>
                <c:pt idx="2775">
                  <c:v>200</c:v>
                </c:pt>
                <c:pt idx="2776">
                  <c:v>100</c:v>
                </c:pt>
                <c:pt idx="2777">
                  <c:v>400</c:v>
                </c:pt>
                <c:pt idx="2778">
                  <c:v>900</c:v>
                </c:pt>
                <c:pt idx="2779">
                  <c:v>150</c:v>
                </c:pt>
                <c:pt idx="2780">
                  <c:v>400</c:v>
                </c:pt>
                <c:pt idx="2781">
                  <c:v>300</c:v>
                </c:pt>
                <c:pt idx="2782">
                  <c:v>500</c:v>
                </c:pt>
                <c:pt idx="2783">
                  <c:v>300</c:v>
                </c:pt>
                <c:pt idx="2784">
                  <c:v>150</c:v>
                </c:pt>
                <c:pt idx="2785">
                  <c:v>220</c:v>
                </c:pt>
                <c:pt idx="2786">
                  <c:v>200</c:v>
                </c:pt>
                <c:pt idx="2787">
                  <c:v>350</c:v>
                </c:pt>
                <c:pt idx="2788">
                  <c:v>800</c:v>
                </c:pt>
                <c:pt idx="2789">
                  <c:v>400</c:v>
                </c:pt>
                <c:pt idx="2790">
                  <c:v>200</c:v>
                </c:pt>
                <c:pt idx="2791">
                  <c:v>300</c:v>
                </c:pt>
                <c:pt idx="2792">
                  <c:v>250</c:v>
                </c:pt>
                <c:pt idx="2793">
                  <c:v>400</c:v>
                </c:pt>
                <c:pt idx="2794">
                  <c:v>250</c:v>
                </c:pt>
                <c:pt idx="2795">
                  <c:v>400</c:v>
                </c:pt>
                <c:pt idx="2796">
                  <c:v>300</c:v>
                </c:pt>
                <c:pt idx="2797">
                  <c:v>200</c:v>
                </c:pt>
                <c:pt idx="2798">
                  <c:v>400</c:v>
                </c:pt>
                <c:pt idx="2799">
                  <c:v>200</c:v>
                </c:pt>
                <c:pt idx="2800">
                  <c:v>350</c:v>
                </c:pt>
                <c:pt idx="2801">
                  <c:v>200</c:v>
                </c:pt>
                <c:pt idx="2802">
                  <c:v>350</c:v>
                </c:pt>
                <c:pt idx="2803">
                  <c:v>200</c:v>
                </c:pt>
                <c:pt idx="2804">
                  <c:v>200</c:v>
                </c:pt>
                <c:pt idx="2805">
                  <c:v>200</c:v>
                </c:pt>
                <c:pt idx="2806">
                  <c:v>200</c:v>
                </c:pt>
                <c:pt idx="2807">
                  <c:v>600</c:v>
                </c:pt>
                <c:pt idx="2808">
                  <c:v>300</c:v>
                </c:pt>
                <c:pt idx="2809">
                  <c:v>450</c:v>
                </c:pt>
                <c:pt idx="2810">
                  <c:v>250</c:v>
                </c:pt>
                <c:pt idx="2811">
                  <c:v>300</c:v>
                </c:pt>
                <c:pt idx="2812">
                  <c:v>250</c:v>
                </c:pt>
                <c:pt idx="2813">
                  <c:v>200</c:v>
                </c:pt>
                <c:pt idx="2814">
                  <c:v>300</c:v>
                </c:pt>
                <c:pt idx="2815">
                  <c:v>99</c:v>
                </c:pt>
                <c:pt idx="2816">
                  <c:v>200</c:v>
                </c:pt>
                <c:pt idx="2817">
                  <c:v>300</c:v>
                </c:pt>
                <c:pt idx="2818">
                  <c:v>300</c:v>
                </c:pt>
                <c:pt idx="2819">
                  <c:v>250</c:v>
                </c:pt>
                <c:pt idx="2820">
                  <c:v>200</c:v>
                </c:pt>
                <c:pt idx="2821">
                  <c:v>500</c:v>
                </c:pt>
                <c:pt idx="2822">
                  <c:v>300</c:v>
                </c:pt>
                <c:pt idx="2823">
                  <c:v>400</c:v>
                </c:pt>
                <c:pt idx="2824">
                  <c:v>400</c:v>
                </c:pt>
                <c:pt idx="2825">
                  <c:v>300</c:v>
                </c:pt>
                <c:pt idx="2826">
                  <c:v>200</c:v>
                </c:pt>
                <c:pt idx="2827">
                  <c:v>250</c:v>
                </c:pt>
                <c:pt idx="2828">
                  <c:v>100</c:v>
                </c:pt>
                <c:pt idx="2829">
                  <c:v>250</c:v>
                </c:pt>
                <c:pt idx="2830">
                  <c:v>120</c:v>
                </c:pt>
                <c:pt idx="2831">
                  <c:v>600</c:v>
                </c:pt>
                <c:pt idx="2832">
                  <c:v>200</c:v>
                </c:pt>
                <c:pt idx="2833">
                  <c:v>450</c:v>
                </c:pt>
                <c:pt idx="2834">
                  <c:v>200</c:v>
                </c:pt>
                <c:pt idx="2835">
                  <c:v>200</c:v>
                </c:pt>
                <c:pt idx="2836">
                  <c:v>200</c:v>
                </c:pt>
                <c:pt idx="2837">
                  <c:v>180</c:v>
                </c:pt>
                <c:pt idx="2838">
                  <c:v>450</c:v>
                </c:pt>
                <c:pt idx="2839">
                  <c:v>300</c:v>
                </c:pt>
                <c:pt idx="2840">
                  <c:v>500</c:v>
                </c:pt>
                <c:pt idx="2841">
                  <c:v>120</c:v>
                </c:pt>
                <c:pt idx="2842">
                  <c:v>300</c:v>
                </c:pt>
                <c:pt idx="2843">
                  <c:v>400</c:v>
                </c:pt>
                <c:pt idx="2844">
                  <c:v>400</c:v>
                </c:pt>
                <c:pt idx="2845">
                  <c:v>100</c:v>
                </c:pt>
                <c:pt idx="2846">
                  <c:v>300</c:v>
                </c:pt>
                <c:pt idx="2847">
                  <c:v>200</c:v>
                </c:pt>
                <c:pt idx="2848">
                  <c:v>150</c:v>
                </c:pt>
                <c:pt idx="2849">
                  <c:v>200</c:v>
                </c:pt>
                <c:pt idx="2850">
                  <c:v>200</c:v>
                </c:pt>
                <c:pt idx="2851">
                  <c:v>400</c:v>
                </c:pt>
                <c:pt idx="2852">
                  <c:v>300</c:v>
                </c:pt>
                <c:pt idx="2853">
                  <c:v>250</c:v>
                </c:pt>
                <c:pt idx="2854">
                  <c:v>400</c:v>
                </c:pt>
                <c:pt idx="2855">
                  <c:v>400</c:v>
                </c:pt>
                <c:pt idx="2856">
                  <c:v>200</c:v>
                </c:pt>
                <c:pt idx="2857">
                  <c:v>200</c:v>
                </c:pt>
                <c:pt idx="2858">
                  <c:v>450</c:v>
                </c:pt>
                <c:pt idx="2859">
                  <c:v>100</c:v>
                </c:pt>
                <c:pt idx="2860">
                  <c:v>550</c:v>
                </c:pt>
                <c:pt idx="2861">
                  <c:v>250</c:v>
                </c:pt>
                <c:pt idx="2862">
                  <c:v>300</c:v>
                </c:pt>
                <c:pt idx="2863">
                  <c:v>350</c:v>
                </c:pt>
                <c:pt idx="2864">
                  <c:v>200</c:v>
                </c:pt>
                <c:pt idx="2865">
                  <c:v>150</c:v>
                </c:pt>
                <c:pt idx="2866">
                  <c:v>400</c:v>
                </c:pt>
                <c:pt idx="2867">
                  <c:v>300</c:v>
                </c:pt>
                <c:pt idx="2868">
                  <c:v>550</c:v>
                </c:pt>
                <c:pt idx="2869">
                  <c:v>200</c:v>
                </c:pt>
                <c:pt idx="2870">
                  <c:v>500</c:v>
                </c:pt>
                <c:pt idx="2871">
                  <c:v>450</c:v>
                </c:pt>
                <c:pt idx="2872">
                  <c:v>200</c:v>
                </c:pt>
                <c:pt idx="2873">
                  <c:v>300</c:v>
                </c:pt>
                <c:pt idx="2874">
                  <c:v>300</c:v>
                </c:pt>
                <c:pt idx="2875">
                  <c:v>200</c:v>
                </c:pt>
                <c:pt idx="2876">
                  <c:v>250</c:v>
                </c:pt>
                <c:pt idx="2877">
                  <c:v>150</c:v>
                </c:pt>
                <c:pt idx="2878">
                  <c:v>300</c:v>
                </c:pt>
                <c:pt idx="2879">
                  <c:v>200</c:v>
                </c:pt>
                <c:pt idx="2880">
                  <c:v>300</c:v>
                </c:pt>
                <c:pt idx="2881">
                  <c:v>85</c:v>
                </c:pt>
                <c:pt idx="2882">
                  <c:v>250</c:v>
                </c:pt>
                <c:pt idx="2883">
                  <c:v>150</c:v>
                </c:pt>
                <c:pt idx="2884">
                  <c:v>150</c:v>
                </c:pt>
                <c:pt idx="2885">
                  <c:v>300</c:v>
                </c:pt>
                <c:pt idx="2886">
                  <c:v>15</c:v>
                </c:pt>
                <c:pt idx="2887">
                  <c:v>300</c:v>
                </c:pt>
                <c:pt idx="2888">
                  <c:v>250</c:v>
                </c:pt>
                <c:pt idx="2889">
                  <c:v>200</c:v>
                </c:pt>
                <c:pt idx="2890">
                  <c:v>350</c:v>
                </c:pt>
                <c:pt idx="2891">
                  <c:v>200</c:v>
                </c:pt>
                <c:pt idx="2892">
                  <c:v>400</c:v>
                </c:pt>
                <c:pt idx="2893">
                  <c:v>300</c:v>
                </c:pt>
                <c:pt idx="2894">
                  <c:v>300</c:v>
                </c:pt>
                <c:pt idx="2895">
                  <c:v>150</c:v>
                </c:pt>
                <c:pt idx="2896">
                  <c:v>200</c:v>
                </c:pt>
                <c:pt idx="2897">
                  <c:v>300</c:v>
                </c:pt>
                <c:pt idx="2898">
                  <c:v>150</c:v>
                </c:pt>
                <c:pt idx="2899">
                  <c:v>200</c:v>
                </c:pt>
                <c:pt idx="2900">
                  <c:v>150</c:v>
                </c:pt>
                <c:pt idx="2901">
                  <c:v>450</c:v>
                </c:pt>
                <c:pt idx="2902">
                  <c:v>250</c:v>
                </c:pt>
                <c:pt idx="2903">
                  <c:v>300</c:v>
                </c:pt>
                <c:pt idx="2904">
                  <c:v>300</c:v>
                </c:pt>
                <c:pt idx="2905">
                  <c:v>200</c:v>
                </c:pt>
                <c:pt idx="2906">
                  <c:v>1000</c:v>
                </c:pt>
                <c:pt idx="2907">
                  <c:v>200</c:v>
                </c:pt>
                <c:pt idx="2908">
                  <c:v>150</c:v>
                </c:pt>
                <c:pt idx="2909">
                  <c:v>400</c:v>
                </c:pt>
                <c:pt idx="2910">
                  <c:v>1200</c:v>
                </c:pt>
                <c:pt idx="2911">
                  <c:v>200</c:v>
                </c:pt>
                <c:pt idx="2912">
                  <c:v>200</c:v>
                </c:pt>
                <c:pt idx="2913">
                  <c:v>250</c:v>
                </c:pt>
                <c:pt idx="2914">
                  <c:v>100</c:v>
                </c:pt>
                <c:pt idx="2915">
                  <c:v>900</c:v>
                </c:pt>
                <c:pt idx="2916">
                  <c:v>400</c:v>
                </c:pt>
                <c:pt idx="2917">
                  <c:v>1000</c:v>
                </c:pt>
                <c:pt idx="2918">
                  <c:v>300</c:v>
                </c:pt>
                <c:pt idx="2919">
                  <c:v>250</c:v>
                </c:pt>
                <c:pt idx="2920">
                  <c:v>200</c:v>
                </c:pt>
                <c:pt idx="2921">
                  <c:v>300</c:v>
                </c:pt>
                <c:pt idx="2922">
                  <c:v>600</c:v>
                </c:pt>
                <c:pt idx="2923">
                  <c:v>300</c:v>
                </c:pt>
                <c:pt idx="2924">
                  <c:v>200</c:v>
                </c:pt>
                <c:pt idx="2925">
                  <c:v>300</c:v>
                </c:pt>
                <c:pt idx="2926">
                  <c:v>100</c:v>
                </c:pt>
                <c:pt idx="2927">
                  <c:v>250</c:v>
                </c:pt>
                <c:pt idx="2928">
                  <c:v>150</c:v>
                </c:pt>
                <c:pt idx="2929">
                  <c:v>300</c:v>
                </c:pt>
                <c:pt idx="2930">
                  <c:v>1100</c:v>
                </c:pt>
                <c:pt idx="2931">
                  <c:v>250</c:v>
                </c:pt>
                <c:pt idx="2932">
                  <c:v>250</c:v>
                </c:pt>
                <c:pt idx="2933">
                  <c:v>200</c:v>
                </c:pt>
                <c:pt idx="2934">
                  <c:v>200</c:v>
                </c:pt>
                <c:pt idx="2935">
                  <c:v>150</c:v>
                </c:pt>
                <c:pt idx="2936">
                  <c:v>200</c:v>
                </c:pt>
                <c:pt idx="2937">
                  <c:v>150</c:v>
                </c:pt>
                <c:pt idx="2938">
                  <c:v>250</c:v>
                </c:pt>
                <c:pt idx="2939">
                  <c:v>200</c:v>
                </c:pt>
                <c:pt idx="2940">
                  <c:v>300</c:v>
                </c:pt>
                <c:pt idx="2941">
                  <c:v>200</c:v>
                </c:pt>
                <c:pt idx="2942">
                  <c:v>200</c:v>
                </c:pt>
                <c:pt idx="2943">
                  <c:v>200</c:v>
                </c:pt>
                <c:pt idx="2944">
                  <c:v>150</c:v>
                </c:pt>
                <c:pt idx="2945">
                  <c:v>200</c:v>
                </c:pt>
                <c:pt idx="2946">
                  <c:v>200</c:v>
                </c:pt>
                <c:pt idx="2947">
                  <c:v>200</c:v>
                </c:pt>
                <c:pt idx="2948">
                  <c:v>250</c:v>
                </c:pt>
                <c:pt idx="2949">
                  <c:v>550</c:v>
                </c:pt>
                <c:pt idx="2950">
                  <c:v>200</c:v>
                </c:pt>
                <c:pt idx="2951">
                  <c:v>300</c:v>
                </c:pt>
                <c:pt idx="2952">
                  <c:v>350</c:v>
                </c:pt>
                <c:pt idx="2953">
                  <c:v>300</c:v>
                </c:pt>
                <c:pt idx="2954">
                  <c:v>200</c:v>
                </c:pt>
                <c:pt idx="2955">
                  <c:v>300</c:v>
                </c:pt>
                <c:pt idx="2956">
                  <c:v>350</c:v>
                </c:pt>
                <c:pt idx="2957">
                  <c:v>300</c:v>
                </c:pt>
                <c:pt idx="2958">
                  <c:v>300</c:v>
                </c:pt>
                <c:pt idx="2959">
                  <c:v>50</c:v>
                </c:pt>
                <c:pt idx="2960">
                  <c:v>200</c:v>
                </c:pt>
                <c:pt idx="2961">
                  <c:v>350</c:v>
                </c:pt>
                <c:pt idx="2962">
                  <c:v>250</c:v>
                </c:pt>
                <c:pt idx="2963">
                  <c:v>250</c:v>
                </c:pt>
                <c:pt idx="2964">
                  <c:v>450</c:v>
                </c:pt>
                <c:pt idx="2965">
                  <c:v>200</c:v>
                </c:pt>
                <c:pt idx="2966">
                  <c:v>300</c:v>
                </c:pt>
                <c:pt idx="2967">
                  <c:v>300</c:v>
                </c:pt>
                <c:pt idx="2968">
                  <c:v>300</c:v>
                </c:pt>
                <c:pt idx="2969">
                  <c:v>300</c:v>
                </c:pt>
                <c:pt idx="2970">
                  <c:v>300</c:v>
                </c:pt>
                <c:pt idx="2971">
                  <c:v>500</c:v>
                </c:pt>
                <c:pt idx="2972">
                  <c:v>300</c:v>
                </c:pt>
                <c:pt idx="2973">
                  <c:v>200</c:v>
                </c:pt>
                <c:pt idx="2974">
                  <c:v>400</c:v>
                </c:pt>
                <c:pt idx="2975">
                  <c:v>500</c:v>
                </c:pt>
                <c:pt idx="2976">
                  <c:v>600</c:v>
                </c:pt>
                <c:pt idx="2977">
                  <c:v>200</c:v>
                </c:pt>
                <c:pt idx="2978">
                  <c:v>300</c:v>
                </c:pt>
                <c:pt idx="2979">
                  <c:v>500</c:v>
                </c:pt>
                <c:pt idx="2980">
                  <c:v>200</c:v>
                </c:pt>
                <c:pt idx="2981">
                  <c:v>200</c:v>
                </c:pt>
                <c:pt idx="2982">
                  <c:v>100</c:v>
                </c:pt>
                <c:pt idx="2983">
                  <c:v>400</c:v>
                </c:pt>
                <c:pt idx="2984">
                  <c:v>250</c:v>
                </c:pt>
                <c:pt idx="2985">
                  <c:v>100</c:v>
                </c:pt>
                <c:pt idx="2986">
                  <c:v>300</c:v>
                </c:pt>
                <c:pt idx="2987">
                  <c:v>400</c:v>
                </c:pt>
                <c:pt idx="2988">
                  <c:v>200</c:v>
                </c:pt>
                <c:pt idx="2989">
                  <c:v>200</c:v>
                </c:pt>
                <c:pt idx="2990">
                  <c:v>400</c:v>
                </c:pt>
                <c:pt idx="2991">
                  <c:v>500</c:v>
                </c:pt>
                <c:pt idx="2992">
                  <c:v>250</c:v>
                </c:pt>
                <c:pt idx="2993">
                  <c:v>200</c:v>
                </c:pt>
                <c:pt idx="2994">
                  <c:v>400</c:v>
                </c:pt>
                <c:pt idx="2995">
                  <c:v>200</c:v>
                </c:pt>
                <c:pt idx="2996">
                  <c:v>200</c:v>
                </c:pt>
                <c:pt idx="2997">
                  <c:v>200</c:v>
                </c:pt>
                <c:pt idx="2998">
                  <c:v>200</c:v>
                </c:pt>
                <c:pt idx="2999">
                  <c:v>100</c:v>
                </c:pt>
                <c:pt idx="3000">
                  <c:v>250</c:v>
                </c:pt>
                <c:pt idx="3001">
                  <c:v>150</c:v>
                </c:pt>
                <c:pt idx="3002">
                  <c:v>150</c:v>
                </c:pt>
                <c:pt idx="3003">
                  <c:v>350</c:v>
                </c:pt>
                <c:pt idx="3004">
                  <c:v>500</c:v>
                </c:pt>
                <c:pt idx="3005">
                  <c:v>300</c:v>
                </c:pt>
                <c:pt idx="3006">
                  <c:v>1200</c:v>
                </c:pt>
                <c:pt idx="3007">
                  <c:v>800</c:v>
                </c:pt>
                <c:pt idx="3008">
                  <c:v>250</c:v>
                </c:pt>
                <c:pt idx="3009">
                  <c:v>200</c:v>
                </c:pt>
                <c:pt idx="3010">
                  <c:v>250</c:v>
                </c:pt>
                <c:pt idx="3011">
                  <c:v>450</c:v>
                </c:pt>
                <c:pt idx="3012">
                  <c:v>300</c:v>
                </c:pt>
                <c:pt idx="3013">
                  <c:v>200</c:v>
                </c:pt>
                <c:pt idx="3014">
                  <c:v>400</c:v>
                </c:pt>
                <c:pt idx="3015">
                  <c:v>300</c:v>
                </c:pt>
                <c:pt idx="3016">
                  <c:v>250</c:v>
                </c:pt>
                <c:pt idx="3017">
                  <c:v>400</c:v>
                </c:pt>
                <c:pt idx="3018">
                  <c:v>600</c:v>
                </c:pt>
                <c:pt idx="3019">
                  <c:v>200</c:v>
                </c:pt>
                <c:pt idx="3020">
                  <c:v>1200</c:v>
                </c:pt>
                <c:pt idx="3021">
                  <c:v>450</c:v>
                </c:pt>
                <c:pt idx="3022">
                  <c:v>300</c:v>
                </c:pt>
                <c:pt idx="3023">
                  <c:v>200</c:v>
                </c:pt>
                <c:pt idx="3024">
                  <c:v>400</c:v>
                </c:pt>
                <c:pt idx="3025">
                  <c:v>400</c:v>
                </c:pt>
                <c:pt idx="3026">
                  <c:v>200</c:v>
                </c:pt>
                <c:pt idx="3027">
                  <c:v>200</c:v>
                </c:pt>
                <c:pt idx="3028">
                  <c:v>150</c:v>
                </c:pt>
                <c:pt idx="3029">
                  <c:v>200</c:v>
                </c:pt>
                <c:pt idx="3030">
                  <c:v>300</c:v>
                </c:pt>
                <c:pt idx="3031">
                  <c:v>450</c:v>
                </c:pt>
                <c:pt idx="3032">
                  <c:v>150</c:v>
                </c:pt>
                <c:pt idx="3033">
                  <c:v>300</c:v>
                </c:pt>
                <c:pt idx="3034">
                  <c:v>100</c:v>
                </c:pt>
                <c:pt idx="3035">
                  <c:v>350</c:v>
                </c:pt>
                <c:pt idx="3036">
                  <c:v>350</c:v>
                </c:pt>
                <c:pt idx="3037">
                  <c:v>350</c:v>
                </c:pt>
                <c:pt idx="3038">
                  <c:v>300</c:v>
                </c:pt>
                <c:pt idx="3039">
                  <c:v>150</c:v>
                </c:pt>
                <c:pt idx="3040">
                  <c:v>300</c:v>
                </c:pt>
                <c:pt idx="3041">
                  <c:v>500</c:v>
                </c:pt>
                <c:pt idx="3042">
                  <c:v>1200</c:v>
                </c:pt>
                <c:pt idx="3043">
                  <c:v>200</c:v>
                </c:pt>
                <c:pt idx="3044">
                  <c:v>250</c:v>
                </c:pt>
                <c:pt idx="3045">
                  <c:v>1500</c:v>
                </c:pt>
                <c:pt idx="3046">
                  <c:v>400</c:v>
                </c:pt>
                <c:pt idx="3047">
                  <c:v>500</c:v>
                </c:pt>
                <c:pt idx="3048">
                  <c:v>550</c:v>
                </c:pt>
                <c:pt idx="3049">
                  <c:v>200</c:v>
                </c:pt>
                <c:pt idx="3050">
                  <c:v>250</c:v>
                </c:pt>
                <c:pt idx="3051">
                  <c:v>250</c:v>
                </c:pt>
                <c:pt idx="3052">
                  <c:v>300</c:v>
                </c:pt>
                <c:pt idx="3053">
                  <c:v>200</c:v>
                </c:pt>
                <c:pt idx="3054">
                  <c:v>200</c:v>
                </c:pt>
                <c:pt idx="3055">
                  <c:v>200</c:v>
                </c:pt>
                <c:pt idx="3056">
                  <c:v>300</c:v>
                </c:pt>
                <c:pt idx="3057">
                  <c:v>200</c:v>
                </c:pt>
                <c:pt idx="3058">
                  <c:v>150</c:v>
                </c:pt>
                <c:pt idx="3059">
                  <c:v>400</c:v>
                </c:pt>
                <c:pt idx="3060">
                  <c:v>400</c:v>
                </c:pt>
                <c:pt idx="3061">
                  <c:v>250</c:v>
                </c:pt>
                <c:pt idx="3062">
                  <c:v>600</c:v>
                </c:pt>
                <c:pt idx="3063">
                  <c:v>499</c:v>
                </c:pt>
                <c:pt idx="3064">
                  <c:v>300</c:v>
                </c:pt>
                <c:pt idx="3065">
                  <c:v>250</c:v>
                </c:pt>
                <c:pt idx="3066">
                  <c:v>300</c:v>
                </c:pt>
                <c:pt idx="3067">
                  <c:v>100</c:v>
                </c:pt>
                <c:pt idx="3068">
                  <c:v>400</c:v>
                </c:pt>
                <c:pt idx="3069">
                  <c:v>150</c:v>
                </c:pt>
                <c:pt idx="3070">
                  <c:v>100</c:v>
                </c:pt>
                <c:pt idx="3071">
                  <c:v>150</c:v>
                </c:pt>
                <c:pt idx="3072">
                  <c:v>200</c:v>
                </c:pt>
                <c:pt idx="3073">
                  <c:v>200</c:v>
                </c:pt>
                <c:pt idx="3074">
                  <c:v>300</c:v>
                </c:pt>
                <c:pt idx="3075">
                  <c:v>300</c:v>
                </c:pt>
                <c:pt idx="3076">
                  <c:v>250</c:v>
                </c:pt>
                <c:pt idx="3077">
                  <c:v>1000</c:v>
                </c:pt>
                <c:pt idx="3078">
                  <c:v>300</c:v>
                </c:pt>
                <c:pt idx="3079">
                  <c:v>300</c:v>
                </c:pt>
                <c:pt idx="3080">
                  <c:v>200</c:v>
                </c:pt>
                <c:pt idx="3081">
                  <c:v>300</c:v>
                </c:pt>
                <c:pt idx="3082">
                  <c:v>250</c:v>
                </c:pt>
                <c:pt idx="3083">
                  <c:v>200</c:v>
                </c:pt>
                <c:pt idx="3084">
                  <c:v>150</c:v>
                </c:pt>
                <c:pt idx="3085">
                  <c:v>200</c:v>
                </c:pt>
                <c:pt idx="3086">
                  <c:v>200</c:v>
                </c:pt>
                <c:pt idx="3087">
                  <c:v>300</c:v>
                </c:pt>
                <c:pt idx="3088">
                  <c:v>550</c:v>
                </c:pt>
                <c:pt idx="3089">
                  <c:v>200</c:v>
                </c:pt>
                <c:pt idx="3090">
                  <c:v>150</c:v>
                </c:pt>
                <c:pt idx="3091">
                  <c:v>300</c:v>
                </c:pt>
                <c:pt idx="3092">
                  <c:v>200</c:v>
                </c:pt>
                <c:pt idx="3093">
                  <c:v>1200</c:v>
                </c:pt>
                <c:pt idx="3094">
                  <c:v>400</c:v>
                </c:pt>
                <c:pt idx="3095">
                  <c:v>400</c:v>
                </c:pt>
                <c:pt idx="3096">
                  <c:v>350</c:v>
                </c:pt>
                <c:pt idx="3097">
                  <c:v>110</c:v>
                </c:pt>
                <c:pt idx="3098">
                  <c:v>200</c:v>
                </c:pt>
                <c:pt idx="3099">
                  <c:v>300</c:v>
                </c:pt>
                <c:pt idx="3100">
                  <c:v>200</c:v>
                </c:pt>
                <c:pt idx="3101">
                  <c:v>250</c:v>
                </c:pt>
                <c:pt idx="3102">
                  <c:v>200</c:v>
                </c:pt>
                <c:pt idx="3103">
                  <c:v>350</c:v>
                </c:pt>
                <c:pt idx="3104">
                  <c:v>300</c:v>
                </c:pt>
                <c:pt idx="3105">
                  <c:v>200</c:v>
                </c:pt>
                <c:pt idx="3106">
                  <c:v>250</c:v>
                </c:pt>
                <c:pt idx="3107">
                  <c:v>200</c:v>
                </c:pt>
                <c:pt idx="3108">
                  <c:v>300</c:v>
                </c:pt>
                <c:pt idx="3109">
                  <c:v>900</c:v>
                </c:pt>
                <c:pt idx="3110">
                  <c:v>250</c:v>
                </c:pt>
                <c:pt idx="3111">
                  <c:v>300</c:v>
                </c:pt>
                <c:pt idx="3112">
                  <c:v>150</c:v>
                </c:pt>
                <c:pt idx="3113">
                  <c:v>20</c:v>
                </c:pt>
                <c:pt idx="3114">
                  <c:v>300</c:v>
                </c:pt>
                <c:pt idx="3115">
                  <c:v>65</c:v>
                </c:pt>
                <c:pt idx="3116">
                  <c:v>1000</c:v>
                </c:pt>
                <c:pt idx="3117">
                  <c:v>300</c:v>
                </c:pt>
                <c:pt idx="3118">
                  <c:v>350</c:v>
                </c:pt>
                <c:pt idx="3119">
                  <c:v>200</c:v>
                </c:pt>
                <c:pt idx="3120">
                  <c:v>300</c:v>
                </c:pt>
                <c:pt idx="3121">
                  <c:v>600</c:v>
                </c:pt>
                <c:pt idx="3122">
                  <c:v>200</c:v>
                </c:pt>
                <c:pt idx="3123">
                  <c:v>350</c:v>
                </c:pt>
                <c:pt idx="3124">
                  <c:v>300</c:v>
                </c:pt>
                <c:pt idx="3125">
                  <c:v>300</c:v>
                </c:pt>
                <c:pt idx="3126">
                  <c:v>500</c:v>
                </c:pt>
                <c:pt idx="3127">
                  <c:v>260</c:v>
                </c:pt>
                <c:pt idx="3128">
                  <c:v>300</c:v>
                </c:pt>
                <c:pt idx="3129">
                  <c:v>400</c:v>
                </c:pt>
                <c:pt idx="3130">
                  <c:v>550</c:v>
                </c:pt>
                <c:pt idx="3131">
                  <c:v>150</c:v>
                </c:pt>
                <c:pt idx="3132">
                  <c:v>150</c:v>
                </c:pt>
                <c:pt idx="3133">
                  <c:v>150</c:v>
                </c:pt>
                <c:pt idx="3134">
                  <c:v>99</c:v>
                </c:pt>
                <c:pt idx="3135">
                  <c:v>300</c:v>
                </c:pt>
                <c:pt idx="3136">
                  <c:v>200</c:v>
                </c:pt>
                <c:pt idx="3137">
                  <c:v>200</c:v>
                </c:pt>
                <c:pt idx="3138">
                  <c:v>200</c:v>
                </c:pt>
                <c:pt idx="3139">
                  <c:v>300</c:v>
                </c:pt>
                <c:pt idx="3140">
                  <c:v>500</c:v>
                </c:pt>
                <c:pt idx="3141">
                  <c:v>200</c:v>
                </c:pt>
                <c:pt idx="3142">
                  <c:v>250</c:v>
                </c:pt>
                <c:pt idx="3143">
                  <c:v>200</c:v>
                </c:pt>
                <c:pt idx="3144">
                  <c:v>150</c:v>
                </c:pt>
                <c:pt idx="3145">
                  <c:v>99</c:v>
                </c:pt>
                <c:pt idx="3146">
                  <c:v>300</c:v>
                </c:pt>
                <c:pt idx="3147">
                  <c:v>400</c:v>
                </c:pt>
                <c:pt idx="3148">
                  <c:v>250</c:v>
                </c:pt>
                <c:pt idx="3149">
                  <c:v>200</c:v>
                </c:pt>
                <c:pt idx="3150">
                  <c:v>250</c:v>
                </c:pt>
                <c:pt idx="3151">
                  <c:v>350</c:v>
                </c:pt>
                <c:pt idx="3152">
                  <c:v>250</c:v>
                </c:pt>
                <c:pt idx="3153">
                  <c:v>300</c:v>
                </c:pt>
                <c:pt idx="3154">
                  <c:v>400</c:v>
                </c:pt>
                <c:pt idx="3155">
                  <c:v>400</c:v>
                </c:pt>
                <c:pt idx="3156">
                  <c:v>200</c:v>
                </c:pt>
                <c:pt idx="3157">
                  <c:v>200</c:v>
                </c:pt>
                <c:pt idx="3158">
                  <c:v>300</c:v>
                </c:pt>
                <c:pt idx="3159">
                  <c:v>150</c:v>
                </c:pt>
                <c:pt idx="3160">
                  <c:v>500</c:v>
                </c:pt>
                <c:pt idx="3161">
                  <c:v>200</c:v>
                </c:pt>
                <c:pt idx="3162">
                  <c:v>200</c:v>
                </c:pt>
                <c:pt idx="3163">
                  <c:v>150</c:v>
                </c:pt>
                <c:pt idx="3164">
                  <c:v>150</c:v>
                </c:pt>
                <c:pt idx="3165">
                  <c:v>500</c:v>
                </c:pt>
                <c:pt idx="3166">
                  <c:v>300</c:v>
                </c:pt>
                <c:pt idx="3167">
                  <c:v>400</c:v>
                </c:pt>
                <c:pt idx="3168">
                  <c:v>500</c:v>
                </c:pt>
                <c:pt idx="3169">
                  <c:v>350</c:v>
                </c:pt>
                <c:pt idx="3170">
                  <c:v>600</c:v>
                </c:pt>
                <c:pt idx="3171">
                  <c:v>200</c:v>
                </c:pt>
                <c:pt idx="3172">
                  <c:v>300</c:v>
                </c:pt>
                <c:pt idx="3173">
                  <c:v>200</c:v>
                </c:pt>
                <c:pt idx="3174">
                  <c:v>300</c:v>
                </c:pt>
                <c:pt idx="3175">
                  <c:v>200</c:v>
                </c:pt>
                <c:pt idx="3176">
                  <c:v>300</c:v>
                </c:pt>
                <c:pt idx="3177">
                  <c:v>150</c:v>
                </c:pt>
                <c:pt idx="3178">
                  <c:v>300</c:v>
                </c:pt>
                <c:pt idx="3179">
                  <c:v>300</c:v>
                </c:pt>
                <c:pt idx="3180">
                  <c:v>200</c:v>
                </c:pt>
                <c:pt idx="3181">
                  <c:v>300</c:v>
                </c:pt>
                <c:pt idx="3182">
                  <c:v>500</c:v>
                </c:pt>
                <c:pt idx="3183">
                  <c:v>200</c:v>
                </c:pt>
                <c:pt idx="3184">
                  <c:v>200</c:v>
                </c:pt>
                <c:pt idx="3185">
                  <c:v>300</c:v>
                </c:pt>
                <c:pt idx="3186">
                  <c:v>200</c:v>
                </c:pt>
                <c:pt idx="3187">
                  <c:v>200</c:v>
                </c:pt>
                <c:pt idx="3188">
                  <c:v>300</c:v>
                </c:pt>
                <c:pt idx="3189">
                  <c:v>150</c:v>
                </c:pt>
                <c:pt idx="3190">
                  <c:v>250</c:v>
                </c:pt>
                <c:pt idx="3191">
                  <c:v>200</c:v>
                </c:pt>
                <c:pt idx="3192">
                  <c:v>1000</c:v>
                </c:pt>
                <c:pt idx="3193">
                  <c:v>300</c:v>
                </c:pt>
                <c:pt idx="3194">
                  <c:v>300</c:v>
                </c:pt>
                <c:pt idx="3195">
                  <c:v>150</c:v>
                </c:pt>
                <c:pt idx="3196">
                  <c:v>300</c:v>
                </c:pt>
                <c:pt idx="3197">
                  <c:v>150</c:v>
                </c:pt>
                <c:pt idx="3198">
                  <c:v>450</c:v>
                </c:pt>
                <c:pt idx="3199">
                  <c:v>200</c:v>
                </c:pt>
                <c:pt idx="3200">
                  <c:v>300</c:v>
                </c:pt>
                <c:pt idx="3201">
                  <c:v>200</c:v>
                </c:pt>
                <c:pt idx="3202">
                  <c:v>200</c:v>
                </c:pt>
                <c:pt idx="3203">
                  <c:v>200</c:v>
                </c:pt>
                <c:pt idx="3204">
                  <c:v>200</c:v>
                </c:pt>
                <c:pt idx="3205">
                  <c:v>200</c:v>
                </c:pt>
                <c:pt idx="3206">
                  <c:v>300</c:v>
                </c:pt>
                <c:pt idx="3207">
                  <c:v>200</c:v>
                </c:pt>
                <c:pt idx="3208">
                  <c:v>300</c:v>
                </c:pt>
                <c:pt idx="3209">
                  <c:v>300</c:v>
                </c:pt>
                <c:pt idx="3210">
                  <c:v>300</c:v>
                </c:pt>
                <c:pt idx="3211">
                  <c:v>400</c:v>
                </c:pt>
                <c:pt idx="3212">
                  <c:v>150</c:v>
                </c:pt>
                <c:pt idx="3213">
                  <c:v>800</c:v>
                </c:pt>
                <c:pt idx="3214">
                  <c:v>400</c:v>
                </c:pt>
                <c:pt idx="3215">
                  <c:v>400</c:v>
                </c:pt>
                <c:pt idx="3216">
                  <c:v>300</c:v>
                </c:pt>
                <c:pt idx="3217">
                  <c:v>250</c:v>
                </c:pt>
                <c:pt idx="3218">
                  <c:v>250</c:v>
                </c:pt>
                <c:pt idx="3219">
                  <c:v>450</c:v>
                </c:pt>
                <c:pt idx="3220">
                  <c:v>300</c:v>
                </c:pt>
                <c:pt idx="3221">
                  <c:v>200</c:v>
                </c:pt>
                <c:pt idx="3222">
                  <c:v>200</c:v>
                </c:pt>
                <c:pt idx="3223">
                  <c:v>400</c:v>
                </c:pt>
                <c:pt idx="3224">
                  <c:v>200</c:v>
                </c:pt>
                <c:pt idx="3225">
                  <c:v>250</c:v>
                </c:pt>
                <c:pt idx="3226">
                  <c:v>250</c:v>
                </c:pt>
                <c:pt idx="3227">
                  <c:v>200</c:v>
                </c:pt>
                <c:pt idx="3228">
                  <c:v>400</c:v>
                </c:pt>
                <c:pt idx="3229">
                  <c:v>100</c:v>
                </c:pt>
                <c:pt idx="3230">
                  <c:v>300</c:v>
                </c:pt>
                <c:pt idx="3231">
                  <c:v>250</c:v>
                </c:pt>
                <c:pt idx="3232">
                  <c:v>400</c:v>
                </c:pt>
                <c:pt idx="3233">
                  <c:v>200</c:v>
                </c:pt>
                <c:pt idx="3234">
                  <c:v>400</c:v>
                </c:pt>
                <c:pt idx="3235">
                  <c:v>350</c:v>
                </c:pt>
                <c:pt idx="3236">
                  <c:v>200</c:v>
                </c:pt>
                <c:pt idx="3237">
                  <c:v>200</c:v>
                </c:pt>
                <c:pt idx="3238">
                  <c:v>250</c:v>
                </c:pt>
                <c:pt idx="3239">
                  <c:v>150</c:v>
                </c:pt>
                <c:pt idx="3240">
                  <c:v>150</c:v>
                </c:pt>
                <c:pt idx="3241">
                  <c:v>250</c:v>
                </c:pt>
                <c:pt idx="3242">
                  <c:v>200</c:v>
                </c:pt>
                <c:pt idx="3243">
                  <c:v>300</c:v>
                </c:pt>
                <c:pt idx="3244">
                  <c:v>300</c:v>
                </c:pt>
                <c:pt idx="3245">
                  <c:v>300</c:v>
                </c:pt>
                <c:pt idx="3246">
                  <c:v>100</c:v>
                </c:pt>
                <c:pt idx="3247">
                  <c:v>300</c:v>
                </c:pt>
                <c:pt idx="3248">
                  <c:v>200</c:v>
                </c:pt>
                <c:pt idx="3249">
                  <c:v>900</c:v>
                </c:pt>
                <c:pt idx="3250">
                  <c:v>400</c:v>
                </c:pt>
                <c:pt idx="3251">
                  <c:v>200</c:v>
                </c:pt>
                <c:pt idx="3252">
                  <c:v>250</c:v>
                </c:pt>
                <c:pt idx="3253">
                  <c:v>250</c:v>
                </c:pt>
                <c:pt idx="3254">
                  <c:v>200</c:v>
                </c:pt>
                <c:pt idx="3255">
                  <c:v>350</c:v>
                </c:pt>
                <c:pt idx="3256">
                  <c:v>200</c:v>
                </c:pt>
                <c:pt idx="3257">
                  <c:v>250</c:v>
                </c:pt>
                <c:pt idx="3258">
                  <c:v>500</c:v>
                </c:pt>
                <c:pt idx="3259">
                  <c:v>200</c:v>
                </c:pt>
                <c:pt idx="3260">
                  <c:v>200</c:v>
                </c:pt>
                <c:pt idx="3261">
                  <c:v>200</c:v>
                </c:pt>
                <c:pt idx="3262">
                  <c:v>150</c:v>
                </c:pt>
                <c:pt idx="3263">
                  <c:v>200</c:v>
                </c:pt>
                <c:pt idx="3264">
                  <c:v>300</c:v>
                </c:pt>
                <c:pt idx="3265">
                  <c:v>400</c:v>
                </c:pt>
                <c:pt idx="3266">
                  <c:v>200</c:v>
                </c:pt>
                <c:pt idx="3267">
                  <c:v>350</c:v>
                </c:pt>
                <c:pt idx="3268">
                  <c:v>300</c:v>
                </c:pt>
                <c:pt idx="3269">
                  <c:v>250</c:v>
                </c:pt>
                <c:pt idx="3270">
                  <c:v>150</c:v>
                </c:pt>
                <c:pt idx="3271">
                  <c:v>100</c:v>
                </c:pt>
                <c:pt idx="3272">
                  <c:v>300</c:v>
                </c:pt>
                <c:pt idx="3273">
                  <c:v>200</c:v>
                </c:pt>
                <c:pt idx="3274">
                  <c:v>250</c:v>
                </c:pt>
                <c:pt idx="3275">
                  <c:v>250</c:v>
                </c:pt>
                <c:pt idx="3276">
                  <c:v>150</c:v>
                </c:pt>
                <c:pt idx="3277">
                  <c:v>200</c:v>
                </c:pt>
                <c:pt idx="3278">
                  <c:v>500</c:v>
                </c:pt>
                <c:pt idx="3279">
                  <c:v>450</c:v>
                </c:pt>
                <c:pt idx="3280">
                  <c:v>300</c:v>
                </c:pt>
                <c:pt idx="3281">
                  <c:v>200</c:v>
                </c:pt>
                <c:pt idx="3282">
                  <c:v>300</c:v>
                </c:pt>
                <c:pt idx="3283">
                  <c:v>250</c:v>
                </c:pt>
                <c:pt idx="3284">
                  <c:v>250</c:v>
                </c:pt>
                <c:pt idx="3285">
                  <c:v>150</c:v>
                </c:pt>
                <c:pt idx="3286">
                  <c:v>150</c:v>
                </c:pt>
                <c:pt idx="3287">
                  <c:v>250</c:v>
                </c:pt>
                <c:pt idx="3288">
                  <c:v>200</c:v>
                </c:pt>
                <c:pt idx="3289">
                  <c:v>250</c:v>
                </c:pt>
                <c:pt idx="3290">
                  <c:v>150</c:v>
                </c:pt>
                <c:pt idx="3291">
                  <c:v>350</c:v>
                </c:pt>
                <c:pt idx="3292">
                  <c:v>400</c:v>
                </c:pt>
                <c:pt idx="3293">
                  <c:v>300</c:v>
                </c:pt>
                <c:pt idx="3294">
                  <c:v>300</c:v>
                </c:pt>
                <c:pt idx="3295">
                  <c:v>100</c:v>
                </c:pt>
                <c:pt idx="3296">
                  <c:v>300</c:v>
                </c:pt>
                <c:pt idx="3297">
                  <c:v>200</c:v>
                </c:pt>
                <c:pt idx="3298">
                  <c:v>200</c:v>
                </c:pt>
                <c:pt idx="3299">
                  <c:v>250</c:v>
                </c:pt>
                <c:pt idx="3300">
                  <c:v>250</c:v>
                </c:pt>
                <c:pt idx="3301">
                  <c:v>300</c:v>
                </c:pt>
                <c:pt idx="3302">
                  <c:v>100</c:v>
                </c:pt>
                <c:pt idx="3303">
                  <c:v>200</c:v>
                </c:pt>
                <c:pt idx="3304">
                  <c:v>200</c:v>
                </c:pt>
                <c:pt idx="3305">
                  <c:v>300</c:v>
                </c:pt>
                <c:pt idx="3306">
                  <c:v>100</c:v>
                </c:pt>
                <c:pt idx="3307">
                  <c:v>600</c:v>
                </c:pt>
                <c:pt idx="3308">
                  <c:v>400</c:v>
                </c:pt>
                <c:pt idx="3309">
                  <c:v>400</c:v>
                </c:pt>
                <c:pt idx="3310">
                  <c:v>400</c:v>
                </c:pt>
                <c:pt idx="3311">
                  <c:v>350</c:v>
                </c:pt>
                <c:pt idx="3312">
                  <c:v>200</c:v>
                </c:pt>
                <c:pt idx="3313">
                  <c:v>200</c:v>
                </c:pt>
                <c:pt idx="3314">
                  <c:v>150</c:v>
                </c:pt>
                <c:pt idx="3315">
                  <c:v>1200</c:v>
                </c:pt>
                <c:pt idx="3316">
                  <c:v>350</c:v>
                </c:pt>
                <c:pt idx="3317">
                  <c:v>300</c:v>
                </c:pt>
                <c:pt idx="3318">
                  <c:v>200</c:v>
                </c:pt>
                <c:pt idx="3319">
                  <c:v>300</c:v>
                </c:pt>
                <c:pt idx="3320">
                  <c:v>250</c:v>
                </c:pt>
                <c:pt idx="3321">
                  <c:v>1400</c:v>
                </c:pt>
                <c:pt idx="3322">
                  <c:v>250</c:v>
                </c:pt>
                <c:pt idx="3323">
                  <c:v>200</c:v>
                </c:pt>
                <c:pt idx="3324">
                  <c:v>250</c:v>
                </c:pt>
                <c:pt idx="3325">
                  <c:v>200</c:v>
                </c:pt>
                <c:pt idx="3326">
                  <c:v>250</c:v>
                </c:pt>
                <c:pt idx="3327">
                  <c:v>200</c:v>
                </c:pt>
                <c:pt idx="3328">
                  <c:v>400</c:v>
                </c:pt>
                <c:pt idx="3329">
                  <c:v>300</c:v>
                </c:pt>
                <c:pt idx="3330">
                  <c:v>100</c:v>
                </c:pt>
                <c:pt idx="3331">
                  <c:v>200</c:v>
                </c:pt>
                <c:pt idx="3332">
                  <c:v>150</c:v>
                </c:pt>
                <c:pt idx="3333">
                  <c:v>150</c:v>
                </c:pt>
                <c:pt idx="3334">
                  <c:v>200</c:v>
                </c:pt>
                <c:pt idx="3335">
                  <c:v>200</c:v>
                </c:pt>
                <c:pt idx="3336">
                  <c:v>200</c:v>
                </c:pt>
                <c:pt idx="3337">
                  <c:v>200</c:v>
                </c:pt>
                <c:pt idx="3338">
                  <c:v>200</c:v>
                </c:pt>
                <c:pt idx="3339">
                  <c:v>100</c:v>
                </c:pt>
                <c:pt idx="3340">
                  <c:v>100</c:v>
                </c:pt>
                <c:pt idx="3341">
                  <c:v>200</c:v>
                </c:pt>
                <c:pt idx="3342">
                  <c:v>200</c:v>
                </c:pt>
                <c:pt idx="3343">
                  <c:v>250</c:v>
                </c:pt>
                <c:pt idx="3344">
                  <c:v>250</c:v>
                </c:pt>
                <c:pt idx="3345">
                  <c:v>300</c:v>
                </c:pt>
                <c:pt idx="3346">
                  <c:v>200</c:v>
                </c:pt>
                <c:pt idx="3347">
                  <c:v>350</c:v>
                </c:pt>
                <c:pt idx="3348">
                  <c:v>300</c:v>
                </c:pt>
                <c:pt idx="3349">
                  <c:v>150</c:v>
                </c:pt>
                <c:pt idx="3350">
                  <c:v>400</c:v>
                </c:pt>
                <c:pt idx="3351">
                  <c:v>200</c:v>
                </c:pt>
                <c:pt idx="3352">
                  <c:v>450</c:v>
                </c:pt>
                <c:pt idx="3353">
                  <c:v>300</c:v>
                </c:pt>
                <c:pt idx="3354">
                  <c:v>150</c:v>
                </c:pt>
                <c:pt idx="3355">
                  <c:v>350</c:v>
                </c:pt>
                <c:pt idx="3356">
                  <c:v>800</c:v>
                </c:pt>
                <c:pt idx="3357">
                  <c:v>200</c:v>
                </c:pt>
                <c:pt idx="3358">
                  <c:v>400</c:v>
                </c:pt>
                <c:pt idx="3359">
                  <c:v>200</c:v>
                </c:pt>
                <c:pt idx="3360">
                  <c:v>150</c:v>
                </c:pt>
                <c:pt idx="3361">
                  <c:v>200</c:v>
                </c:pt>
                <c:pt idx="3362">
                  <c:v>400</c:v>
                </c:pt>
                <c:pt idx="3363">
                  <c:v>150</c:v>
                </c:pt>
                <c:pt idx="3364">
                  <c:v>200</c:v>
                </c:pt>
                <c:pt idx="3365">
                  <c:v>200</c:v>
                </c:pt>
                <c:pt idx="3366">
                  <c:v>200</c:v>
                </c:pt>
                <c:pt idx="3367">
                  <c:v>250</c:v>
                </c:pt>
                <c:pt idx="3368">
                  <c:v>200</c:v>
                </c:pt>
                <c:pt idx="3369">
                  <c:v>200</c:v>
                </c:pt>
                <c:pt idx="3370">
                  <c:v>150</c:v>
                </c:pt>
                <c:pt idx="3371">
                  <c:v>150</c:v>
                </c:pt>
                <c:pt idx="3372">
                  <c:v>400</c:v>
                </c:pt>
                <c:pt idx="3373">
                  <c:v>400</c:v>
                </c:pt>
                <c:pt idx="3374">
                  <c:v>200</c:v>
                </c:pt>
                <c:pt idx="3375">
                  <c:v>300</c:v>
                </c:pt>
                <c:pt idx="3376">
                  <c:v>250</c:v>
                </c:pt>
                <c:pt idx="3377">
                  <c:v>200</c:v>
                </c:pt>
                <c:pt idx="3378">
                  <c:v>350</c:v>
                </c:pt>
                <c:pt idx="3379">
                  <c:v>300</c:v>
                </c:pt>
                <c:pt idx="3380">
                  <c:v>150</c:v>
                </c:pt>
                <c:pt idx="3381">
                  <c:v>400</c:v>
                </c:pt>
                <c:pt idx="3382">
                  <c:v>200</c:v>
                </c:pt>
                <c:pt idx="3383">
                  <c:v>300</c:v>
                </c:pt>
                <c:pt idx="3384">
                  <c:v>350</c:v>
                </c:pt>
                <c:pt idx="3385">
                  <c:v>250</c:v>
                </c:pt>
                <c:pt idx="3386">
                  <c:v>300</c:v>
                </c:pt>
                <c:pt idx="3387">
                  <c:v>300</c:v>
                </c:pt>
                <c:pt idx="3388">
                  <c:v>200</c:v>
                </c:pt>
                <c:pt idx="3389">
                  <c:v>300</c:v>
                </c:pt>
                <c:pt idx="3390">
                  <c:v>300</c:v>
                </c:pt>
                <c:pt idx="3391">
                  <c:v>300</c:v>
                </c:pt>
                <c:pt idx="3392">
                  <c:v>200</c:v>
                </c:pt>
                <c:pt idx="3393">
                  <c:v>500</c:v>
                </c:pt>
                <c:pt idx="3394">
                  <c:v>400</c:v>
                </c:pt>
                <c:pt idx="3395">
                  <c:v>220</c:v>
                </c:pt>
                <c:pt idx="3396">
                  <c:v>200</c:v>
                </c:pt>
                <c:pt idx="3397">
                  <c:v>250</c:v>
                </c:pt>
                <c:pt idx="3398">
                  <c:v>250</c:v>
                </c:pt>
                <c:pt idx="3399">
                  <c:v>140</c:v>
                </c:pt>
                <c:pt idx="3400">
                  <c:v>300</c:v>
                </c:pt>
                <c:pt idx="3401">
                  <c:v>30</c:v>
                </c:pt>
                <c:pt idx="3402">
                  <c:v>300</c:v>
                </c:pt>
                <c:pt idx="3403">
                  <c:v>250</c:v>
                </c:pt>
                <c:pt idx="3404">
                  <c:v>600</c:v>
                </c:pt>
                <c:pt idx="3405">
                  <c:v>120</c:v>
                </c:pt>
                <c:pt idx="3406">
                  <c:v>100</c:v>
                </c:pt>
                <c:pt idx="3407">
                  <c:v>250</c:v>
                </c:pt>
                <c:pt idx="3408">
                  <c:v>150</c:v>
                </c:pt>
                <c:pt idx="3409">
                  <c:v>300</c:v>
                </c:pt>
                <c:pt idx="3410">
                  <c:v>400</c:v>
                </c:pt>
                <c:pt idx="3411">
                  <c:v>200</c:v>
                </c:pt>
                <c:pt idx="3412">
                  <c:v>300</c:v>
                </c:pt>
                <c:pt idx="3413">
                  <c:v>100</c:v>
                </c:pt>
                <c:pt idx="3414">
                  <c:v>150</c:v>
                </c:pt>
                <c:pt idx="3415">
                  <c:v>500</c:v>
                </c:pt>
                <c:pt idx="3416">
                  <c:v>150</c:v>
                </c:pt>
                <c:pt idx="3417">
                  <c:v>200</c:v>
                </c:pt>
                <c:pt idx="3418">
                  <c:v>100</c:v>
                </c:pt>
                <c:pt idx="3419">
                  <c:v>400</c:v>
                </c:pt>
                <c:pt idx="3420">
                  <c:v>300</c:v>
                </c:pt>
                <c:pt idx="3421">
                  <c:v>150</c:v>
                </c:pt>
                <c:pt idx="3422">
                  <c:v>300</c:v>
                </c:pt>
                <c:pt idx="3423">
                  <c:v>200</c:v>
                </c:pt>
                <c:pt idx="3424">
                  <c:v>300</c:v>
                </c:pt>
                <c:pt idx="3425">
                  <c:v>1300</c:v>
                </c:pt>
                <c:pt idx="3426">
                  <c:v>250</c:v>
                </c:pt>
                <c:pt idx="3427">
                  <c:v>500</c:v>
                </c:pt>
                <c:pt idx="3428">
                  <c:v>300</c:v>
                </c:pt>
                <c:pt idx="3429">
                  <c:v>300</c:v>
                </c:pt>
                <c:pt idx="3430">
                  <c:v>250</c:v>
                </c:pt>
                <c:pt idx="3431">
                  <c:v>300</c:v>
                </c:pt>
                <c:pt idx="3432">
                  <c:v>300</c:v>
                </c:pt>
                <c:pt idx="3433">
                  <c:v>300</c:v>
                </c:pt>
                <c:pt idx="3434">
                  <c:v>250</c:v>
                </c:pt>
                <c:pt idx="3435">
                  <c:v>100</c:v>
                </c:pt>
                <c:pt idx="3436">
                  <c:v>200</c:v>
                </c:pt>
                <c:pt idx="3437">
                  <c:v>650</c:v>
                </c:pt>
                <c:pt idx="3438">
                  <c:v>200</c:v>
                </c:pt>
                <c:pt idx="3439">
                  <c:v>300</c:v>
                </c:pt>
                <c:pt idx="3440">
                  <c:v>400</c:v>
                </c:pt>
                <c:pt idx="3441">
                  <c:v>350</c:v>
                </c:pt>
                <c:pt idx="3442">
                  <c:v>200</c:v>
                </c:pt>
                <c:pt idx="3443">
                  <c:v>400</c:v>
                </c:pt>
                <c:pt idx="3444">
                  <c:v>250</c:v>
                </c:pt>
                <c:pt idx="3445">
                  <c:v>400</c:v>
                </c:pt>
                <c:pt idx="3446">
                  <c:v>300</c:v>
                </c:pt>
                <c:pt idx="3447">
                  <c:v>250</c:v>
                </c:pt>
                <c:pt idx="3448">
                  <c:v>300</c:v>
                </c:pt>
                <c:pt idx="3449">
                  <c:v>300</c:v>
                </c:pt>
                <c:pt idx="3450">
                  <c:v>300</c:v>
                </c:pt>
                <c:pt idx="3451">
                  <c:v>300</c:v>
                </c:pt>
                <c:pt idx="3452">
                  <c:v>200</c:v>
                </c:pt>
                <c:pt idx="3453">
                  <c:v>200</c:v>
                </c:pt>
                <c:pt idx="3454">
                  <c:v>800</c:v>
                </c:pt>
                <c:pt idx="3455">
                  <c:v>250</c:v>
                </c:pt>
                <c:pt idx="3456">
                  <c:v>200</c:v>
                </c:pt>
                <c:pt idx="3457">
                  <c:v>250</c:v>
                </c:pt>
                <c:pt idx="3458">
                  <c:v>300</c:v>
                </c:pt>
                <c:pt idx="3459">
                  <c:v>200</c:v>
                </c:pt>
                <c:pt idx="3460">
                  <c:v>300</c:v>
                </c:pt>
                <c:pt idx="3461">
                  <c:v>200</c:v>
                </c:pt>
                <c:pt idx="3462">
                  <c:v>250</c:v>
                </c:pt>
                <c:pt idx="3463">
                  <c:v>400</c:v>
                </c:pt>
                <c:pt idx="3464">
                  <c:v>200</c:v>
                </c:pt>
                <c:pt idx="3465">
                  <c:v>150</c:v>
                </c:pt>
                <c:pt idx="3466">
                  <c:v>200</c:v>
                </c:pt>
                <c:pt idx="3467">
                  <c:v>110</c:v>
                </c:pt>
                <c:pt idx="3468">
                  <c:v>400</c:v>
                </c:pt>
                <c:pt idx="3469">
                  <c:v>450</c:v>
                </c:pt>
                <c:pt idx="3470">
                  <c:v>200</c:v>
                </c:pt>
                <c:pt idx="3471">
                  <c:v>250</c:v>
                </c:pt>
                <c:pt idx="3472">
                  <c:v>400</c:v>
                </c:pt>
                <c:pt idx="3473">
                  <c:v>250</c:v>
                </c:pt>
                <c:pt idx="3474">
                  <c:v>300</c:v>
                </c:pt>
                <c:pt idx="3475">
                  <c:v>200</c:v>
                </c:pt>
                <c:pt idx="3476">
                  <c:v>300</c:v>
                </c:pt>
                <c:pt idx="3477">
                  <c:v>300</c:v>
                </c:pt>
                <c:pt idx="3478">
                  <c:v>200</c:v>
                </c:pt>
                <c:pt idx="3479">
                  <c:v>300</c:v>
                </c:pt>
                <c:pt idx="3480">
                  <c:v>300</c:v>
                </c:pt>
                <c:pt idx="3481">
                  <c:v>200</c:v>
                </c:pt>
                <c:pt idx="3482">
                  <c:v>400</c:v>
                </c:pt>
                <c:pt idx="3483">
                  <c:v>250</c:v>
                </c:pt>
                <c:pt idx="3484">
                  <c:v>300</c:v>
                </c:pt>
                <c:pt idx="3485">
                  <c:v>220</c:v>
                </c:pt>
                <c:pt idx="3486">
                  <c:v>150</c:v>
                </c:pt>
                <c:pt idx="3487">
                  <c:v>350</c:v>
                </c:pt>
                <c:pt idx="3488">
                  <c:v>400</c:v>
                </c:pt>
                <c:pt idx="3489">
                  <c:v>200</c:v>
                </c:pt>
                <c:pt idx="3490">
                  <c:v>400</c:v>
                </c:pt>
                <c:pt idx="3491">
                  <c:v>400</c:v>
                </c:pt>
                <c:pt idx="3492">
                  <c:v>400</c:v>
                </c:pt>
                <c:pt idx="3493">
                  <c:v>300</c:v>
                </c:pt>
                <c:pt idx="3494">
                  <c:v>500</c:v>
                </c:pt>
                <c:pt idx="3495">
                  <c:v>300</c:v>
                </c:pt>
                <c:pt idx="3496">
                  <c:v>250</c:v>
                </c:pt>
                <c:pt idx="3497">
                  <c:v>200</c:v>
                </c:pt>
                <c:pt idx="3498">
                  <c:v>200</c:v>
                </c:pt>
                <c:pt idx="3499">
                  <c:v>150</c:v>
                </c:pt>
                <c:pt idx="3500">
                  <c:v>500</c:v>
                </c:pt>
                <c:pt idx="3501">
                  <c:v>500</c:v>
                </c:pt>
                <c:pt idx="3502">
                  <c:v>250</c:v>
                </c:pt>
                <c:pt idx="3503">
                  <c:v>300</c:v>
                </c:pt>
                <c:pt idx="3504">
                  <c:v>200</c:v>
                </c:pt>
                <c:pt idx="3505">
                  <c:v>200</c:v>
                </c:pt>
                <c:pt idx="3506">
                  <c:v>400</c:v>
                </c:pt>
                <c:pt idx="3507">
                  <c:v>250</c:v>
                </c:pt>
                <c:pt idx="3508">
                  <c:v>250</c:v>
                </c:pt>
                <c:pt idx="3509">
                  <c:v>250</c:v>
                </c:pt>
                <c:pt idx="3510">
                  <c:v>250</c:v>
                </c:pt>
                <c:pt idx="3511">
                  <c:v>200</c:v>
                </c:pt>
                <c:pt idx="3512">
                  <c:v>250</c:v>
                </c:pt>
                <c:pt idx="3513">
                  <c:v>500</c:v>
                </c:pt>
                <c:pt idx="3514">
                  <c:v>300</c:v>
                </c:pt>
                <c:pt idx="3515">
                  <c:v>200</c:v>
                </c:pt>
                <c:pt idx="3516">
                  <c:v>150</c:v>
                </c:pt>
                <c:pt idx="3517">
                  <c:v>200</c:v>
                </c:pt>
                <c:pt idx="3518">
                  <c:v>350</c:v>
                </c:pt>
                <c:pt idx="3519">
                  <c:v>500</c:v>
                </c:pt>
                <c:pt idx="3520">
                  <c:v>200</c:v>
                </c:pt>
                <c:pt idx="3521">
                  <c:v>300</c:v>
                </c:pt>
                <c:pt idx="3522">
                  <c:v>150</c:v>
                </c:pt>
                <c:pt idx="3523">
                  <c:v>400</c:v>
                </c:pt>
                <c:pt idx="3524">
                  <c:v>200</c:v>
                </c:pt>
                <c:pt idx="3525">
                  <c:v>300</c:v>
                </c:pt>
                <c:pt idx="3526">
                  <c:v>200</c:v>
                </c:pt>
                <c:pt idx="3527">
                  <c:v>250</c:v>
                </c:pt>
                <c:pt idx="3528">
                  <c:v>250</c:v>
                </c:pt>
                <c:pt idx="3529">
                  <c:v>250</c:v>
                </c:pt>
                <c:pt idx="3530">
                  <c:v>300</c:v>
                </c:pt>
                <c:pt idx="3531">
                  <c:v>100</c:v>
                </c:pt>
                <c:pt idx="3532">
                  <c:v>150</c:v>
                </c:pt>
                <c:pt idx="3533">
                  <c:v>200</c:v>
                </c:pt>
                <c:pt idx="3534">
                  <c:v>200</c:v>
                </c:pt>
                <c:pt idx="3535">
                  <c:v>200</c:v>
                </c:pt>
                <c:pt idx="3536">
                  <c:v>400</c:v>
                </c:pt>
                <c:pt idx="3537">
                  <c:v>200</c:v>
                </c:pt>
                <c:pt idx="3538">
                  <c:v>1000</c:v>
                </c:pt>
                <c:pt idx="3539">
                  <c:v>250</c:v>
                </c:pt>
                <c:pt idx="3540">
                  <c:v>300</c:v>
                </c:pt>
                <c:pt idx="3541">
                  <c:v>250</c:v>
                </c:pt>
                <c:pt idx="3542">
                  <c:v>350</c:v>
                </c:pt>
                <c:pt idx="3543">
                  <c:v>200</c:v>
                </c:pt>
                <c:pt idx="3544">
                  <c:v>350</c:v>
                </c:pt>
                <c:pt idx="3545">
                  <c:v>300</c:v>
                </c:pt>
                <c:pt idx="3546">
                  <c:v>150</c:v>
                </c:pt>
                <c:pt idx="3547">
                  <c:v>300</c:v>
                </c:pt>
                <c:pt idx="3548">
                  <c:v>250</c:v>
                </c:pt>
                <c:pt idx="3549">
                  <c:v>500</c:v>
                </c:pt>
                <c:pt idx="3550">
                  <c:v>250</c:v>
                </c:pt>
                <c:pt idx="3551">
                  <c:v>400</c:v>
                </c:pt>
                <c:pt idx="3552">
                  <c:v>200</c:v>
                </c:pt>
                <c:pt idx="3553">
                  <c:v>200</c:v>
                </c:pt>
                <c:pt idx="3554">
                  <c:v>450</c:v>
                </c:pt>
                <c:pt idx="3555">
                  <c:v>800</c:v>
                </c:pt>
                <c:pt idx="3556">
                  <c:v>300</c:v>
                </c:pt>
                <c:pt idx="3557">
                  <c:v>350</c:v>
                </c:pt>
                <c:pt idx="3558">
                  <c:v>350</c:v>
                </c:pt>
                <c:pt idx="3559">
                  <c:v>200</c:v>
                </c:pt>
                <c:pt idx="3560">
                  <c:v>200</c:v>
                </c:pt>
                <c:pt idx="3561">
                  <c:v>400</c:v>
                </c:pt>
                <c:pt idx="3562">
                  <c:v>400</c:v>
                </c:pt>
                <c:pt idx="3563">
                  <c:v>200</c:v>
                </c:pt>
                <c:pt idx="3564">
                  <c:v>300</c:v>
                </c:pt>
                <c:pt idx="3565">
                  <c:v>500</c:v>
                </c:pt>
                <c:pt idx="3566">
                  <c:v>200</c:v>
                </c:pt>
                <c:pt idx="3567">
                  <c:v>300</c:v>
                </c:pt>
                <c:pt idx="3568">
                  <c:v>300</c:v>
                </c:pt>
                <c:pt idx="3569">
                  <c:v>1500</c:v>
                </c:pt>
                <c:pt idx="3570">
                  <c:v>200</c:v>
                </c:pt>
                <c:pt idx="3571">
                  <c:v>150</c:v>
                </c:pt>
                <c:pt idx="3572">
                  <c:v>700</c:v>
                </c:pt>
                <c:pt idx="3573">
                  <c:v>300</c:v>
                </c:pt>
                <c:pt idx="3574">
                  <c:v>350</c:v>
                </c:pt>
                <c:pt idx="3575">
                  <c:v>400</c:v>
                </c:pt>
                <c:pt idx="3576">
                  <c:v>200</c:v>
                </c:pt>
                <c:pt idx="3577">
                  <c:v>1000</c:v>
                </c:pt>
                <c:pt idx="3578">
                  <c:v>1000</c:v>
                </c:pt>
                <c:pt idx="3579">
                  <c:v>200</c:v>
                </c:pt>
                <c:pt idx="3580">
                  <c:v>1000</c:v>
                </c:pt>
                <c:pt idx="3581">
                  <c:v>300</c:v>
                </c:pt>
                <c:pt idx="3582">
                  <c:v>300</c:v>
                </c:pt>
                <c:pt idx="3583">
                  <c:v>150</c:v>
                </c:pt>
                <c:pt idx="3584">
                  <c:v>200</c:v>
                </c:pt>
                <c:pt idx="3585">
                  <c:v>300</c:v>
                </c:pt>
                <c:pt idx="3586">
                  <c:v>300</c:v>
                </c:pt>
                <c:pt idx="3587">
                  <c:v>200</c:v>
                </c:pt>
                <c:pt idx="3588">
                  <c:v>400</c:v>
                </c:pt>
                <c:pt idx="3589">
                  <c:v>250</c:v>
                </c:pt>
                <c:pt idx="3590">
                  <c:v>250</c:v>
                </c:pt>
                <c:pt idx="3591">
                  <c:v>550</c:v>
                </c:pt>
                <c:pt idx="3592">
                  <c:v>100</c:v>
                </c:pt>
                <c:pt idx="3593">
                  <c:v>250</c:v>
                </c:pt>
                <c:pt idx="3594">
                  <c:v>250</c:v>
                </c:pt>
                <c:pt idx="3595">
                  <c:v>300</c:v>
                </c:pt>
                <c:pt idx="3596">
                  <c:v>200</c:v>
                </c:pt>
                <c:pt idx="3597">
                  <c:v>400</c:v>
                </c:pt>
                <c:pt idx="3598">
                  <c:v>250</c:v>
                </c:pt>
                <c:pt idx="3599">
                  <c:v>300</c:v>
                </c:pt>
                <c:pt idx="3600">
                  <c:v>150</c:v>
                </c:pt>
                <c:pt idx="3601">
                  <c:v>100</c:v>
                </c:pt>
                <c:pt idx="3602">
                  <c:v>150</c:v>
                </c:pt>
                <c:pt idx="3603">
                  <c:v>1200</c:v>
                </c:pt>
                <c:pt idx="3604">
                  <c:v>120</c:v>
                </c:pt>
                <c:pt idx="3605">
                  <c:v>500</c:v>
                </c:pt>
                <c:pt idx="3606">
                  <c:v>400</c:v>
                </c:pt>
                <c:pt idx="3607">
                  <c:v>200</c:v>
                </c:pt>
                <c:pt idx="3608">
                  <c:v>250</c:v>
                </c:pt>
                <c:pt idx="3609">
                  <c:v>400</c:v>
                </c:pt>
                <c:pt idx="3610">
                  <c:v>300</c:v>
                </c:pt>
                <c:pt idx="3611">
                  <c:v>250</c:v>
                </c:pt>
                <c:pt idx="3612">
                  <c:v>500</c:v>
                </c:pt>
                <c:pt idx="3613">
                  <c:v>500</c:v>
                </c:pt>
                <c:pt idx="3614">
                  <c:v>250</c:v>
                </c:pt>
                <c:pt idx="3615">
                  <c:v>150</c:v>
                </c:pt>
                <c:pt idx="3616">
                  <c:v>400</c:v>
                </c:pt>
                <c:pt idx="3617">
                  <c:v>150</c:v>
                </c:pt>
                <c:pt idx="3618">
                  <c:v>300</c:v>
                </c:pt>
                <c:pt idx="3619">
                  <c:v>200</c:v>
                </c:pt>
                <c:pt idx="3620">
                  <c:v>240</c:v>
                </c:pt>
                <c:pt idx="3621">
                  <c:v>400</c:v>
                </c:pt>
                <c:pt idx="3622">
                  <c:v>500</c:v>
                </c:pt>
                <c:pt idx="3623">
                  <c:v>100</c:v>
                </c:pt>
                <c:pt idx="3624">
                  <c:v>200</c:v>
                </c:pt>
                <c:pt idx="3625">
                  <c:v>200</c:v>
                </c:pt>
                <c:pt idx="3626">
                  <c:v>200</c:v>
                </c:pt>
                <c:pt idx="3627">
                  <c:v>200</c:v>
                </c:pt>
                <c:pt idx="3628">
                  <c:v>200</c:v>
                </c:pt>
                <c:pt idx="3629">
                  <c:v>200</c:v>
                </c:pt>
                <c:pt idx="3630">
                  <c:v>300</c:v>
                </c:pt>
                <c:pt idx="3631">
                  <c:v>500</c:v>
                </c:pt>
                <c:pt idx="3632">
                  <c:v>300</c:v>
                </c:pt>
                <c:pt idx="3633">
                  <c:v>300</c:v>
                </c:pt>
                <c:pt idx="3634">
                  <c:v>350</c:v>
                </c:pt>
                <c:pt idx="3635">
                  <c:v>200</c:v>
                </c:pt>
                <c:pt idx="3636">
                  <c:v>300</c:v>
                </c:pt>
                <c:pt idx="3637">
                  <c:v>300</c:v>
                </c:pt>
                <c:pt idx="3638">
                  <c:v>130</c:v>
                </c:pt>
                <c:pt idx="3639">
                  <c:v>250</c:v>
                </c:pt>
                <c:pt idx="3640">
                  <c:v>200</c:v>
                </c:pt>
                <c:pt idx="3641">
                  <c:v>500</c:v>
                </c:pt>
                <c:pt idx="3642">
                  <c:v>150</c:v>
                </c:pt>
                <c:pt idx="3643">
                  <c:v>250</c:v>
                </c:pt>
                <c:pt idx="3644">
                  <c:v>250</c:v>
                </c:pt>
                <c:pt idx="3645">
                  <c:v>300</c:v>
                </c:pt>
                <c:pt idx="3646">
                  <c:v>400</c:v>
                </c:pt>
                <c:pt idx="3647">
                  <c:v>250</c:v>
                </c:pt>
                <c:pt idx="3648">
                  <c:v>250</c:v>
                </c:pt>
                <c:pt idx="3649">
                  <c:v>1300</c:v>
                </c:pt>
                <c:pt idx="3650">
                  <c:v>250</c:v>
                </c:pt>
                <c:pt idx="3651">
                  <c:v>150</c:v>
                </c:pt>
                <c:pt idx="3652">
                  <c:v>400</c:v>
                </c:pt>
                <c:pt idx="3653">
                  <c:v>100</c:v>
                </c:pt>
                <c:pt idx="3654">
                  <c:v>300</c:v>
                </c:pt>
                <c:pt idx="3655">
                  <c:v>200</c:v>
                </c:pt>
                <c:pt idx="3656">
                  <c:v>200</c:v>
                </c:pt>
                <c:pt idx="3657">
                  <c:v>300</c:v>
                </c:pt>
                <c:pt idx="3658">
                  <c:v>250</c:v>
                </c:pt>
                <c:pt idx="3659">
                  <c:v>300</c:v>
                </c:pt>
                <c:pt idx="3660">
                  <c:v>200</c:v>
                </c:pt>
                <c:pt idx="3661">
                  <c:v>200</c:v>
                </c:pt>
                <c:pt idx="3662">
                  <c:v>250</c:v>
                </c:pt>
                <c:pt idx="3663">
                  <c:v>200</c:v>
                </c:pt>
                <c:pt idx="3664">
                  <c:v>200</c:v>
                </c:pt>
                <c:pt idx="3665">
                  <c:v>200</c:v>
                </c:pt>
                <c:pt idx="3666">
                  <c:v>150</c:v>
                </c:pt>
                <c:pt idx="3667">
                  <c:v>200</c:v>
                </c:pt>
                <c:pt idx="3668">
                  <c:v>200</c:v>
                </c:pt>
                <c:pt idx="3669">
                  <c:v>300</c:v>
                </c:pt>
                <c:pt idx="3670">
                  <c:v>300</c:v>
                </c:pt>
                <c:pt idx="3671">
                  <c:v>300</c:v>
                </c:pt>
                <c:pt idx="3672">
                  <c:v>200</c:v>
                </c:pt>
                <c:pt idx="3673">
                  <c:v>300</c:v>
                </c:pt>
                <c:pt idx="3674">
                  <c:v>200</c:v>
                </c:pt>
                <c:pt idx="3675">
                  <c:v>400</c:v>
                </c:pt>
                <c:pt idx="3676">
                  <c:v>150</c:v>
                </c:pt>
                <c:pt idx="3677">
                  <c:v>250</c:v>
                </c:pt>
                <c:pt idx="3678">
                  <c:v>300</c:v>
                </c:pt>
                <c:pt idx="3679">
                  <c:v>600</c:v>
                </c:pt>
                <c:pt idx="3680">
                  <c:v>150</c:v>
                </c:pt>
                <c:pt idx="3681">
                  <c:v>350</c:v>
                </c:pt>
                <c:pt idx="3682">
                  <c:v>500</c:v>
                </c:pt>
                <c:pt idx="3683">
                  <c:v>500</c:v>
                </c:pt>
                <c:pt idx="3684">
                  <c:v>300</c:v>
                </c:pt>
                <c:pt idx="3685">
                  <c:v>350</c:v>
                </c:pt>
                <c:pt idx="3686">
                  <c:v>150</c:v>
                </c:pt>
                <c:pt idx="3687">
                  <c:v>200</c:v>
                </c:pt>
                <c:pt idx="3688">
                  <c:v>300</c:v>
                </c:pt>
                <c:pt idx="3689">
                  <c:v>1000</c:v>
                </c:pt>
                <c:pt idx="3690">
                  <c:v>150</c:v>
                </c:pt>
                <c:pt idx="3691">
                  <c:v>500</c:v>
                </c:pt>
                <c:pt idx="3692">
                  <c:v>200</c:v>
                </c:pt>
                <c:pt idx="3693">
                  <c:v>300</c:v>
                </c:pt>
                <c:pt idx="3694">
                  <c:v>200</c:v>
                </c:pt>
                <c:pt idx="3695">
                  <c:v>200</c:v>
                </c:pt>
                <c:pt idx="3696">
                  <c:v>150</c:v>
                </c:pt>
                <c:pt idx="3697">
                  <c:v>200</c:v>
                </c:pt>
                <c:pt idx="3698">
                  <c:v>200</c:v>
                </c:pt>
                <c:pt idx="3699">
                  <c:v>350</c:v>
                </c:pt>
                <c:pt idx="3700">
                  <c:v>200</c:v>
                </c:pt>
                <c:pt idx="3701">
                  <c:v>200</c:v>
                </c:pt>
                <c:pt idx="3702">
                  <c:v>200</c:v>
                </c:pt>
                <c:pt idx="3703">
                  <c:v>250</c:v>
                </c:pt>
                <c:pt idx="3704">
                  <c:v>350</c:v>
                </c:pt>
                <c:pt idx="3705">
                  <c:v>400</c:v>
                </c:pt>
                <c:pt idx="3706">
                  <c:v>200</c:v>
                </c:pt>
                <c:pt idx="3707">
                  <c:v>450</c:v>
                </c:pt>
                <c:pt idx="3708">
                  <c:v>350</c:v>
                </c:pt>
                <c:pt idx="3709">
                  <c:v>200</c:v>
                </c:pt>
                <c:pt idx="3710">
                  <c:v>300</c:v>
                </c:pt>
                <c:pt idx="3711">
                  <c:v>300</c:v>
                </c:pt>
                <c:pt idx="3712">
                  <c:v>200</c:v>
                </c:pt>
                <c:pt idx="3713">
                  <c:v>1900</c:v>
                </c:pt>
                <c:pt idx="3714">
                  <c:v>350</c:v>
                </c:pt>
                <c:pt idx="3715">
                  <c:v>200</c:v>
                </c:pt>
                <c:pt idx="3716">
                  <c:v>700</c:v>
                </c:pt>
                <c:pt idx="3717">
                  <c:v>100</c:v>
                </c:pt>
                <c:pt idx="3718">
                  <c:v>250</c:v>
                </c:pt>
                <c:pt idx="3719">
                  <c:v>250</c:v>
                </c:pt>
                <c:pt idx="3720">
                  <c:v>100</c:v>
                </c:pt>
                <c:pt idx="3721">
                  <c:v>250</c:v>
                </c:pt>
                <c:pt idx="3722">
                  <c:v>450</c:v>
                </c:pt>
                <c:pt idx="3723">
                  <c:v>50</c:v>
                </c:pt>
                <c:pt idx="3724">
                  <c:v>200</c:v>
                </c:pt>
                <c:pt idx="3725">
                  <c:v>300</c:v>
                </c:pt>
                <c:pt idx="3726">
                  <c:v>150</c:v>
                </c:pt>
                <c:pt idx="3727">
                  <c:v>250</c:v>
                </c:pt>
                <c:pt idx="3728">
                  <c:v>300</c:v>
                </c:pt>
                <c:pt idx="3729">
                  <c:v>300</c:v>
                </c:pt>
                <c:pt idx="3730">
                  <c:v>500</c:v>
                </c:pt>
                <c:pt idx="3731">
                  <c:v>300</c:v>
                </c:pt>
                <c:pt idx="3732">
                  <c:v>200</c:v>
                </c:pt>
                <c:pt idx="3733">
                  <c:v>350</c:v>
                </c:pt>
                <c:pt idx="3734">
                  <c:v>200</c:v>
                </c:pt>
                <c:pt idx="3735">
                  <c:v>300</c:v>
                </c:pt>
                <c:pt idx="3736">
                  <c:v>300</c:v>
                </c:pt>
                <c:pt idx="3737">
                  <c:v>200</c:v>
                </c:pt>
                <c:pt idx="3738">
                  <c:v>250</c:v>
                </c:pt>
                <c:pt idx="3739">
                  <c:v>200</c:v>
                </c:pt>
                <c:pt idx="3740">
                  <c:v>200</c:v>
                </c:pt>
                <c:pt idx="3741">
                  <c:v>350</c:v>
                </c:pt>
                <c:pt idx="3742">
                  <c:v>200</c:v>
                </c:pt>
                <c:pt idx="3743">
                  <c:v>800</c:v>
                </c:pt>
                <c:pt idx="3744">
                  <c:v>150</c:v>
                </c:pt>
                <c:pt idx="3745">
                  <c:v>250</c:v>
                </c:pt>
                <c:pt idx="3746">
                  <c:v>600</c:v>
                </c:pt>
                <c:pt idx="3747">
                  <c:v>100</c:v>
                </c:pt>
                <c:pt idx="3748">
                  <c:v>150</c:v>
                </c:pt>
                <c:pt idx="3749">
                  <c:v>200</c:v>
                </c:pt>
                <c:pt idx="3750">
                  <c:v>250</c:v>
                </c:pt>
                <c:pt idx="3751">
                  <c:v>250</c:v>
                </c:pt>
                <c:pt idx="3752">
                  <c:v>400</c:v>
                </c:pt>
                <c:pt idx="3753">
                  <c:v>150</c:v>
                </c:pt>
                <c:pt idx="3754">
                  <c:v>350</c:v>
                </c:pt>
                <c:pt idx="3755">
                  <c:v>100</c:v>
                </c:pt>
                <c:pt idx="3756">
                  <c:v>300</c:v>
                </c:pt>
                <c:pt idx="3757">
                  <c:v>200</c:v>
                </c:pt>
                <c:pt idx="3758">
                  <c:v>200</c:v>
                </c:pt>
                <c:pt idx="3759">
                  <c:v>250</c:v>
                </c:pt>
                <c:pt idx="3760">
                  <c:v>200</c:v>
                </c:pt>
                <c:pt idx="3761">
                  <c:v>800</c:v>
                </c:pt>
                <c:pt idx="3762">
                  <c:v>650</c:v>
                </c:pt>
                <c:pt idx="3763">
                  <c:v>300</c:v>
                </c:pt>
                <c:pt idx="3764">
                  <c:v>150</c:v>
                </c:pt>
                <c:pt idx="3765">
                  <c:v>400</c:v>
                </c:pt>
                <c:pt idx="3766">
                  <c:v>200</c:v>
                </c:pt>
                <c:pt idx="3767">
                  <c:v>250</c:v>
                </c:pt>
                <c:pt idx="3768">
                  <c:v>300</c:v>
                </c:pt>
                <c:pt idx="3769">
                  <c:v>300</c:v>
                </c:pt>
                <c:pt idx="3770">
                  <c:v>250</c:v>
                </c:pt>
                <c:pt idx="3771">
                  <c:v>150</c:v>
                </c:pt>
                <c:pt idx="3772">
                  <c:v>500</c:v>
                </c:pt>
                <c:pt idx="3773">
                  <c:v>250</c:v>
                </c:pt>
                <c:pt idx="3774">
                  <c:v>200</c:v>
                </c:pt>
                <c:pt idx="3775">
                  <c:v>200</c:v>
                </c:pt>
                <c:pt idx="3776">
                  <c:v>50</c:v>
                </c:pt>
                <c:pt idx="3777">
                  <c:v>350</c:v>
                </c:pt>
                <c:pt idx="3778">
                  <c:v>500</c:v>
                </c:pt>
                <c:pt idx="3779">
                  <c:v>250</c:v>
                </c:pt>
                <c:pt idx="3780">
                  <c:v>250</c:v>
                </c:pt>
                <c:pt idx="3781">
                  <c:v>200</c:v>
                </c:pt>
                <c:pt idx="3782">
                  <c:v>150</c:v>
                </c:pt>
                <c:pt idx="3783">
                  <c:v>150</c:v>
                </c:pt>
                <c:pt idx="3784">
                  <c:v>400</c:v>
                </c:pt>
                <c:pt idx="3785">
                  <c:v>100</c:v>
                </c:pt>
                <c:pt idx="3786">
                  <c:v>150</c:v>
                </c:pt>
                <c:pt idx="3787">
                  <c:v>200</c:v>
                </c:pt>
                <c:pt idx="3788">
                  <c:v>200</c:v>
                </c:pt>
                <c:pt idx="3789">
                  <c:v>150</c:v>
                </c:pt>
                <c:pt idx="3790">
                  <c:v>450</c:v>
                </c:pt>
                <c:pt idx="3791">
                  <c:v>150</c:v>
                </c:pt>
                <c:pt idx="3792">
                  <c:v>600</c:v>
                </c:pt>
                <c:pt idx="3793">
                  <c:v>300</c:v>
                </c:pt>
                <c:pt idx="3794">
                  <c:v>200</c:v>
                </c:pt>
                <c:pt idx="3795">
                  <c:v>200</c:v>
                </c:pt>
                <c:pt idx="3796">
                  <c:v>400</c:v>
                </c:pt>
                <c:pt idx="3797">
                  <c:v>200</c:v>
                </c:pt>
                <c:pt idx="3798">
                  <c:v>500</c:v>
                </c:pt>
                <c:pt idx="3799">
                  <c:v>600</c:v>
                </c:pt>
                <c:pt idx="3800">
                  <c:v>400</c:v>
                </c:pt>
                <c:pt idx="3801">
                  <c:v>450</c:v>
                </c:pt>
                <c:pt idx="3802">
                  <c:v>400</c:v>
                </c:pt>
                <c:pt idx="3803">
                  <c:v>250</c:v>
                </c:pt>
                <c:pt idx="3804">
                  <c:v>300</c:v>
                </c:pt>
                <c:pt idx="3805">
                  <c:v>300</c:v>
                </c:pt>
                <c:pt idx="3806">
                  <c:v>250</c:v>
                </c:pt>
                <c:pt idx="3807">
                  <c:v>200</c:v>
                </c:pt>
                <c:pt idx="3808">
                  <c:v>500</c:v>
                </c:pt>
                <c:pt idx="3809">
                  <c:v>200</c:v>
                </c:pt>
                <c:pt idx="3810">
                  <c:v>200</c:v>
                </c:pt>
                <c:pt idx="3811">
                  <c:v>150</c:v>
                </c:pt>
                <c:pt idx="3812">
                  <c:v>200</c:v>
                </c:pt>
                <c:pt idx="3813">
                  <c:v>250</c:v>
                </c:pt>
                <c:pt idx="3814">
                  <c:v>450</c:v>
                </c:pt>
                <c:pt idx="3815">
                  <c:v>99</c:v>
                </c:pt>
                <c:pt idx="3816">
                  <c:v>300</c:v>
                </c:pt>
                <c:pt idx="3817">
                  <c:v>300</c:v>
                </c:pt>
                <c:pt idx="3818">
                  <c:v>200</c:v>
                </c:pt>
                <c:pt idx="3819">
                  <c:v>250</c:v>
                </c:pt>
                <c:pt idx="3820">
                  <c:v>250</c:v>
                </c:pt>
                <c:pt idx="3821">
                  <c:v>150</c:v>
                </c:pt>
                <c:pt idx="3822">
                  <c:v>300</c:v>
                </c:pt>
                <c:pt idx="3823">
                  <c:v>500</c:v>
                </c:pt>
                <c:pt idx="3824">
                  <c:v>250</c:v>
                </c:pt>
                <c:pt idx="3825">
                  <c:v>150</c:v>
                </c:pt>
                <c:pt idx="3826">
                  <c:v>200</c:v>
                </c:pt>
                <c:pt idx="3827">
                  <c:v>250</c:v>
                </c:pt>
                <c:pt idx="3828">
                  <c:v>350</c:v>
                </c:pt>
                <c:pt idx="3829">
                  <c:v>150</c:v>
                </c:pt>
                <c:pt idx="3830">
                  <c:v>200</c:v>
                </c:pt>
                <c:pt idx="3831">
                  <c:v>200</c:v>
                </c:pt>
                <c:pt idx="3832">
                  <c:v>450</c:v>
                </c:pt>
                <c:pt idx="3833">
                  <c:v>750</c:v>
                </c:pt>
                <c:pt idx="3834">
                  <c:v>149</c:v>
                </c:pt>
                <c:pt idx="3835">
                  <c:v>150</c:v>
                </c:pt>
                <c:pt idx="3836">
                  <c:v>200</c:v>
                </c:pt>
                <c:pt idx="3837">
                  <c:v>200</c:v>
                </c:pt>
                <c:pt idx="3838">
                  <c:v>100</c:v>
                </c:pt>
                <c:pt idx="3839">
                  <c:v>200</c:v>
                </c:pt>
                <c:pt idx="3840">
                  <c:v>200</c:v>
                </c:pt>
                <c:pt idx="3841">
                  <c:v>300</c:v>
                </c:pt>
                <c:pt idx="3842">
                  <c:v>150</c:v>
                </c:pt>
                <c:pt idx="3843">
                  <c:v>600</c:v>
                </c:pt>
                <c:pt idx="3844">
                  <c:v>400</c:v>
                </c:pt>
                <c:pt idx="3845">
                  <c:v>500</c:v>
                </c:pt>
                <c:pt idx="3846">
                  <c:v>600</c:v>
                </c:pt>
                <c:pt idx="3847">
                  <c:v>350</c:v>
                </c:pt>
                <c:pt idx="3848">
                  <c:v>200</c:v>
                </c:pt>
                <c:pt idx="3849">
                  <c:v>250</c:v>
                </c:pt>
                <c:pt idx="3850">
                  <c:v>150</c:v>
                </c:pt>
                <c:pt idx="3851">
                  <c:v>400</c:v>
                </c:pt>
                <c:pt idx="3852">
                  <c:v>250</c:v>
                </c:pt>
                <c:pt idx="3853">
                  <c:v>300</c:v>
                </c:pt>
                <c:pt idx="3854">
                  <c:v>150</c:v>
                </c:pt>
                <c:pt idx="3855">
                  <c:v>250</c:v>
                </c:pt>
                <c:pt idx="3856">
                  <c:v>1000</c:v>
                </c:pt>
                <c:pt idx="3857">
                  <c:v>250</c:v>
                </c:pt>
                <c:pt idx="3858">
                  <c:v>200</c:v>
                </c:pt>
                <c:pt idx="3859">
                  <c:v>250</c:v>
                </c:pt>
                <c:pt idx="3860">
                  <c:v>500</c:v>
                </c:pt>
                <c:pt idx="3861">
                  <c:v>300</c:v>
                </c:pt>
                <c:pt idx="3862">
                  <c:v>250</c:v>
                </c:pt>
                <c:pt idx="3863">
                  <c:v>200</c:v>
                </c:pt>
                <c:pt idx="3864">
                  <c:v>500</c:v>
                </c:pt>
                <c:pt idx="3865">
                  <c:v>300</c:v>
                </c:pt>
                <c:pt idx="3866">
                  <c:v>500</c:v>
                </c:pt>
                <c:pt idx="3867">
                  <c:v>300</c:v>
                </c:pt>
                <c:pt idx="3868">
                  <c:v>1200</c:v>
                </c:pt>
                <c:pt idx="3869">
                  <c:v>1200</c:v>
                </c:pt>
                <c:pt idx="3870">
                  <c:v>200</c:v>
                </c:pt>
                <c:pt idx="3871">
                  <c:v>200</c:v>
                </c:pt>
                <c:pt idx="3872">
                  <c:v>200</c:v>
                </c:pt>
                <c:pt idx="3873">
                  <c:v>200</c:v>
                </c:pt>
                <c:pt idx="3874">
                  <c:v>1200</c:v>
                </c:pt>
                <c:pt idx="3875">
                  <c:v>400</c:v>
                </c:pt>
                <c:pt idx="3876">
                  <c:v>300</c:v>
                </c:pt>
                <c:pt idx="3877">
                  <c:v>300</c:v>
                </c:pt>
                <c:pt idx="3878">
                  <c:v>250</c:v>
                </c:pt>
                <c:pt idx="3879">
                  <c:v>250</c:v>
                </c:pt>
                <c:pt idx="3880">
                  <c:v>300</c:v>
                </c:pt>
                <c:pt idx="3881">
                  <c:v>350</c:v>
                </c:pt>
                <c:pt idx="3882">
                  <c:v>200</c:v>
                </c:pt>
                <c:pt idx="3883">
                  <c:v>250</c:v>
                </c:pt>
                <c:pt idx="3884">
                  <c:v>200</c:v>
                </c:pt>
                <c:pt idx="3885">
                  <c:v>500</c:v>
                </c:pt>
                <c:pt idx="3886">
                  <c:v>600</c:v>
                </c:pt>
                <c:pt idx="3887">
                  <c:v>400</c:v>
                </c:pt>
                <c:pt idx="3888">
                  <c:v>450</c:v>
                </c:pt>
                <c:pt idx="3889">
                  <c:v>400</c:v>
                </c:pt>
                <c:pt idx="3890">
                  <c:v>250</c:v>
                </c:pt>
                <c:pt idx="3891">
                  <c:v>200</c:v>
                </c:pt>
                <c:pt idx="3892">
                  <c:v>300</c:v>
                </c:pt>
                <c:pt idx="3893">
                  <c:v>200</c:v>
                </c:pt>
                <c:pt idx="3894">
                  <c:v>200</c:v>
                </c:pt>
                <c:pt idx="3895">
                  <c:v>500</c:v>
                </c:pt>
                <c:pt idx="3896">
                  <c:v>300</c:v>
                </c:pt>
                <c:pt idx="3897">
                  <c:v>200</c:v>
                </c:pt>
                <c:pt idx="3898">
                  <c:v>500</c:v>
                </c:pt>
                <c:pt idx="3899">
                  <c:v>600</c:v>
                </c:pt>
                <c:pt idx="3900">
                  <c:v>300</c:v>
                </c:pt>
                <c:pt idx="3901">
                  <c:v>250</c:v>
                </c:pt>
                <c:pt idx="3902">
                  <c:v>500</c:v>
                </c:pt>
                <c:pt idx="3903">
                  <c:v>1200</c:v>
                </c:pt>
                <c:pt idx="3904">
                  <c:v>250</c:v>
                </c:pt>
                <c:pt idx="3905">
                  <c:v>150</c:v>
                </c:pt>
                <c:pt idx="3906">
                  <c:v>250</c:v>
                </c:pt>
                <c:pt idx="3907">
                  <c:v>150</c:v>
                </c:pt>
                <c:pt idx="3908">
                  <c:v>700</c:v>
                </c:pt>
                <c:pt idx="3909">
                  <c:v>100</c:v>
                </c:pt>
                <c:pt idx="3910">
                  <c:v>500</c:v>
                </c:pt>
                <c:pt idx="3911">
                  <c:v>350</c:v>
                </c:pt>
                <c:pt idx="3912">
                  <c:v>500</c:v>
                </c:pt>
                <c:pt idx="3913">
                  <c:v>300</c:v>
                </c:pt>
                <c:pt idx="3914">
                  <c:v>150</c:v>
                </c:pt>
                <c:pt idx="3915">
                  <c:v>400</c:v>
                </c:pt>
                <c:pt idx="3916">
                  <c:v>500</c:v>
                </c:pt>
                <c:pt idx="3917">
                  <c:v>200</c:v>
                </c:pt>
                <c:pt idx="3918">
                  <c:v>250</c:v>
                </c:pt>
                <c:pt idx="3919">
                  <c:v>300</c:v>
                </c:pt>
                <c:pt idx="3920">
                  <c:v>200</c:v>
                </c:pt>
                <c:pt idx="3921">
                  <c:v>250</c:v>
                </c:pt>
                <c:pt idx="3922">
                  <c:v>350</c:v>
                </c:pt>
                <c:pt idx="3923">
                  <c:v>300</c:v>
                </c:pt>
                <c:pt idx="3924">
                  <c:v>1000</c:v>
                </c:pt>
                <c:pt idx="3925">
                  <c:v>300</c:v>
                </c:pt>
                <c:pt idx="3926">
                  <c:v>300</c:v>
                </c:pt>
                <c:pt idx="3927">
                  <c:v>200</c:v>
                </c:pt>
                <c:pt idx="3928">
                  <c:v>150</c:v>
                </c:pt>
                <c:pt idx="3929">
                  <c:v>150</c:v>
                </c:pt>
                <c:pt idx="3930">
                  <c:v>250</c:v>
                </c:pt>
                <c:pt idx="3931">
                  <c:v>350</c:v>
                </c:pt>
                <c:pt idx="3932">
                  <c:v>350</c:v>
                </c:pt>
                <c:pt idx="3933">
                  <c:v>250</c:v>
                </c:pt>
                <c:pt idx="3934">
                  <c:v>300</c:v>
                </c:pt>
                <c:pt idx="3935">
                  <c:v>300</c:v>
                </c:pt>
                <c:pt idx="3936">
                  <c:v>300</c:v>
                </c:pt>
                <c:pt idx="3937">
                  <c:v>300</c:v>
                </c:pt>
                <c:pt idx="3938">
                  <c:v>800</c:v>
                </c:pt>
                <c:pt idx="3939">
                  <c:v>250</c:v>
                </c:pt>
                <c:pt idx="3940">
                  <c:v>80</c:v>
                </c:pt>
                <c:pt idx="3941">
                  <c:v>300</c:v>
                </c:pt>
                <c:pt idx="3942">
                  <c:v>550</c:v>
                </c:pt>
                <c:pt idx="3943">
                  <c:v>400</c:v>
                </c:pt>
                <c:pt idx="3944">
                  <c:v>400</c:v>
                </c:pt>
                <c:pt idx="3945">
                  <c:v>250</c:v>
                </c:pt>
                <c:pt idx="3946">
                  <c:v>180</c:v>
                </c:pt>
                <c:pt idx="3947">
                  <c:v>800</c:v>
                </c:pt>
                <c:pt idx="3948">
                  <c:v>350</c:v>
                </c:pt>
                <c:pt idx="3949">
                  <c:v>300</c:v>
                </c:pt>
                <c:pt idx="3950">
                  <c:v>150</c:v>
                </c:pt>
                <c:pt idx="3951">
                  <c:v>150</c:v>
                </c:pt>
                <c:pt idx="3952">
                  <c:v>250</c:v>
                </c:pt>
                <c:pt idx="3953">
                  <c:v>500</c:v>
                </c:pt>
                <c:pt idx="3954">
                  <c:v>250</c:v>
                </c:pt>
                <c:pt idx="3955">
                  <c:v>200</c:v>
                </c:pt>
                <c:pt idx="3956">
                  <c:v>250</c:v>
                </c:pt>
                <c:pt idx="3957">
                  <c:v>250</c:v>
                </c:pt>
                <c:pt idx="3958">
                  <c:v>300</c:v>
                </c:pt>
                <c:pt idx="3959">
                  <c:v>200</c:v>
                </c:pt>
                <c:pt idx="3960">
                  <c:v>300</c:v>
                </c:pt>
                <c:pt idx="3961">
                  <c:v>300</c:v>
                </c:pt>
                <c:pt idx="3962">
                  <c:v>300</c:v>
                </c:pt>
                <c:pt idx="3963">
                  <c:v>500</c:v>
                </c:pt>
                <c:pt idx="3964">
                  <c:v>200</c:v>
                </c:pt>
                <c:pt idx="3965">
                  <c:v>300</c:v>
                </c:pt>
                <c:pt idx="3966">
                  <c:v>600</c:v>
                </c:pt>
                <c:pt idx="3967">
                  <c:v>1000</c:v>
                </c:pt>
                <c:pt idx="3968">
                  <c:v>300</c:v>
                </c:pt>
                <c:pt idx="3969">
                  <c:v>250</c:v>
                </c:pt>
                <c:pt idx="3970">
                  <c:v>150</c:v>
                </c:pt>
                <c:pt idx="3971">
                  <c:v>350</c:v>
                </c:pt>
                <c:pt idx="3972">
                  <c:v>450</c:v>
                </c:pt>
                <c:pt idx="3973">
                  <c:v>1000</c:v>
                </c:pt>
                <c:pt idx="3974">
                  <c:v>400</c:v>
                </c:pt>
                <c:pt idx="3975">
                  <c:v>250</c:v>
                </c:pt>
                <c:pt idx="3976">
                  <c:v>300</c:v>
                </c:pt>
                <c:pt idx="3977">
                  <c:v>450</c:v>
                </c:pt>
                <c:pt idx="3978">
                  <c:v>200</c:v>
                </c:pt>
                <c:pt idx="3979">
                  <c:v>400</c:v>
                </c:pt>
                <c:pt idx="3980">
                  <c:v>200</c:v>
                </c:pt>
                <c:pt idx="3981">
                  <c:v>250</c:v>
                </c:pt>
                <c:pt idx="3982">
                  <c:v>200</c:v>
                </c:pt>
                <c:pt idx="3983">
                  <c:v>400</c:v>
                </c:pt>
                <c:pt idx="3984">
                  <c:v>300</c:v>
                </c:pt>
                <c:pt idx="3985">
                  <c:v>500</c:v>
                </c:pt>
                <c:pt idx="3986">
                  <c:v>1000</c:v>
                </c:pt>
                <c:pt idx="3987">
                  <c:v>400</c:v>
                </c:pt>
                <c:pt idx="3988">
                  <c:v>150</c:v>
                </c:pt>
                <c:pt idx="3989">
                  <c:v>450</c:v>
                </c:pt>
                <c:pt idx="3990">
                  <c:v>300</c:v>
                </c:pt>
                <c:pt idx="3991">
                  <c:v>500</c:v>
                </c:pt>
                <c:pt idx="3992">
                  <c:v>250</c:v>
                </c:pt>
                <c:pt idx="3993">
                  <c:v>300</c:v>
                </c:pt>
                <c:pt idx="3994">
                  <c:v>500</c:v>
                </c:pt>
                <c:pt idx="3995">
                  <c:v>250</c:v>
                </c:pt>
                <c:pt idx="3996">
                  <c:v>100</c:v>
                </c:pt>
                <c:pt idx="3997">
                  <c:v>250</c:v>
                </c:pt>
                <c:pt idx="3998">
                  <c:v>400</c:v>
                </c:pt>
                <c:pt idx="3999">
                  <c:v>350</c:v>
                </c:pt>
                <c:pt idx="4000">
                  <c:v>120</c:v>
                </c:pt>
                <c:pt idx="4001">
                  <c:v>1000</c:v>
                </c:pt>
                <c:pt idx="4002">
                  <c:v>1000</c:v>
                </c:pt>
                <c:pt idx="4003">
                  <c:v>100</c:v>
                </c:pt>
                <c:pt idx="4004">
                  <c:v>250</c:v>
                </c:pt>
                <c:pt idx="4005">
                  <c:v>200</c:v>
                </c:pt>
                <c:pt idx="4006">
                  <c:v>250</c:v>
                </c:pt>
                <c:pt idx="4007">
                  <c:v>250</c:v>
                </c:pt>
                <c:pt idx="4008">
                  <c:v>120</c:v>
                </c:pt>
                <c:pt idx="4009">
                  <c:v>300</c:v>
                </c:pt>
                <c:pt idx="4010">
                  <c:v>450</c:v>
                </c:pt>
                <c:pt idx="4011">
                  <c:v>300</c:v>
                </c:pt>
                <c:pt idx="4012">
                  <c:v>200</c:v>
                </c:pt>
                <c:pt idx="4013">
                  <c:v>250</c:v>
                </c:pt>
                <c:pt idx="4014">
                  <c:v>300</c:v>
                </c:pt>
                <c:pt idx="4015">
                  <c:v>600</c:v>
                </c:pt>
                <c:pt idx="4016">
                  <c:v>200</c:v>
                </c:pt>
                <c:pt idx="4017">
                  <c:v>300</c:v>
                </c:pt>
                <c:pt idx="4018">
                  <c:v>200</c:v>
                </c:pt>
                <c:pt idx="4019">
                  <c:v>300</c:v>
                </c:pt>
                <c:pt idx="4020">
                  <c:v>300</c:v>
                </c:pt>
                <c:pt idx="4021">
                  <c:v>700</c:v>
                </c:pt>
                <c:pt idx="4022">
                  <c:v>300</c:v>
                </c:pt>
                <c:pt idx="4023">
                  <c:v>250</c:v>
                </c:pt>
                <c:pt idx="4024">
                  <c:v>500</c:v>
                </c:pt>
                <c:pt idx="4025">
                  <c:v>200</c:v>
                </c:pt>
                <c:pt idx="4026">
                  <c:v>500</c:v>
                </c:pt>
                <c:pt idx="4027">
                  <c:v>200</c:v>
                </c:pt>
                <c:pt idx="4028">
                  <c:v>350</c:v>
                </c:pt>
                <c:pt idx="4029">
                  <c:v>199</c:v>
                </c:pt>
                <c:pt idx="4030">
                  <c:v>150</c:v>
                </c:pt>
                <c:pt idx="4031">
                  <c:v>350</c:v>
                </c:pt>
                <c:pt idx="4032">
                  <c:v>400</c:v>
                </c:pt>
                <c:pt idx="4033">
                  <c:v>600</c:v>
                </c:pt>
                <c:pt idx="4034">
                  <c:v>150</c:v>
                </c:pt>
                <c:pt idx="4035">
                  <c:v>300</c:v>
                </c:pt>
                <c:pt idx="4036">
                  <c:v>100</c:v>
                </c:pt>
                <c:pt idx="4037">
                  <c:v>300</c:v>
                </c:pt>
                <c:pt idx="4038">
                  <c:v>300</c:v>
                </c:pt>
                <c:pt idx="4039">
                  <c:v>500</c:v>
                </c:pt>
                <c:pt idx="4040">
                  <c:v>400</c:v>
                </c:pt>
                <c:pt idx="4041">
                  <c:v>200</c:v>
                </c:pt>
                <c:pt idx="4042">
                  <c:v>300</c:v>
                </c:pt>
                <c:pt idx="4043">
                  <c:v>300</c:v>
                </c:pt>
                <c:pt idx="4044">
                  <c:v>300</c:v>
                </c:pt>
                <c:pt idx="4045">
                  <c:v>150</c:v>
                </c:pt>
                <c:pt idx="4046">
                  <c:v>600</c:v>
                </c:pt>
                <c:pt idx="4047">
                  <c:v>1255</c:v>
                </c:pt>
                <c:pt idx="4048">
                  <c:v>400</c:v>
                </c:pt>
                <c:pt idx="4049">
                  <c:v>600</c:v>
                </c:pt>
                <c:pt idx="4050">
                  <c:v>400</c:v>
                </c:pt>
                <c:pt idx="4051">
                  <c:v>400</c:v>
                </c:pt>
                <c:pt idx="4052">
                  <c:v>300</c:v>
                </c:pt>
                <c:pt idx="4053">
                  <c:v>300</c:v>
                </c:pt>
                <c:pt idx="4054">
                  <c:v>200</c:v>
                </c:pt>
                <c:pt idx="4055">
                  <c:v>300</c:v>
                </c:pt>
                <c:pt idx="4056">
                  <c:v>200</c:v>
                </c:pt>
                <c:pt idx="4057">
                  <c:v>300</c:v>
                </c:pt>
                <c:pt idx="4058">
                  <c:v>500</c:v>
                </c:pt>
                <c:pt idx="4059">
                  <c:v>300</c:v>
                </c:pt>
                <c:pt idx="4060">
                  <c:v>200</c:v>
                </c:pt>
                <c:pt idx="4061">
                  <c:v>400</c:v>
                </c:pt>
                <c:pt idx="4062">
                  <c:v>500</c:v>
                </c:pt>
                <c:pt idx="4063">
                  <c:v>155</c:v>
                </c:pt>
                <c:pt idx="4064">
                  <c:v>600</c:v>
                </c:pt>
                <c:pt idx="4065">
                  <c:v>350</c:v>
                </c:pt>
                <c:pt idx="4066">
                  <c:v>600</c:v>
                </c:pt>
                <c:pt idx="4067">
                  <c:v>300</c:v>
                </c:pt>
                <c:pt idx="4068">
                  <c:v>250</c:v>
                </c:pt>
                <c:pt idx="4069">
                  <c:v>250</c:v>
                </c:pt>
                <c:pt idx="4070">
                  <c:v>400</c:v>
                </c:pt>
                <c:pt idx="4071">
                  <c:v>250</c:v>
                </c:pt>
                <c:pt idx="4072">
                  <c:v>150</c:v>
                </c:pt>
                <c:pt idx="4073">
                  <c:v>250</c:v>
                </c:pt>
                <c:pt idx="4074">
                  <c:v>250</c:v>
                </c:pt>
                <c:pt idx="4075">
                  <c:v>700</c:v>
                </c:pt>
                <c:pt idx="4076">
                  <c:v>150</c:v>
                </c:pt>
                <c:pt idx="4077">
                  <c:v>200</c:v>
                </c:pt>
                <c:pt idx="4078">
                  <c:v>500</c:v>
                </c:pt>
                <c:pt idx="4079">
                  <c:v>500</c:v>
                </c:pt>
                <c:pt idx="4080">
                  <c:v>200</c:v>
                </c:pt>
                <c:pt idx="4081">
                  <c:v>200</c:v>
                </c:pt>
                <c:pt idx="4082">
                  <c:v>200</c:v>
                </c:pt>
                <c:pt idx="4083">
                  <c:v>300</c:v>
                </c:pt>
                <c:pt idx="4084">
                  <c:v>250</c:v>
                </c:pt>
                <c:pt idx="4085">
                  <c:v>350</c:v>
                </c:pt>
                <c:pt idx="4086">
                  <c:v>350</c:v>
                </c:pt>
                <c:pt idx="4087">
                  <c:v>250</c:v>
                </c:pt>
                <c:pt idx="4088">
                  <c:v>200</c:v>
                </c:pt>
                <c:pt idx="4089">
                  <c:v>800</c:v>
                </c:pt>
                <c:pt idx="4090">
                  <c:v>200</c:v>
                </c:pt>
                <c:pt idx="4091">
                  <c:v>250</c:v>
                </c:pt>
                <c:pt idx="4092">
                  <c:v>200</c:v>
                </c:pt>
                <c:pt idx="4093">
                  <c:v>300</c:v>
                </c:pt>
                <c:pt idx="4094">
                  <c:v>199</c:v>
                </c:pt>
                <c:pt idx="4095">
                  <c:v>120</c:v>
                </c:pt>
                <c:pt idx="4096">
                  <c:v>400</c:v>
                </c:pt>
                <c:pt idx="4097">
                  <c:v>120</c:v>
                </c:pt>
                <c:pt idx="4098">
                  <c:v>199</c:v>
                </c:pt>
                <c:pt idx="4099">
                  <c:v>350</c:v>
                </c:pt>
                <c:pt idx="4100">
                  <c:v>300</c:v>
                </c:pt>
                <c:pt idx="4101">
                  <c:v>200</c:v>
                </c:pt>
                <c:pt idx="4102">
                  <c:v>300</c:v>
                </c:pt>
                <c:pt idx="4103">
                  <c:v>200</c:v>
                </c:pt>
                <c:pt idx="4104">
                  <c:v>300</c:v>
                </c:pt>
                <c:pt idx="4105">
                  <c:v>500</c:v>
                </c:pt>
                <c:pt idx="4106">
                  <c:v>350</c:v>
                </c:pt>
                <c:pt idx="4107">
                  <c:v>300</c:v>
                </c:pt>
                <c:pt idx="4108">
                  <c:v>300</c:v>
                </c:pt>
                <c:pt idx="4109">
                  <c:v>300</c:v>
                </c:pt>
                <c:pt idx="4110">
                  <c:v>300</c:v>
                </c:pt>
                <c:pt idx="4111">
                  <c:v>200</c:v>
                </c:pt>
                <c:pt idx="4112">
                  <c:v>200</c:v>
                </c:pt>
                <c:pt idx="4113">
                  <c:v>200</c:v>
                </c:pt>
                <c:pt idx="4114">
                  <c:v>250</c:v>
                </c:pt>
                <c:pt idx="4115">
                  <c:v>150</c:v>
                </c:pt>
                <c:pt idx="4116">
                  <c:v>250</c:v>
                </c:pt>
                <c:pt idx="4117">
                  <c:v>400</c:v>
                </c:pt>
                <c:pt idx="4118">
                  <c:v>300</c:v>
                </c:pt>
                <c:pt idx="4119">
                  <c:v>350</c:v>
                </c:pt>
                <c:pt idx="4120">
                  <c:v>400</c:v>
                </c:pt>
                <c:pt idx="4121">
                  <c:v>350</c:v>
                </c:pt>
                <c:pt idx="4122">
                  <c:v>200</c:v>
                </c:pt>
                <c:pt idx="4123">
                  <c:v>350</c:v>
                </c:pt>
                <c:pt idx="4124">
                  <c:v>300</c:v>
                </c:pt>
                <c:pt idx="4125">
                  <c:v>700</c:v>
                </c:pt>
                <c:pt idx="4126">
                  <c:v>200</c:v>
                </c:pt>
                <c:pt idx="4127">
                  <c:v>200</c:v>
                </c:pt>
                <c:pt idx="4128">
                  <c:v>200</c:v>
                </c:pt>
                <c:pt idx="4129">
                  <c:v>150</c:v>
                </c:pt>
                <c:pt idx="4130">
                  <c:v>250</c:v>
                </c:pt>
                <c:pt idx="4131">
                  <c:v>270</c:v>
                </c:pt>
                <c:pt idx="4132">
                  <c:v>200</c:v>
                </c:pt>
                <c:pt idx="4133">
                  <c:v>300</c:v>
                </c:pt>
                <c:pt idx="4134">
                  <c:v>200</c:v>
                </c:pt>
                <c:pt idx="4135">
                  <c:v>200</c:v>
                </c:pt>
                <c:pt idx="4136">
                  <c:v>200</c:v>
                </c:pt>
                <c:pt idx="4137">
                  <c:v>250</c:v>
                </c:pt>
                <c:pt idx="4138">
                  <c:v>800</c:v>
                </c:pt>
                <c:pt idx="4139">
                  <c:v>500</c:v>
                </c:pt>
                <c:pt idx="4140">
                  <c:v>600</c:v>
                </c:pt>
                <c:pt idx="4141">
                  <c:v>300</c:v>
                </c:pt>
                <c:pt idx="4142">
                  <c:v>250</c:v>
                </c:pt>
                <c:pt idx="4143">
                  <c:v>200</c:v>
                </c:pt>
                <c:pt idx="4144">
                  <c:v>300</c:v>
                </c:pt>
                <c:pt idx="4145">
                  <c:v>1200</c:v>
                </c:pt>
                <c:pt idx="4146">
                  <c:v>100</c:v>
                </c:pt>
                <c:pt idx="4147">
                  <c:v>300</c:v>
                </c:pt>
                <c:pt idx="4148">
                  <c:v>400</c:v>
                </c:pt>
                <c:pt idx="4149">
                  <c:v>270</c:v>
                </c:pt>
                <c:pt idx="4150">
                  <c:v>400</c:v>
                </c:pt>
                <c:pt idx="4151">
                  <c:v>250</c:v>
                </c:pt>
                <c:pt idx="4152">
                  <c:v>200</c:v>
                </c:pt>
                <c:pt idx="4153">
                  <c:v>200</c:v>
                </c:pt>
                <c:pt idx="4154">
                  <c:v>100</c:v>
                </c:pt>
                <c:pt idx="4155">
                  <c:v>300</c:v>
                </c:pt>
                <c:pt idx="4156">
                  <c:v>400</c:v>
                </c:pt>
                <c:pt idx="4157">
                  <c:v>300</c:v>
                </c:pt>
                <c:pt idx="4158">
                  <c:v>200</c:v>
                </c:pt>
                <c:pt idx="4159">
                  <c:v>200</c:v>
                </c:pt>
                <c:pt idx="4160">
                  <c:v>280</c:v>
                </c:pt>
                <c:pt idx="4161">
                  <c:v>300</c:v>
                </c:pt>
                <c:pt idx="4162">
                  <c:v>200</c:v>
                </c:pt>
                <c:pt idx="4163">
                  <c:v>150</c:v>
                </c:pt>
                <c:pt idx="4164">
                  <c:v>200</c:v>
                </c:pt>
                <c:pt idx="4165">
                  <c:v>240</c:v>
                </c:pt>
                <c:pt idx="4166">
                  <c:v>200</c:v>
                </c:pt>
                <c:pt idx="4167">
                  <c:v>600</c:v>
                </c:pt>
                <c:pt idx="4168">
                  <c:v>300</c:v>
                </c:pt>
                <c:pt idx="4169">
                  <c:v>800</c:v>
                </c:pt>
                <c:pt idx="4170">
                  <c:v>250</c:v>
                </c:pt>
                <c:pt idx="4171">
                  <c:v>300</c:v>
                </c:pt>
                <c:pt idx="4172">
                  <c:v>300</c:v>
                </c:pt>
                <c:pt idx="4173">
                  <c:v>250</c:v>
                </c:pt>
                <c:pt idx="4174">
                  <c:v>200</c:v>
                </c:pt>
                <c:pt idx="4175">
                  <c:v>200</c:v>
                </c:pt>
                <c:pt idx="4176">
                  <c:v>600</c:v>
                </c:pt>
                <c:pt idx="4177">
                  <c:v>300</c:v>
                </c:pt>
                <c:pt idx="4178">
                  <c:v>300</c:v>
                </c:pt>
                <c:pt idx="4179">
                  <c:v>300</c:v>
                </c:pt>
                <c:pt idx="4180">
                  <c:v>400</c:v>
                </c:pt>
                <c:pt idx="4181">
                  <c:v>400</c:v>
                </c:pt>
                <c:pt idx="4182">
                  <c:v>150</c:v>
                </c:pt>
                <c:pt idx="4183">
                  <c:v>400</c:v>
                </c:pt>
                <c:pt idx="4184">
                  <c:v>600</c:v>
                </c:pt>
                <c:pt idx="4185">
                  <c:v>100</c:v>
                </c:pt>
                <c:pt idx="4186">
                  <c:v>40</c:v>
                </c:pt>
                <c:pt idx="4187">
                  <c:v>200</c:v>
                </c:pt>
                <c:pt idx="4188">
                  <c:v>400</c:v>
                </c:pt>
                <c:pt idx="4189">
                  <c:v>300</c:v>
                </c:pt>
                <c:pt idx="4190">
                  <c:v>150</c:v>
                </c:pt>
                <c:pt idx="4191">
                  <c:v>200</c:v>
                </c:pt>
                <c:pt idx="4192">
                  <c:v>200</c:v>
                </c:pt>
                <c:pt idx="4193">
                  <c:v>200</c:v>
                </c:pt>
                <c:pt idx="4194">
                  <c:v>300</c:v>
                </c:pt>
                <c:pt idx="4195">
                  <c:v>400</c:v>
                </c:pt>
                <c:pt idx="4196">
                  <c:v>200</c:v>
                </c:pt>
                <c:pt idx="4197">
                  <c:v>300</c:v>
                </c:pt>
                <c:pt idx="4198">
                  <c:v>800</c:v>
                </c:pt>
                <c:pt idx="4199">
                  <c:v>200</c:v>
                </c:pt>
                <c:pt idx="4200">
                  <c:v>200</c:v>
                </c:pt>
                <c:pt idx="4201">
                  <c:v>250</c:v>
                </c:pt>
                <c:pt idx="4202">
                  <c:v>300</c:v>
                </c:pt>
                <c:pt idx="4203">
                  <c:v>400</c:v>
                </c:pt>
                <c:pt idx="4204">
                  <c:v>300</c:v>
                </c:pt>
                <c:pt idx="4205">
                  <c:v>200</c:v>
                </c:pt>
                <c:pt idx="4206">
                  <c:v>350</c:v>
                </c:pt>
                <c:pt idx="4207">
                  <c:v>350</c:v>
                </c:pt>
                <c:pt idx="4208">
                  <c:v>500</c:v>
                </c:pt>
                <c:pt idx="4209">
                  <c:v>400</c:v>
                </c:pt>
                <c:pt idx="4210">
                  <c:v>200</c:v>
                </c:pt>
                <c:pt idx="4211">
                  <c:v>900</c:v>
                </c:pt>
                <c:pt idx="4212">
                  <c:v>300</c:v>
                </c:pt>
                <c:pt idx="4213">
                  <c:v>200</c:v>
                </c:pt>
                <c:pt idx="4214">
                  <c:v>200</c:v>
                </c:pt>
                <c:pt idx="4215">
                  <c:v>1000</c:v>
                </c:pt>
                <c:pt idx="4216">
                  <c:v>200</c:v>
                </c:pt>
                <c:pt idx="4217">
                  <c:v>200</c:v>
                </c:pt>
                <c:pt idx="4218">
                  <c:v>200</c:v>
                </c:pt>
                <c:pt idx="4219">
                  <c:v>200</c:v>
                </c:pt>
                <c:pt idx="4220">
                  <c:v>200</c:v>
                </c:pt>
                <c:pt idx="4221">
                  <c:v>200</c:v>
                </c:pt>
                <c:pt idx="4222">
                  <c:v>200</c:v>
                </c:pt>
                <c:pt idx="4223">
                  <c:v>150</c:v>
                </c:pt>
                <c:pt idx="4224">
                  <c:v>450</c:v>
                </c:pt>
                <c:pt idx="4225">
                  <c:v>250</c:v>
                </c:pt>
                <c:pt idx="4226">
                  <c:v>300</c:v>
                </c:pt>
                <c:pt idx="4227">
                  <c:v>250</c:v>
                </c:pt>
                <c:pt idx="4228">
                  <c:v>500</c:v>
                </c:pt>
                <c:pt idx="4229">
                  <c:v>700</c:v>
                </c:pt>
                <c:pt idx="4230">
                  <c:v>350</c:v>
                </c:pt>
                <c:pt idx="4231">
                  <c:v>100</c:v>
                </c:pt>
                <c:pt idx="4232">
                  <c:v>300</c:v>
                </c:pt>
                <c:pt idx="4233">
                  <c:v>300</c:v>
                </c:pt>
                <c:pt idx="4234">
                  <c:v>250</c:v>
                </c:pt>
                <c:pt idx="4235">
                  <c:v>200</c:v>
                </c:pt>
                <c:pt idx="4236">
                  <c:v>400</c:v>
                </c:pt>
                <c:pt idx="4237">
                  <c:v>400</c:v>
                </c:pt>
                <c:pt idx="4238">
                  <c:v>250</c:v>
                </c:pt>
                <c:pt idx="4239">
                  <c:v>250</c:v>
                </c:pt>
                <c:pt idx="4240">
                  <c:v>900</c:v>
                </c:pt>
                <c:pt idx="4241">
                  <c:v>100</c:v>
                </c:pt>
                <c:pt idx="4242">
                  <c:v>200</c:v>
                </c:pt>
                <c:pt idx="4243">
                  <c:v>600</c:v>
                </c:pt>
                <c:pt idx="4244">
                  <c:v>250</c:v>
                </c:pt>
                <c:pt idx="4245">
                  <c:v>150</c:v>
                </c:pt>
                <c:pt idx="4246">
                  <c:v>300</c:v>
                </c:pt>
                <c:pt idx="4247">
                  <c:v>450</c:v>
                </c:pt>
                <c:pt idx="4248">
                  <c:v>1200</c:v>
                </c:pt>
                <c:pt idx="4249">
                  <c:v>300</c:v>
                </c:pt>
                <c:pt idx="4250">
                  <c:v>2000</c:v>
                </c:pt>
                <c:pt idx="4251">
                  <c:v>200</c:v>
                </c:pt>
                <c:pt idx="4252">
                  <c:v>200</c:v>
                </c:pt>
                <c:pt idx="4253">
                  <c:v>300</c:v>
                </c:pt>
                <c:pt idx="4254">
                  <c:v>150</c:v>
                </c:pt>
                <c:pt idx="4255">
                  <c:v>300</c:v>
                </c:pt>
                <c:pt idx="4256">
                  <c:v>300</c:v>
                </c:pt>
                <c:pt idx="4257">
                  <c:v>100</c:v>
                </c:pt>
                <c:pt idx="4258">
                  <c:v>250</c:v>
                </c:pt>
                <c:pt idx="4259">
                  <c:v>250</c:v>
                </c:pt>
                <c:pt idx="4260">
                  <c:v>250</c:v>
                </c:pt>
                <c:pt idx="4261">
                  <c:v>200</c:v>
                </c:pt>
                <c:pt idx="4262">
                  <c:v>250</c:v>
                </c:pt>
                <c:pt idx="4263">
                  <c:v>750</c:v>
                </c:pt>
                <c:pt idx="4264">
                  <c:v>200</c:v>
                </c:pt>
                <c:pt idx="4265">
                  <c:v>450</c:v>
                </c:pt>
                <c:pt idx="4266">
                  <c:v>400</c:v>
                </c:pt>
                <c:pt idx="4267">
                  <c:v>500</c:v>
                </c:pt>
                <c:pt idx="4268">
                  <c:v>500</c:v>
                </c:pt>
                <c:pt idx="4269">
                  <c:v>500</c:v>
                </c:pt>
                <c:pt idx="4270">
                  <c:v>500</c:v>
                </c:pt>
                <c:pt idx="4271">
                  <c:v>300</c:v>
                </c:pt>
                <c:pt idx="4272">
                  <c:v>500</c:v>
                </c:pt>
                <c:pt idx="4273">
                  <c:v>300</c:v>
                </c:pt>
                <c:pt idx="4274">
                  <c:v>250</c:v>
                </c:pt>
                <c:pt idx="4275">
                  <c:v>400</c:v>
                </c:pt>
                <c:pt idx="4276">
                  <c:v>1100</c:v>
                </c:pt>
                <c:pt idx="4277">
                  <c:v>300</c:v>
                </c:pt>
                <c:pt idx="4278">
                  <c:v>200</c:v>
                </c:pt>
                <c:pt idx="4279">
                  <c:v>175</c:v>
                </c:pt>
                <c:pt idx="4280">
                  <c:v>300</c:v>
                </c:pt>
                <c:pt idx="4281">
                  <c:v>800</c:v>
                </c:pt>
                <c:pt idx="4282">
                  <c:v>2000</c:v>
                </c:pt>
                <c:pt idx="4283">
                  <c:v>1200</c:v>
                </c:pt>
                <c:pt idx="4284">
                  <c:v>300</c:v>
                </c:pt>
                <c:pt idx="4285">
                  <c:v>1100</c:v>
                </c:pt>
                <c:pt idx="4286">
                  <c:v>200</c:v>
                </c:pt>
                <c:pt idx="4287">
                  <c:v>250</c:v>
                </c:pt>
                <c:pt idx="4288">
                  <c:v>500</c:v>
                </c:pt>
                <c:pt idx="4289">
                  <c:v>300</c:v>
                </c:pt>
                <c:pt idx="4290">
                  <c:v>250</c:v>
                </c:pt>
                <c:pt idx="4291">
                  <c:v>500</c:v>
                </c:pt>
                <c:pt idx="4292">
                  <c:v>250</c:v>
                </c:pt>
                <c:pt idx="4293">
                  <c:v>800</c:v>
                </c:pt>
                <c:pt idx="4294">
                  <c:v>150</c:v>
                </c:pt>
                <c:pt idx="4295">
                  <c:v>1000</c:v>
                </c:pt>
                <c:pt idx="4296">
                  <c:v>100</c:v>
                </c:pt>
                <c:pt idx="4297">
                  <c:v>850</c:v>
                </c:pt>
                <c:pt idx="4298">
                  <c:v>500</c:v>
                </c:pt>
                <c:pt idx="4299">
                  <c:v>200</c:v>
                </c:pt>
                <c:pt idx="4300">
                  <c:v>200</c:v>
                </c:pt>
                <c:pt idx="4301">
                  <c:v>850</c:v>
                </c:pt>
                <c:pt idx="4302">
                  <c:v>300</c:v>
                </c:pt>
                <c:pt idx="4303">
                  <c:v>150</c:v>
                </c:pt>
                <c:pt idx="4304">
                  <c:v>150</c:v>
                </c:pt>
                <c:pt idx="4305">
                  <c:v>1100</c:v>
                </c:pt>
                <c:pt idx="4306">
                  <c:v>150</c:v>
                </c:pt>
                <c:pt idx="4307">
                  <c:v>400</c:v>
                </c:pt>
                <c:pt idx="4308">
                  <c:v>700</c:v>
                </c:pt>
                <c:pt idx="4309">
                  <c:v>1000</c:v>
                </c:pt>
                <c:pt idx="4310">
                  <c:v>300</c:v>
                </c:pt>
                <c:pt idx="4311">
                  <c:v>1400</c:v>
                </c:pt>
                <c:pt idx="4312">
                  <c:v>300</c:v>
                </c:pt>
                <c:pt idx="4313">
                  <c:v>300</c:v>
                </c:pt>
                <c:pt idx="4314">
                  <c:v>120</c:v>
                </c:pt>
                <c:pt idx="4315">
                  <c:v>200</c:v>
                </c:pt>
                <c:pt idx="4316">
                  <c:v>200</c:v>
                </c:pt>
                <c:pt idx="4317">
                  <c:v>300</c:v>
                </c:pt>
                <c:pt idx="4318">
                  <c:v>160</c:v>
                </c:pt>
                <c:pt idx="4319">
                  <c:v>250</c:v>
                </c:pt>
                <c:pt idx="4320">
                  <c:v>400</c:v>
                </c:pt>
                <c:pt idx="4321">
                  <c:v>400</c:v>
                </c:pt>
                <c:pt idx="4322">
                  <c:v>300</c:v>
                </c:pt>
                <c:pt idx="4323">
                  <c:v>700</c:v>
                </c:pt>
                <c:pt idx="4324">
                  <c:v>400</c:v>
                </c:pt>
                <c:pt idx="4325">
                  <c:v>200</c:v>
                </c:pt>
                <c:pt idx="4326">
                  <c:v>299</c:v>
                </c:pt>
                <c:pt idx="4327">
                  <c:v>700</c:v>
                </c:pt>
                <c:pt idx="4328">
                  <c:v>1000</c:v>
                </c:pt>
                <c:pt idx="4329">
                  <c:v>1000</c:v>
                </c:pt>
                <c:pt idx="4330">
                  <c:v>400</c:v>
                </c:pt>
                <c:pt idx="4331">
                  <c:v>300</c:v>
                </c:pt>
                <c:pt idx="4332">
                  <c:v>200</c:v>
                </c:pt>
                <c:pt idx="4333">
                  <c:v>300</c:v>
                </c:pt>
                <c:pt idx="4334">
                  <c:v>600</c:v>
                </c:pt>
                <c:pt idx="4335">
                  <c:v>200</c:v>
                </c:pt>
                <c:pt idx="4336">
                  <c:v>599</c:v>
                </c:pt>
                <c:pt idx="4337">
                  <c:v>0</c:v>
                </c:pt>
                <c:pt idx="4338">
                  <c:v>200</c:v>
                </c:pt>
                <c:pt idx="4339">
                  <c:v>500</c:v>
                </c:pt>
                <c:pt idx="4340">
                  <c:v>199</c:v>
                </c:pt>
                <c:pt idx="4341">
                  <c:v>200</c:v>
                </c:pt>
                <c:pt idx="4342">
                  <c:v>400</c:v>
                </c:pt>
                <c:pt idx="4343">
                  <c:v>200</c:v>
                </c:pt>
                <c:pt idx="4344">
                  <c:v>160</c:v>
                </c:pt>
                <c:pt idx="4345">
                  <c:v>800</c:v>
                </c:pt>
                <c:pt idx="4346">
                  <c:v>400</c:v>
                </c:pt>
                <c:pt idx="4347">
                  <c:v>150</c:v>
                </c:pt>
                <c:pt idx="4348">
                  <c:v>500</c:v>
                </c:pt>
                <c:pt idx="4349">
                  <c:v>1200</c:v>
                </c:pt>
                <c:pt idx="4350">
                  <c:v>300</c:v>
                </c:pt>
                <c:pt idx="4351">
                  <c:v>300</c:v>
                </c:pt>
                <c:pt idx="4352">
                  <c:v>300</c:v>
                </c:pt>
                <c:pt idx="4353">
                  <c:v>750</c:v>
                </c:pt>
                <c:pt idx="4354">
                  <c:v>150</c:v>
                </c:pt>
                <c:pt idx="4355">
                  <c:v>150</c:v>
                </c:pt>
                <c:pt idx="4356">
                  <c:v>300</c:v>
                </c:pt>
                <c:pt idx="4357">
                  <c:v>1000</c:v>
                </c:pt>
                <c:pt idx="4358">
                  <c:v>250</c:v>
                </c:pt>
                <c:pt idx="4359">
                  <c:v>150</c:v>
                </c:pt>
                <c:pt idx="4360">
                  <c:v>250</c:v>
                </c:pt>
                <c:pt idx="4361">
                  <c:v>100</c:v>
                </c:pt>
                <c:pt idx="4362">
                  <c:v>100</c:v>
                </c:pt>
                <c:pt idx="4363">
                  <c:v>400</c:v>
                </c:pt>
                <c:pt idx="4364">
                  <c:v>400</c:v>
                </c:pt>
                <c:pt idx="4365">
                  <c:v>160</c:v>
                </c:pt>
                <c:pt idx="4366">
                  <c:v>1200</c:v>
                </c:pt>
                <c:pt idx="4367">
                  <c:v>250</c:v>
                </c:pt>
                <c:pt idx="4368">
                  <c:v>600</c:v>
                </c:pt>
                <c:pt idx="4369">
                  <c:v>150</c:v>
                </c:pt>
                <c:pt idx="4370">
                  <c:v>200</c:v>
                </c:pt>
                <c:pt idx="4371">
                  <c:v>250</c:v>
                </c:pt>
                <c:pt idx="4372">
                  <c:v>200</c:v>
                </c:pt>
                <c:pt idx="4373">
                  <c:v>650</c:v>
                </c:pt>
                <c:pt idx="4374">
                  <c:v>250</c:v>
                </c:pt>
                <c:pt idx="4375">
                  <c:v>250</c:v>
                </c:pt>
                <c:pt idx="4376">
                  <c:v>300</c:v>
                </c:pt>
                <c:pt idx="4377">
                  <c:v>250</c:v>
                </c:pt>
                <c:pt idx="4378">
                  <c:v>250</c:v>
                </c:pt>
                <c:pt idx="4379">
                  <c:v>1200</c:v>
                </c:pt>
                <c:pt idx="4380">
                  <c:v>200</c:v>
                </c:pt>
                <c:pt idx="4381">
                  <c:v>200</c:v>
                </c:pt>
                <c:pt idx="4382">
                  <c:v>450</c:v>
                </c:pt>
                <c:pt idx="4383">
                  <c:v>450</c:v>
                </c:pt>
                <c:pt idx="4384">
                  <c:v>150</c:v>
                </c:pt>
                <c:pt idx="4385">
                  <c:v>200</c:v>
                </c:pt>
                <c:pt idx="4386">
                  <c:v>400</c:v>
                </c:pt>
                <c:pt idx="4387">
                  <c:v>200</c:v>
                </c:pt>
                <c:pt idx="4388">
                  <c:v>500</c:v>
                </c:pt>
                <c:pt idx="4389">
                  <c:v>250</c:v>
                </c:pt>
                <c:pt idx="4390">
                  <c:v>200</c:v>
                </c:pt>
                <c:pt idx="4391">
                  <c:v>300</c:v>
                </c:pt>
                <c:pt idx="4392">
                  <c:v>200</c:v>
                </c:pt>
                <c:pt idx="4393">
                  <c:v>600</c:v>
                </c:pt>
                <c:pt idx="4394">
                  <c:v>600</c:v>
                </c:pt>
                <c:pt idx="4395">
                  <c:v>250</c:v>
                </c:pt>
                <c:pt idx="4396">
                  <c:v>200</c:v>
                </c:pt>
                <c:pt idx="4397">
                  <c:v>300</c:v>
                </c:pt>
                <c:pt idx="4398">
                  <c:v>250</c:v>
                </c:pt>
                <c:pt idx="4399">
                  <c:v>250</c:v>
                </c:pt>
                <c:pt idx="4400">
                  <c:v>300</c:v>
                </c:pt>
                <c:pt idx="4401">
                  <c:v>200</c:v>
                </c:pt>
                <c:pt idx="4402">
                  <c:v>150</c:v>
                </c:pt>
                <c:pt idx="4403">
                  <c:v>200</c:v>
                </c:pt>
                <c:pt idx="4404">
                  <c:v>800</c:v>
                </c:pt>
                <c:pt idx="4405">
                  <c:v>200</c:v>
                </c:pt>
                <c:pt idx="4406">
                  <c:v>250</c:v>
                </c:pt>
                <c:pt idx="4407">
                  <c:v>600</c:v>
                </c:pt>
                <c:pt idx="4408">
                  <c:v>1000</c:v>
                </c:pt>
                <c:pt idx="4409">
                  <c:v>1000</c:v>
                </c:pt>
                <c:pt idx="4410">
                  <c:v>250</c:v>
                </c:pt>
                <c:pt idx="4411">
                  <c:v>160</c:v>
                </c:pt>
                <c:pt idx="4412">
                  <c:v>200</c:v>
                </c:pt>
                <c:pt idx="4413">
                  <c:v>200</c:v>
                </c:pt>
                <c:pt idx="4414">
                  <c:v>200</c:v>
                </c:pt>
                <c:pt idx="4415">
                  <c:v>80</c:v>
                </c:pt>
                <c:pt idx="4416">
                  <c:v>700</c:v>
                </c:pt>
                <c:pt idx="4417">
                  <c:v>200</c:v>
                </c:pt>
                <c:pt idx="4418">
                  <c:v>300</c:v>
                </c:pt>
                <c:pt idx="4419">
                  <c:v>200</c:v>
                </c:pt>
                <c:pt idx="4420">
                  <c:v>400</c:v>
                </c:pt>
                <c:pt idx="4421">
                  <c:v>300</c:v>
                </c:pt>
                <c:pt idx="4422">
                  <c:v>200</c:v>
                </c:pt>
                <c:pt idx="4423">
                  <c:v>350</c:v>
                </c:pt>
                <c:pt idx="4424">
                  <c:v>250</c:v>
                </c:pt>
                <c:pt idx="4425">
                  <c:v>200</c:v>
                </c:pt>
                <c:pt idx="4426">
                  <c:v>500</c:v>
                </c:pt>
                <c:pt idx="4427">
                  <c:v>150</c:v>
                </c:pt>
                <c:pt idx="4428">
                  <c:v>150</c:v>
                </c:pt>
                <c:pt idx="4429">
                  <c:v>1500</c:v>
                </c:pt>
                <c:pt idx="4430">
                  <c:v>500</c:v>
                </c:pt>
                <c:pt idx="4431">
                  <c:v>300</c:v>
                </c:pt>
                <c:pt idx="4432">
                  <c:v>300</c:v>
                </c:pt>
                <c:pt idx="4433">
                  <c:v>200</c:v>
                </c:pt>
                <c:pt idx="4434">
                  <c:v>300</c:v>
                </c:pt>
                <c:pt idx="4435">
                  <c:v>150</c:v>
                </c:pt>
                <c:pt idx="4436">
                  <c:v>400</c:v>
                </c:pt>
                <c:pt idx="4437">
                  <c:v>500</c:v>
                </c:pt>
                <c:pt idx="4438">
                  <c:v>500</c:v>
                </c:pt>
                <c:pt idx="4439">
                  <c:v>1000</c:v>
                </c:pt>
                <c:pt idx="4440">
                  <c:v>200</c:v>
                </c:pt>
                <c:pt idx="4441">
                  <c:v>250</c:v>
                </c:pt>
                <c:pt idx="4442">
                  <c:v>200</c:v>
                </c:pt>
                <c:pt idx="4443">
                  <c:v>1200</c:v>
                </c:pt>
                <c:pt idx="4444">
                  <c:v>300</c:v>
                </c:pt>
                <c:pt idx="4445">
                  <c:v>1200</c:v>
                </c:pt>
                <c:pt idx="4446">
                  <c:v>300</c:v>
                </c:pt>
                <c:pt idx="4447">
                  <c:v>450</c:v>
                </c:pt>
                <c:pt idx="4448">
                  <c:v>150</c:v>
                </c:pt>
                <c:pt idx="4449">
                  <c:v>300</c:v>
                </c:pt>
                <c:pt idx="4450">
                  <c:v>500</c:v>
                </c:pt>
                <c:pt idx="4451">
                  <c:v>350</c:v>
                </c:pt>
                <c:pt idx="4452">
                  <c:v>400</c:v>
                </c:pt>
                <c:pt idx="4453">
                  <c:v>400</c:v>
                </c:pt>
                <c:pt idx="4454">
                  <c:v>200</c:v>
                </c:pt>
                <c:pt idx="4455">
                  <c:v>200</c:v>
                </c:pt>
                <c:pt idx="4456">
                  <c:v>200</c:v>
                </c:pt>
                <c:pt idx="4457">
                  <c:v>200</c:v>
                </c:pt>
                <c:pt idx="4458">
                  <c:v>250</c:v>
                </c:pt>
                <c:pt idx="4459">
                  <c:v>250</c:v>
                </c:pt>
                <c:pt idx="4460">
                  <c:v>250</c:v>
                </c:pt>
                <c:pt idx="4461">
                  <c:v>250</c:v>
                </c:pt>
                <c:pt idx="4462">
                  <c:v>250</c:v>
                </c:pt>
                <c:pt idx="4463">
                  <c:v>250</c:v>
                </c:pt>
                <c:pt idx="4464">
                  <c:v>250</c:v>
                </c:pt>
                <c:pt idx="4465">
                  <c:v>350</c:v>
                </c:pt>
                <c:pt idx="4466">
                  <c:v>300</c:v>
                </c:pt>
                <c:pt idx="4467">
                  <c:v>250</c:v>
                </c:pt>
                <c:pt idx="4468">
                  <c:v>1000</c:v>
                </c:pt>
                <c:pt idx="4469">
                  <c:v>399</c:v>
                </c:pt>
                <c:pt idx="4470">
                  <c:v>300</c:v>
                </c:pt>
                <c:pt idx="4471">
                  <c:v>300</c:v>
                </c:pt>
                <c:pt idx="4472">
                  <c:v>1000</c:v>
                </c:pt>
                <c:pt idx="4473">
                  <c:v>1000</c:v>
                </c:pt>
                <c:pt idx="4474">
                  <c:v>2500</c:v>
                </c:pt>
                <c:pt idx="4475">
                  <c:v>200</c:v>
                </c:pt>
                <c:pt idx="4476">
                  <c:v>1000</c:v>
                </c:pt>
                <c:pt idx="4477">
                  <c:v>200</c:v>
                </c:pt>
                <c:pt idx="4478">
                  <c:v>200</c:v>
                </c:pt>
                <c:pt idx="4479">
                  <c:v>300</c:v>
                </c:pt>
                <c:pt idx="4480">
                  <c:v>200</c:v>
                </c:pt>
                <c:pt idx="4481">
                  <c:v>300</c:v>
                </c:pt>
                <c:pt idx="4482">
                  <c:v>200</c:v>
                </c:pt>
                <c:pt idx="4483">
                  <c:v>250</c:v>
                </c:pt>
                <c:pt idx="4484">
                  <c:v>200</c:v>
                </c:pt>
                <c:pt idx="4485">
                  <c:v>250</c:v>
                </c:pt>
                <c:pt idx="4486">
                  <c:v>200</c:v>
                </c:pt>
                <c:pt idx="4487">
                  <c:v>1000</c:v>
                </c:pt>
                <c:pt idx="4488">
                  <c:v>600</c:v>
                </c:pt>
                <c:pt idx="4489">
                  <c:v>100</c:v>
                </c:pt>
                <c:pt idx="4490">
                  <c:v>200</c:v>
                </c:pt>
                <c:pt idx="4491">
                  <c:v>450</c:v>
                </c:pt>
                <c:pt idx="4492">
                  <c:v>250</c:v>
                </c:pt>
                <c:pt idx="4493">
                  <c:v>300</c:v>
                </c:pt>
                <c:pt idx="4494">
                  <c:v>100</c:v>
                </c:pt>
                <c:pt idx="4495">
                  <c:v>300</c:v>
                </c:pt>
                <c:pt idx="4496">
                  <c:v>1000</c:v>
                </c:pt>
                <c:pt idx="4497">
                  <c:v>250</c:v>
                </c:pt>
                <c:pt idx="4498">
                  <c:v>200</c:v>
                </c:pt>
                <c:pt idx="4499">
                  <c:v>1000</c:v>
                </c:pt>
                <c:pt idx="4500">
                  <c:v>250</c:v>
                </c:pt>
                <c:pt idx="4501">
                  <c:v>350</c:v>
                </c:pt>
                <c:pt idx="4502">
                  <c:v>250</c:v>
                </c:pt>
                <c:pt idx="4503">
                  <c:v>300</c:v>
                </c:pt>
                <c:pt idx="4504">
                  <c:v>1200</c:v>
                </c:pt>
                <c:pt idx="4505">
                  <c:v>500</c:v>
                </c:pt>
                <c:pt idx="4506">
                  <c:v>200</c:v>
                </c:pt>
                <c:pt idx="4507">
                  <c:v>350</c:v>
                </c:pt>
                <c:pt idx="4508">
                  <c:v>200</c:v>
                </c:pt>
                <c:pt idx="4509">
                  <c:v>300</c:v>
                </c:pt>
                <c:pt idx="4510">
                  <c:v>300</c:v>
                </c:pt>
                <c:pt idx="4511">
                  <c:v>300</c:v>
                </c:pt>
                <c:pt idx="4512">
                  <c:v>200</c:v>
                </c:pt>
                <c:pt idx="4513">
                  <c:v>200</c:v>
                </c:pt>
                <c:pt idx="4514">
                  <c:v>150</c:v>
                </c:pt>
                <c:pt idx="4515">
                  <c:v>400</c:v>
                </c:pt>
                <c:pt idx="4516">
                  <c:v>200</c:v>
                </c:pt>
                <c:pt idx="4517">
                  <c:v>200</c:v>
                </c:pt>
                <c:pt idx="4518">
                  <c:v>200</c:v>
                </c:pt>
                <c:pt idx="4519">
                  <c:v>200</c:v>
                </c:pt>
                <c:pt idx="4520">
                  <c:v>200</c:v>
                </c:pt>
                <c:pt idx="4521">
                  <c:v>400</c:v>
                </c:pt>
                <c:pt idx="4522">
                  <c:v>400</c:v>
                </c:pt>
                <c:pt idx="4523">
                  <c:v>400</c:v>
                </c:pt>
                <c:pt idx="4524">
                  <c:v>200</c:v>
                </c:pt>
                <c:pt idx="4525">
                  <c:v>200</c:v>
                </c:pt>
                <c:pt idx="4526">
                  <c:v>150</c:v>
                </c:pt>
                <c:pt idx="4527">
                  <c:v>300</c:v>
                </c:pt>
                <c:pt idx="4528">
                  <c:v>300</c:v>
                </c:pt>
                <c:pt idx="4529">
                  <c:v>200</c:v>
                </c:pt>
                <c:pt idx="4530">
                  <c:v>300</c:v>
                </c:pt>
                <c:pt idx="4531">
                  <c:v>200</c:v>
                </c:pt>
                <c:pt idx="4532">
                  <c:v>200</c:v>
                </c:pt>
                <c:pt idx="4533">
                  <c:v>200</c:v>
                </c:pt>
                <c:pt idx="4534">
                  <c:v>300</c:v>
                </c:pt>
                <c:pt idx="4535">
                  <c:v>250</c:v>
                </c:pt>
                <c:pt idx="4536">
                  <c:v>500</c:v>
                </c:pt>
                <c:pt idx="4537">
                  <c:v>800</c:v>
                </c:pt>
                <c:pt idx="4538">
                  <c:v>300</c:v>
                </c:pt>
                <c:pt idx="4539">
                  <c:v>450</c:v>
                </c:pt>
                <c:pt idx="4540">
                  <c:v>250</c:v>
                </c:pt>
                <c:pt idx="4541">
                  <c:v>200</c:v>
                </c:pt>
                <c:pt idx="4542">
                  <c:v>300</c:v>
                </c:pt>
                <c:pt idx="4543">
                  <c:v>200</c:v>
                </c:pt>
                <c:pt idx="4544">
                  <c:v>300</c:v>
                </c:pt>
                <c:pt idx="4545">
                  <c:v>300</c:v>
                </c:pt>
                <c:pt idx="4546">
                  <c:v>500</c:v>
                </c:pt>
                <c:pt idx="4547">
                  <c:v>200</c:v>
                </c:pt>
                <c:pt idx="4548">
                  <c:v>300</c:v>
                </c:pt>
                <c:pt idx="4549">
                  <c:v>300</c:v>
                </c:pt>
                <c:pt idx="4550">
                  <c:v>500</c:v>
                </c:pt>
                <c:pt idx="4551">
                  <c:v>300</c:v>
                </c:pt>
                <c:pt idx="4552">
                  <c:v>400</c:v>
                </c:pt>
                <c:pt idx="4553">
                  <c:v>100</c:v>
                </c:pt>
                <c:pt idx="4554">
                  <c:v>550</c:v>
                </c:pt>
                <c:pt idx="4555">
                  <c:v>200</c:v>
                </c:pt>
                <c:pt idx="4556">
                  <c:v>600</c:v>
                </c:pt>
                <c:pt idx="4557">
                  <c:v>600</c:v>
                </c:pt>
                <c:pt idx="4558">
                  <c:v>600</c:v>
                </c:pt>
                <c:pt idx="4559">
                  <c:v>800</c:v>
                </c:pt>
                <c:pt idx="4560">
                  <c:v>450</c:v>
                </c:pt>
                <c:pt idx="4561">
                  <c:v>450</c:v>
                </c:pt>
                <c:pt idx="4562">
                  <c:v>200</c:v>
                </c:pt>
                <c:pt idx="4563">
                  <c:v>200</c:v>
                </c:pt>
                <c:pt idx="4564">
                  <c:v>200</c:v>
                </c:pt>
                <c:pt idx="4565">
                  <c:v>400</c:v>
                </c:pt>
                <c:pt idx="4566">
                  <c:v>200</c:v>
                </c:pt>
                <c:pt idx="4567">
                  <c:v>350</c:v>
                </c:pt>
                <c:pt idx="4568">
                  <c:v>300</c:v>
                </c:pt>
                <c:pt idx="4569">
                  <c:v>300</c:v>
                </c:pt>
                <c:pt idx="4570">
                  <c:v>500</c:v>
                </c:pt>
                <c:pt idx="4571">
                  <c:v>250</c:v>
                </c:pt>
                <c:pt idx="4572">
                  <c:v>250</c:v>
                </c:pt>
                <c:pt idx="4573">
                  <c:v>200</c:v>
                </c:pt>
                <c:pt idx="4574">
                  <c:v>250</c:v>
                </c:pt>
                <c:pt idx="4575">
                  <c:v>600</c:v>
                </c:pt>
                <c:pt idx="4576">
                  <c:v>350</c:v>
                </c:pt>
                <c:pt idx="4577">
                  <c:v>200</c:v>
                </c:pt>
                <c:pt idx="4578">
                  <c:v>250</c:v>
                </c:pt>
                <c:pt idx="4579">
                  <c:v>1000</c:v>
                </c:pt>
                <c:pt idx="4580">
                  <c:v>250</c:v>
                </c:pt>
                <c:pt idx="4581">
                  <c:v>600</c:v>
                </c:pt>
                <c:pt idx="4582">
                  <c:v>600</c:v>
                </c:pt>
                <c:pt idx="4583">
                  <c:v>150</c:v>
                </c:pt>
                <c:pt idx="4584">
                  <c:v>250</c:v>
                </c:pt>
                <c:pt idx="4585">
                  <c:v>200</c:v>
                </c:pt>
                <c:pt idx="4586">
                  <c:v>199</c:v>
                </c:pt>
                <c:pt idx="4587">
                  <c:v>600</c:v>
                </c:pt>
                <c:pt idx="4588">
                  <c:v>200</c:v>
                </c:pt>
                <c:pt idx="4589">
                  <c:v>200</c:v>
                </c:pt>
                <c:pt idx="4590">
                  <c:v>1200</c:v>
                </c:pt>
                <c:pt idx="4591">
                  <c:v>300</c:v>
                </c:pt>
                <c:pt idx="4592">
                  <c:v>180</c:v>
                </c:pt>
                <c:pt idx="4593">
                  <c:v>200</c:v>
                </c:pt>
                <c:pt idx="4594">
                  <c:v>1200</c:v>
                </c:pt>
                <c:pt idx="4595">
                  <c:v>300</c:v>
                </c:pt>
                <c:pt idx="4596">
                  <c:v>250</c:v>
                </c:pt>
                <c:pt idx="4597">
                  <c:v>200</c:v>
                </c:pt>
                <c:pt idx="4598">
                  <c:v>100</c:v>
                </c:pt>
                <c:pt idx="4599">
                  <c:v>500</c:v>
                </c:pt>
                <c:pt idx="4600">
                  <c:v>100</c:v>
                </c:pt>
                <c:pt idx="4601">
                  <c:v>250</c:v>
                </c:pt>
                <c:pt idx="4602">
                  <c:v>300</c:v>
                </c:pt>
                <c:pt idx="4603">
                  <c:v>1100</c:v>
                </c:pt>
                <c:pt idx="4604">
                  <c:v>200</c:v>
                </c:pt>
                <c:pt idx="4605">
                  <c:v>300</c:v>
                </c:pt>
                <c:pt idx="4606">
                  <c:v>400</c:v>
                </c:pt>
                <c:pt idx="4607">
                  <c:v>500</c:v>
                </c:pt>
                <c:pt idx="4608">
                  <c:v>300</c:v>
                </c:pt>
                <c:pt idx="4609">
                  <c:v>300</c:v>
                </c:pt>
                <c:pt idx="4610">
                  <c:v>1500</c:v>
                </c:pt>
                <c:pt idx="4611">
                  <c:v>200</c:v>
                </c:pt>
                <c:pt idx="4612">
                  <c:v>350</c:v>
                </c:pt>
                <c:pt idx="4613">
                  <c:v>400</c:v>
                </c:pt>
                <c:pt idx="4614">
                  <c:v>300</c:v>
                </c:pt>
                <c:pt idx="4615">
                  <c:v>600</c:v>
                </c:pt>
                <c:pt idx="4616">
                  <c:v>1600</c:v>
                </c:pt>
                <c:pt idx="4617">
                  <c:v>600</c:v>
                </c:pt>
                <c:pt idx="4618">
                  <c:v>600</c:v>
                </c:pt>
                <c:pt idx="4619">
                  <c:v>400</c:v>
                </c:pt>
                <c:pt idx="4620">
                  <c:v>300</c:v>
                </c:pt>
                <c:pt idx="4621">
                  <c:v>100</c:v>
                </c:pt>
                <c:pt idx="4622">
                  <c:v>200</c:v>
                </c:pt>
                <c:pt idx="4623">
                  <c:v>399</c:v>
                </c:pt>
                <c:pt idx="4624">
                  <c:v>399</c:v>
                </c:pt>
                <c:pt idx="4625">
                  <c:v>100</c:v>
                </c:pt>
                <c:pt idx="4626">
                  <c:v>750</c:v>
                </c:pt>
                <c:pt idx="4627">
                  <c:v>200</c:v>
                </c:pt>
                <c:pt idx="4628">
                  <c:v>400</c:v>
                </c:pt>
                <c:pt idx="4629">
                  <c:v>300</c:v>
                </c:pt>
                <c:pt idx="4630">
                  <c:v>250</c:v>
                </c:pt>
                <c:pt idx="4631">
                  <c:v>200</c:v>
                </c:pt>
                <c:pt idx="4632">
                  <c:v>400</c:v>
                </c:pt>
                <c:pt idx="4633">
                  <c:v>500</c:v>
                </c:pt>
                <c:pt idx="4634">
                  <c:v>200</c:v>
                </c:pt>
                <c:pt idx="4635">
                  <c:v>300</c:v>
                </c:pt>
                <c:pt idx="4636">
                  <c:v>200</c:v>
                </c:pt>
                <c:pt idx="4637">
                  <c:v>200</c:v>
                </c:pt>
                <c:pt idx="4638">
                  <c:v>300</c:v>
                </c:pt>
                <c:pt idx="4639">
                  <c:v>250</c:v>
                </c:pt>
                <c:pt idx="4640">
                  <c:v>200</c:v>
                </c:pt>
                <c:pt idx="4641">
                  <c:v>850</c:v>
                </c:pt>
                <c:pt idx="4642">
                  <c:v>600</c:v>
                </c:pt>
                <c:pt idx="4643">
                  <c:v>500</c:v>
                </c:pt>
                <c:pt idx="4644">
                  <c:v>400</c:v>
                </c:pt>
                <c:pt idx="4645">
                  <c:v>200</c:v>
                </c:pt>
                <c:pt idx="4646">
                  <c:v>200</c:v>
                </c:pt>
                <c:pt idx="4647">
                  <c:v>300</c:v>
                </c:pt>
                <c:pt idx="4648">
                  <c:v>2500</c:v>
                </c:pt>
                <c:pt idx="4649">
                  <c:v>1200</c:v>
                </c:pt>
                <c:pt idx="4650">
                  <c:v>200</c:v>
                </c:pt>
                <c:pt idx="4651">
                  <c:v>300</c:v>
                </c:pt>
                <c:pt idx="4652">
                  <c:v>750</c:v>
                </c:pt>
                <c:pt idx="4653">
                  <c:v>350</c:v>
                </c:pt>
                <c:pt idx="4654">
                  <c:v>200</c:v>
                </c:pt>
                <c:pt idx="4655">
                  <c:v>1200</c:v>
                </c:pt>
                <c:pt idx="4656">
                  <c:v>400</c:v>
                </c:pt>
                <c:pt idx="4657">
                  <c:v>400</c:v>
                </c:pt>
                <c:pt idx="4658">
                  <c:v>100</c:v>
                </c:pt>
                <c:pt idx="4659">
                  <c:v>500</c:v>
                </c:pt>
                <c:pt idx="4660">
                  <c:v>300</c:v>
                </c:pt>
                <c:pt idx="4661">
                  <c:v>600</c:v>
                </c:pt>
                <c:pt idx="4662">
                  <c:v>60</c:v>
                </c:pt>
                <c:pt idx="4663">
                  <c:v>300</c:v>
                </c:pt>
                <c:pt idx="4664">
                  <c:v>200</c:v>
                </c:pt>
                <c:pt idx="4665">
                  <c:v>400</c:v>
                </c:pt>
                <c:pt idx="4666">
                  <c:v>50</c:v>
                </c:pt>
                <c:pt idx="4667">
                  <c:v>300</c:v>
                </c:pt>
                <c:pt idx="4668">
                  <c:v>400</c:v>
                </c:pt>
                <c:pt idx="4669">
                  <c:v>200</c:v>
                </c:pt>
                <c:pt idx="4670">
                  <c:v>200</c:v>
                </c:pt>
                <c:pt idx="4671">
                  <c:v>1000</c:v>
                </c:pt>
                <c:pt idx="4672">
                  <c:v>200</c:v>
                </c:pt>
                <c:pt idx="4673">
                  <c:v>600</c:v>
                </c:pt>
                <c:pt idx="4674">
                  <c:v>1200</c:v>
                </c:pt>
                <c:pt idx="4675">
                  <c:v>1600</c:v>
                </c:pt>
                <c:pt idx="4676">
                  <c:v>500</c:v>
                </c:pt>
                <c:pt idx="4677">
                  <c:v>300</c:v>
                </c:pt>
                <c:pt idx="4678">
                  <c:v>200</c:v>
                </c:pt>
                <c:pt idx="4679">
                  <c:v>200</c:v>
                </c:pt>
                <c:pt idx="4680">
                  <c:v>1100</c:v>
                </c:pt>
                <c:pt idx="4681">
                  <c:v>300</c:v>
                </c:pt>
                <c:pt idx="4682">
                  <c:v>300</c:v>
                </c:pt>
                <c:pt idx="4683">
                  <c:v>200</c:v>
                </c:pt>
                <c:pt idx="4684">
                  <c:v>300</c:v>
                </c:pt>
                <c:pt idx="4685">
                  <c:v>600</c:v>
                </c:pt>
                <c:pt idx="4686">
                  <c:v>200</c:v>
                </c:pt>
                <c:pt idx="4687">
                  <c:v>199</c:v>
                </c:pt>
                <c:pt idx="4688">
                  <c:v>300</c:v>
                </c:pt>
                <c:pt idx="4689">
                  <c:v>400</c:v>
                </c:pt>
                <c:pt idx="4690">
                  <c:v>170</c:v>
                </c:pt>
                <c:pt idx="4691">
                  <c:v>200</c:v>
                </c:pt>
                <c:pt idx="4692">
                  <c:v>400</c:v>
                </c:pt>
                <c:pt idx="4693">
                  <c:v>1200</c:v>
                </c:pt>
                <c:pt idx="4694">
                  <c:v>400</c:v>
                </c:pt>
                <c:pt idx="4695">
                  <c:v>300</c:v>
                </c:pt>
                <c:pt idx="4696">
                  <c:v>200</c:v>
                </c:pt>
                <c:pt idx="4697">
                  <c:v>400</c:v>
                </c:pt>
                <c:pt idx="4698">
                  <c:v>400</c:v>
                </c:pt>
                <c:pt idx="4699">
                  <c:v>500</c:v>
                </c:pt>
                <c:pt idx="4700">
                  <c:v>100</c:v>
                </c:pt>
                <c:pt idx="4701">
                  <c:v>200</c:v>
                </c:pt>
                <c:pt idx="4702">
                  <c:v>200</c:v>
                </c:pt>
                <c:pt idx="4703">
                  <c:v>300</c:v>
                </c:pt>
                <c:pt idx="4704">
                  <c:v>300</c:v>
                </c:pt>
                <c:pt idx="4705">
                  <c:v>800</c:v>
                </c:pt>
                <c:pt idx="4706">
                  <c:v>200</c:v>
                </c:pt>
                <c:pt idx="4707">
                  <c:v>200</c:v>
                </c:pt>
                <c:pt idx="4708">
                  <c:v>200</c:v>
                </c:pt>
                <c:pt idx="4709">
                  <c:v>250</c:v>
                </c:pt>
                <c:pt idx="4710">
                  <c:v>350</c:v>
                </c:pt>
                <c:pt idx="4711">
                  <c:v>200</c:v>
                </c:pt>
                <c:pt idx="4712">
                  <c:v>250</c:v>
                </c:pt>
                <c:pt idx="4713">
                  <c:v>200</c:v>
                </c:pt>
                <c:pt idx="4714">
                  <c:v>200</c:v>
                </c:pt>
                <c:pt idx="4715">
                  <c:v>800</c:v>
                </c:pt>
                <c:pt idx="4716">
                  <c:v>200</c:v>
                </c:pt>
                <c:pt idx="4717">
                  <c:v>200</c:v>
                </c:pt>
                <c:pt idx="4718">
                  <c:v>200</c:v>
                </c:pt>
                <c:pt idx="4719">
                  <c:v>400</c:v>
                </c:pt>
                <c:pt idx="4720">
                  <c:v>300</c:v>
                </c:pt>
                <c:pt idx="4721">
                  <c:v>200</c:v>
                </c:pt>
                <c:pt idx="4722">
                  <c:v>200</c:v>
                </c:pt>
                <c:pt idx="4723">
                  <c:v>1000</c:v>
                </c:pt>
                <c:pt idx="4724">
                  <c:v>300</c:v>
                </c:pt>
                <c:pt idx="4725">
                  <c:v>200</c:v>
                </c:pt>
                <c:pt idx="4726">
                  <c:v>1000</c:v>
                </c:pt>
                <c:pt idx="4727">
                  <c:v>400</c:v>
                </c:pt>
                <c:pt idx="4728">
                  <c:v>400</c:v>
                </c:pt>
                <c:pt idx="4729">
                  <c:v>200</c:v>
                </c:pt>
                <c:pt idx="4730">
                  <c:v>400</c:v>
                </c:pt>
                <c:pt idx="4731">
                  <c:v>500</c:v>
                </c:pt>
                <c:pt idx="4732">
                  <c:v>300</c:v>
                </c:pt>
                <c:pt idx="4733">
                  <c:v>300</c:v>
                </c:pt>
                <c:pt idx="4734">
                  <c:v>1000</c:v>
                </c:pt>
                <c:pt idx="4735">
                  <c:v>250</c:v>
                </c:pt>
                <c:pt idx="4736">
                  <c:v>200</c:v>
                </c:pt>
                <c:pt idx="4737">
                  <c:v>200</c:v>
                </c:pt>
                <c:pt idx="4738">
                  <c:v>200</c:v>
                </c:pt>
                <c:pt idx="4739">
                  <c:v>400</c:v>
                </c:pt>
                <c:pt idx="4740">
                  <c:v>350</c:v>
                </c:pt>
                <c:pt idx="4741">
                  <c:v>450</c:v>
                </c:pt>
                <c:pt idx="4742">
                  <c:v>400</c:v>
                </c:pt>
                <c:pt idx="4743">
                  <c:v>200</c:v>
                </c:pt>
                <c:pt idx="4744">
                  <c:v>200</c:v>
                </c:pt>
                <c:pt idx="4745">
                  <c:v>200</c:v>
                </c:pt>
                <c:pt idx="4746">
                  <c:v>150</c:v>
                </c:pt>
                <c:pt idx="4747">
                  <c:v>200</c:v>
                </c:pt>
                <c:pt idx="4748">
                  <c:v>300</c:v>
                </c:pt>
                <c:pt idx="4749">
                  <c:v>200</c:v>
                </c:pt>
                <c:pt idx="4750">
                  <c:v>300</c:v>
                </c:pt>
                <c:pt idx="4751">
                  <c:v>250</c:v>
                </c:pt>
                <c:pt idx="4752">
                  <c:v>500</c:v>
                </c:pt>
                <c:pt idx="4753">
                  <c:v>500</c:v>
                </c:pt>
                <c:pt idx="4754">
                  <c:v>200</c:v>
                </c:pt>
                <c:pt idx="4755">
                  <c:v>200</c:v>
                </c:pt>
                <c:pt idx="4756">
                  <c:v>200</c:v>
                </c:pt>
                <c:pt idx="4757">
                  <c:v>600</c:v>
                </c:pt>
                <c:pt idx="4758">
                  <c:v>300</c:v>
                </c:pt>
                <c:pt idx="4759">
                  <c:v>200</c:v>
                </c:pt>
                <c:pt idx="4760">
                  <c:v>250</c:v>
                </c:pt>
                <c:pt idx="4761">
                  <c:v>400</c:v>
                </c:pt>
                <c:pt idx="4762">
                  <c:v>300</c:v>
                </c:pt>
                <c:pt idx="4763">
                  <c:v>200</c:v>
                </c:pt>
                <c:pt idx="4764">
                  <c:v>200</c:v>
                </c:pt>
                <c:pt idx="4765">
                  <c:v>250</c:v>
                </c:pt>
                <c:pt idx="4766">
                  <c:v>300</c:v>
                </c:pt>
                <c:pt idx="4767">
                  <c:v>300</c:v>
                </c:pt>
                <c:pt idx="4768">
                  <c:v>250</c:v>
                </c:pt>
                <c:pt idx="4769">
                  <c:v>150</c:v>
                </c:pt>
                <c:pt idx="4770">
                  <c:v>350</c:v>
                </c:pt>
                <c:pt idx="4771">
                  <c:v>300</c:v>
                </c:pt>
                <c:pt idx="4772">
                  <c:v>350</c:v>
                </c:pt>
                <c:pt idx="4773">
                  <c:v>400</c:v>
                </c:pt>
                <c:pt idx="4774">
                  <c:v>1000</c:v>
                </c:pt>
                <c:pt idx="4775">
                  <c:v>200</c:v>
                </c:pt>
                <c:pt idx="4776">
                  <c:v>400</c:v>
                </c:pt>
                <c:pt idx="4777">
                  <c:v>200</c:v>
                </c:pt>
                <c:pt idx="4778">
                  <c:v>200</c:v>
                </c:pt>
                <c:pt idx="4779">
                  <c:v>800</c:v>
                </c:pt>
                <c:pt idx="4780">
                  <c:v>149</c:v>
                </c:pt>
                <c:pt idx="4781">
                  <c:v>1200</c:v>
                </c:pt>
                <c:pt idx="4782">
                  <c:v>100</c:v>
                </c:pt>
                <c:pt idx="4783">
                  <c:v>400</c:v>
                </c:pt>
                <c:pt idx="4784">
                  <c:v>300</c:v>
                </c:pt>
                <c:pt idx="4785">
                  <c:v>200</c:v>
                </c:pt>
                <c:pt idx="4786">
                  <c:v>600</c:v>
                </c:pt>
                <c:pt idx="4787">
                  <c:v>300</c:v>
                </c:pt>
                <c:pt idx="4788">
                  <c:v>150</c:v>
                </c:pt>
                <c:pt idx="4789">
                  <c:v>200</c:v>
                </c:pt>
                <c:pt idx="4790">
                  <c:v>250</c:v>
                </c:pt>
                <c:pt idx="4791">
                  <c:v>850</c:v>
                </c:pt>
                <c:pt idx="4792">
                  <c:v>250</c:v>
                </c:pt>
                <c:pt idx="4793">
                  <c:v>150</c:v>
                </c:pt>
                <c:pt idx="4794">
                  <c:v>250</c:v>
                </c:pt>
                <c:pt idx="4795">
                  <c:v>900</c:v>
                </c:pt>
                <c:pt idx="4796">
                  <c:v>150</c:v>
                </c:pt>
                <c:pt idx="4797">
                  <c:v>200</c:v>
                </c:pt>
                <c:pt idx="4798">
                  <c:v>100</c:v>
                </c:pt>
                <c:pt idx="4799">
                  <c:v>200</c:v>
                </c:pt>
                <c:pt idx="4800">
                  <c:v>250</c:v>
                </c:pt>
                <c:pt idx="4801">
                  <c:v>250</c:v>
                </c:pt>
                <c:pt idx="4802">
                  <c:v>300</c:v>
                </c:pt>
                <c:pt idx="4803">
                  <c:v>300</c:v>
                </c:pt>
                <c:pt idx="4804">
                  <c:v>300</c:v>
                </c:pt>
                <c:pt idx="4805">
                  <c:v>300</c:v>
                </c:pt>
                <c:pt idx="4806">
                  <c:v>250</c:v>
                </c:pt>
                <c:pt idx="4807">
                  <c:v>500</c:v>
                </c:pt>
                <c:pt idx="4808">
                  <c:v>200</c:v>
                </c:pt>
                <c:pt idx="4809">
                  <c:v>350</c:v>
                </c:pt>
                <c:pt idx="4810">
                  <c:v>500</c:v>
                </c:pt>
                <c:pt idx="4811">
                  <c:v>120</c:v>
                </c:pt>
                <c:pt idx="4812">
                  <c:v>150</c:v>
                </c:pt>
                <c:pt idx="4813">
                  <c:v>750</c:v>
                </c:pt>
                <c:pt idx="4814">
                  <c:v>200</c:v>
                </c:pt>
                <c:pt idx="4815">
                  <c:v>150</c:v>
                </c:pt>
                <c:pt idx="4816">
                  <c:v>230</c:v>
                </c:pt>
                <c:pt idx="4817">
                  <c:v>300</c:v>
                </c:pt>
                <c:pt idx="4818">
                  <c:v>200</c:v>
                </c:pt>
                <c:pt idx="4819">
                  <c:v>280</c:v>
                </c:pt>
                <c:pt idx="4820">
                  <c:v>350</c:v>
                </c:pt>
                <c:pt idx="4821">
                  <c:v>300</c:v>
                </c:pt>
                <c:pt idx="4822">
                  <c:v>250</c:v>
                </c:pt>
                <c:pt idx="4823">
                  <c:v>300</c:v>
                </c:pt>
                <c:pt idx="4824">
                  <c:v>900</c:v>
                </c:pt>
                <c:pt idx="4825">
                  <c:v>400</c:v>
                </c:pt>
                <c:pt idx="4826">
                  <c:v>300</c:v>
                </c:pt>
                <c:pt idx="4827">
                  <c:v>160</c:v>
                </c:pt>
                <c:pt idx="4828">
                  <c:v>200</c:v>
                </c:pt>
                <c:pt idx="4829">
                  <c:v>200</c:v>
                </c:pt>
                <c:pt idx="4830">
                  <c:v>700</c:v>
                </c:pt>
                <c:pt idx="4831">
                  <c:v>200</c:v>
                </c:pt>
                <c:pt idx="4832">
                  <c:v>200</c:v>
                </c:pt>
                <c:pt idx="4833">
                  <c:v>200</c:v>
                </c:pt>
                <c:pt idx="4834">
                  <c:v>200</c:v>
                </c:pt>
                <c:pt idx="4835">
                  <c:v>400</c:v>
                </c:pt>
                <c:pt idx="4836">
                  <c:v>300</c:v>
                </c:pt>
                <c:pt idx="4837">
                  <c:v>250</c:v>
                </c:pt>
                <c:pt idx="4838">
                  <c:v>300</c:v>
                </c:pt>
                <c:pt idx="4839">
                  <c:v>250</c:v>
                </c:pt>
                <c:pt idx="4840">
                  <c:v>300</c:v>
                </c:pt>
                <c:pt idx="4841">
                  <c:v>250</c:v>
                </c:pt>
                <c:pt idx="4842">
                  <c:v>250</c:v>
                </c:pt>
                <c:pt idx="4843">
                  <c:v>350</c:v>
                </c:pt>
                <c:pt idx="4844">
                  <c:v>100</c:v>
                </c:pt>
                <c:pt idx="4845">
                  <c:v>200</c:v>
                </c:pt>
                <c:pt idx="4846">
                  <c:v>200</c:v>
                </c:pt>
                <c:pt idx="4847">
                  <c:v>200</c:v>
                </c:pt>
                <c:pt idx="4848">
                  <c:v>200</c:v>
                </c:pt>
                <c:pt idx="4849">
                  <c:v>400</c:v>
                </c:pt>
                <c:pt idx="4850">
                  <c:v>200</c:v>
                </c:pt>
                <c:pt idx="4851">
                  <c:v>350</c:v>
                </c:pt>
                <c:pt idx="4852">
                  <c:v>400</c:v>
                </c:pt>
                <c:pt idx="4853">
                  <c:v>200</c:v>
                </c:pt>
                <c:pt idx="4854">
                  <c:v>300</c:v>
                </c:pt>
                <c:pt idx="4855">
                  <c:v>300</c:v>
                </c:pt>
                <c:pt idx="4856">
                  <c:v>200</c:v>
                </c:pt>
                <c:pt idx="4857">
                  <c:v>300</c:v>
                </c:pt>
                <c:pt idx="4858">
                  <c:v>300</c:v>
                </c:pt>
                <c:pt idx="4859">
                  <c:v>300</c:v>
                </c:pt>
                <c:pt idx="4860">
                  <c:v>400</c:v>
                </c:pt>
                <c:pt idx="4861">
                  <c:v>300</c:v>
                </c:pt>
                <c:pt idx="4862">
                  <c:v>200</c:v>
                </c:pt>
                <c:pt idx="4863">
                  <c:v>500</c:v>
                </c:pt>
                <c:pt idx="4864">
                  <c:v>300</c:v>
                </c:pt>
                <c:pt idx="4865">
                  <c:v>150</c:v>
                </c:pt>
                <c:pt idx="4866">
                  <c:v>150</c:v>
                </c:pt>
                <c:pt idx="4867">
                  <c:v>300</c:v>
                </c:pt>
                <c:pt idx="4868">
                  <c:v>300</c:v>
                </c:pt>
                <c:pt idx="4869">
                  <c:v>300</c:v>
                </c:pt>
                <c:pt idx="4870">
                  <c:v>200</c:v>
                </c:pt>
                <c:pt idx="4871">
                  <c:v>1200</c:v>
                </c:pt>
                <c:pt idx="4872">
                  <c:v>350</c:v>
                </c:pt>
                <c:pt idx="4873">
                  <c:v>200</c:v>
                </c:pt>
                <c:pt idx="4874">
                  <c:v>200</c:v>
                </c:pt>
                <c:pt idx="4875">
                  <c:v>500</c:v>
                </c:pt>
                <c:pt idx="4876">
                  <c:v>500</c:v>
                </c:pt>
                <c:pt idx="4877">
                  <c:v>200</c:v>
                </c:pt>
                <c:pt idx="4878">
                  <c:v>1000</c:v>
                </c:pt>
                <c:pt idx="4879">
                  <c:v>600</c:v>
                </c:pt>
                <c:pt idx="4880">
                  <c:v>200</c:v>
                </c:pt>
                <c:pt idx="4881">
                  <c:v>400</c:v>
                </c:pt>
                <c:pt idx="4882">
                  <c:v>50</c:v>
                </c:pt>
                <c:pt idx="4883">
                  <c:v>450</c:v>
                </c:pt>
                <c:pt idx="4884">
                  <c:v>300</c:v>
                </c:pt>
                <c:pt idx="4885">
                  <c:v>200</c:v>
                </c:pt>
                <c:pt idx="4886">
                  <c:v>200</c:v>
                </c:pt>
                <c:pt idx="4887">
                  <c:v>200</c:v>
                </c:pt>
                <c:pt idx="4888">
                  <c:v>200</c:v>
                </c:pt>
                <c:pt idx="4889">
                  <c:v>250</c:v>
                </c:pt>
                <c:pt idx="4890">
                  <c:v>400</c:v>
                </c:pt>
                <c:pt idx="4891">
                  <c:v>200</c:v>
                </c:pt>
                <c:pt idx="4892">
                  <c:v>200</c:v>
                </c:pt>
                <c:pt idx="4893">
                  <c:v>200</c:v>
                </c:pt>
                <c:pt idx="4894">
                  <c:v>200</c:v>
                </c:pt>
                <c:pt idx="4895">
                  <c:v>250</c:v>
                </c:pt>
                <c:pt idx="4896">
                  <c:v>250</c:v>
                </c:pt>
                <c:pt idx="4897">
                  <c:v>600</c:v>
                </c:pt>
                <c:pt idx="4898">
                  <c:v>70</c:v>
                </c:pt>
                <c:pt idx="4899">
                  <c:v>150</c:v>
                </c:pt>
                <c:pt idx="4900">
                  <c:v>200</c:v>
                </c:pt>
                <c:pt idx="4901">
                  <c:v>250</c:v>
                </c:pt>
                <c:pt idx="4902">
                  <c:v>500</c:v>
                </c:pt>
                <c:pt idx="4903">
                  <c:v>300</c:v>
                </c:pt>
                <c:pt idx="4904">
                  <c:v>400</c:v>
                </c:pt>
                <c:pt idx="4905">
                  <c:v>300</c:v>
                </c:pt>
                <c:pt idx="4906">
                  <c:v>300</c:v>
                </c:pt>
                <c:pt idx="4907">
                  <c:v>100</c:v>
                </c:pt>
                <c:pt idx="4908">
                  <c:v>200</c:v>
                </c:pt>
                <c:pt idx="4909">
                  <c:v>1000</c:v>
                </c:pt>
                <c:pt idx="4910">
                  <c:v>300</c:v>
                </c:pt>
                <c:pt idx="4911">
                  <c:v>250</c:v>
                </c:pt>
                <c:pt idx="4912">
                  <c:v>400</c:v>
                </c:pt>
                <c:pt idx="4913">
                  <c:v>250</c:v>
                </c:pt>
                <c:pt idx="4914">
                  <c:v>400</c:v>
                </c:pt>
                <c:pt idx="4915">
                  <c:v>300</c:v>
                </c:pt>
                <c:pt idx="4916">
                  <c:v>850</c:v>
                </c:pt>
                <c:pt idx="4917">
                  <c:v>150</c:v>
                </c:pt>
                <c:pt idx="4918">
                  <c:v>200</c:v>
                </c:pt>
                <c:pt idx="4919">
                  <c:v>250</c:v>
                </c:pt>
                <c:pt idx="4920">
                  <c:v>450</c:v>
                </c:pt>
                <c:pt idx="4921">
                  <c:v>300</c:v>
                </c:pt>
                <c:pt idx="4922">
                  <c:v>600</c:v>
                </c:pt>
                <c:pt idx="4923">
                  <c:v>900</c:v>
                </c:pt>
                <c:pt idx="4924">
                  <c:v>300</c:v>
                </c:pt>
                <c:pt idx="4925">
                  <c:v>200</c:v>
                </c:pt>
                <c:pt idx="4926">
                  <c:v>500</c:v>
                </c:pt>
                <c:pt idx="4927">
                  <c:v>500</c:v>
                </c:pt>
                <c:pt idx="4928">
                  <c:v>150</c:v>
                </c:pt>
                <c:pt idx="4929">
                  <c:v>100</c:v>
                </c:pt>
                <c:pt idx="4930">
                  <c:v>150</c:v>
                </c:pt>
                <c:pt idx="4931">
                  <c:v>200</c:v>
                </c:pt>
                <c:pt idx="4932">
                  <c:v>400</c:v>
                </c:pt>
                <c:pt idx="4933">
                  <c:v>200</c:v>
                </c:pt>
                <c:pt idx="4934">
                  <c:v>200</c:v>
                </c:pt>
                <c:pt idx="4935">
                  <c:v>1500</c:v>
                </c:pt>
                <c:pt idx="4936">
                  <c:v>300</c:v>
                </c:pt>
                <c:pt idx="4937">
                  <c:v>300</c:v>
                </c:pt>
                <c:pt idx="4938">
                  <c:v>450</c:v>
                </c:pt>
                <c:pt idx="4939">
                  <c:v>400</c:v>
                </c:pt>
                <c:pt idx="4940">
                  <c:v>300</c:v>
                </c:pt>
                <c:pt idx="4941">
                  <c:v>300</c:v>
                </c:pt>
                <c:pt idx="4942">
                  <c:v>200</c:v>
                </c:pt>
                <c:pt idx="4943">
                  <c:v>300</c:v>
                </c:pt>
                <c:pt idx="4944">
                  <c:v>300</c:v>
                </c:pt>
                <c:pt idx="4945">
                  <c:v>300</c:v>
                </c:pt>
                <c:pt idx="4946">
                  <c:v>200</c:v>
                </c:pt>
                <c:pt idx="4947">
                  <c:v>400</c:v>
                </c:pt>
                <c:pt idx="4948">
                  <c:v>200</c:v>
                </c:pt>
                <c:pt idx="4949">
                  <c:v>200</c:v>
                </c:pt>
                <c:pt idx="4950">
                  <c:v>500</c:v>
                </c:pt>
                <c:pt idx="4951">
                  <c:v>600</c:v>
                </c:pt>
                <c:pt idx="4952">
                  <c:v>400</c:v>
                </c:pt>
                <c:pt idx="4953">
                  <c:v>200</c:v>
                </c:pt>
                <c:pt idx="4954">
                  <c:v>450</c:v>
                </c:pt>
                <c:pt idx="4955">
                  <c:v>400</c:v>
                </c:pt>
                <c:pt idx="4956">
                  <c:v>250</c:v>
                </c:pt>
                <c:pt idx="4957">
                  <c:v>150</c:v>
                </c:pt>
                <c:pt idx="4958">
                  <c:v>300</c:v>
                </c:pt>
                <c:pt idx="4959">
                  <c:v>300</c:v>
                </c:pt>
                <c:pt idx="4960">
                  <c:v>200</c:v>
                </c:pt>
                <c:pt idx="4961">
                  <c:v>300</c:v>
                </c:pt>
                <c:pt idx="4962">
                  <c:v>400</c:v>
                </c:pt>
                <c:pt idx="4963">
                  <c:v>250</c:v>
                </c:pt>
                <c:pt idx="4964">
                  <c:v>200</c:v>
                </c:pt>
                <c:pt idx="4965">
                  <c:v>200</c:v>
                </c:pt>
                <c:pt idx="4966">
                  <c:v>300</c:v>
                </c:pt>
                <c:pt idx="4967">
                  <c:v>300</c:v>
                </c:pt>
                <c:pt idx="4968">
                  <c:v>200</c:v>
                </c:pt>
                <c:pt idx="4969">
                  <c:v>299</c:v>
                </c:pt>
                <c:pt idx="4970">
                  <c:v>200</c:v>
                </c:pt>
                <c:pt idx="4971">
                  <c:v>800</c:v>
                </c:pt>
                <c:pt idx="4972">
                  <c:v>400</c:v>
                </c:pt>
                <c:pt idx="4973">
                  <c:v>450</c:v>
                </c:pt>
                <c:pt idx="4974">
                  <c:v>300</c:v>
                </c:pt>
                <c:pt idx="4975">
                  <c:v>200</c:v>
                </c:pt>
                <c:pt idx="4976">
                  <c:v>120</c:v>
                </c:pt>
                <c:pt idx="4977">
                  <c:v>200</c:v>
                </c:pt>
                <c:pt idx="4978">
                  <c:v>500</c:v>
                </c:pt>
                <c:pt idx="4979">
                  <c:v>200</c:v>
                </c:pt>
                <c:pt idx="4980">
                  <c:v>200</c:v>
                </c:pt>
                <c:pt idx="4981">
                  <c:v>200</c:v>
                </c:pt>
                <c:pt idx="4982">
                  <c:v>200</c:v>
                </c:pt>
                <c:pt idx="4983">
                  <c:v>500</c:v>
                </c:pt>
                <c:pt idx="4984">
                  <c:v>500</c:v>
                </c:pt>
                <c:pt idx="4985">
                  <c:v>650</c:v>
                </c:pt>
                <c:pt idx="4986">
                  <c:v>500</c:v>
                </c:pt>
                <c:pt idx="4987">
                  <c:v>200</c:v>
                </c:pt>
                <c:pt idx="4988">
                  <c:v>800</c:v>
                </c:pt>
                <c:pt idx="4989">
                  <c:v>600</c:v>
                </c:pt>
                <c:pt idx="4990">
                  <c:v>400</c:v>
                </c:pt>
                <c:pt idx="4991">
                  <c:v>150</c:v>
                </c:pt>
                <c:pt idx="4992">
                  <c:v>300</c:v>
                </c:pt>
                <c:pt idx="4993">
                  <c:v>200</c:v>
                </c:pt>
                <c:pt idx="4994">
                  <c:v>200</c:v>
                </c:pt>
                <c:pt idx="4995">
                  <c:v>250</c:v>
                </c:pt>
                <c:pt idx="4996">
                  <c:v>300</c:v>
                </c:pt>
                <c:pt idx="4997">
                  <c:v>300</c:v>
                </c:pt>
                <c:pt idx="4998">
                  <c:v>120</c:v>
                </c:pt>
                <c:pt idx="4999">
                  <c:v>150</c:v>
                </c:pt>
                <c:pt idx="5000">
                  <c:v>200</c:v>
                </c:pt>
                <c:pt idx="5001">
                  <c:v>500</c:v>
                </c:pt>
                <c:pt idx="5002">
                  <c:v>200</c:v>
                </c:pt>
                <c:pt idx="5003">
                  <c:v>300</c:v>
                </c:pt>
                <c:pt idx="5004">
                  <c:v>400</c:v>
                </c:pt>
                <c:pt idx="5005">
                  <c:v>250</c:v>
                </c:pt>
                <c:pt idx="5006">
                  <c:v>250</c:v>
                </c:pt>
                <c:pt idx="5007">
                  <c:v>300</c:v>
                </c:pt>
                <c:pt idx="5008">
                  <c:v>200</c:v>
                </c:pt>
                <c:pt idx="5009">
                  <c:v>150</c:v>
                </c:pt>
                <c:pt idx="5010">
                  <c:v>300</c:v>
                </c:pt>
                <c:pt idx="5011">
                  <c:v>200</c:v>
                </c:pt>
                <c:pt idx="5012">
                  <c:v>150</c:v>
                </c:pt>
                <c:pt idx="5013">
                  <c:v>250</c:v>
                </c:pt>
                <c:pt idx="5014">
                  <c:v>400</c:v>
                </c:pt>
                <c:pt idx="5015">
                  <c:v>450</c:v>
                </c:pt>
                <c:pt idx="5016">
                  <c:v>499</c:v>
                </c:pt>
                <c:pt idx="5017">
                  <c:v>200</c:v>
                </c:pt>
                <c:pt idx="5018">
                  <c:v>300</c:v>
                </c:pt>
                <c:pt idx="5019">
                  <c:v>200</c:v>
                </c:pt>
                <c:pt idx="5020">
                  <c:v>300</c:v>
                </c:pt>
                <c:pt idx="5021">
                  <c:v>300</c:v>
                </c:pt>
                <c:pt idx="5022">
                  <c:v>250</c:v>
                </c:pt>
                <c:pt idx="5023">
                  <c:v>150</c:v>
                </c:pt>
                <c:pt idx="5024">
                  <c:v>200</c:v>
                </c:pt>
                <c:pt idx="5025">
                  <c:v>300</c:v>
                </c:pt>
                <c:pt idx="5026">
                  <c:v>400</c:v>
                </c:pt>
                <c:pt idx="5027">
                  <c:v>100</c:v>
                </c:pt>
                <c:pt idx="5028">
                  <c:v>500</c:v>
                </c:pt>
                <c:pt idx="5029">
                  <c:v>200</c:v>
                </c:pt>
                <c:pt idx="5030">
                  <c:v>200</c:v>
                </c:pt>
                <c:pt idx="5031">
                  <c:v>200</c:v>
                </c:pt>
                <c:pt idx="5032">
                  <c:v>250</c:v>
                </c:pt>
                <c:pt idx="5033">
                  <c:v>500</c:v>
                </c:pt>
                <c:pt idx="5034">
                  <c:v>200</c:v>
                </c:pt>
                <c:pt idx="5035">
                  <c:v>300</c:v>
                </c:pt>
                <c:pt idx="5036">
                  <c:v>300</c:v>
                </c:pt>
                <c:pt idx="5037">
                  <c:v>150</c:v>
                </c:pt>
                <c:pt idx="5038">
                  <c:v>300</c:v>
                </c:pt>
                <c:pt idx="5039">
                  <c:v>300</c:v>
                </c:pt>
                <c:pt idx="5040">
                  <c:v>300</c:v>
                </c:pt>
                <c:pt idx="5041">
                  <c:v>300</c:v>
                </c:pt>
                <c:pt idx="5042">
                  <c:v>300</c:v>
                </c:pt>
                <c:pt idx="5043">
                  <c:v>300</c:v>
                </c:pt>
                <c:pt idx="5044">
                  <c:v>400</c:v>
                </c:pt>
                <c:pt idx="5045">
                  <c:v>400</c:v>
                </c:pt>
                <c:pt idx="5046">
                  <c:v>300</c:v>
                </c:pt>
                <c:pt idx="5047">
                  <c:v>500</c:v>
                </c:pt>
                <c:pt idx="5048">
                  <c:v>300</c:v>
                </c:pt>
                <c:pt idx="5049">
                  <c:v>200</c:v>
                </c:pt>
                <c:pt idx="5050">
                  <c:v>200</c:v>
                </c:pt>
                <c:pt idx="5051">
                  <c:v>500</c:v>
                </c:pt>
                <c:pt idx="5052">
                  <c:v>600</c:v>
                </c:pt>
                <c:pt idx="5053">
                  <c:v>200</c:v>
                </c:pt>
                <c:pt idx="5054">
                  <c:v>200</c:v>
                </c:pt>
                <c:pt idx="5055">
                  <c:v>200</c:v>
                </c:pt>
                <c:pt idx="5056">
                  <c:v>200</c:v>
                </c:pt>
                <c:pt idx="5057">
                  <c:v>400</c:v>
                </c:pt>
                <c:pt idx="5058">
                  <c:v>200</c:v>
                </c:pt>
                <c:pt idx="5059">
                  <c:v>250</c:v>
                </c:pt>
                <c:pt idx="5060">
                  <c:v>300</c:v>
                </c:pt>
                <c:pt idx="5061">
                  <c:v>300</c:v>
                </c:pt>
                <c:pt idx="5062">
                  <c:v>200</c:v>
                </c:pt>
                <c:pt idx="5063">
                  <c:v>200</c:v>
                </c:pt>
                <c:pt idx="5064">
                  <c:v>200</c:v>
                </c:pt>
                <c:pt idx="5065">
                  <c:v>350</c:v>
                </c:pt>
                <c:pt idx="5066">
                  <c:v>400</c:v>
                </c:pt>
                <c:pt idx="5067">
                  <c:v>500</c:v>
                </c:pt>
                <c:pt idx="5068">
                  <c:v>200</c:v>
                </c:pt>
                <c:pt idx="5069">
                  <c:v>300</c:v>
                </c:pt>
                <c:pt idx="5070">
                  <c:v>300</c:v>
                </c:pt>
                <c:pt idx="5071">
                  <c:v>300</c:v>
                </c:pt>
                <c:pt idx="5072">
                  <c:v>200</c:v>
                </c:pt>
                <c:pt idx="5073">
                  <c:v>300</c:v>
                </c:pt>
                <c:pt idx="5074">
                  <c:v>300</c:v>
                </c:pt>
                <c:pt idx="5075">
                  <c:v>200</c:v>
                </c:pt>
                <c:pt idx="5076">
                  <c:v>300</c:v>
                </c:pt>
                <c:pt idx="5077">
                  <c:v>400</c:v>
                </c:pt>
                <c:pt idx="5078">
                  <c:v>450</c:v>
                </c:pt>
                <c:pt idx="5079">
                  <c:v>450</c:v>
                </c:pt>
                <c:pt idx="5080">
                  <c:v>400</c:v>
                </c:pt>
                <c:pt idx="5081">
                  <c:v>900</c:v>
                </c:pt>
                <c:pt idx="5082">
                  <c:v>500</c:v>
                </c:pt>
                <c:pt idx="5083">
                  <c:v>300</c:v>
                </c:pt>
                <c:pt idx="5084">
                  <c:v>300</c:v>
                </c:pt>
                <c:pt idx="5085">
                  <c:v>200</c:v>
                </c:pt>
                <c:pt idx="5086">
                  <c:v>450</c:v>
                </c:pt>
                <c:pt idx="5087">
                  <c:v>200</c:v>
                </c:pt>
                <c:pt idx="5088">
                  <c:v>300</c:v>
                </c:pt>
                <c:pt idx="5089">
                  <c:v>400</c:v>
                </c:pt>
                <c:pt idx="5090">
                  <c:v>300</c:v>
                </c:pt>
                <c:pt idx="5091">
                  <c:v>200</c:v>
                </c:pt>
                <c:pt idx="5092">
                  <c:v>400</c:v>
                </c:pt>
                <c:pt idx="5093">
                  <c:v>300</c:v>
                </c:pt>
                <c:pt idx="5094">
                  <c:v>150</c:v>
                </c:pt>
                <c:pt idx="5095">
                  <c:v>400</c:v>
                </c:pt>
                <c:pt idx="5096">
                  <c:v>200</c:v>
                </c:pt>
                <c:pt idx="5097">
                  <c:v>300</c:v>
                </c:pt>
                <c:pt idx="5098">
                  <c:v>250</c:v>
                </c:pt>
                <c:pt idx="5099">
                  <c:v>200</c:v>
                </c:pt>
                <c:pt idx="5100">
                  <c:v>200</c:v>
                </c:pt>
                <c:pt idx="5101">
                  <c:v>400</c:v>
                </c:pt>
                <c:pt idx="5102">
                  <c:v>500</c:v>
                </c:pt>
                <c:pt idx="5103">
                  <c:v>250</c:v>
                </c:pt>
                <c:pt idx="5104">
                  <c:v>250</c:v>
                </c:pt>
                <c:pt idx="5105">
                  <c:v>250</c:v>
                </c:pt>
                <c:pt idx="5106">
                  <c:v>300</c:v>
                </c:pt>
                <c:pt idx="5107">
                  <c:v>300</c:v>
                </c:pt>
                <c:pt idx="5108">
                  <c:v>500</c:v>
                </c:pt>
                <c:pt idx="5109">
                  <c:v>400</c:v>
                </c:pt>
                <c:pt idx="5110">
                  <c:v>500</c:v>
                </c:pt>
                <c:pt idx="5111">
                  <c:v>200</c:v>
                </c:pt>
                <c:pt idx="5112">
                  <c:v>160</c:v>
                </c:pt>
                <c:pt idx="5113">
                  <c:v>400</c:v>
                </c:pt>
                <c:pt idx="5114">
                  <c:v>300</c:v>
                </c:pt>
                <c:pt idx="5115">
                  <c:v>300</c:v>
                </c:pt>
                <c:pt idx="5116">
                  <c:v>250</c:v>
                </c:pt>
                <c:pt idx="5117">
                  <c:v>200</c:v>
                </c:pt>
                <c:pt idx="5118">
                  <c:v>200</c:v>
                </c:pt>
                <c:pt idx="5119">
                  <c:v>350</c:v>
                </c:pt>
                <c:pt idx="5120">
                  <c:v>200</c:v>
                </c:pt>
                <c:pt idx="5121">
                  <c:v>48</c:v>
                </c:pt>
                <c:pt idx="5122">
                  <c:v>500</c:v>
                </c:pt>
                <c:pt idx="5123">
                  <c:v>300</c:v>
                </c:pt>
                <c:pt idx="5124">
                  <c:v>1200</c:v>
                </c:pt>
                <c:pt idx="5125">
                  <c:v>250</c:v>
                </c:pt>
                <c:pt idx="5126">
                  <c:v>500</c:v>
                </c:pt>
                <c:pt idx="5127">
                  <c:v>1000</c:v>
                </c:pt>
                <c:pt idx="5128">
                  <c:v>1000</c:v>
                </c:pt>
                <c:pt idx="5129">
                  <c:v>1000</c:v>
                </c:pt>
                <c:pt idx="5130">
                  <c:v>300</c:v>
                </c:pt>
                <c:pt idx="5131">
                  <c:v>600</c:v>
                </c:pt>
                <c:pt idx="5132">
                  <c:v>300</c:v>
                </c:pt>
                <c:pt idx="5133">
                  <c:v>300</c:v>
                </c:pt>
                <c:pt idx="5134">
                  <c:v>400</c:v>
                </c:pt>
                <c:pt idx="5135">
                  <c:v>500</c:v>
                </c:pt>
                <c:pt idx="5136">
                  <c:v>200</c:v>
                </c:pt>
                <c:pt idx="5137">
                  <c:v>150</c:v>
                </c:pt>
                <c:pt idx="5138">
                  <c:v>200</c:v>
                </c:pt>
                <c:pt idx="5139">
                  <c:v>250</c:v>
                </c:pt>
                <c:pt idx="5140">
                  <c:v>300</c:v>
                </c:pt>
                <c:pt idx="5141">
                  <c:v>500</c:v>
                </c:pt>
                <c:pt idx="5142">
                  <c:v>600</c:v>
                </c:pt>
                <c:pt idx="5143">
                  <c:v>300</c:v>
                </c:pt>
                <c:pt idx="5144">
                  <c:v>200</c:v>
                </c:pt>
                <c:pt idx="5145">
                  <c:v>300</c:v>
                </c:pt>
                <c:pt idx="5146">
                  <c:v>150</c:v>
                </c:pt>
                <c:pt idx="5147">
                  <c:v>300</c:v>
                </c:pt>
                <c:pt idx="5148">
                  <c:v>300</c:v>
                </c:pt>
                <c:pt idx="5149">
                  <c:v>300</c:v>
                </c:pt>
                <c:pt idx="5150">
                  <c:v>400</c:v>
                </c:pt>
                <c:pt idx="5151">
                  <c:v>250</c:v>
                </c:pt>
                <c:pt idx="5152">
                  <c:v>300</c:v>
                </c:pt>
                <c:pt idx="5153">
                  <c:v>300</c:v>
                </c:pt>
                <c:pt idx="5154">
                  <c:v>150</c:v>
                </c:pt>
                <c:pt idx="5155">
                  <c:v>200</c:v>
                </c:pt>
                <c:pt idx="5156">
                  <c:v>200</c:v>
                </c:pt>
                <c:pt idx="5157">
                  <c:v>250</c:v>
                </c:pt>
                <c:pt idx="5158">
                  <c:v>100</c:v>
                </c:pt>
                <c:pt idx="5159">
                  <c:v>300</c:v>
                </c:pt>
                <c:pt idx="5160">
                  <c:v>200</c:v>
                </c:pt>
                <c:pt idx="5161">
                  <c:v>400</c:v>
                </c:pt>
                <c:pt idx="5162">
                  <c:v>200</c:v>
                </c:pt>
                <c:pt idx="5163">
                  <c:v>400</c:v>
                </c:pt>
                <c:pt idx="5164">
                  <c:v>400</c:v>
                </c:pt>
                <c:pt idx="5165">
                  <c:v>200</c:v>
                </c:pt>
                <c:pt idx="5166">
                  <c:v>300</c:v>
                </c:pt>
                <c:pt idx="5167">
                  <c:v>400</c:v>
                </c:pt>
                <c:pt idx="5168">
                  <c:v>300</c:v>
                </c:pt>
                <c:pt idx="5169">
                  <c:v>200</c:v>
                </c:pt>
                <c:pt idx="5170">
                  <c:v>200</c:v>
                </c:pt>
                <c:pt idx="5171">
                  <c:v>300</c:v>
                </c:pt>
                <c:pt idx="5172">
                  <c:v>200</c:v>
                </c:pt>
                <c:pt idx="5173">
                  <c:v>200</c:v>
                </c:pt>
                <c:pt idx="5174">
                  <c:v>200</c:v>
                </c:pt>
                <c:pt idx="5175">
                  <c:v>300</c:v>
                </c:pt>
                <c:pt idx="5176">
                  <c:v>300</c:v>
                </c:pt>
                <c:pt idx="5177">
                  <c:v>250</c:v>
                </c:pt>
                <c:pt idx="5178">
                  <c:v>200</c:v>
                </c:pt>
                <c:pt idx="5179">
                  <c:v>100</c:v>
                </c:pt>
                <c:pt idx="5180">
                  <c:v>500</c:v>
                </c:pt>
                <c:pt idx="5181">
                  <c:v>350</c:v>
                </c:pt>
                <c:pt idx="5182">
                  <c:v>100</c:v>
                </c:pt>
                <c:pt idx="5183">
                  <c:v>1000</c:v>
                </c:pt>
                <c:pt idx="5184">
                  <c:v>200</c:v>
                </c:pt>
                <c:pt idx="5185">
                  <c:v>400</c:v>
                </c:pt>
                <c:pt idx="5186">
                  <c:v>350</c:v>
                </c:pt>
                <c:pt idx="5187">
                  <c:v>300</c:v>
                </c:pt>
                <c:pt idx="5188">
                  <c:v>800</c:v>
                </c:pt>
                <c:pt idx="5189">
                  <c:v>250</c:v>
                </c:pt>
                <c:pt idx="5190">
                  <c:v>300</c:v>
                </c:pt>
                <c:pt idx="5191">
                  <c:v>300</c:v>
                </c:pt>
                <c:pt idx="5192">
                  <c:v>250</c:v>
                </c:pt>
                <c:pt idx="5193">
                  <c:v>1200</c:v>
                </c:pt>
                <c:pt idx="5194">
                  <c:v>300</c:v>
                </c:pt>
                <c:pt idx="5195">
                  <c:v>300</c:v>
                </c:pt>
                <c:pt idx="5196">
                  <c:v>200</c:v>
                </c:pt>
                <c:pt idx="5197">
                  <c:v>200</c:v>
                </c:pt>
                <c:pt idx="5198">
                  <c:v>800</c:v>
                </c:pt>
                <c:pt idx="5199">
                  <c:v>300</c:v>
                </c:pt>
                <c:pt idx="5200">
                  <c:v>400</c:v>
                </c:pt>
                <c:pt idx="5201">
                  <c:v>250</c:v>
                </c:pt>
                <c:pt idx="5202">
                  <c:v>300</c:v>
                </c:pt>
                <c:pt idx="5203">
                  <c:v>200</c:v>
                </c:pt>
                <c:pt idx="5204">
                  <c:v>230</c:v>
                </c:pt>
                <c:pt idx="5205">
                  <c:v>200</c:v>
                </c:pt>
                <c:pt idx="5206">
                  <c:v>300</c:v>
                </c:pt>
                <c:pt idx="5207">
                  <c:v>200</c:v>
                </c:pt>
                <c:pt idx="5208">
                  <c:v>200</c:v>
                </c:pt>
                <c:pt idx="5209">
                  <c:v>200</c:v>
                </c:pt>
                <c:pt idx="5210">
                  <c:v>300</c:v>
                </c:pt>
                <c:pt idx="5211">
                  <c:v>100</c:v>
                </c:pt>
                <c:pt idx="5212">
                  <c:v>400</c:v>
                </c:pt>
                <c:pt idx="5213">
                  <c:v>300</c:v>
                </c:pt>
                <c:pt idx="5214">
                  <c:v>350</c:v>
                </c:pt>
                <c:pt idx="5215">
                  <c:v>200</c:v>
                </c:pt>
                <c:pt idx="5216">
                  <c:v>250</c:v>
                </c:pt>
                <c:pt idx="5217">
                  <c:v>250</c:v>
                </c:pt>
                <c:pt idx="5218">
                  <c:v>200</c:v>
                </c:pt>
                <c:pt idx="5219">
                  <c:v>300</c:v>
                </c:pt>
                <c:pt idx="5220">
                  <c:v>300</c:v>
                </c:pt>
                <c:pt idx="5221">
                  <c:v>400</c:v>
                </c:pt>
                <c:pt idx="5222">
                  <c:v>1000</c:v>
                </c:pt>
                <c:pt idx="5223">
                  <c:v>1000</c:v>
                </c:pt>
                <c:pt idx="5224">
                  <c:v>400</c:v>
                </c:pt>
                <c:pt idx="5225">
                  <c:v>300</c:v>
                </c:pt>
                <c:pt idx="5226">
                  <c:v>400</c:v>
                </c:pt>
                <c:pt idx="5227">
                  <c:v>900</c:v>
                </c:pt>
                <c:pt idx="5228">
                  <c:v>300</c:v>
                </c:pt>
                <c:pt idx="5229">
                  <c:v>400</c:v>
                </c:pt>
                <c:pt idx="5230">
                  <c:v>1000</c:v>
                </c:pt>
                <c:pt idx="5231">
                  <c:v>300</c:v>
                </c:pt>
                <c:pt idx="5232">
                  <c:v>600</c:v>
                </c:pt>
                <c:pt idx="5233">
                  <c:v>250</c:v>
                </c:pt>
                <c:pt idx="5234">
                  <c:v>200</c:v>
                </c:pt>
                <c:pt idx="5235">
                  <c:v>350</c:v>
                </c:pt>
                <c:pt idx="5236">
                  <c:v>200</c:v>
                </c:pt>
                <c:pt idx="5237">
                  <c:v>300</c:v>
                </c:pt>
                <c:pt idx="5238">
                  <c:v>300</c:v>
                </c:pt>
                <c:pt idx="5239">
                  <c:v>600</c:v>
                </c:pt>
                <c:pt idx="5240">
                  <c:v>120</c:v>
                </c:pt>
                <c:pt idx="5241">
                  <c:v>200</c:v>
                </c:pt>
                <c:pt idx="5242">
                  <c:v>200</c:v>
                </c:pt>
                <c:pt idx="5243">
                  <c:v>300</c:v>
                </c:pt>
                <c:pt idx="5244">
                  <c:v>250</c:v>
                </c:pt>
                <c:pt idx="5245">
                  <c:v>200</c:v>
                </c:pt>
                <c:pt idx="5246">
                  <c:v>250</c:v>
                </c:pt>
                <c:pt idx="5247">
                  <c:v>300</c:v>
                </c:pt>
                <c:pt idx="5248">
                  <c:v>700</c:v>
                </c:pt>
                <c:pt idx="5249">
                  <c:v>200</c:v>
                </c:pt>
                <c:pt idx="5250">
                  <c:v>200</c:v>
                </c:pt>
                <c:pt idx="5251">
                  <c:v>150</c:v>
                </c:pt>
                <c:pt idx="5252">
                  <c:v>200</c:v>
                </c:pt>
                <c:pt idx="5253">
                  <c:v>250</c:v>
                </c:pt>
                <c:pt idx="5254">
                  <c:v>300</c:v>
                </c:pt>
                <c:pt idx="5255">
                  <c:v>400</c:v>
                </c:pt>
                <c:pt idx="5256">
                  <c:v>400</c:v>
                </c:pt>
                <c:pt idx="5257">
                  <c:v>200</c:v>
                </c:pt>
                <c:pt idx="5258">
                  <c:v>250</c:v>
                </c:pt>
                <c:pt idx="5259">
                  <c:v>300</c:v>
                </c:pt>
                <c:pt idx="5260">
                  <c:v>300</c:v>
                </c:pt>
                <c:pt idx="5261">
                  <c:v>200</c:v>
                </c:pt>
                <c:pt idx="5262">
                  <c:v>300</c:v>
                </c:pt>
                <c:pt idx="5263">
                  <c:v>200</c:v>
                </c:pt>
                <c:pt idx="5264">
                  <c:v>300</c:v>
                </c:pt>
                <c:pt idx="5265">
                  <c:v>750</c:v>
                </c:pt>
                <c:pt idx="5266">
                  <c:v>150</c:v>
                </c:pt>
                <c:pt idx="5267">
                  <c:v>200</c:v>
                </c:pt>
                <c:pt idx="5268">
                  <c:v>700</c:v>
                </c:pt>
                <c:pt idx="5269">
                  <c:v>300</c:v>
                </c:pt>
                <c:pt idx="5270">
                  <c:v>400</c:v>
                </c:pt>
                <c:pt idx="5271">
                  <c:v>150</c:v>
                </c:pt>
                <c:pt idx="5272">
                  <c:v>300</c:v>
                </c:pt>
                <c:pt idx="5273">
                  <c:v>300</c:v>
                </c:pt>
                <c:pt idx="5274">
                  <c:v>700</c:v>
                </c:pt>
                <c:pt idx="5275">
                  <c:v>300</c:v>
                </c:pt>
                <c:pt idx="5276">
                  <c:v>200</c:v>
                </c:pt>
                <c:pt idx="5277">
                  <c:v>150</c:v>
                </c:pt>
                <c:pt idx="5278">
                  <c:v>200</c:v>
                </c:pt>
                <c:pt idx="5279">
                  <c:v>500</c:v>
                </c:pt>
                <c:pt idx="5280">
                  <c:v>250</c:v>
                </c:pt>
                <c:pt idx="5281">
                  <c:v>250</c:v>
                </c:pt>
                <c:pt idx="5282">
                  <c:v>300</c:v>
                </c:pt>
                <c:pt idx="5283">
                  <c:v>400</c:v>
                </c:pt>
                <c:pt idx="5284">
                  <c:v>350</c:v>
                </c:pt>
                <c:pt idx="5285">
                  <c:v>200</c:v>
                </c:pt>
                <c:pt idx="5286">
                  <c:v>250</c:v>
                </c:pt>
                <c:pt idx="5287">
                  <c:v>150</c:v>
                </c:pt>
                <c:pt idx="5288">
                  <c:v>200</c:v>
                </c:pt>
                <c:pt idx="5289">
                  <c:v>200</c:v>
                </c:pt>
                <c:pt idx="5290">
                  <c:v>100</c:v>
                </c:pt>
                <c:pt idx="5291">
                  <c:v>300</c:v>
                </c:pt>
                <c:pt idx="5292">
                  <c:v>250</c:v>
                </c:pt>
                <c:pt idx="5293">
                  <c:v>400</c:v>
                </c:pt>
                <c:pt idx="5294">
                  <c:v>400</c:v>
                </c:pt>
                <c:pt idx="5295">
                  <c:v>400</c:v>
                </c:pt>
                <c:pt idx="5296">
                  <c:v>100</c:v>
                </c:pt>
                <c:pt idx="5297">
                  <c:v>1000</c:v>
                </c:pt>
                <c:pt idx="5298">
                  <c:v>50</c:v>
                </c:pt>
                <c:pt idx="5299">
                  <c:v>400</c:v>
                </c:pt>
                <c:pt idx="5300">
                  <c:v>300</c:v>
                </c:pt>
                <c:pt idx="5301">
                  <c:v>200</c:v>
                </c:pt>
                <c:pt idx="5302">
                  <c:v>400</c:v>
                </c:pt>
                <c:pt idx="5303">
                  <c:v>1500</c:v>
                </c:pt>
                <c:pt idx="5304">
                  <c:v>500</c:v>
                </c:pt>
                <c:pt idx="5305">
                  <c:v>500</c:v>
                </c:pt>
                <c:pt idx="5306">
                  <c:v>250</c:v>
                </c:pt>
                <c:pt idx="5307">
                  <c:v>350</c:v>
                </c:pt>
                <c:pt idx="5308">
                  <c:v>150</c:v>
                </c:pt>
                <c:pt idx="5309">
                  <c:v>700</c:v>
                </c:pt>
                <c:pt idx="5310">
                  <c:v>100</c:v>
                </c:pt>
                <c:pt idx="5311">
                  <c:v>100</c:v>
                </c:pt>
                <c:pt idx="5312">
                  <c:v>100</c:v>
                </c:pt>
                <c:pt idx="5313">
                  <c:v>100</c:v>
                </c:pt>
                <c:pt idx="5314">
                  <c:v>300</c:v>
                </c:pt>
                <c:pt idx="5315">
                  <c:v>400</c:v>
                </c:pt>
                <c:pt idx="5316">
                  <c:v>200</c:v>
                </c:pt>
                <c:pt idx="5317">
                  <c:v>400</c:v>
                </c:pt>
                <c:pt idx="5318">
                  <c:v>400</c:v>
                </c:pt>
                <c:pt idx="5319">
                  <c:v>200</c:v>
                </c:pt>
                <c:pt idx="5320">
                  <c:v>300</c:v>
                </c:pt>
                <c:pt idx="5321">
                  <c:v>700</c:v>
                </c:pt>
                <c:pt idx="5322">
                  <c:v>200</c:v>
                </c:pt>
                <c:pt idx="5323">
                  <c:v>200</c:v>
                </c:pt>
                <c:pt idx="5324">
                  <c:v>300</c:v>
                </c:pt>
                <c:pt idx="5325">
                  <c:v>300</c:v>
                </c:pt>
                <c:pt idx="5326">
                  <c:v>100</c:v>
                </c:pt>
                <c:pt idx="5327">
                  <c:v>100</c:v>
                </c:pt>
                <c:pt idx="5328">
                  <c:v>100</c:v>
                </c:pt>
                <c:pt idx="5329">
                  <c:v>300</c:v>
                </c:pt>
                <c:pt idx="5330">
                  <c:v>200</c:v>
                </c:pt>
                <c:pt idx="5331">
                  <c:v>300</c:v>
                </c:pt>
                <c:pt idx="5332">
                  <c:v>100</c:v>
                </c:pt>
                <c:pt idx="5333">
                  <c:v>600</c:v>
                </c:pt>
                <c:pt idx="5334">
                  <c:v>250</c:v>
                </c:pt>
                <c:pt idx="5335">
                  <c:v>100</c:v>
                </c:pt>
                <c:pt idx="5336">
                  <c:v>200</c:v>
                </c:pt>
                <c:pt idx="5337">
                  <c:v>400</c:v>
                </c:pt>
                <c:pt idx="5338">
                  <c:v>200</c:v>
                </c:pt>
                <c:pt idx="5339">
                  <c:v>200</c:v>
                </c:pt>
                <c:pt idx="5340">
                  <c:v>300</c:v>
                </c:pt>
                <c:pt idx="5341">
                  <c:v>100</c:v>
                </c:pt>
                <c:pt idx="5342">
                  <c:v>300</c:v>
                </c:pt>
                <c:pt idx="5343">
                  <c:v>400</c:v>
                </c:pt>
                <c:pt idx="5344">
                  <c:v>200</c:v>
                </c:pt>
                <c:pt idx="5345">
                  <c:v>200</c:v>
                </c:pt>
                <c:pt idx="5346">
                  <c:v>200</c:v>
                </c:pt>
                <c:pt idx="5347">
                  <c:v>250</c:v>
                </c:pt>
                <c:pt idx="5348">
                  <c:v>600</c:v>
                </c:pt>
                <c:pt idx="5349">
                  <c:v>80</c:v>
                </c:pt>
                <c:pt idx="5350">
                  <c:v>250</c:v>
                </c:pt>
                <c:pt idx="5351">
                  <c:v>399</c:v>
                </c:pt>
                <c:pt idx="5352">
                  <c:v>100</c:v>
                </c:pt>
                <c:pt idx="5353">
                  <c:v>300</c:v>
                </c:pt>
                <c:pt idx="5354">
                  <c:v>150</c:v>
                </c:pt>
                <c:pt idx="5355">
                  <c:v>300</c:v>
                </c:pt>
                <c:pt idx="5356">
                  <c:v>300</c:v>
                </c:pt>
                <c:pt idx="5357">
                  <c:v>99</c:v>
                </c:pt>
                <c:pt idx="5358">
                  <c:v>190</c:v>
                </c:pt>
                <c:pt idx="5359">
                  <c:v>300</c:v>
                </c:pt>
                <c:pt idx="5360">
                  <c:v>180</c:v>
                </c:pt>
                <c:pt idx="5361">
                  <c:v>800</c:v>
                </c:pt>
                <c:pt idx="5362">
                  <c:v>300</c:v>
                </c:pt>
                <c:pt idx="5363">
                  <c:v>400</c:v>
                </c:pt>
                <c:pt idx="5364">
                  <c:v>650</c:v>
                </c:pt>
                <c:pt idx="5365">
                  <c:v>500</c:v>
                </c:pt>
                <c:pt idx="5366">
                  <c:v>300</c:v>
                </c:pt>
                <c:pt idx="5367">
                  <c:v>500</c:v>
                </c:pt>
                <c:pt idx="5368">
                  <c:v>350</c:v>
                </c:pt>
                <c:pt idx="5369">
                  <c:v>200</c:v>
                </c:pt>
                <c:pt idx="5370">
                  <c:v>100</c:v>
                </c:pt>
                <c:pt idx="5371">
                  <c:v>250</c:v>
                </c:pt>
                <c:pt idx="5372">
                  <c:v>250</c:v>
                </c:pt>
                <c:pt idx="5373">
                  <c:v>300</c:v>
                </c:pt>
                <c:pt idx="5374">
                  <c:v>400</c:v>
                </c:pt>
                <c:pt idx="5375">
                  <c:v>200</c:v>
                </c:pt>
                <c:pt idx="5376">
                  <c:v>200</c:v>
                </c:pt>
                <c:pt idx="5377">
                  <c:v>400</c:v>
                </c:pt>
                <c:pt idx="5378">
                  <c:v>250</c:v>
                </c:pt>
                <c:pt idx="5379">
                  <c:v>400</c:v>
                </c:pt>
                <c:pt idx="5380">
                  <c:v>400</c:v>
                </c:pt>
                <c:pt idx="5381">
                  <c:v>400</c:v>
                </c:pt>
                <c:pt idx="5382">
                  <c:v>400</c:v>
                </c:pt>
                <c:pt idx="5383">
                  <c:v>600</c:v>
                </c:pt>
                <c:pt idx="5384">
                  <c:v>200</c:v>
                </c:pt>
                <c:pt idx="5385">
                  <c:v>800</c:v>
                </c:pt>
                <c:pt idx="5386">
                  <c:v>200</c:v>
                </c:pt>
                <c:pt idx="5387">
                  <c:v>250</c:v>
                </c:pt>
                <c:pt idx="5388">
                  <c:v>350</c:v>
                </c:pt>
                <c:pt idx="5389">
                  <c:v>300</c:v>
                </c:pt>
                <c:pt idx="5390">
                  <c:v>500</c:v>
                </c:pt>
                <c:pt idx="5391">
                  <c:v>300</c:v>
                </c:pt>
                <c:pt idx="5392">
                  <c:v>300</c:v>
                </c:pt>
                <c:pt idx="5393">
                  <c:v>200</c:v>
                </c:pt>
                <c:pt idx="5394">
                  <c:v>100</c:v>
                </c:pt>
                <c:pt idx="5395">
                  <c:v>600</c:v>
                </c:pt>
                <c:pt idx="5396">
                  <c:v>200</c:v>
                </c:pt>
                <c:pt idx="5397">
                  <c:v>300</c:v>
                </c:pt>
                <c:pt idx="5398">
                  <c:v>250</c:v>
                </c:pt>
                <c:pt idx="5399">
                  <c:v>200</c:v>
                </c:pt>
                <c:pt idx="5400">
                  <c:v>300</c:v>
                </c:pt>
                <c:pt idx="5401">
                  <c:v>350</c:v>
                </c:pt>
                <c:pt idx="5402">
                  <c:v>300</c:v>
                </c:pt>
                <c:pt idx="5403">
                  <c:v>350</c:v>
                </c:pt>
                <c:pt idx="5404">
                  <c:v>200</c:v>
                </c:pt>
                <c:pt idx="5405">
                  <c:v>300</c:v>
                </c:pt>
                <c:pt idx="5406">
                  <c:v>300</c:v>
                </c:pt>
                <c:pt idx="5407">
                  <c:v>200</c:v>
                </c:pt>
                <c:pt idx="5408">
                  <c:v>250</c:v>
                </c:pt>
                <c:pt idx="5409">
                  <c:v>500</c:v>
                </c:pt>
                <c:pt idx="5410">
                  <c:v>200</c:v>
                </c:pt>
                <c:pt idx="5411">
                  <c:v>200</c:v>
                </c:pt>
                <c:pt idx="5412">
                  <c:v>200</c:v>
                </c:pt>
                <c:pt idx="5413">
                  <c:v>250</c:v>
                </c:pt>
                <c:pt idx="5414">
                  <c:v>200</c:v>
                </c:pt>
                <c:pt idx="5415">
                  <c:v>350</c:v>
                </c:pt>
                <c:pt idx="5416">
                  <c:v>250</c:v>
                </c:pt>
                <c:pt idx="5417">
                  <c:v>300</c:v>
                </c:pt>
                <c:pt idx="5418">
                  <c:v>600</c:v>
                </c:pt>
                <c:pt idx="5419">
                  <c:v>150</c:v>
                </c:pt>
                <c:pt idx="5420">
                  <c:v>350</c:v>
                </c:pt>
                <c:pt idx="5421">
                  <c:v>1000</c:v>
                </c:pt>
                <c:pt idx="5422">
                  <c:v>250</c:v>
                </c:pt>
                <c:pt idx="5423">
                  <c:v>300</c:v>
                </c:pt>
                <c:pt idx="5424">
                  <c:v>400</c:v>
                </c:pt>
                <c:pt idx="5425">
                  <c:v>300</c:v>
                </c:pt>
                <c:pt idx="5426">
                  <c:v>200</c:v>
                </c:pt>
                <c:pt idx="5427">
                  <c:v>100</c:v>
                </c:pt>
                <c:pt idx="5428">
                  <c:v>250</c:v>
                </c:pt>
                <c:pt idx="5429">
                  <c:v>200</c:v>
                </c:pt>
                <c:pt idx="5430">
                  <c:v>300</c:v>
                </c:pt>
                <c:pt idx="5431">
                  <c:v>200</c:v>
                </c:pt>
                <c:pt idx="5432">
                  <c:v>200</c:v>
                </c:pt>
                <c:pt idx="5433">
                  <c:v>200</c:v>
                </c:pt>
                <c:pt idx="5434">
                  <c:v>300</c:v>
                </c:pt>
                <c:pt idx="5435">
                  <c:v>250</c:v>
                </c:pt>
                <c:pt idx="5436">
                  <c:v>250</c:v>
                </c:pt>
                <c:pt idx="5437">
                  <c:v>250</c:v>
                </c:pt>
                <c:pt idx="5438">
                  <c:v>350</c:v>
                </c:pt>
                <c:pt idx="5439">
                  <c:v>300</c:v>
                </c:pt>
                <c:pt idx="5440">
                  <c:v>900</c:v>
                </c:pt>
                <c:pt idx="5441">
                  <c:v>300</c:v>
                </c:pt>
                <c:pt idx="5442">
                  <c:v>200</c:v>
                </c:pt>
                <c:pt idx="5443">
                  <c:v>300</c:v>
                </c:pt>
                <c:pt idx="5444">
                  <c:v>300</c:v>
                </c:pt>
                <c:pt idx="5445">
                  <c:v>300</c:v>
                </c:pt>
                <c:pt idx="5446">
                  <c:v>200</c:v>
                </c:pt>
                <c:pt idx="5447">
                  <c:v>99</c:v>
                </c:pt>
                <c:pt idx="5448">
                  <c:v>300</c:v>
                </c:pt>
                <c:pt idx="5449">
                  <c:v>350</c:v>
                </c:pt>
                <c:pt idx="5450">
                  <c:v>300</c:v>
                </c:pt>
                <c:pt idx="5451">
                  <c:v>200</c:v>
                </c:pt>
                <c:pt idx="5452">
                  <c:v>200</c:v>
                </c:pt>
                <c:pt idx="5453">
                  <c:v>300</c:v>
                </c:pt>
                <c:pt idx="5454">
                  <c:v>300</c:v>
                </c:pt>
                <c:pt idx="5455">
                  <c:v>500</c:v>
                </c:pt>
                <c:pt idx="5456">
                  <c:v>350</c:v>
                </c:pt>
                <c:pt idx="5457">
                  <c:v>500</c:v>
                </c:pt>
                <c:pt idx="5458">
                  <c:v>300</c:v>
                </c:pt>
                <c:pt idx="5459">
                  <c:v>250</c:v>
                </c:pt>
                <c:pt idx="5460">
                  <c:v>300</c:v>
                </c:pt>
                <c:pt idx="5461">
                  <c:v>300</c:v>
                </c:pt>
                <c:pt idx="5462">
                  <c:v>400</c:v>
                </c:pt>
                <c:pt idx="5463">
                  <c:v>300</c:v>
                </c:pt>
                <c:pt idx="5464">
                  <c:v>200</c:v>
                </c:pt>
                <c:pt idx="5465">
                  <c:v>300</c:v>
                </c:pt>
                <c:pt idx="5466">
                  <c:v>200</c:v>
                </c:pt>
                <c:pt idx="5467">
                  <c:v>300</c:v>
                </c:pt>
                <c:pt idx="5468">
                  <c:v>120</c:v>
                </c:pt>
                <c:pt idx="5469">
                  <c:v>450</c:v>
                </c:pt>
                <c:pt idx="5470">
                  <c:v>200</c:v>
                </c:pt>
                <c:pt idx="5471">
                  <c:v>250</c:v>
                </c:pt>
                <c:pt idx="5472">
                  <c:v>300</c:v>
                </c:pt>
                <c:pt idx="5473">
                  <c:v>300</c:v>
                </c:pt>
                <c:pt idx="5474">
                  <c:v>300</c:v>
                </c:pt>
                <c:pt idx="5475">
                  <c:v>500</c:v>
                </c:pt>
                <c:pt idx="5476">
                  <c:v>400</c:v>
                </c:pt>
                <c:pt idx="5477">
                  <c:v>200</c:v>
                </c:pt>
                <c:pt idx="5478">
                  <c:v>200</c:v>
                </c:pt>
                <c:pt idx="5479">
                  <c:v>250</c:v>
                </c:pt>
                <c:pt idx="5480">
                  <c:v>200</c:v>
                </c:pt>
                <c:pt idx="5481">
                  <c:v>1000</c:v>
                </c:pt>
                <c:pt idx="5482">
                  <c:v>900</c:v>
                </c:pt>
                <c:pt idx="5483">
                  <c:v>200</c:v>
                </c:pt>
                <c:pt idx="5484">
                  <c:v>200</c:v>
                </c:pt>
                <c:pt idx="5485">
                  <c:v>400</c:v>
                </c:pt>
                <c:pt idx="5486">
                  <c:v>450</c:v>
                </c:pt>
                <c:pt idx="5487">
                  <c:v>450</c:v>
                </c:pt>
                <c:pt idx="5488">
                  <c:v>300</c:v>
                </c:pt>
                <c:pt idx="5489">
                  <c:v>500</c:v>
                </c:pt>
                <c:pt idx="5490">
                  <c:v>500</c:v>
                </c:pt>
                <c:pt idx="5491">
                  <c:v>200</c:v>
                </c:pt>
                <c:pt idx="5492">
                  <c:v>550</c:v>
                </c:pt>
                <c:pt idx="5493">
                  <c:v>275</c:v>
                </c:pt>
                <c:pt idx="5494">
                  <c:v>150</c:v>
                </c:pt>
                <c:pt idx="5495">
                  <c:v>300</c:v>
                </c:pt>
                <c:pt idx="5496">
                  <c:v>350</c:v>
                </c:pt>
                <c:pt idx="5497">
                  <c:v>400</c:v>
                </c:pt>
                <c:pt idx="5498">
                  <c:v>450</c:v>
                </c:pt>
                <c:pt idx="5499">
                  <c:v>200</c:v>
                </c:pt>
                <c:pt idx="5500">
                  <c:v>200</c:v>
                </c:pt>
                <c:pt idx="5501">
                  <c:v>500</c:v>
                </c:pt>
                <c:pt idx="5502">
                  <c:v>400</c:v>
                </c:pt>
                <c:pt idx="5503">
                  <c:v>400</c:v>
                </c:pt>
                <c:pt idx="5504">
                  <c:v>200</c:v>
                </c:pt>
                <c:pt idx="5505">
                  <c:v>300</c:v>
                </c:pt>
                <c:pt idx="5506">
                  <c:v>1000</c:v>
                </c:pt>
                <c:pt idx="5507">
                  <c:v>300</c:v>
                </c:pt>
                <c:pt idx="5508">
                  <c:v>1000</c:v>
                </c:pt>
                <c:pt idx="5509">
                  <c:v>350</c:v>
                </c:pt>
                <c:pt idx="5510">
                  <c:v>300</c:v>
                </c:pt>
                <c:pt idx="5511">
                  <c:v>300</c:v>
                </c:pt>
                <c:pt idx="5512">
                  <c:v>300</c:v>
                </c:pt>
                <c:pt idx="5513">
                  <c:v>300</c:v>
                </c:pt>
                <c:pt idx="5514">
                  <c:v>300</c:v>
                </c:pt>
                <c:pt idx="5515">
                  <c:v>100</c:v>
                </c:pt>
                <c:pt idx="5516">
                  <c:v>100</c:v>
                </c:pt>
                <c:pt idx="5517">
                  <c:v>100</c:v>
                </c:pt>
                <c:pt idx="5518">
                  <c:v>100</c:v>
                </c:pt>
                <c:pt idx="5519">
                  <c:v>100</c:v>
                </c:pt>
                <c:pt idx="5520">
                  <c:v>300</c:v>
                </c:pt>
                <c:pt idx="5521">
                  <c:v>400</c:v>
                </c:pt>
                <c:pt idx="5522">
                  <c:v>150</c:v>
                </c:pt>
                <c:pt idx="5523">
                  <c:v>1200</c:v>
                </c:pt>
                <c:pt idx="5524">
                  <c:v>750</c:v>
                </c:pt>
                <c:pt idx="5525">
                  <c:v>1000</c:v>
                </c:pt>
                <c:pt idx="5526">
                  <c:v>200</c:v>
                </c:pt>
                <c:pt idx="5527">
                  <c:v>250</c:v>
                </c:pt>
                <c:pt idx="5528">
                  <c:v>250</c:v>
                </c:pt>
                <c:pt idx="5529">
                  <c:v>250</c:v>
                </c:pt>
                <c:pt idx="5530">
                  <c:v>350</c:v>
                </c:pt>
                <c:pt idx="5531">
                  <c:v>300</c:v>
                </c:pt>
                <c:pt idx="5532">
                  <c:v>100</c:v>
                </c:pt>
                <c:pt idx="5533">
                  <c:v>300</c:v>
                </c:pt>
                <c:pt idx="5534">
                  <c:v>200</c:v>
                </c:pt>
                <c:pt idx="5535">
                  <c:v>100</c:v>
                </c:pt>
                <c:pt idx="5536">
                  <c:v>100</c:v>
                </c:pt>
                <c:pt idx="5537">
                  <c:v>100</c:v>
                </c:pt>
                <c:pt idx="5538">
                  <c:v>100</c:v>
                </c:pt>
                <c:pt idx="5539">
                  <c:v>200</c:v>
                </c:pt>
                <c:pt idx="5540">
                  <c:v>250</c:v>
                </c:pt>
                <c:pt idx="5541">
                  <c:v>200</c:v>
                </c:pt>
                <c:pt idx="5542">
                  <c:v>300</c:v>
                </c:pt>
                <c:pt idx="5543">
                  <c:v>180</c:v>
                </c:pt>
                <c:pt idx="5544">
                  <c:v>350</c:v>
                </c:pt>
                <c:pt idx="5545">
                  <c:v>100</c:v>
                </c:pt>
                <c:pt idx="5546">
                  <c:v>200</c:v>
                </c:pt>
                <c:pt idx="5547">
                  <c:v>300</c:v>
                </c:pt>
                <c:pt idx="5548">
                  <c:v>800</c:v>
                </c:pt>
                <c:pt idx="5549">
                  <c:v>300</c:v>
                </c:pt>
                <c:pt idx="5550">
                  <c:v>400</c:v>
                </c:pt>
                <c:pt idx="5551">
                  <c:v>300</c:v>
                </c:pt>
                <c:pt idx="5552">
                  <c:v>600</c:v>
                </c:pt>
                <c:pt idx="5553">
                  <c:v>160</c:v>
                </c:pt>
                <c:pt idx="5554">
                  <c:v>400</c:v>
                </c:pt>
                <c:pt idx="5555">
                  <c:v>500</c:v>
                </c:pt>
                <c:pt idx="5556">
                  <c:v>120</c:v>
                </c:pt>
                <c:pt idx="5557">
                  <c:v>500</c:v>
                </c:pt>
                <c:pt idx="5558">
                  <c:v>99</c:v>
                </c:pt>
                <c:pt idx="5559">
                  <c:v>500</c:v>
                </c:pt>
                <c:pt idx="5560">
                  <c:v>280</c:v>
                </c:pt>
                <c:pt idx="5561">
                  <c:v>150</c:v>
                </c:pt>
                <c:pt idx="5562">
                  <c:v>200</c:v>
                </c:pt>
                <c:pt idx="5563">
                  <c:v>800</c:v>
                </c:pt>
                <c:pt idx="5564">
                  <c:v>120</c:v>
                </c:pt>
                <c:pt idx="5565">
                  <c:v>120</c:v>
                </c:pt>
                <c:pt idx="5566">
                  <c:v>200</c:v>
                </c:pt>
                <c:pt idx="5567">
                  <c:v>300</c:v>
                </c:pt>
                <c:pt idx="5568">
                  <c:v>800</c:v>
                </c:pt>
                <c:pt idx="5569">
                  <c:v>200</c:v>
                </c:pt>
                <c:pt idx="5570">
                  <c:v>500</c:v>
                </c:pt>
                <c:pt idx="5571">
                  <c:v>250</c:v>
                </c:pt>
                <c:pt idx="5572">
                  <c:v>1000</c:v>
                </c:pt>
                <c:pt idx="5573">
                  <c:v>100</c:v>
                </c:pt>
                <c:pt idx="5574">
                  <c:v>160</c:v>
                </c:pt>
                <c:pt idx="5575">
                  <c:v>100</c:v>
                </c:pt>
                <c:pt idx="5576">
                  <c:v>100</c:v>
                </c:pt>
                <c:pt idx="5577">
                  <c:v>300</c:v>
                </c:pt>
                <c:pt idx="5578">
                  <c:v>300</c:v>
                </c:pt>
                <c:pt idx="5579">
                  <c:v>700</c:v>
                </c:pt>
                <c:pt idx="5580">
                  <c:v>300</c:v>
                </c:pt>
                <c:pt idx="5581">
                  <c:v>200</c:v>
                </c:pt>
                <c:pt idx="5582">
                  <c:v>200</c:v>
                </c:pt>
                <c:pt idx="5583">
                  <c:v>300</c:v>
                </c:pt>
                <c:pt idx="5584">
                  <c:v>400</c:v>
                </c:pt>
                <c:pt idx="5585">
                  <c:v>300</c:v>
                </c:pt>
                <c:pt idx="5586">
                  <c:v>300</c:v>
                </c:pt>
                <c:pt idx="5587">
                  <c:v>250</c:v>
                </c:pt>
                <c:pt idx="5588">
                  <c:v>400</c:v>
                </c:pt>
                <c:pt idx="5589">
                  <c:v>300</c:v>
                </c:pt>
                <c:pt idx="5590">
                  <c:v>250</c:v>
                </c:pt>
                <c:pt idx="5591">
                  <c:v>250</c:v>
                </c:pt>
                <c:pt idx="5592">
                  <c:v>250</c:v>
                </c:pt>
                <c:pt idx="5593">
                  <c:v>250</c:v>
                </c:pt>
                <c:pt idx="5594">
                  <c:v>250</c:v>
                </c:pt>
                <c:pt idx="5595">
                  <c:v>200</c:v>
                </c:pt>
                <c:pt idx="5596">
                  <c:v>200</c:v>
                </c:pt>
                <c:pt idx="5597">
                  <c:v>200</c:v>
                </c:pt>
                <c:pt idx="5598">
                  <c:v>900</c:v>
                </c:pt>
                <c:pt idx="5599">
                  <c:v>300</c:v>
                </c:pt>
                <c:pt idx="5600">
                  <c:v>250</c:v>
                </c:pt>
                <c:pt idx="5601">
                  <c:v>400</c:v>
                </c:pt>
                <c:pt idx="5602">
                  <c:v>250</c:v>
                </c:pt>
                <c:pt idx="5603">
                  <c:v>250</c:v>
                </c:pt>
                <c:pt idx="5604">
                  <c:v>250</c:v>
                </c:pt>
                <c:pt idx="5605">
                  <c:v>250</c:v>
                </c:pt>
                <c:pt idx="5606">
                  <c:v>400</c:v>
                </c:pt>
                <c:pt idx="5607">
                  <c:v>250</c:v>
                </c:pt>
                <c:pt idx="5608">
                  <c:v>600</c:v>
                </c:pt>
                <c:pt idx="5609">
                  <c:v>900</c:v>
                </c:pt>
                <c:pt idx="5610">
                  <c:v>200</c:v>
                </c:pt>
                <c:pt idx="5611">
                  <c:v>1000</c:v>
                </c:pt>
                <c:pt idx="5612">
                  <c:v>200</c:v>
                </c:pt>
                <c:pt idx="5613">
                  <c:v>300</c:v>
                </c:pt>
                <c:pt idx="5614">
                  <c:v>600</c:v>
                </c:pt>
                <c:pt idx="5615">
                  <c:v>350</c:v>
                </c:pt>
                <c:pt idx="5616">
                  <c:v>200</c:v>
                </c:pt>
                <c:pt idx="5617">
                  <c:v>400</c:v>
                </c:pt>
                <c:pt idx="5618">
                  <c:v>300</c:v>
                </c:pt>
                <c:pt idx="5619">
                  <c:v>100</c:v>
                </c:pt>
                <c:pt idx="5620">
                  <c:v>300</c:v>
                </c:pt>
                <c:pt idx="5621">
                  <c:v>350</c:v>
                </c:pt>
                <c:pt idx="5622">
                  <c:v>200</c:v>
                </c:pt>
                <c:pt idx="5623">
                  <c:v>500</c:v>
                </c:pt>
                <c:pt idx="5624">
                  <c:v>400</c:v>
                </c:pt>
                <c:pt idx="5625">
                  <c:v>500</c:v>
                </c:pt>
                <c:pt idx="5626">
                  <c:v>300</c:v>
                </c:pt>
                <c:pt idx="5627">
                  <c:v>300</c:v>
                </c:pt>
                <c:pt idx="5628">
                  <c:v>200</c:v>
                </c:pt>
                <c:pt idx="5629">
                  <c:v>750</c:v>
                </c:pt>
                <c:pt idx="5630">
                  <c:v>300</c:v>
                </c:pt>
                <c:pt idx="5631">
                  <c:v>150</c:v>
                </c:pt>
                <c:pt idx="5632">
                  <c:v>300</c:v>
                </c:pt>
                <c:pt idx="5633">
                  <c:v>200</c:v>
                </c:pt>
                <c:pt idx="5634">
                  <c:v>100</c:v>
                </c:pt>
                <c:pt idx="5635">
                  <c:v>600</c:v>
                </c:pt>
                <c:pt idx="5636">
                  <c:v>300</c:v>
                </c:pt>
                <c:pt idx="5637">
                  <c:v>400</c:v>
                </c:pt>
                <c:pt idx="5638">
                  <c:v>300</c:v>
                </c:pt>
                <c:pt idx="5639">
                  <c:v>600</c:v>
                </c:pt>
                <c:pt idx="5640">
                  <c:v>200</c:v>
                </c:pt>
                <c:pt idx="5641">
                  <c:v>500</c:v>
                </c:pt>
                <c:pt idx="5642">
                  <c:v>200</c:v>
                </c:pt>
                <c:pt idx="5643">
                  <c:v>600</c:v>
                </c:pt>
                <c:pt idx="5644">
                  <c:v>500</c:v>
                </c:pt>
                <c:pt idx="5645">
                  <c:v>300</c:v>
                </c:pt>
                <c:pt idx="5646">
                  <c:v>200</c:v>
                </c:pt>
                <c:pt idx="5647">
                  <c:v>250</c:v>
                </c:pt>
                <c:pt idx="5648">
                  <c:v>300</c:v>
                </c:pt>
                <c:pt idx="5649">
                  <c:v>300</c:v>
                </c:pt>
                <c:pt idx="5650">
                  <c:v>600</c:v>
                </c:pt>
                <c:pt idx="5651">
                  <c:v>500</c:v>
                </c:pt>
                <c:pt idx="5652">
                  <c:v>120</c:v>
                </c:pt>
                <c:pt idx="5653">
                  <c:v>250</c:v>
                </c:pt>
                <c:pt idx="5654">
                  <c:v>200</c:v>
                </c:pt>
                <c:pt idx="5655">
                  <c:v>400</c:v>
                </c:pt>
                <c:pt idx="5656">
                  <c:v>300</c:v>
                </c:pt>
                <c:pt idx="5657">
                  <c:v>200</c:v>
                </c:pt>
                <c:pt idx="5658">
                  <c:v>200</c:v>
                </c:pt>
                <c:pt idx="5659">
                  <c:v>250</c:v>
                </c:pt>
                <c:pt idx="5660">
                  <c:v>200</c:v>
                </c:pt>
                <c:pt idx="5661">
                  <c:v>700</c:v>
                </c:pt>
                <c:pt idx="5662">
                  <c:v>200</c:v>
                </c:pt>
                <c:pt idx="5663">
                  <c:v>300</c:v>
                </c:pt>
                <c:pt idx="5664">
                  <c:v>300</c:v>
                </c:pt>
                <c:pt idx="5665">
                  <c:v>300</c:v>
                </c:pt>
                <c:pt idx="5666">
                  <c:v>300</c:v>
                </c:pt>
                <c:pt idx="5667">
                  <c:v>400</c:v>
                </c:pt>
                <c:pt idx="5668">
                  <c:v>300</c:v>
                </c:pt>
                <c:pt idx="5669">
                  <c:v>400</c:v>
                </c:pt>
                <c:pt idx="5670">
                  <c:v>300</c:v>
                </c:pt>
                <c:pt idx="5671">
                  <c:v>400</c:v>
                </c:pt>
                <c:pt idx="5672">
                  <c:v>300</c:v>
                </c:pt>
                <c:pt idx="5673">
                  <c:v>200</c:v>
                </c:pt>
                <c:pt idx="5674">
                  <c:v>200</c:v>
                </c:pt>
                <c:pt idx="5675">
                  <c:v>400</c:v>
                </c:pt>
                <c:pt idx="5676">
                  <c:v>200</c:v>
                </c:pt>
                <c:pt idx="5677">
                  <c:v>300</c:v>
                </c:pt>
                <c:pt idx="5678">
                  <c:v>400</c:v>
                </c:pt>
                <c:pt idx="5679">
                  <c:v>300</c:v>
                </c:pt>
                <c:pt idx="5680">
                  <c:v>600</c:v>
                </c:pt>
                <c:pt idx="5681">
                  <c:v>300</c:v>
                </c:pt>
                <c:pt idx="5682">
                  <c:v>300</c:v>
                </c:pt>
                <c:pt idx="5683">
                  <c:v>500</c:v>
                </c:pt>
                <c:pt idx="5684">
                  <c:v>200</c:v>
                </c:pt>
                <c:pt idx="5685">
                  <c:v>250</c:v>
                </c:pt>
                <c:pt idx="5686">
                  <c:v>150</c:v>
                </c:pt>
                <c:pt idx="5687">
                  <c:v>200</c:v>
                </c:pt>
                <c:pt idx="5688">
                  <c:v>300</c:v>
                </c:pt>
                <c:pt idx="5689">
                  <c:v>300</c:v>
                </c:pt>
                <c:pt idx="5690">
                  <c:v>500</c:v>
                </c:pt>
                <c:pt idx="5691">
                  <c:v>300</c:v>
                </c:pt>
                <c:pt idx="5692">
                  <c:v>250</c:v>
                </c:pt>
                <c:pt idx="5693">
                  <c:v>200</c:v>
                </c:pt>
                <c:pt idx="5694">
                  <c:v>350</c:v>
                </c:pt>
                <c:pt idx="5695">
                  <c:v>500</c:v>
                </c:pt>
                <c:pt idx="5696">
                  <c:v>400</c:v>
                </c:pt>
                <c:pt idx="5697">
                  <c:v>150</c:v>
                </c:pt>
                <c:pt idx="5698">
                  <c:v>300</c:v>
                </c:pt>
                <c:pt idx="5699">
                  <c:v>500</c:v>
                </c:pt>
                <c:pt idx="5700">
                  <c:v>150</c:v>
                </c:pt>
                <c:pt idx="5701">
                  <c:v>150</c:v>
                </c:pt>
                <c:pt idx="5702">
                  <c:v>300</c:v>
                </c:pt>
                <c:pt idx="5703">
                  <c:v>300</c:v>
                </c:pt>
                <c:pt idx="5704">
                  <c:v>300</c:v>
                </c:pt>
                <c:pt idx="5705">
                  <c:v>300</c:v>
                </c:pt>
                <c:pt idx="5706">
                  <c:v>300</c:v>
                </c:pt>
                <c:pt idx="5707">
                  <c:v>300</c:v>
                </c:pt>
                <c:pt idx="5708">
                  <c:v>200</c:v>
                </c:pt>
                <c:pt idx="5709">
                  <c:v>200</c:v>
                </c:pt>
                <c:pt idx="5710">
                  <c:v>200</c:v>
                </c:pt>
                <c:pt idx="5711">
                  <c:v>280</c:v>
                </c:pt>
                <c:pt idx="5712">
                  <c:v>1000</c:v>
                </c:pt>
                <c:pt idx="5713">
                  <c:v>500</c:v>
                </c:pt>
                <c:pt idx="5714">
                  <c:v>100</c:v>
                </c:pt>
                <c:pt idx="5715">
                  <c:v>400</c:v>
                </c:pt>
                <c:pt idx="5716">
                  <c:v>300</c:v>
                </c:pt>
                <c:pt idx="5717">
                  <c:v>150</c:v>
                </c:pt>
                <c:pt idx="5718">
                  <c:v>100</c:v>
                </c:pt>
                <c:pt idx="5719">
                  <c:v>900</c:v>
                </c:pt>
                <c:pt idx="5720">
                  <c:v>200</c:v>
                </c:pt>
                <c:pt idx="5721">
                  <c:v>150</c:v>
                </c:pt>
                <c:pt idx="5722">
                  <c:v>250</c:v>
                </c:pt>
                <c:pt idx="5723">
                  <c:v>300</c:v>
                </c:pt>
                <c:pt idx="5724">
                  <c:v>270</c:v>
                </c:pt>
                <c:pt idx="5725">
                  <c:v>600</c:v>
                </c:pt>
                <c:pt idx="5726">
                  <c:v>250</c:v>
                </c:pt>
                <c:pt idx="5727">
                  <c:v>200</c:v>
                </c:pt>
                <c:pt idx="5728">
                  <c:v>400</c:v>
                </c:pt>
                <c:pt idx="5729">
                  <c:v>200</c:v>
                </c:pt>
                <c:pt idx="5730">
                  <c:v>200</c:v>
                </c:pt>
                <c:pt idx="5731">
                  <c:v>400</c:v>
                </c:pt>
                <c:pt idx="5732">
                  <c:v>350</c:v>
                </c:pt>
                <c:pt idx="5733">
                  <c:v>300</c:v>
                </c:pt>
                <c:pt idx="5734">
                  <c:v>250</c:v>
                </c:pt>
                <c:pt idx="5735">
                  <c:v>300</c:v>
                </c:pt>
                <c:pt idx="5736">
                  <c:v>100</c:v>
                </c:pt>
                <c:pt idx="5737">
                  <c:v>1200</c:v>
                </c:pt>
                <c:pt idx="5738">
                  <c:v>200</c:v>
                </c:pt>
                <c:pt idx="5739">
                  <c:v>380</c:v>
                </c:pt>
                <c:pt idx="5740">
                  <c:v>400</c:v>
                </c:pt>
                <c:pt idx="5741">
                  <c:v>600</c:v>
                </c:pt>
                <c:pt idx="5742">
                  <c:v>600</c:v>
                </c:pt>
                <c:pt idx="5743">
                  <c:v>600</c:v>
                </c:pt>
                <c:pt idx="5744">
                  <c:v>800</c:v>
                </c:pt>
                <c:pt idx="5745">
                  <c:v>250</c:v>
                </c:pt>
                <c:pt idx="5746">
                  <c:v>300</c:v>
                </c:pt>
                <c:pt idx="5747">
                  <c:v>500</c:v>
                </c:pt>
                <c:pt idx="5748">
                  <c:v>600</c:v>
                </c:pt>
                <c:pt idx="5749">
                  <c:v>600</c:v>
                </c:pt>
                <c:pt idx="5750">
                  <c:v>200</c:v>
                </c:pt>
                <c:pt idx="5751">
                  <c:v>400</c:v>
                </c:pt>
                <c:pt idx="5752">
                  <c:v>300</c:v>
                </c:pt>
                <c:pt idx="5753">
                  <c:v>400</c:v>
                </c:pt>
                <c:pt idx="5754">
                  <c:v>300</c:v>
                </c:pt>
                <c:pt idx="5755">
                  <c:v>750</c:v>
                </c:pt>
                <c:pt idx="5756">
                  <c:v>200</c:v>
                </c:pt>
                <c:pt idx="5757">
                  <c:v>100</c:v>
                </c:pt>
                <c:pt idx="5758">
                  <c:v>100</c:v>
                </c:pt>
                <c:pt idx="5759">
                  <c:v>500</c:v>
                </c:pt>
                <c:pt idx="5760">
                  <c:v>300</c:v>
                </c:pt>
                <c:pt idx="5761">
                  <c:v>500</c:v>
                </c:pt>
                <c:pt idx="5762">
                  <c:v>200</c:v>
                </c:pt>
                <c:pt idx="5763">
                  <c:v>300</c:v>
                </c:pt>
                <c:pt idx="5764">
                  <c:v>200</c:v>
                </c:pt>
                <c:pt idx="5765">
                  <c:v>200</c:v>
                </c:pt>
                <c:pt idx="5766">
                  <c:v>250</c:v>
                </c:pt>
                <c:pt idx="5767">
                  <c:v>250</c:v>
                </c:pt>
                <c:pt idx="5768">
                  <c:v>200</c:v>
                </c:pt>
                <c:pt idx="5769">
                  <c:v>200</c:v>
                </c:pt>
                <c:pt idx="5770">
                  <c:v>300</c:v>
                </c:pt>
                <c:pt idx="5771">
                  <c:v>300</c:v>
                </c:pt>
                <c:pt idx="5772">
                  <c:v>300</c:v>
                </c:pt>
                <c:pt idx="5773">
                  <c:v>300</c:v>
                </c:pt>
                <c:pt idx="5774">
                  <c:v>300</c:v>
                </c:pt>
                <c:pt idx="5775">
                  <c:v>200</c:v>
                </c:pt>
                <c:pt idx="5776">
                  <c:v>200</c:v>
                </c:pt>
                <c:pt idx="5777">
                  <c:v>200</c:v>
                </c:pt>
                <c:pt idx="5778">
                  <c:v>500</c:v>
                </c:pt>
                <c:pt idx="5779">
                  <c:v>500</c:v>
                </c:pt>
                <c:pt idx="5780">
                  <c:v>350</c:v>
                </c:pt>
                <c:pt idx="5781">
                  <c:v>199</c:v>
                </c:pt>
                <c:pt idx="5782">
                  <c:v>100</c:v>
                </c:pt>
                <c:pt idx="5783">
                  <c:v>250</c:v>
                </c:pt>
                <c:pt idx="5784">
                  <c:v>250</c:v>
                </c:pt>
                <c:pt idx="5785">
                  <c:v>300</c:v>
                </c:pt>
                <c:pt idx="5786">
                  <c:v>150</c:v>
                </c:pt>
                <c:pt idx="5787">
                  <c:v>200</c:v>
                </c:pt>
                <c:pt idx="5788">
                  <c:v>300</c:v>
                </c:pt>
                <c:pt idx="5789">
                  <c:v>500</c:v>
                </c:pt>
                <c:pt idx="5790">
                  <c:v>400</c:v>
                </c:pt>
                <c:pt idx="5791">
                  <c:v>150</c:v>
                </c:pt>
                <c:pt idx="5792">
                  <c:v>300</c:v>
                </c:pt>
                <c:pt idx="5793">
                  <c:v>200</c:v>
                </c:pt>
                <c:pt idx="5794">
                  <c:v>200</c:v>
                </c:pt>
                <c:pt idx="5795">
                  <c:v>1400</c:v>
                </c:pt>
                <c:pt idx="5796">
                  <c:v>500</c:v>
                </c:pt>
                <c:pt idx="5797">
                  <c:v>300</c:v>
                </c:pt>
                <c:pt idx="5798">
                  <c:v>1000</c:v>
                </c:pt>
                <c:pt idx="5799">
                  <c:v>200</c:v>
                </c:pt>
                <c:pt idx="5800">
                  <c:v>200</c:v>
                </c:pt>
                <c:pt idx="5801">
                  <c:v>400</c:v>
                </c:pt>
                <c:pt idx="5802">
                  <c:v>300</c:v>
                </c:pt>
                <c:pt idx="5803">
                  <c:v>150</c:v>
                </c:pt>
                <c:pt idx="5804">
                  <c:v>300</c:v>
                </c:pt>
                <c:pt idx="5805">
                  <c:v>150</c:v>
                </c:pt>
                <c:pt idx="5806">
                  <c:v>200</c:v>
                </c:pt>
                <c:pt idx="5807">
                  <c:v>300</c:v>
                </c:pt>
                <c:pt idx="5808">
                  <c:v>300</c:v>
                </c:pt>
                <c:pt idx="5809">
                  <c:v>200</c:v>
                </c:pt>
                <c:pt idx="5810">
                  <c:v>700</c:v>
                </c:pt>
                <c:pt idx="5811">
                  <c:v>350</c:v>
                </c:pt>
                <c:pt idx="5812">
                  <c:v>400</c:v>
                </c:pt>
                <c:pt idx="5813">
                  <c:v>200</c:v>
                </c:pt>
                <c:pt idx="5814">
                  <c:v>200</c:v>
                </c:pt>
                <c:pt idx="5815">
                  <c:v>200</c:v>
                </c:pt>
                <c:pt idx="5816">
                  <c:v>250</c:v>
                </c:pt>
                <c:pt idx="5817">
                  <c:v>50</c:v>
                </c:pt>
                <c:pt idx="5818">
                  <c:v>450</c:v>
                </c:pt>
                <c:pt idx="5819">
                  <c:v>350</c:v>
                </c:pt>
                <c:pt idx="5820">
                  <c:v>200</c:v>
                </c:pt>
                <c:pt idx="5821">
                  <c:v>400</c:v>
                </c:pt>
                <c:pt idx="5822">
                  <c:v>200</c:v>
                </c:pt>
                <c:pt idx="5823">
                  <c:v>300</c:v>
                </c:pt>
                <c:pt idx="5824">
                  <c:v>600</c:v>
                </c:pt>
                <c:pt idx="5825">
                  <c:v>500</c:v>
                </c:pt>
                <c:pt idx="5826">
                  <c:v>200</c:v>
                </c:pt>
                <c:pt idx="5827">
                  <c:v>200</c:v>
                </c:pt>
                <c:pt idx="5828">
                  <c:v>280</c:v>
                </c:pt>
                <c:pt idx="5829">
                  <c:v>300</c:v>
                </c:pt>
                <c:pt idx="5830">
                  <c:v>400</c:v>
                </c:pt>
                <c:pt idx="5831">
                  <c:v>1000</c:v>
                </c:pt>
                <c:pt idx="5832">
                  <c:v>800</c:v>
                </c:pt>
                <c:pt idx="5833">
                  <c:v>300</c:v>
                </c:pt>
                <c:pt idx="5834">
                  <c:v>300</c:v>
                </c:pt>
                <c:pt idx="5835">
                  <c:v>500</c:v>
                </c:pt>
                <c:pt idx="5836">
                  <c:v>300</c:v>
                </c:pt>
                <c:pt idx="5837">
                  <c:v>400</c:v>
                </c:pt>
                <c:pt idx="5838">
                  <c:v>500</c:v>
                </c:pt>
                <c:pt idx="5839">
                  <c:v>200</c:v>
                </c:pt>
                <c:pt idx="5840">
                  <c:v>300</c:v>
                </c:pt>
                <c:pt idx="5841">
                  <c:v>400</c:v>
                </c:pt>
                <c:pt idx="5842">
                  <c:v>400</c:v>
                </c:pt>
                <c:pt idx="5843">
                  <c:v>300</c:v>
                </c:pt>
                <c:pt idx="5844">
                  <c:v>250</c:v>
                </c:pt>
                <c:pt idx="5845">
                  <c:v>250</c:v>
                </c:pt>
                <c:pt idx="5846">
                  <c:v>200</c:v>
                </c:pt>
                <c:pt idx="5847">
                  <c:v>300</c:v>
                </c:pt>
                <c:pt idx="5848">
                  <c:v>200</c:v>
                </c:pt>
                <c:pt idx="5849">
                  <c:v>100</c:v>
                </c:pt>
                <c:pt idx="5850">
                  <c:v>400</c:v>
                </c:pt>
                <c:pt idx="5851">
                  <c:v>300</c:v>
                </c:pt>
                <c:pt idx="5852">
                  <c:v>300</c:v>
                </c:pt>
                <c:pt idx="5853">
                  <c:v>450</c:v>
                </c:pt>
                <c:pt idx="5854">
                  <c:v>200</c:v>
                </c:pt>
                <c:pt idx="5855">
                  <c:v>300</c:v>
                </c:pt>
                <c:pt idx="5856">
                  <c:v>700</c:v>
                </c:pt>
                <c:pt idx="5857">
                  <c:v>200</c:v>
                </c:pt>
                <c:pt idx="5858">
                  <c:v>200</c:v>
                </c:pt>
                <c:pt idx="5859">
                  <c:v>100</c:v>
                </c:pt>
                <c:pt idx="5860">
                  <c:v>160</c:v>
                </c:pt>
                <c:pt idx="5861">
                  <c:v>300</c:v>
                </c:pt>
                <c:pt idx="5862">
                  <c:v>350</c:v>
                </c:pt>
                <c:pt idx="5863">
                  <c:v>600</c:v>
                </c:pt>
                <c:pt idx="5864">
                  <c:v>500</c:v>
                </c:pt>
                <c:pt idx="5865">
                  <c:v>300</c:v>
                </c:pt>
                <c:pt idx="5866">
                  <c:v>150</c:v>
                </c:pt>
                <c:pt idx="5867">
                  <c:v>280</c:v>
                </c:pt>
                <c:pt idx="5868">
                  <c:v>300</c:v>
                </c:pt>
                <c:pt idx="5869">
                  <c:v>800</c:v>
                </c:pt>
                <c:pt idx="5870">
                  <c:v>300</c:v>
                </c:pt>
                <c:pt idx="5871">
                  <c:v>300</c:v>
                </c:pt>
                <c:pt idx="5872">
                  <c:v>300</c:v>
                </c:pt>
                <c:pt idx="5873">
                  <c:v>300</c:v>
                </c:pt>
                <c:pt idx="5874">
                  <c:v>400</c:v>
                </c:pt>
                <c:pt idx="5875">
                  <c:v>280</c:v>
                </c:pt>
                <c:pt idx="5876">
                  <c:v>300</c:v>
                </c:pt>
                <c:pt idx="5877">
                  <c:v>250</c:v>
                </c:pt>
                <c:pt idx="5878">
                  <c:v>800</c:v>
                </c:pt>
                <c:pt idx="5879">
                  <c:v>150</c:v>
                </c:pt>
                <c:pt idx="5880">
                  <c:v>500</c:v>
                </c:pt>
                <c:pt idx="5881">
                  <c:v>750</c:v>
                </c:pt>
                <c:pt idx="5882">
                  <c:v>200</c:v>
                </c:pt>
                <c:pt idx="5883">
                  <c:v>300</c:v>
                </c:pt>
                <c:pt idx="5884">
                  <c:v>300</c:v>
                </c:pt>
                <c:pt idx="5885">
                  <c:v>350</c:v>
                </c:pt>
                <c:pt idx="5886">
                  <c:v>200</c:v>
                </c:pt>
                <c:pt idx="5887">
                  <c:v>250</c:v>
                </c:pt>
                <c:pt idx="5888">
                  <c:v>250</c:v>
                </c:pt>
                <c:pt idx="5889">
                  <c:v>1800</c:v>
                </c:pt>
                <c:pt idx="5890">
                  <c:v>300</c:v>
                </c:pt>
                <c:pt idx="5891">
                  <c:v>200</c:v>
                </c:pt>
                <c:pt idx="5892">
                  <c:v>300</c:v>
                </c:pt>
                <c:pt idx="5893">
                  <c:v>300</c:v>
                </c:pt>
                <c:pt idx="5894">
                  <c:v>300</c:v>
                </c:pt>
                <c:pt idx="5895">
                  <c:v>200</c:v>
                </c:pt>
                <c:pt idx="5896">
                  <c:v>250</c:v>
                </c:pt>
                <c:pt idx="5897">
                  <c:v>300</c:v>
                </c:pt>
                <c:pt idx="5898">
                  <c:v>250</c:v>
                </c:pt>
                <c:pt idx="5899">
                  <c:v>250</c:v>
                </c:pt>
                <c:pt idx="5900">
                  <c:v>200</c:v>
                </c:pt>
                <c:pt idx="5901">
                  <c:v>300</c:v>
                </c:pt>
                <c:pt idx="5902">
                  <c:v>300</c:v>
                </c:pt>
                <c:pt idx="5903">
                  <c:v>150</c:v>
                </c:pt>
                <c:pt idx="5904">
                  <c:v>300</c:v>
                </c:pt>
                <c:pt idx="5905">
                  <c:v>250</c:v>
                </c:pt>
                <c:pt idx="5906">
                  <c:v>300</c:v>
                </c:pt>
                <c:pt idx="5907">
                  <c:v>250</c:v>
                </c:pt>
                <c:pt idx="5908">
                  <c:v>150</c:v>
                </c:pt>
                <c:pt idx="5909">
                  <c:v>500</c:v>
                </c:pt>
                <c:pt idx="5910">
                  <c:v>300</c:v>
                </c:pt>
                <c:pt idx="5911">
                  <c:v>400</c:v>
                </c:pt>
                <c:pt idx="5912">
                  <c:v>300</c:v>
                </c:pt>
                <c:pt idx="5913">
                  <c:v>500</c:v>
                </c:pt>
                <c:pt idx="5914">
                  <c:v>200</c:v>
                </c:pt>
                <c:pt idx="5915">
                  <c:v>300</c:v>
                </c:pt>
                <c:pt idx="5916">
                  <c:v>300</c:v>
                </c:pt>
                <c:pt idx="5917">
                  <c:v>200</c:v>
                </c:pt>
                <c:pt idx="5918">
                  <c:v>1500</c:v>
                </c:pt>
                <c:pt idx="5919">
                  <c:v>800</c:v>
                </c:pt>
                <c:pt idx="5920">
                  <c:v>200</c:v>
                </c:pt>
                <c:pt idx="5921">
                  <c:v>250</c:v>
                </c:pt>
                <c:pt idx="5922">
                  <c:v>200</c:v>
                </c:pt>
                <c:pt idx="5923">
                  <c:v>500</c:v>
                </c:pt>
                <c:pt idx="5924">
                  <c:v>400</c:v>
                </c:pt>
                <c:pt idx="5925">
                  <c:v>250</c:v>
                </c:pt>
                <c:pt idx="5926">
                  <c:v>200</c:v>
                </c:pt>
                <c:pt idx="5927">
                  <c:v>100</c:v>
                </c:pt>
                <c:pt idx="5928">
                  <c:v>150</c:v>
                </c:pt>
                <c:pt idx="5929">
                  <c:v>300</c:v>
                </c:pt>
                <c:pt idx="5930">
                  <c:v>450</c:v>
                </c:pt>
                <c:pt idx="5931">
                  <c:v>400</c:v>
                </c:pt>
                <c:pt idx="5932">
                  <c:v>350</c:v>
                </c:pt>
                <c:pt idx="5933">
                  <c:v>300</c:v>
                </c:pt>
                <c:pt idx="5934">
                  <c:v>200</c:v>
                </c:pt>
                <c:pt idx="5935">
                  <c:v>200</c:v>
                </c:pt>
                <c:pt idx="5936">
                  <c:v>400</c:v>
                </c:pt>
                <c:pt idx="5937">
                  <c:v>600</c:v>
                </c:pt>
                <c:pt idx="5938">
                  <c:v>150</c:v>
                </c:pt>
                <c:pt idx="5939">
                  <c:v>500</c:v>
                </c:pt>
                <c:pt idx="5940">
                  <c:v>600</c:v>
                </c:pt>
                <c:pt idx="5941">
                  <c:v>300</c:v>
                </c:pt>
                <c:pt idx="5942">
                  <c:v>500</c:v>
                </c:pt>
                <c:pt idx="5943">
                  <c:v>100</c:v>
                </c:pt>
                <c:pt idx="5944">
                  <c:v>1500</c:v>
                </c:pt>
                <c:pt idx="5945">
                  <c:v>250</c:v>
                </c:pt>
                <c:pt idx="5946">
                  <c:v>300</c:v>
                </c:pt>
                <c:pt idx="5947">
                  <c:v>220</c:v>
                </c:pt>
                <c:pt idx="5948">
                  <c:v>300</c:v>
                </c:pt>
                <c:pt idx="5949">
                  <c:v>200</c:v>
                </c:pt>
                <c:pt idx="5950">
                  <c:v>110</c:v>
                </c:pt>
                <c:pt idx="5951">
                  <c:v>800</c:v>
                </c:pt>
                <c:pt idx="5952">
                  <c:v>200</c:v>
                </c:pt>
                <c:pt idx="5953">
                  <c:v>400</c:v>
                </c:pt>
                <c:pt idx="5954">
                  <c:v>200</c:v>
                </c:pt>
                <c:pt idx="5955">
                  <c:v>250</c:v>
                </c:pt>
                <c:pt idx="5956">
                  <c:v>400</c:v>
                </c:pt>
                <c:pt idx="5957">
                  <c:v>300</c:v>
                </c:pt>
                <c:pt idx="5958">
                  <c:v>300</c:v>
                </c:pt>
                <c:pt idx="5959">
                  <c:v>200</c:v>
                </c:pt>
                <c:pt idx="5960">
                  <c:v>280</c:v>
                </c:pt>
                <c:pt idx="5961">
                  <c:v>500</c:v>
                </c:pt>
                <c:pt idx="5962">
                  <c:v>300</c:v>
                </c:pt>
                <c:pt idx="5963">
                  <c:v>600</c:v>
                </c:pt>
                <c:pt idx="5964">
                  <c:v>600</c:v>
                </c:pt>
                <c:pt idx="5965">
                  <c:v>600</c:v>
                </c:pt>
                <c:pt idx="5966">
                  <c:v>600</c:v>
                </c:pt>
                <c:pt idx="5967">
                  <c:v>350</c:v>
                </c:pt>
                <c:pt idx="5968">
                  <c:v>600</c:v>
                </c:pt>
                <c:pt idx="5969">
                  <c:v>300</c:v>
                </c:pt>
                <c:pt idx="5970">
                  <c:v>400</c:v>
                </c:pt>
                <c:pt idx="5971">
                  <c:v>400</c:v>
                </c:pt>
                <c:pt idx="5972">
                  <c:v>100</c:v>
                </c:pt>
                <c:pt idx="5973">
                  <c:v>500</c:v>
                </c:pt>
                <c:pt idx="5974">
                  <c:v>300</c:v>
                </c:pt>
                <c:pt idx="5975">
                  <c:v>250</c:v>
                </c:pt>
                <c:pt idx="5976">
                  <c:v>400</c:v>
                </c:pt>
                <c:pt idx="5977">
                  <c:v>500</c:v>
                </c:pt>
                <c:pt idx="5978">
                  <c:v>250</c:v>
                </c:pt>
                <c:pt idx="5979">
                  <c:v>200</c:v>
                </c:pt>
                <c:pt idx="5980">
                  <c:v>300</c:v>
                </c:pt>
                <c:pt idx="5981">
                  <c:v>400</c:v>
                </c:pt>
                <c:pt idx="5982">
                  <c:v>300</c:v>
                </c:pt>
                <c:pt idx="5983">
                  <c:v>300</c:v>
                </c:pt>
                <c:pt idx="5984">
                  <c:v>300</c:v>
                </c:pt>
                <c:pt idx="5985">
                  <c:v>300</c:v>
                </c:pt>
                <c:pt idx="5986">
                  <c:v>300</c:v>
                </c:pt>
                <c:pt idx="5987">
                  <c:v>200</c:v>
                </c:pt>
                <c:pt idx="5988">
                  <c:v>350</c:v>
                </c:pt>
                <c:pt idx="5989">
                  <c:v>250</c:v>
                </c:pt>
                <c:pt idx="5990">
                  <c:v>150</c:v>
                </c:pt>
                <c:pt idx="5991">
                  <c:v>250</c:v>
                </c:pt>
                <c:pt idx="5992">
                  <c:v>800</c:v>
                </c:pt>
                <c:pt idx="5993">
                  <c:v>300</c:v>
                </c:pt>
                <c:pt idx="5994">
                  <c:v>300</c:v>
                </c:pt>
                <c:pt idx="5995">
                  <c:v>600</c:v>
                </c:pt>
                <c:pt idx="5996">
                  <c:v>650</c:v>
                </c:pt>
                <c:pt idx="5997">
                  <c:v>300</c:v>
                </c:pt>
                <c:pt idx="5998">
                  <c:v>700</c:v>
                </c:pt>
                <c:pt idx="5999">
                  <c:v>200</c:v>
                </c:pt>
                <c:pt idx="6000">
                  <c:v>800</c:v>
                </c:pt>
                <c:pt idx="6001">
                  <c:v>300</c:v>
                </c:pt>
                <c:pt idx="6002">
                  <c:v>250</c:v>
                </c:pt>
                <c:pt idx="6003">
                  <c:v>300</c:v>
                </c:pt>
                <c:pt idx="6004">
                  <c:v>300</c:v>
                </c:pt>
                <c:pt idx="6005">
                  <c:v>100</c:v>
                </c:pt>
                <c:pt idx="6006">
                  <c:v>200</c:v>
                </c:pt>
                <c:pt idx="6007">
                  <c:v>200</c:v>
                </c:pt>
                <c:pt idx="6008">
                  <c:v>800</c:v>
                </c:pt>
                <c:pt idx="6009">
                  <c:v>200</c:v>
                </c:pt>
                <c:pt idx="6010">
                  <c:v>400</c:v>
                </c:pt>
                <c:pt idx="6011">
                  <c:v>800</c:v>
                </c:pt>
                <c:pt idx="6012">
                  <c:v>300</c:v>
                </c:pt>
                <c:pt idx="6013">
                  <c:v>800</c:v>
                </c:pt>
                <c:pt idx="6014">
                  <c:v>150</c:v>
                </c:pt>
                <c:pt idx="6015">
                  <c:v>200</c:v>
                </c:pt>
                <c:pt idx="6016">
                  <c:v>300</c:v>
                </c:pt>
                <c:pt idx="6017">
                  <c:v>300</c:v>
                </c:pt>
                <c:pt idx="6018">
                  <c:v>200</c:v>
                </c:pt>
                <c:pt idx="6019">
                  <c:v>300</c:v>
                </c:pt>
                <c:pt idx="6020">
                  <c:v>300</c:v>
                </c:pt>
                <c:pt idx="6021">
                  <c:v>200</c:v>
                </c:pt>
                <c:pt idx="6022">
                  <c:v>300</c:v>
                </c:pt>
                <c:pt idx="6023">
                  <c:v>300</c:v>
                </c:pt>
                <c:pt idx="6024">
                  <c:v>300</c:v>
                </c:pt>
                <c:pt idx="6025">
                  <c:v>400</c:v>
                </c:pt>
                <c:pt idx="6026">
                  <c:v>500</c:v>
                </c:pt>
                <c:pt idx="6027">
                  <c:v>600</c:v>
                </c:pt>
                <c:pt idx="6028">
                  <c:v>400</c:v>
                </c:pt>
                <c:pt idx="6029">
                  <c:v>450</c:v>
                </c:pt>
                <c:pt idx="6030">
                  <c:v>200</c:v>
                </c:pt>
                <c:pt idx="6031">
                  <c:v>250</c:v>
                </c:pt>
                <c:pt idx="6032">
                  <c:v>300</c:v>
                </c:pt>
                <c:pt idx="6033">
                  <c:v>200</c:v>
                </c:pt>
                <c:pt idx="6034">
                  <c:v>300</c:v>
                </c:pt>
                <c:pt idx="6035">
                  <c:v>300</c:v>
                </c:pt>
                <c:pt idx="6036">
                  <c:v>400</c:v>
                </c:pt>
                <c:pt idx="6037">
                  <c:v>400</c:v>
                </c:pt>
                <c:pt idx="6038">
                  <c:v>300</c:v>
                </c:pt>
                <c:pt idx="6039">
                  <c:v>300</c:v>
                </c:pt>
                <c:pt idx="6040">
                  <c:v>350</c:v>
                </c:pt>
                <c:pt idx="6041">
                  <c:v>120</c:v>
                </c:pt>
                <c:pt idx="6042">
                  <c:v>400</c:v>
                </c:pt>
                <c:pt idx="6043">
                  <c:v>400</c:v>
                </c:pt>
                <c:pt idx="6044">
                  <c:v>350</c:v>
                </c:pt>
                <c:pt idx="6045">
                  <c:v>350</c:v>
                </c:pt>
                <c:pt idx="6046">
                  <c:v>300</c:v>
                </c:pt>
                <c:pt idx="6047">
                  <c:v>300</c:v>
                </c:pt>
                <c:pt idx="6048">
                  <c:v>300</c:v>
                </c:pt>
                <c:pt idx="6049">
                  <c:v>300</c:v>
                </c:pt>
                <c:pt idx="6050">
                  <c:v>100</c:v>
                </c:pt>
                <c:pt idx="6051">
                  <c:v>300</c:v>
                </c:pt>
                <c:pt idx="6052">
                  <c:v>500</c:v>
                </c:pt>
                <c:pt idx="6053">
                  <c:v>300</c:v>
                </c:pt>
                <c:pt idx="6054">
                  <c:v>400</c:v>
                </c:pt>
                <c:pt idx="6055">
                  <c:v>300</c:v>
                </c:pt>
                <c:pt idx="6056">
                  <c:v>300</c:v>
                </c:pt>
                <c:pt idx="6057">
                  <c:v>250</c:v>
                </c:pt>
                <c:pt idx="6058">
                  <c:v>300</c:v>
                </c:pt>
                <c:pt idx="6059">
                  <c:v>200</c:v>
                </c:pt>
                <c:pt idx="6060">
                  <c:v>300</c:v>
                </c:pt>
                <c:pt idx="6061">
                  <c:v>350</c:v>
                </c:pt>
                <c:pt idx="6062">
                  <c:v>1500</c:v>
                </c:pt>
                <c:pt idx="6063">
                  <c:v>200</c:v>
                </c:pt>
                <c:pt idx="6064">
                  <c:v>289</c:v>
                </c:pt>
                <c:pt idx="6065">
                  <c:v>280</c:v>
                </c:pt>
                <c:pt idx="6066">
                  <c:v>1000</c:v>
                </c:pt>
                <c:pt idx="6067">
                  <c:v>300</c:v>
                </c:pt>
                <c:pt idx="6068">
                  <c:v>350</c:v>
                </c:pt>
                <c:pt idx="6069">
                  <c:v>200</c:v>
                </c:pt>
                <c:pt idx="6070">
                  <c:v>280</c:v>
                </c:pt>
                <c:pt idx="6071">
                  <c:v>600</c:v>
                </c:pt>
                <c:pt idx="6072">
                  <c:v>500</c:v>
                </c:pt>
                <c:pt idx="6073">
                  <c:v>250</c:v>
                </c:pt>
                <c:pt idx="6074">
                  <c:v>300</c:v>
                </c:pt>
                <c:pt idx="6075">
                  <c:v>150</c:v>
                </c:pt>
                <c:pt idx="6076">
                  <c:v>250</c:v>
                </c:pt>
                <c:pt idx="6077">
                  <c:v>300</c:v>
                </c:pt>
                <c:pt idx="6078">
                  <c:v>250</c:v>
                </c:pt>
                <c:pt idx="6079">
                  <c:v>300</c:v>
                </c:pt>
                <c:pt idx="6080">
                  <c:v>200</c:v>
                </c:pt>
                <c:pt idx="6081">
                  <c:v>1000</c:v>
                </c:pt>
                <c:pt idx="6082">
                  <c:v>250</c:v>
                </c:pt>
                <c:pt idx="6083">
                  <c:v>150</c:v>
                </c:pt>
                <c:pt idx="6084">
                  <c:v>200</c:v>
                </c:pt>
                <c:pt idx="6085">
                  <c:v>150</c:v>
                </c:pt>
                <c:pt idx="6086">
                  <c:v>280</c:v>
                </c:pt>
                <c:pt idx="6087">
                  <c:v>250</c:v>
                </c:pt>
                <c:pt idx="6088">
                  <c:v>400</c:v>
                </c:pt>
                <c:pt idx="6089">
                  <c:v>300</c:v>
                </c:pt>
                <c:pt idx="6090">
                  <c:v>400</c:v>
                </c:pt>
                <c:pt idx="6091">
                  <c:v>250</c:v>
                </c:pt>
                <c:pt idx="6092">
                  <c:v>300</c:v>
                </c:pt>
                <c:pt idx="6093">
                  <c:v>400</c:v>
                </c:pt>
                <c:pt idx="6094">
                  <c:v>199</c:v>
                </c:pt>
                <c:pt idx="6095">
                  <c:v>400</c:v>
                </c:pt>
                <c:pt idx="6096">
                  <c:v>200</c:v>
                </c:pt>
                <c:pt idx="6097">
                  <c:v>250</c:v>
                </c:pt>
                <c:pt idx="6098">
                  <c:v>300</c:v>
                </c:pt>
                <c:pt idx="6099">
                  <c:v>300</c:v>
                </c:pt>
                <c:pt idx="6100">
                  <c:v>200</c:v>
                </c:pt>
                <c:pt idx="6101">
                  <c:v>200</c:v>
                </c:pt>
                <c:pt idx="6102">
                  <c:v>400</c:v>
                </c:pt>
                <c:pt idx="6103">
                  <c:v>350</c:v>
                </c:pt>
                <c:pt idx="6104">
                  <c:v>250</c:v>
                </c:pt>
                <c:pt idx="6105">
                  <c:v>300</c:v>
                </c:pt>
                <c:pt idx="6106">
                  <c:v>300</c:v>
                </c:pt>
                <c:pt idx="6107">
                  <c:v>900</c:v>
                </c:pt>
                <c:pt idx="6108">
                  <c:v>200</c:v>
                </c:pt>
                <c:pt idx="6109">
                  <c:v>350</c:v>
                </c:pt>
                <c:pt idx="6110">
                  <c:v>200</c:v>
                </c:pt>
                <c:pt idx="6111">
                  <c:v>500</c:v>
                </c:pt>
                <c:pt idx="6112">
                  <c:v>200</c:v>
                </c:pt>
                <c:pt idx="6113">
                  <c:v>400</c:v>
                </c:pt>
                <c:pt idx="6114">
                  <c:v>250</c:v>
                </c:pt>
                <c:pt idx="6115">
                  <c:v>350</c:v>
                </c:pt>
                <c:pt idx="6116">
                  <c:v>150</c:v>
                </c:pt>
                <c:pt idx="6117">
                  <c:v>200</c:v>
                </c:pt>
                <c:pt idx="6118">
                  <c:v>300</c:v>
                </c:pt>
                <c:pt idx="6119">
                  <c:v>100</c:v>
                </c:pt>
                <c:pt idx="6120">
                  <c:v>200</c:v>
                </c:pt>
                <c:pt idx="6121">
                  <c:v>150</c:v>
                </c:pt>
                <c:pt idx="6122">
                  <c:v>300</c:v>
                </c:pt>
                <c:pt idx="6123">
                  <c:v>300</c:v>
                </c:pt>
                <c:pt idx="6124">
                  <c:v>300</c:v>
                </c:pt>
                <c:pt idx="6125">
                  <c:v>750</c:v>
                </c:pt>
                <c:pt idx="6126">
                  <c:v>200</c:v>
                </c:pt>
                <c:pt idx="6127">
                  <c:v>250</c:v>
                </c:pt>
                <c:pt idx="6128">
                  <c:v>200</c:v>
                </c:pt>
                <c:pt idx="6129">
                  <c:v>200</c:v>
                </c:pt>
                <c:pt idx="6130">
                  <c:v>120</c:v>
                </c:pt>
                <c:pt idx="6131">
                  <c:v>325</c:v>
                </c:pt>
                <c:pt idx="6132">
                  <c:v>300</c:v>
                </c:pt>
                <c:pt idx="6133">
                  <c:v>300</c:v>
                </c:pt>
                <c:pt idx="6134">
                  <c:v>300</c:v>
                </c:pt>
                <c:pt idx="6135">
                  <c:v>120</c:v>
                </c:pt>
                <c:pt idx="6136">
                  <c:v>200</c:v>
                </c:pt>
                <c:pt idx="6137">
                  <c:v>300</c:v>
                </c:pt>
                <c:pt idx="6138">
                  <c:v>100</c:v>
                </c:pt>
                <c:pt idx="6139">
                  <c:v>300</c:v>
                </c:pt>
                <c:pt idx="6140">
                  <c:v>600</c:v>
                </c:pt>
                <c:pt idx="6141">
                  <c:v>300</c:v>
                </c:pt>
                <c:pt idx="6142">
                  <c:v>400</c:v>
                </c:pt>
                <c:pt idx="6143">
                  <c:v>400</c:v>
                </c:pt>
                <c:pt idx="6144">
                  <c:v>120</c:v>
                </c:pt>
                <c:pt idx="6145">
                  <c:v>200</c:v>
                </c:pt>
                <c:pt idx="6146">
                  <c:v>280</c:v>
                </c:pt>
                <c:pt idx="6147">
                  <c:v>250</c:v>
                </c:pt>
                <c:pt idx="6148">
                  <c:v>350</c:v>
                </c:pt>
                <c:pt idx="6149">
                  <c:v>200</c:v>
                </c:pt>
                <c:pt idx="6150">
                  <c:v>300</c:v>
                </c:pt>
                <c:pt idx="6151">
                  <c:v>600</c:v>
                </c:pt>
                <c:pt idx="6152">
                  <c:v>300</c:v>
                </c:pt>
                <c:pt idx="6153">
                  <c:v>200</c:v>
                </c:pt>
                <c:pt idx="6154">
                  <c:v>250</c:v>
                </c:pt>
                <c:pt idx="6155">
                  <c:v>130</c:v>
                </c:pt>
                <c:pt idx="6156">
                  <c:v>200</c:v>
                </c:pt>
                <c:pt idx="6157">
                  <c:v>500</c:v>
                </c:pt>
                <c:pt idx="6158">
                  <c:v>200</c:v>
                </c:pt>
                <c:pt idx="6159">
                  <c:v>800</c:v>
                </c:pt>
                <c:pt idx="6160">
                  <c:v>100</c:v>
                </c:pt>
                <c:pt idx="6161">
                  <c:v>300</c:v>
                </c:pt>
                <c:pt idx="6162">
                  <c:v>150</c:v>
                </c:pt>
                <c:pt idx="6163">
                  <c:v>250</c:v>
                </c:pt>
                <c:pt idx="6164">
                  <c:v>200</c:v>
                </c:pt>
                <c:pt idx="6165">
                  <c:v>300</c:v>
                </c:pt>
                <c:pt idx="6166">
                  <c:v>500</c:v>
                </c:pt>
                <c:pt idx="6167">
                  <c:v>200</c:v>
                </c:pt>
                <c:pt idx="6168">
                  <c:v>500</c:v>
                </c:pt>
                <c:pt idx="6169">
                  <c:v>200</c:v>
                </c:pt>
                <c:pt idx="6170">
                  <c:v>200</c:v>
                </c:pt>
                <c:pt idx="6171">
                  <c:v>1600</c:v>
                </c:pt>
                <c:pt idx="6172">
                  <c:v>500</c:v>
                </c:pt>
                <c:pt idx="6173">
                  <c:v>200</c:v>
                </c:pt>
                <c:pt idx="6174">
                  <c:v>350</c:v>
                </c:pt>
                <c:pt idx="6175">
                  <c:v>250</c:v>
                </c:pt>
                <c:pt idx="6176">
                  <c:v>200</c:v>
                </c:pt>
                <c:pt idx="6177">
                  <c:v>250</c:v>
                </c:pt>
                <c:pt idx="6178">
                  <c:v>250</c:v>
                </c:pt>
                <c:pt idx="6179">
                  <c:v>250</c:v>
                </c:pt>
                <c:pt idx="6180">
                  <c:v>500</c:v>
                </c:pt>
                <c:pt idx="6181">
                  <c:v>250</c:v>
                </c:pt>
                <c:pt idx="6182">
                  <c:v>300</c:v>
                </c:pt>
                <c:pt idx="6183">
                  <c:v>250</c:v>
                </c:pt>
                <c:pt idx="6184">
                  <c:v>250</c:v>
                </c:pt>
                <c:pt idx="6185">
                  <c:v>350</c:v>
                </c:pt>
                <c:pt idx="6186">
                  <c:v>300</c:v>
                </c:pt>
                <c:pt idx="6187">
                  <c:v>250</c:v>
                </c:pt>
                <c:pt idx="6188">
                  <c:v>100</c:v>
                </c:pt>
                <c:pt idx="6189">
                  <c:v>300</c:v>
                </c:pt>
                <c:pt idx="6190">
                  <c:v>200</c:v>
                </c:pt>
                <c:pt idx="6191">
                  <c:v>200</c:v>
                </c:pt>
                <c:pt idx="6192">
                  <c:v>600</c:v>
                </c:pt>
                <c:pt idx="6193">
                  <c:v>100</c:v>
                </c:pt>
                <c:pt idx="6194">
                  <c:v>300</c:v>
                </c:pt>
                <c:pt idx="6195">
                  <c:v>250</c:v>
                </c:pt>
                <c:pt idx="6196">
                  <c:v>300</c:v>
                </c:pt>
                <c:pt idx="6197">
                  <c:v>150</c:v>
                </c:pt>
                <c:pt idx="6198">
                  <c:v>300</c:v>
                </c:pt>
                <c:pt idx="6199">
                  <c:v>200</c:v>
                </c:pt>
                <c:pt idx="6200">
                  <c:v>300</c:v>
                </c:pt>
                <c:pt idx="6201">
                  <c:v>350</c:v>
                </c:pt>
                <c:pt idx="6202">
                  <c:v>300</c:v>
                </c:pt>
                <c:pt idx="6203">
                  <c:v>200</c:v>
                </c:pt>
                <c:pt idx="6204">
                  <c:v>350</c:v>
                </c:pt>
                <c:pt idx="6205">
                  <c:v>800</c:v>
                </c:pt>
                <c:pt idx="6206">
                  <c:v>600</c:v>
                </c:pt>
                <c:pt idx="6207">
                  <c:v>350</c:v>
                </c:pt>
                <c:pt idx="6208">
                  <c:v>300</c:v>
                </c:pt>
                <c:pt idx="6209">
                  <c:v>200</c:v>
                </c:pt>
                <c:pt idx="6210">
                  <c:v>300</c:v>
                </c:pt>
                <c:pt idx="6211">
                  <c:v>200</c:v>
                </c:pt>
                <c:pt idx="6212">
                  <c:v>100</c:v>
                </c:pt>
                <c:pt idx="6213">
                  <c:v>150</c:v>
                </c:pt>
                <c:pt idx="6214">
                  <c:v>300</c:v>
                </c:pt>
                <c:pt idx="6215">
                  <c:v>700</c:v>
                </c:pt>
                <c:pt idx="6216">
                  <c:v>150</c:v>
                </c:pt>
                <c:pt idx="6217">
                  <c:v>200</c:v>
                </c:pt>
                <c:pt idx="6218">
                  <c:v>200</c:v>
                </c:pt>
                <c:pt idx="6219">
                  <c:v>600</c:v>
                </c:pt>
                <c:pt idx="6220">
                  <c:v>250</c:v>
                </c:pt>
                <c:pt idx="6221">
                  <c:v>150</c:v>
                </c:pt>
                <c:pt idx="6222">
                  <c:v>300</c:v>
                </c:pt>
                <c:pt idx="6223">
                  <c:v>500</c:v>
                </c:pt>
                <c:pt idx="6224">
                  <c:v>600</c:v>
                </c:pt>
                <c:pt idx="6225">
                  <c:v>200</c:v>
                </c:pt>
                <c:pt idx="6226">
                  <c:v>200</c:v>
                </c:pt>
                <c:pt idx="6227">
                  <c:v>300</c:v>
                </c:pt>
                <c:pt idx="6228">
                  <c:v>400</c:v>
                </c:pt>
                <c:pt idx="6229">
                  <c:v>500</c:v>
                </c:pt>
                <c:pt idx="6230">
                  <c:v>200</c:v>
                </c:pt>
                <c:pt idx="6231">
                  <c:v>400</c:v>
                </c:pt>
                <c:pt idx="6232">
                  <c:v>200</c:v>
                </c:pt>
                <c:pt idx="6233">
                  <c:v>200</c:v>
                </c:pt>
                <c:pt idx="6234">
                  <c:v>300</c:v>
                </c:pt>
                <c:pt idx="6235">
                  <c:v>800</c:v>
                </c:pt>
                <c:pt idx="6236">
                  <c:v>500</c:v>
                </c:pt>
                <c:pt idx="6237">
                  <c:v>300</c:v>
                </c:pt>
                <c:pt idx="6238">
                  <c:v>200</c:v>
                </c:pt>
                <c:pt idx="6239">
                  <c:v>350</c:v>
                </c:pt>
                <c:pt idx="6240">
                  <c:v>150</c:v>
                </c:pt>
                <c:pt idx="6241">
                  <c:v>300</c:v>
                </c:pt>
                <c:pt idx="6242">
                  <c:v>600</c:v>
                </c:pt>
                <c:pt idx="6243">
                  <c:v>400</c:v>
                </c:pt>
                <c:pt idx="6244">
                  <c:v>500</c:v>
                </c:pt>
                <c:pt idx="6245">
                  <c:v>300</c:v>
                </c:pt>
                <c:pt idx="6246">
                  <c:v>300</c:v>
                </c:pt>
                <c:pt idx="6247">
                  <c:v>300</c:v>
                </c:pt>
                <c:pt idx="6248">
                  <c:v>500</c:v>
                </c:pt>
                <c:pt idx="6249">
                  <c:v>200</c:v>
                </c:pt>
                <c:pt idx="6250">
                  <c:v>400</c:v>
                </c:pt>
                <c:pt idx="6251">
                  <c:v>200</c:v>
                </c:pt>
                <c:pt idx="6252">
                  <c:v>100</c:v>
                </c:pt>
                <c:pt idx="6253">
                  <c:v>300</c:v>
                </c:pt>
                <c:pt idx="6254">
                  <c:v>300</c:v>
                </c:pt>
                <c:pt idx="6255">
                  <c:v>280</c:v>
                </c:pt>
                <c:pt idx="6256">
                  <c:v>150</c:v>
                </c:pt>
                <c:pt idx="6257">
                  <c:v>150</c:v>
                </c:pt>
                <c:pt idx="6258">
                  <c:v>250</c:v>
                </c:pt>
                <c:pt idx="6259">
                  <c:v>400</c:v>
                </c:pt>
                <c:pt idx="6260">
                  <c:v>350</c:v>
                </c:pt>
                <c:pt idx="6261">
                  <c:v>250</c:v>
                </c:pt>
                <c:pt idx="6262">
                  <c:v>600</c:v>
                </c:pt>
                <c:pt idx="6263">
                  <c:v>250</c:v>
                </c:pt>
                <c:pt idx="6264">
                  <c:v>300</c:v>
                </c:pt>
                <c:pt idx="6265">
                  <c:v>300</c:v>
                </c:pt>
                <c:pt idx="6266">
                  <c:v>200</c:v>
                </c:pt>
                <c:pt idx="6267">
                  <c:v>200</c:v>
                </c:pt>
                <c:pt idx="6268">
                  <c:v>200</c:v>
                </c:pt>
                <c:pt idx="6269">
                  <c:v>400</c:v>
                </c:pt>
                <c:pt idx="6270">
                  <c:v>350</c:v>
                </c:pt>
                <c:pt idx="6271">
                  <c:v>300</c:v>
                </c:pt>
                <c:pt idx="6272">
                  <c:v>250</c:v>
                </c:pt>
                <c:pt idx="6273">
                  <c:v>250</c:v>
                </c:pt>
                <c:pt idx="6274">
                  <c:v>250</c:v>
                </c:pt>
                <c:pt idx="6275">
                  <c:v>250</c:v>
                </c:pt>
                <c:pt idx="6276">
                  <c:v>250</c:v>
                </c:pt>
                <c:pt idx="6277">
                  <c:v>250</c:v>
                </c:pt>
                <c:pt idx="6278">
                  <c:v>200</c:v>
                </c:pt>
                <c:pt idx="6279">
                  <c:v>300</c:v>
                </c:pt>
                <c:pt idx="6280">
                  <c:v>250</c:v>
                </c:pt>
                <c:pt idx="6281">
                  <c:v>300</c:v>
                </c:pt>
                <c:pt idx="6282">
                  <c:v>500</c:v>
                </c:pt>
                <c:pt idx="6283">
                  <c:v>159</c:v>
                </c:pt>
                <c:pt idx="6284">
                  <c:v>250</c:v>
                </c:pt>
                <c:pt idx="6285">
                  <c:v>250</c:v>
                </c:pt>
                <c:pt idx="6286">
                  <c:v>300</c:v>
                </c:pt>
                <c:pt idx="6287">
                  <c:v>250</c:v>
                </c:pt>
                <c:pt idx="6288">
                  <c:v>500</c:v>
                </c:pt>
                <c:pt idx="6289">
                  <c:v>300</c:v>
                </c:pt>
                <c:pt idx="6290">
                  <c:v>500</c:v>
                </c:pt>
                <c:pt idx="6291">
                  <c:v>300</c:v>
                </c:pt>
                <c:pt idx="6292">
                  <c:v>200</c:v>
                </c:pt>
                <c:pt idx="6293">
                  <c:v>400</c:v>
                </c:pt>
                <c:pt idx="6294">
                  <c:v>180</c:v>
                </c:pt>
                <c:pt idx="6295">
                  <c:v>100</c:v>
                </c:pt>
                <c:pt idx="6296">
                  <c:v>800</c:v>
                </c:pt>
                <c:pt idx="6297">
                  <c:v>250</c:v>
                </c:pt>
                <c:pt idx="6298">
                  <c:v>700</c:v>
                </c:pt>
                <c:pt idx="6299">
                  <c:v>500</c:v>
                </c:pt>
                <c:pt idx="6300">
                  <c:v>300</c:v>
                </c:pt>
                <c:pt idx="6301">
                  <c:v>1500</c:v>
                </c:pt>
                <c:pt idx="6302">
                  <c:v>250</c:v>
                </c:pt>
                <c:pt idx="6303">
                  <c:v>300</c:v>
                </c:pt>
                <c:pt idx="6304">
                  <c:v>500</c:v>
                </c:pt>
                <c:pt idx="6305">
                  <c:v>500</c:v>
                </c:pt>
                <c:pt idx="6306">
                  <c:v>300</c:v>
                </c:pt>
                <c:pt idx="6307">
                  <c:v>500</c:v>
                </c:pt>
                <c:pt idx="6308">
                  <c:v>500</c:v>
                </c:pt>
                <c:pt idx="6309">
                  <c:v>500</c:v>
                </c:pt>
                <c:pt idx="6310">
                  <c:v>150</c:v>
                </c:pt>
                <c:pt idx="6311">
                  <c:v>300</c:v>
                </c:pt>
                <c:pt idx="6312">
                  <c:v>200</c:v>
                </c:pt>
                <c:pt idx="6313">
                  <c:v>200</c:v>
                </c:pt>
                <c:pt idx="6314">
                  <c:v>300</c:v>
                </c:pt>
                <c:pt idx="6315">
                  <c:v>250</c:v>
                </c:pt>
                <c:pt idx="6316">
                  <c:v>200</c:v>
                </c:pt>
                <c:pt idx="6317">
                  <c:v>1200</c:v>
                </c:pt>
                <c:pt idx="6318">
                  <c:v>200</c:v>
                </c:pt>
                <c:pt idx="6319">
                  <c:v>400</c:v>
                </c:pt>
                <c:pt idx="6320">
                  <c:v>350</c:v>
                </c:pt>
                <c:pt idx="6321">
                  <c:v>300</c:v>
                </c:pt>
                <c:pt idx="6322">
                  <c:v>350</c:v>
                </c:pt>
                <c:pt idx="6323">
                  <c:v>200</c:v>
                </c:pt>
                <c:pt idx="6324">
                  <c:v>400</c:v>
                </c:pt>
                <c:pt idx="6325">
                  <c:v>350</c:v>
                </c:pt>
                <c:pt idx="6326">
                  <c:v>1000</c:v>
                </c:pt>
                <c:pt idx="6327">
                  <c:v>500</c:v>
                </c:pt>
                <c:pt idx="6328">
                  <c:v>100</c:v>
                </c:pt>
                <c:pt idx="6329">
                  <c:v>200</c:v>
                </c:pt>
                <c:pt idx="6330">
                  <c:v>300</c:v>
                </c:pt>
                <c:pt idx="6331">
                  <c:v>200</c:v>
                </c:pt>
                <c:pt idx="6332">
                  <c:v>350</c:v>
                </c:pt>
                <c:pt idx="6333">
                  <c:v>500</c:v>
                </c:pt>
                <c:pt idx="6334">
                  <c:v>300</c:v>
                </c:pt>
                <c:pt idx="6335">
                  <c:v>100</c:v>
                </c:pt>
                <c:pt idx="6336">
                  <c:v>200</c:v>
                </c:pt>
                <c:pt idx="6337">
                  <c:v>400</c:v>
                </c:pt>
                <c:pt idx="6338">
                  <c:v>150</c:v>
                </c:pt>
                <c:pt idx="6339">
                  <c:v>300</c:v>
                </c:pt>
                <c:pt idx="6340">
                  <c:v>150</c:v>
                </c:pt>
                <c:pt idx="6341">
                  <c:v>260</c:v>
                </c:pt>
                <c:pt idx="6342">
                  <c:v>200</c:v>
                </c:pt>
                <c:pt idx="6343">
                  <c:v>150</c:v>
                </c:pt>
                <c:pt idx="6344">
                  <c:v>150</c:v>
                </c:pt>
                <c:pt idx="6345">
                  <c:v>1500</c:v>
                </c:pt>
                <c:pt idx="6346">
                  <c:v>150</c:v>
                </c:pt>
                <c:pt idx="6347">
                  <c:v>500</c:v>
                </c:pt>
                <c:pt idx="6348">
                  <c:v>49</c:v>
                </c:pt>
                <c:pt idx="6349">
                  <c:v>200</c:v>
                </c:pt>
                <c:pt idx="6350">
                  <c:v>300</c:v>
                </c:pt>
                <c:pt idx="6351">
                  <c:v>500</c:v>
                </c:pt>
                <c:pt idx="6352">
                  <c:v>500</c:v>
                </c:pt>
                <c:pt idx="6353">
                  <c:v>250</c:v>
                </c:pt>
                <c:pt idx="6354">
                  <c:v>200</c:v>
                </c:pt>
                <c:pt idx="6355">
                  <c:v>200</c:v>
                </c:pt>
                <c:pt idx="6356">
                  <c:v>750</c:v>
                </c:pt>
                <c:pt idx="6357">
                  <c:v>200</c:v>
                </c:pt>
                <c:pt idx="6358">
                  <c:v>200</c:v>
                </c:pt>
                <c:pt idx="6359">
                  <c:v>300</c:v>
                </c:pt>
                <c:pt idx="6360">
                  <c:v>149</c:v>
                </c:pt>
                <c:pt idx="6361">
                  <c:v>400</c:v>
                </c:pt>
                <c:pt idx="6362">
                  <c:v>300</c:v>
                </c:pt>
                <c:pt idx="6363">
                  <c:v>350</c:v>
                </c:pt>
                <c:pt idx="6364">
                  <c:v>600</c:v>
                </c:pt>
                <c:pt idx="6365">
                  <c:v>200</c:v>
                </c:pt>
                <c:pt idx="6366">
                  <c:v>200</c:v>
                </c:pt>
                <c:pt idx="6367">
                  <c:v>250</c:v>
                </c:pt>
                <c:pt idx="6368">
                  <c:v>200</c:v>
                </c:pt>
                <c:pt idx="6369">
                  <c:v>200</c:v>
                </c:pt>
                <c:pt idx="6370">
                  <c:v>300</c:v>
                </c:pt>
                <c:pt idx="6371">
                  <c:v>1000</c:v>
                </c:pt>
                <c:pt idx="6372">
                  <c:v>150</c:v>
                </c:pt>
                <c:pt idx="6373">
                  <c:v>500</c:v>
                </c:pt>
                <c:pt idx="6374">
                  <c:v>100</c:v>
                </c:pt>
                <c:pt idx="6375">
                  <c:v>500</c:v>
                </c:pt>
                <c:pt idx="6376">
                  <c:v>360</c:v>
                </c:pt>
                <c:pt idx="6377">
                  <c:v>200</c:v>
                </c:pt>
                <c:pt idx="6378">
                  <c:v>450</c:v>
                </c:pt>
                <c:pt idx="6379">
                  <c:v>200</c:v>
                </c:pt>
                <c:pt idx="6380">
                  <c:v>300</c:v>
                </c:pt>
                <c:pt idx="6381">
                  <c:v>500</c:v>
                </c:pt>
                <c:pt idx="6382">
                  <c:v>100</c:v>
                </c:pt>
                <c:pt idx="6383">
                  <c:v>150</c:v>
                </c:pt>
                <c:pt idx="6384">
                  <c:v>350</c:v>
                </c:pt>
                <c:pt idx="6385">
                  <c:v>200</c:v>
                </c:pt>
                <c:pt idx="6386">
                  <c:v>300</c:v>
                </c:pt>
                <c:pt idx="6387">
                  <c:v>900</c:v>
                </c:pt>
                <c:pt idx="6388">
                  <c:v>200</c:v>
                </c:pt>
                <c:pt idx="6389">
                  <c:v>240</c:v>
                </c:pt>
                <c:pt idx="6390">
                  <c:v>200</c:v>
                </c:pt>
                <c:pt idx="6391">
                  <c:v>300</c:v>
                </c:pt>
                <c:pt idx="6392">
                  <c:v>200</c:v>
                </c:pt>
                <c:pt idx="6393">
                  <c:v>400</c:v>
                </c:pt>
                <c:pt idx="6394">
                  <c:v>250</c:v>
                </c:pt>
                <c:pt idx="6395">
                  <c:v>500</c:v>
                </c:pt>
                <c:pt idx="6396">
                  <c:v>300</c:v>
                </c:pt>
                <c:pt idx="6397">
                  <c:v>350</c:v>
                </c:pt>
                <c:pt idx="6398">
                  <c:v>199</c:v>
                </c:pt>
                <c:pt idx="6399">
                  <c:v>200</c:v>
                </c:pt>
                <c:pt idx="6400">
                  <c:v>200</c:v>
                </c:pt>
                <c:pt idx="6401">
                  <c:v>200</c:v>
                </c:pt>
                <c:pt idx="6402">
                  <c:v>70</c:v>
                </c:pt>
                <c:pt idx="6403">
                  <c:v>40</c:v>
                </c:pt>
                <c:pt idx="6404">
                  <c:v>420</c:v>
                </c:pt>
                <c:pt idx="6405">
                  <c:v>300</c:v>
                </c:pt>
                <c:pt idx="6406">
                  <c:v>100</c:v>
                </c:pt>
                <c:pt idx="6407">
                  <c:v>300</c:v>
                </c:pt>
                <c:pt idx="6408">
                  <c:v>200</c:v>
                </c:pt>
                <c:pt idx="6409">
                  <c:v>300</c:v>
                </c:pt>
                <c:pt idx="6410">
                  <c:v>200</c:v>
                </c:pt>
                <c:pt idx="6411">
                  <c:v>300</c:v>
                </c:pt>
                <c:pt idx="6412">
                  <c:v>200</c:v>
                </c:pt>
                <c:pt idx="6413">
                  <c:v>149</c:v>
                </c:pt>
                <c:pt idx="6414">
                  <c:v>500</c:v>
                </c:pt>
                <c:pt idx="6415">
                  <c:v>200</c:v>
                </c:pt>
                <c:pt idx="6416">
                  <c:v>250</c:v>
                </c:pt>
                <c:pt idx="6417">
                  <c:v>300</c:v>
                </c:pt>
                <c:pt idx="6418">
                  <c:v>1000</c:v>
                </c:pt>
                <c:pt idx="6419">
                  <c:v>250</c:v>
                </c:pt>
                <c:pt idx="6420">
                  <c:v>500</c:v>
                </c:pt>
                <c:pt idx="6421">
                  <c:v>600</c:v>
                </c:pt>
                <c:pt idx="6422">
                  <c:v>200</c:v>
                </c:pt>
                <c:pt idx="6423">
                  <c:v>100</c:v>
                </c:pt>
                <c:pt idx="6424">
                  <c:v>200</c:v>
                </c:pt>
                <c:pt idx="6425">
                  <c:v>200</c:v>
                </c:pt>
                <c:pt idx="6426">
                  <c:v>500</c:v>
                </c:pt>
                <c:pt idx="6427">
                  <c:v>200</c:v>
                </c:pt>
                <c:pt idx="6428">
                  <c:v>300</c:v>
                </c:pt>
                <c:pt idx="6429">
                  <c:v>200</c:v>
                </c:pt>
                <c:pt idx="6430">
                  <c:v>300</c:v>
                </c:pt>
                <c:pt idx="6431">
                  <c:v>250</c:v>
                </c:pt>
                <c:pt idx="6432">
                  <c:v>300</c:v>
                </c:pt>
                <c:pt idx="6433">
                  <c:v>300</c:v>
                </c:pt>
                <c:pt idx="6434">
                  <c:v>500</c:v>
                </c:pt>
                <c:pt idx="6435">
                  <c:v>300</c:v>
                </c:pt>
                <c:pt idx="6436">
                  <c:v>120</c:v>
                </c:pt>
                <c:pt idx="6437">
                  <c:v>400</c:v>
                </c:pt>
                <c:pt idx="6438">
                  <c:v>200</c:v>
                </c:pt>
                <c:pt idx="6439">
                  <c:v>300</c:v>
                </c:pt>
                <c:pt idx="6440">
                  <c:v>200</c:v>
                </c:pt>
                <c:pt idx="6441">
                  <c:v>250</c:v>
                </c:pt>
                <c:pt idx="6442">
                  <c:v>250</c:v>
                </c:pt>
                <c:pt idx="6443">
                  <c:v>250</c:v>
                </c:pt>
                <c:pt idx="6444">
                  <c:v>500</c:v>
                </c:pt>
                <c:pt idx="6445">
                  <c:v>200</c:v>
                </c:pt>
                <c:pt idx="6446">
                  <c:v>250</c:v>
                </c:pt>
                <c:pt idx="6447">
                  <c:v>350</c:v>
                </c:pt>
                <c:pt idx="6448">
                  <c:v>299</c:v>
                </c:pt>
                <c:pt idx="6449">
                  <c:v>300</c:v>
                </c:pt>
                <c:pt idx="6450">
                  <c:v>350</c:v>
                </c:pt>
                <c:pt idx="6451">
                  <c:v>400</c:v>
                </c:pt>
                <c:pt idx="6452">
                  <c:v>350</c:v>
                </c:pt>
                <c:pt idx="6453">
                  <c:v>700</c:v>
                </c:pt>
                <c:pt idx="6454">
                  <c:v>150</c:v>
                </c:pt>
                <c:pt idx="6455">
                  <c:v>140</c:v>
                </c:pt>
                <c:pt idx="6456">
                  <c:v>250</c:v>
                </c:pt>
                <c:pt idx="6457">
                  <c:v>200</c:v>
                </c:pt>
                <c:pt idx="6458">
                  <c:v>200</c:v>
                </c:pt>
                <c:pt idx="6459">
                  <c:v>200</c:v>
                </c:pt>
                <c:pt idx="6460">
                  <c:v>199</c:v>
                </c:pt>
                <c:pt idx="6461">
                  <c:v>250</c:v>
                </c:pt>
                <c:pt idx="6462">
                  <c:v>300</c:v>
                </c:pt>
                <c:pt idx="6463">
                  <c:v>150</c:v>
                </c:pt>
                <c:pt idx="6464">
                  <c:v>250</c:v>
                </c:pt>
                <c:pt idx="6465">
                  <c:v>99</c:v>
                </c:pt>
                <c:pt idx="6466">
                  <c:v>150</c:v>
                </c:pt>
                <c:pt idx="6467">
                  <c:v>200</c:v>
                </c:pt>
                <c:pt idx="6468">
                  <c:v>300</c:v>
                </c:pt>
                <c:pt idx="6469">
                  <c:v>250</c:v>
                </c:pt>
                <c:pt idx="6470">
                  <c:v>250</c:v>
                </c:pt>
                <c:pt idx="6471">
                  <c:v>300</c:v>
                </c:pt>
                <c:pt idx="6472">
                  <c:v>600</c:v>
                </c:pt>
                <c:pt idx="6473">
                  <c:v>400</c:v>
                </c:pt>
                <c:pt idx="6474">
                  <c:v>300</c:v>
                </c:pt>
                <c:pt idx="6475">
                  <c:v>300</c:v>
                </c:pt>
                <c:pt idx="6476">
                  <c:v>299</c:v>
                </c:pt>
                <c:pt idx="6477">
                  <c:v>200</c:v>
                </c:pt>
                <c:pt idx="6478">
                  <c:v>200</c:v>
                </c:pt>
                <c:pt idx="6479">
                  <c:v>250</c:v>
                </c:pt>
                <c:pt idx="6480">
                  <c:v>200</c:v>
                </c:pt>
                <c:pt idx="6481">
                  <c:v>100</c:v>
                </c:pt>
                <c:pt idx="6482">
                  <c:v>200</c:v>
                </c:pt>
                <c:pt idx="6483">
                  <c:v>200</c:v>
                </c:pt>
                <c:pt idx="6484">
                  <c:v>200</c:v>
                </c:pt>
                <c:pt idx="6485">
                  <c:v>240</c:v>
                </c:pt>
                <c:pt idx="6486">
                  <c:v>600</c:v>
                </c:pt>
                <c:pt idx="6487">
                  <c:v>500</c:v>
                </c:pt>
                <c:pt idx="6488">
                  <c:v>260</c:v>
                </c:pt>
                <c:pt idx="6489">
                  <c:v>300</c:v>
                </c:pt>
                <c:pt idx="6490">
                  <c:v>250</c:v>
                </c:pt>
                <c:pt idx="6491">
                  <c:v>200</c:v>
                </c:pt>
                <c:pt idx="6492">
                  <c:v>300</c:v>
                </c:pt>
                <c:pt idx="6493">
                  <c:v>450</c:v>
                </c:pt>
                <c:pt idx="6494">
                  <c:v>300</c:v>
                </c:pt>
                <c:pt idx="6495">
                  <c:v>250</c:v>
                </c:pt>
                <c:pt idx="6496">
                  <c:v>300</c:v>
                </c:pt>
                <c:pt idx="6497">
                  <c:v>500</c:v>
                </c:pt>
                <c:pt idx="6498">
                  <c:v>300</c:v>
                </c:pt>
                <c:pt idx="6499">
                  <c:v>350</c:v>
                </c:pt>
                <c:pt idx="6500">
                  <c:v>270</c:v>
                </c:pt>
                <c:pt idx="6501">
                  <c:v>400</c:v>
                </c:pt>
                <c:pt idx="6502">
                  <c:v>200</c:v>
                </c:pt>
                <c:pt idx="6503">
                  <c:v>100</c:v>
                </c:pt>
                <c:pt idx="6504">
                  <c:v>200</c:v>
                </c:pt>
                <c:pt idx="6505">
                  <c:v>100</c:v>
                </c:pt>
                <c:pt idx="6506">
                  <c:v>200</c:v>
                </c:pt>
                <c:pt idx="6507">
                  <c:v>200</c:v>
                </c:pt>
                <c:pt idx="6508">
                  <c:v>300</c:v>
                </c:pt>
                <c:pt idx="6509">
                  <c:v>599</c:v>
                </c:pt>
                <c:pt idx="6510">
                  <c:v>300</c:v>
                </c:pt>
                <c:pt idx="6511">
                  <c:v>300</c:v>
                </c:pt>
                <c:pt idx="6512">
                  <c:v>200</c:v>
                </c:pt>
                <c:pt idx="6513">
                  <c:v>250</c:v>
                </c:pt>
                <c:pt idx="6514">
                  <c:v>1000</c:v>
                </c:pt>
                <c:pt idx="6515">
                  <c:v>1000</c:v>
                </c:pt>
                <c:pt idx="6516">
                  <c:v>1000</c:v>
                </c:pt>
                <c:pt idx="6517">
                  <c:v>1000</c:v>
                </c:pt>
                <c:pt idx="6518">
                  <c:v>1000</c:v>
                </c:pt>
                <c:pt idx="6519">
                  <c:v>400</c:v>
                </c:pt>
                <c:pt idx="6520">
                  <c:v>200</c:v>
                </c:pt>
                <c:pt idx="6521">
                  <c:v>200</c:v>
                </c:pt>
                <c:pt idx="6522">
                  <c:v>1500</c:v>
                </c:pt>
                <c:pt idx="6523">
                  <c:v>200</c:v>
                </c:pt>
                <c:pt idx="6524">
                  <c:v>500</c:v>
                </c:pt>
                <c:pt idx="6525">
                  <c:v>170</c:v>
                </c:pt>
                <c:pt idx="6526">
                  <c:v>250</c:v>
                </c:pt>
                <c:pt idx="6527">
                  <c:v>200</c:v>
                </c:pt>
                <c:pt idx="6528">
                  <c:v>200</c:v>
                </c:pt>
                <c:pt idx="6529">
                  <c:v>200</c:v>
                </c:pt>
                <c:pt idx="6530">
                  <c:v>250</c:v>
                </c:pt>
                <c:pt idx="6531">
                  <c:v>350</c:v>
                </c:pt>
                <c:pt idx="6532">
                  <c:v>200</c:v>
                </c:pt>
                <c:pt idx="6533">
                  <c:v>300</c:v>
                </c:pt>
                <c:pt idx="6534">
                  <c:v>250</c:v>
                </c:pt>
                <c:pt idx="6535">
                  <c:v>300</c:v>
                </c:pt>
                <c:pt idx="6536">
                  <c:v>129</c:v>
                </c:pt>
                <c:pt idx="6537">
                  <c:v>260</c:v>
                </c:pt>
                <c:pt idx="6538">
                  <c:v>500</c:v>
                </c:pt>
                <c:pt idx="6539">
                  <c:v>250</c:v>
                </c:pt>
                <c:pt idx="6540">
                  <c:v>800</c:v>
                </c:pt>
                <c:pt idx="6541">
                  <c:v>300</c:v>
                </c:pt>
                <c:pt idx="6542">
                  <c:v>300</c:v>
                </c:pt>
                <c:pt idx="6543">
                  <c:v>200</c:v>
                </c:pt>
                <c:pt idx="6544">
                  <c:v>300</c:v>
                </c:pt>
                <c:pt idx="6545">
                  <c:v>200</c:v>
                </c:pt>
                <c:pt idx="6546">
                  <c:v>100</c:v>
                </c:pt>
                <c:pt idx="6547">
                  <c:v>100</c:v>
                </c:pt>
                <c:pt idx="6548">
                  <c:v>500</c:v>
                </c:pt>
                <c:pt idx="6549">
                  <c:v>250</c:v>
                </c:pt>
                <c:pt idx="6550">
                  <c:v>200</c:v>
                </c:pt>
                <c:pt idx="6551">
                  <c:v>350</c:v>
                </c:pt>
                <c:pt idx="6552">
                  <c:v>300</c:v>
                </c:pt>
                <c:pt idx="6553">
                  <c:v>100</c:v>
                </c:pt>
                <c:pt idx="6554">
                  <c:v>550</c:v>
                </c:pt>
                <c:pt idx="6555">
                  <c:v>200</c:v>
                </c:pt>
                <c:pt idx="6556">
                  <c:v>500</c:v>
                </c:pt>
                <c:pt idx="6557">
                  <c:v>450</c:v>
                </c:pt>
                <c:pt idx="6558">
                  <c:v>2500</c:v>
                </c:pt>
                <c:pt idx="6559">
                  <c:v>150</c:v>
                </c:pt>
                <c:pt idx="6560">
                  <c:v>600</c:v>
                </c:pt>
                <c:pt idx="6561">
                  <c:v>600</c:v>
                </c:pt>
                <c:pt idx="6562">
                  <c:v>500</c:v>
                </c:pt>
                <c:pt idx="6563">
                  <c:v>600</c:v>
                </c:pt>
                <c:pt idx="6564">
                  <c:v>600</c:v>
                </c:pt>
                <c:pt idx="6565">
                  <c:v>500</c:v>
                </c:pt>
                <c:pt idx="6566">
                  <c:v>250</c:v>
                </c:pt>
                <c:pt idx="6567">
                  <c:v>300</c:v>
                </c:pt>
                <c:pt idx="6568">
                  <c:v>250</c:v>
                </c:pt>
                <c:pt idx="6569">
                  <c:v>500</c:v>
                </c:pt>
                <c:pt idx="6570">
                  <c:v>200</c:v>
                </c:pt>
                <c:pt idx="6571">
                  <c:v>350</c:v>
                </c:pt>
                <c:pt idx="6572">
                  <c:v>150</c:v>
                </c:pt>
                <c:pt idx="6573">
                  <c:v>100</c:v>
                </c:pt>
                <c:pt idx="6574">
                  <c:v>120</c:v>
                </c:pt>
                <c:pt idx="6575">
                  <c:v>120</c:v>
                </c:pt>
                <c:pt idx="6576">
                  <c:v>400</c:v>
                </c:pt>
                <c:pt idx="6577">
                  <c:v>640</c:v>
                </c:pt>
                <c:pt idx="6578">
                  <c:v>300</c:v>
                </c:pt>
                <c:pt idx="6579">
                  <c:v>300</c:v>
                </c:pt>
                <c:pt idx="6580">
                  <c:v>300</c:v>
                </c:pt>
                <c:pt idx="6581">
                  <c:v>800</c:v>
                </c:pt>
                <c:pt idx="6582">
                  <c:v>450</c:v>
                </c:pt>
                <c:pt idx="6583">
                  <c:v>250</c:v>
                </c:pt>
                <c:pt idx="6584">
                  <c:v>250</c:v>
                </c:pt>
                <c:pt idx="6585">
                  <c:v>300</c:v>
                </c:pt>
                <c:pt idx="6586">
                  <c:v>400</c:v>
                </c:pt>
                <c:pt idx="6587">
                  <c:v>350</c:v>
                </c:pt>
                <c:pt idx="6588">
                  <c:v>300</c:v>
                </c:pt>
                <c:pt idx="6589">
                  <c:v>300</c:v>
                </c:pt>
                <c:pt idx="6590">
                  <c:v>199</c:v>
                </c:pt>
                <c:pt idx="6591">
                  <c:v>299</c:v>
                </c:pt>
                <c:pt idx="6592">
                  <c:v>199</c:v>
                </c:pt>
                <c:pt idx="6593">
                  <c:v>400</c:v>
                </c:pt>
                <c:pt idx="6594">
                  <c:v>400</c:v>
                </c:pt>
                <c:pt idx="6595">
                  <c:v>350</c:v>
                </c:pt>
                <c:pt idx="6596">
                  <c:v>300</c:v>
                </c:pt>
                <c:pt idx="6597">
                  <c:v>200</c:v>
                </c:pt>
                <c:pt idx="6598">
                  <c:v>500</c:v>
                </c:pt>
                <c:pt idx="6599">
                  <c:v>600</c:v>
                </c:pt>
                <c:pt idx="6600">
                  <c:v>400</c:v>
                </c:pt>
                <c:pt idx="6601">
                  <c:v>450</c:v>
                </c:pt>
                <c:pt idx="6602">
                  <c:v>200</c:v>
                </c:pt>
                <c:pt idx="6603">
                  <c:v>400</c:v>
                </c:pt>
                <c:pt idx="6604">
                  <c:v>250</c:v>
                </c:pt>
                <c:pt idx="6605">
                  <c:v>200</c:v>
                </c:pt>
                <c:pt idx="6606">
                  <c:v>200</c:v>
                </c:pt>
                <c:pt idx="6607">
                  <c:v>500</c:v>
                </c:pt>
                <c:pt idx="6608">
                  <c:v>400</c:v>
                </c:pt>
                <c:pt idx="6609">
                  <c:v>300</c:v>
                </c:pt>
                <c:pt idx="6610">
                  <c:v>300</c:v>
                </c:pt>
                <c:pt idx="6611">
                  <c:v>200</c:v>
                </c:pt>
                <c:pt idx="6612">
                  <c:v>250</c:v>
                </c:pt>
                <c:pt idx="6613">
                  <c:v>1200</c:v>
                </c:pt>
                <c:pt idx="6614">
                  <c:v>1300</c:v>
                </c:pt>
                <c:pt idx="6615">
                  <c:v>250</c:v>
                </c:pt>
                <c:pt idx="6616">
                  <c:v>350</c:v>
                </c:pt>
                <c:pt idx="6617">
                  <c:v>400</c:v>
                </c:pt>
                <c:pt idx="6618">
                  <c:v>200</c:v>
                </c:pt>
                <c:pt idx="6619">
                  <c:v>250</c:v>
                </c:pt>
                <c:pt idx="6620">
                  <c:v>300</c:v>
                </c:pt>
                <c:pt idx="6621">
                  <c:v>400</c:v>
                </c:pt>
                <c:pt idx="6622">
                  <c:v>300</c:v>
                </c:pt>
                <c:pt idx="6623">
                  <c:v>100</c:v>
                </c:pt>
                <c:pt idx="6624">
                  <c:v>400</c:v>
                </c:pt>
                <c:pt idx="6625">
                  <c:v>400</c:v>
                </c:pt>
                <c:pt idx="6626">
                  <c:v>400</c:v>
                </c:pt>
                <c:pt idx="6627">
                  <c:v>250</c:v>
                </c:pt>
                <c:pt idx="6628">
                  <c:v>300</c:v>
                </c:pt>
                <c:pt idx="6629">
                  <c:v>450</c:v>
                </c:pt>
                <c:pt idx="6630">
                  <c:v>250</c:v>
                </c:pt>
                <c:pt idx="6631">
                  <c:v>200</c:v>
                </c:pt>
                <c:pt idx="6632">
                  <c:v>200</c:v>
                </c:pt>
                <c:pt idx="6633">
                  <c:v>200</c:v>
                </c:pt>
                <c:pt idx="6634">
                  <c:v>350</c:v>
                </c:pt>
                <c:pt idx="6635">
                  <c:v>200</c:v>
                </c:pt>
                <c:pt idx="6636">
                  <c:v>300</c:v>
                </c:pt>
                <c:pt idx="6637">
                  <c:v>300</c:v>
                </c:pt>
                <c:pt idx="6638">
                  <c:v>300</c:v>
                </c:pt>
                <c:pt idx="6639">
                  <c:v>300</c:v>
                </c:pt>
                <c:pt idx="6640">
                  <c:v>200</c:v>
                </c:pt>
                <c:pt idx="6641">
                  <c:v>350</c:v>
                </c:pt>
                <c:pt idx="6642">
                  <c:v>400</c:v>
                </c:pt>
                <c:pt idx="6643">
                  <c:v>400</c:v>
                </c:pt>
                <c:pt idx="6644">
                  <c:v>300</c:v>
                </c:pt>
                <c:pt idx="6645">
                  <c:v>700</c:v>
                </c:pt>
                <c:pt idx="6646">
                  <c:v>300</c:v>
                </c:pt>
                <c:pt idx="6647">
                  <c:v>200</c:v>
                </c:pt>
                <c:pt idx="6648">
                  <c:v>180</c:v>
                </c:pt>
                <c:pt idx="6649">
                  <c:v>400</c:v>
                </c:pt>
                <c:pt idx="6650">
                  <c:v>300</c:v>
                </c:pt>
                <c:pt idx="6651">
                  <c:v>300</c:v>
                </c:pt>
                <c:pt idx="6652">
                  <c:v>280</c:v>
                </c:pt>
                <c:pt idx="6653">
                  <c:v>400</c:v>
                </c:pt>
                <c:pt idx="6654">
                  <c:v>200</c:v>
                </c:pt>
                <c:pt idx="6655">
                  <c:v>200</c:v>
                </c:pt>
                <c:pt idx="6656">
                  <c:v>300</c:v>
                </c:pt>
                <c:pt idx="6657">
                  <c:v>280</c:v>
                </c:pt>
                <c:pt idx="6658">
                  <c:v>200</c:v>
                </c:pt>
                <c:pt idx="6659">
                  <c:v>300</c:v>
                </c:pt>
                <c:pt idx="6660">
                  <c:v>300</c:v>
                </c:pt>
                <c:pt idx="6661">
                  <c:v>150</c:v>
                </c:pt>
                <c:pt idx="6662">
                  <c:v>100</c:v>
                </c:pt>
                <c:pt idx="6663">
                  <c:v>250</c:v>
                </c:pt>
                <c:pt idx="6664">
                  <c:v>200</c:v>
                </c:pt>
                <c:pt idx="6665">
                  <c:v>150</c:v>
                </c:pt>
                <c:pt idx="6666">
                  <c:v>500</c:v>
                </c:pt>
                <c:pt idx="6667">
                  <c:v>500</c:v>
                </c:pt>
                <c:pt idx="6668">
                  <c:v>300</c:v>
                </c:pt>
                <c:pt idx="6669">
                  <c:v>150</c:v>
                </c:pt>
                <c:pt idx="6670">
                  <c:v>500</c:v>
                </c:pt>
                <c:pt idx="6671">
                  <c:v>300</c:v>
                </c:pt>
                <c:pt idx="6672">
                  <c:v>250</c:v>
                </c:pt>
                <c:pt idx="6673">
                  <c:v>250</c:v>
                </c:pt>
                <c:pt idx="6674">
                  <c:v>200</c:v>
                </c:pt>
                <c:pt idx="6675">
                  <c:v>1000</c:v>
                </c:pt>
                <c:pt idx="6676">
                  <c:v>200</c:v>
                </c:pt>
                <c:pt idx="6677">
                  <c:v>500</c:v>
                </c:pt>
                <c:pt idx="6678">
                  <c:v>350</c:v>
                </c:pt>
                <c:pt idx="6679">
                  <c:v>200</c:v>
                </c:pt>
                <c:pt idx="6680">
                  <c:v>300</c:v>
                </c:pt>
                <c:pt idx="6681">
                  <c:v>200</c:v>
                </c:pt>
                <c:pt idx="6682">
                  <c:v>300</c:v>
                </c:pt>
                <c:pt idx="6683">
                  <c:v>400</c:v>
                </c:pt>
                <c:pt idx="6684">
                  <c:v>600</c:v>
                </c:pt>
                <c:pt idx="6685">
                  <c:v>600</c:v>
                </c:pt>
                <c:pt idx="6686">
                  <c:v>350</c:v>
                </c:pt>
                <c:pt idx="6687">
                  <c:v>350</c:v>
                </c:pt>
                <c:pt idx="6688">
                  <c:v>300</c:v>
                </c:pt>
                <c:pt idx="6689">
                  <c:v>500</c:v>
                </c:pt>
                <c:pt idx="6690">
                  <c:v>300</c:v>
                </c:pt>
                <c:pt idx="6691">
                  <c:v>200</c:v>
                </c:pt>
                <c:pt idx="6692">
                  <c:v>200</c:v>
                </c:pt>
                <c:pt idx="6693">
                  <c:v>300</c:v>
                </c:pt>
                <c:pt idx="6694">
                  <c:v>200</c:v>
                </c:pt>
                <c:pt idx="6695">
                  <c:v>400</c:v>
                </c:pt>
                <c:pt idx="6696">
                  <c:v>200</c:v>
                </c:pt>
                <c:pt idx="6697">
                  <c:v>200</c:v>
                </c:pt>
                <c:pt idx="6698">
                  <c:v>150</c:v>
                </c:pt>
                <c:pt idx="6699">
                  <c:v>300</c:v>
                </c:pt>
                <c:pt idx="6700">
                  <c:v>150</c:v>
                </c:pt>
                <c:pt idx="6701">
                  <c:v>950</c:v>
                </c:pt>
                <c:pt idx="6702">
                  <c:v>100</c:v>
                </c:pt>
                <c:pt idx="6703">
                  <c:v>200</c:v>
                </c:pt>
                <c:pt idx="6704">
                  <c:v>200</c:v>
                </c:pt>
                <c:pt idx="6705">
                  <c:v>150</c:v>
                </c:pt>
                <c:pt idx="6706">
                  <c:v>250</c:v>
                </c:pt>
                <c:pt idx="6707">
                  <c:v>150</c:v>
                </c:pt>
                <c:pt idx="6708">
                  <c:v>199</c:v>
                </c:pt>
                <c:pt idx="6709">
                  <c:v>300</c:v>
                </c:pt>
                <c:pt idx="6710">
                  <c:v>400</c:v>
                </c:pt>
                <c:pt idx="6711">
                  <c:v>300</c:v>
                </c:pt>
                <c:pt idx="6712">
                  <c:v>300</c:v>
                </c:pt>
                <c:pt idx="6713">
                  <c:v>300</c:v>
                </c:pt>
                <c:pt idx="6714">
                  <c:v>100</c:v>
                </c:pt>
                <c:pt idx="6715">
                  <c:v>150</c:v>
                </c:pt>
                <c:pt idx="6716">
                  <c:v>250</c:v>
                </c:pt>
                <c:pt idx="6717">
                  <c:v>500</c:v>
                </c:pt>
                <c:pt idx="6718">
                  <c:v>300</c:v>
                </c:pt>
                <c:pt idx="6719">
                  <c:v>300</c:v>
                </c:pt>
                <c:pt idx="6720">
                  <c:v>200</c:v>
                </c:pt>
                <c:pt idx="6721">
                  <c:v>200</c:v>
                </c:pt>
                <c:pt idx="6722">
                  <c:v>200</c:v>
                </c:pt>
                <c:pt idx="6723">
                  <c:v>300</c:v>
                </c:pt>
                <c:pt idx="6724">
                  <c:v>250</c:v>
                </c:pt>
                <c:pt idx="6725">
                  <c:v>200</c:v>
                </c:pt>
                <c:pt idx="6726">
                  <c:v>250</c:v>
                </c:pt>
                <c:pt idx="6727">
                  <c:v>200</c:v>
                </c:pt>
                <c:pt idx="6728">
                  <c:v>500</c:v>
                </c:pt>
                <c:pt idx="6729">
                  <c:v>350</c:v>
                </c:pt>
                <c:pt idx="6730">
                  <c:v>200</c:v>
                </c:pt>
                <c:pt idx="6731">
                  <c:v>300</c:v>
                </c:pt>
                <c:pt idx="6732">
                  <c:v>350</c:v>
                </c:pt>
                <c:pt idx="6733">
                  <c:v>800</c:v>
                </c:pt>
                <c:pt idx="6734">
                  <c:v>250</c:v>
                </c:pt>
                <c:pt idx="6735">
                  <c:v>300</c:v>
                </c:pt>
                <c:pt idx="6736">
                  <c:v>250</c:v>
                </c:pt>
                <c:pt idx="6737">
                  <c:v>150</c:v>
                </c:pt>
                <c:pt idx="6738">
                  <c:v>250</c:v>
                </c:pt>
                <c:pt idx="6739">
                  <c:v>200</c:v>
                </c:pt>
                <c:pt idx="6740">
                  <c:v>200</c:v>
                </c:pt>
                <c:pt idx="6741">
                  <c:v>500</c:v>
                </c:pt>
                <c:pt idx="6742">
                  <c:v>300</c:v>
                </c:pt>
                <c:pt idx="6743">
                  <c:v>250</c:v>
                </c:pt>
                <c:pt idx="6744">
                  <c:v>250</c:v>
                </c:pt>
                <c:pt idx="6745">
                  <c:v>250</c:v>
                </c:pt>
                <c:pt idx="6746">
                  <c:v>500</c:v>
                </c:pt>
                <c:pt idx="6747">
                  <c:v>300</c:v>
                </c:pt>
                <c:pt idx="6748">
                  <c:v>400</c:v>
                </c:pt>
                <c:pt idx="6749">
                  <c:v>600</c:v>
                </c:pt>
                <c:pt idx="6750">
                  <c:v>200</c:v>
                </c:pt>
                <c:pt idx="6751">
                  <c:v>200</c:v>
                </c:pt>
                <c:pt idx="6752">
                  <c:v>200</c:v>
                </c:pt>
                <c:pt idx="6753">
                  <c:v>150</c:v>
                </c:pt>
                <c:pt idx="6754">
                  <c:v>500</c:v>
                </c:pt>
                <c:pt idx="6755">
                  <c:v>350</c:v>
                </c:pt>
                <c:pt idx="6756">
                  <c:v>200</c:v>
                </c:pt>
                <c:pt idx="6757">
                  <c:v>700</c:v>
                </c:pt>
                <c:pt idx="6758">
                  <c:v>200</c:v>
                </c:pt>
                <c:pt idx="6759">
                  <c:v>400</c:v>
                </c:pt>
                <c:pt idx="6760">
                  <c:v>600</c:v>
                </c:pt>
                <c:pt idx="6761">
                  <c:v>300</c:v>
                </c:pt>
                <c:pt idx="6762">
                  <c:v>250</c:v>
                </c:pt>
                <c:pt idx="6763">
                  <c:v>250</c:v>
                </c:pt>
                <c:pt idx="6764">
                  <c:v>250</c:v>
                </c:pt>
                <c:pt idx="6765">
                  <c:v>350</c:v>
                </c:pt>
                <c:pt idx="6766">
                  <c:v>250</c:v>
                </c:pt>
                <c:pt idx="6767">
                  <c:v>250</c:v>
                </c:pt>
                <c:pt idx="6768">
                  <c:v>300</c:v>
                </c:pt>
                <c:pt idx="6769">
                  <c:v>300</c:v>
                </c:pt>
                <c:pt idx="6770">
                  <c:v>120</c:v>
                </c:pt>
                <c:pt idx="6771">
                  <c:v>120</c:v>
                </c:pt>
                <c:pt idx="6772">
                  <c:v>300</c:v>
                </c:pt>
                <c:pt idx="6773">
                  <c:v>200</c:v>
                </c:pt>
                <c:pt idx="6774">
                  <c:v>300</c:v>
                </c:pt>
                <c:pt idx="6775">
                  <c:v>200</c:v>
                </c:pt>
                <c:pt idx="6776">
                  <c:v>300</c:v>
                </c:pt>
                <c:pt idx="6777">
                  <c:v>200</c:v>
                </c:pt>
                <c:pt idx="6778">
                  <c:v>300</c:v>
                </c:pt>
                <c:pt idx="6779">
                  <c:v>300</c:v>
                </c:pt>
                <c:pt idx="6780">
                  <c:v>300</c:v>
                </c:pt>
                <c:pt idx="6781">
                  <c:v>1000</c:v>
                </c:pt>
                <c:pt idx="6782">
                  <c:v>200</c:v>
                </c:pt>
                <c:pt idx="6783">
                  <c:v>100</c:v>
                </c:pt>
                <c:pt idx="6784">
                  <c:v>300</c:v>
                </c:pt>
                <c:pt idx="6785">
                  <c:v>300</c:v>
                </c:pt>
                <c:pt idx="6786">
                  <c:v>300</c:v>
                </c:pt>
                <c:pt idx="6787">
                  <c:v>700</c:v>
                </c:pt>
                <c:pt idx="6788">
                  <c:v>500</c:v>
                </c:pt>
                <c:pt idx="6789">
                  <c:v>200</c:v>
                </c:pt>
                <c:pt idx="6790">
                  <c:v>200</c:v>
                </c:pt>
                <c:pt idx="6791">
                  <c:v>350</c:v>
                </c:pt>
                <c:pt idx="6792">
                  <c:v>200</c:v>
                </c:pt>
                <c:pt idx="6793">
                  <c:v>500</c:v>
                </c:pt>
                <c:pt idx="6794">
                  <c:v>180</c:v>
                </c:pt>
                <c:pt idx="6795">
                  <c:v>300</c:v>
                </c:pt>
                <c:pt idx="6796">
                  <c:v>300</c:v>
                </c:pt>
                <c:pt idx="6797">
                  <c:v>300</c:v>
                </c:pt>
                <c:pt idx="6798">
                  <c:v>300</c:v>
                </c:pt>
                <c:pt idx="6799">
                  <c:v>200</c:v>
                </c:pt>
                <c:pt idx="6800">
                  <c:v>400</c:v>
                </c:pt>
                <c:pt idx="6801">
                  <c:v>300</c:v>
                </c:pt>
                <c:pt idx="6802">
                  <c:v>200</c:v>
                </c:pt>
                <c:pt idx="6803">
                  <c:v>400</c:v>
                </c:pt>
                <c:pt idx="6804">
                  <c:v>500</c:v>
                </c:pt>
                <c:pt idx="6805">
                  <c:v>250</c:v>
                </c:pt>
                <c:pt idx="6806">
                  <c:v>150</c:v>
                </c:pt>
                <c:pt idx="6807">
                  <c:v>200</c:v>
                </c:pt>
                <c:pt idx="6808">
                  <c:v>400</c:v>
                </c:pt>
                <c:pt idx="6809">
                  <c:v>300</c:v>
                </c:pt>
                <c:pt idx="6810">
                  <c:v>300</c:v>
                </c:pt>
                <c:pt idx="6811">
                  <c:v>150</c:v>
                </c:pt>
                <c:pt idx="6812">
                  <c:v>250</c:v>
                </c:pt>
                <c:pt idx="6813">
                  <c:v>150</c:v>
                </c:pt>
                <c:pt idx="6814">
                  <c:v>300</c:v>
                </c:pt>
                <c:pt idx="6815">
                  <c:v>300</c:v>
                </c:pt>
                <c:pt idx="6816">
                  <c:v>200</c:v>
                </c:pt>
                <c:pt idx="6817">
                  <c:v>400</c:v>
                </c:pt>
                <c:pt idx="6818">
                  <c:v>300</c:v>
                </c:pt>
                <c:pt idx="6819">
                  <c:v>250</c:v>
                </c:pt>
                <c:pt idx="6820">
                  <c:v>250</c:v>
                </c:pt>
                <c:pt idx="6821">
                  <c:v>150</c:v>
                </c:pt>
                <c:pt idx="6822">
                  <c:v>250</c:v>
                </c:pt>
                <c:pt idx="6823">
                  <c:v>250</c:v>
                </c:pt>
                <c:pt idx="6824">
                  <c:v>100</c:v>
                </c:pt>
                <c:pt idx="6825">
                  <c:v>300</c:v>
                </c:pt>
                <c:pt idx="6826">
                  <c:v>400</c:v>
                </c:pt>
                <c:pt idx="6827">
                  <c:v>300</c:v>
                </c:pt>
                <c:pt idx="6828">
                  <c:v>300</c:v>
                </c:pt>
                <c:pt idx="6829">
                  <c:v>250</c:v>
                </c:pt>
                <c:pt idx="6830">
                  <c:v>280</c:v>
                </c:pt>
                <c:pt idx="6831">
                  <c:v>200</c:v>
                </c:pt>
                <c:pt idx="6832">
                  <c:v>200</c:v>
                </c:pt>
                <c:pt idx="6833">
                  <c:v>300</c:v>
                </c:pt>
                <c:pt idx="6834">
                  <c:v>300</c:v>
                </c:pt>
                <c:pt idx="6835">
                  <c:v>300</c:v>
                </c:pt>
                <c:pt idx="6836">
                  <c:v>150</c:v>
                </c:pt>
                <c:pt idx="6837">
                  <c:v>200</c:v>
                </c:pt>
                <c:pt idx="6838">
                  <c:v>200</c:v>
                </c:pt>
                <c:pt idx="6839">
                  <c:v>200</c:v>
                </c:pt>
                <c:pt idx="6840">
                  <c:v>200</c:v>
                </c:pt>
                <c:pt idx="6841">
                  <c:v>400</c:v>
                </c:pt>
                <c:pt idx="6842">
                  <c:v>1000</c:v>
                </c:pt>
                <c:pt idx="6843">
                  <c:v>400</c:v>
                </c:pt>
                <c:pt idx="6844">
                  <c:v>350</c:v>
                </c:pt>
                <c:pt idx="6845">
                  <c:v>300</c:v>
                </c:pt>
                <c:pt idx="6846">
                  <c:v>250</c:v>
                </c:pt>
                <c:pt idx="6847">
                  <c:v>300</c:v>
                </c:pt>
                <c:pt idx="6848">
                  <c:v>300</c:v>
                </c:pt>
                <c:pt idx="6849">
                  <c:v>300</c:v>
                </c:pt>
                <c:pt idx="6850">
                  <c:v>200</c:v>
                </c:pt>
                <c:pt idx="6851">
                  <c:v>250</c:v>
                </c:pt>
                <c:pt idx="6852">
                  <c:v>500</c:v>
                </c:pt>
                <c:pt idx="6853">
                  <c:v>150</c:v>
                </c:pt>
                <c:pt idx="6854">
                  <c:v>300</c:v>
                </c:pt>
                <c:pt idx="6855">
                  <c:v>400</c:v>
                </c:pt>
                <c:pt idx="6856">
                  <c:v>180</c:v>
                </c:pt>
                <c:pt idx="6857">
                  <c:v>400</c:v>
                </c:pt>
                <c:pt idx="6858">
                  <c:v>500</c:v>
                </c:pt>
                <c:pt idx="6859">
                  <c:v>400</c:v>
                </c:pt>
                <c:pt idx="6860">
                  <c:v>80</c:v>
                </c:pt>
                <c:pt idx="6861">
                  <c:v>199</c:v>
                </c:pt>
                <c:pt idx="6862">
                  <c:v>200</c:v>
                </c:pt>
                <c:pt idx="6863">
                  <c:v>280</c:v>
                </c:pt>
                <c:pt idx="6864">
                  <c:v>100</c:v>
                </c:pt>
                <c:pt idx="6865">
                  <c:v>200</c:v>
                </c:pt>
                <c:pt idx="6866">
                  <c:v>400</c:v>
                </c:pt>
                <c:pt idx="6867">
                  <c:v>200</c:v>
                </c:pt>
                <c:pt idx="6868">
                  <c:v>200</c:v>
                </c:pt>
                <c:pt idx="6869">
                  <c:v>250</c:v>
                </c:pt>
                <c:pt idx="6870">
                  <c:v>300</c:v>
                </c:pt>
                <c:pt idx="6871">
                  <c:v>500</c:v>
                </c:pt>
                <c:pt idx="6872">
                  <c:v>400</c:v>
                </c:pt>
                <c:pt idx="6873">
                  <c:v>300</c:v>
                </c:pt>
                <c:pt idx="6874">
                  <c:v>400</c:v>
                </c:pt>
                <c:pt idx="6875">
                  <c:v>300</c:v>
                </c:pt>
                <c:pt idx="6876">
                  <c:v>200</c:v>
                </c:pt>
                <c:pt idx="6877">
                  <c:v>200</c:v>
                </c:pt>
                <c:pt idx="6878">
                  <c:v>550</c:v>
                </c:pt>
                <c:pt idx="6879">
                  <c:v>250</c:v>
                </c:pt>
                <c:pt idx="6880">
                  <c:v>200</c:v>
                </c:pt>
                <c:pt idx="6881">
                  <c:v>225</c:v>
                </c:pt>
                <c:pt idx="6882">
                  <c:v>300</c:v>
                </c:pt>
                <c:pt idx="6883">
                  <c:v>400</c:v>
                </c:pt>
                <c:pt idx="6884">
                  <c:v>250</c:v>
                </c:pt>
                <c:pt idx="6885">
                  <c:v>250</c:v>
                </c:pt>
                <c:pt idx="6886">
                  <c:v>500</c:v>
                </c:pt>
                <c:pt idx="6887">
                  <c:v>100</c:v>
                </c:pt>
                <c:pt idx="6888">
                  <c:v>700</c:v>
                </c:pt>
                <c:pt idx="6889">
                  <c:v>60</c:v>
                </c:pt>
                <c:pt idx="6890">
                  <c:v>250</c:v>
                </c:pt>
                <c:pt idx="6891">
                  <c:v>300</c:v>
                </c:pt>
                <c:pt idx="6892">
                  <c:v>400</c:v>
                </c:pt>
                <c:pt idx="6893">
                  <c:v>400</c:v>
                </c:pt>
                <c:pt idx="6894">
                  <c:v>150</c:v>
                </c:pt>
                <c:pt idx="6895">
                  <c:v>199</c:v>
                </c:pt>
                <c:pt idx="6896">
                  <c:v>200</c:v>
                </c:pt>
                <c:pt idx="6897">
                  <c:v>220</c:v>
                </c:pt>
                <c:pt idx="6898">
                  <c:v>300</c:v>
                </c:pt>
                <c:pt idx="6899">
                  <c:v>1000</c:v>
                </c:pt>
                <c:pt idx="6900">
                  <c:v>200</c:v>
                </c:pt>
                <c:pt idx="6901">
                  <c:v>350</c:v>
                </c:pt>
                <c:pt idx="6902">
                  <c:v>300</c:v>
                </c:pt>
                <c:pt idx="6903">
                  <c:v>250</c:v>
                </c:pt>
                <c:pt idx="6904">
                  <c:v>300</c:v>
                </c:pt>
                <c:pt idx="6905">
                  <c:v>300</c:v>
                </c:pt>
                <c:pt idx="6906">
                  <c:v>250</c:v>
                </c:pt>
                <c:pt idx="6907">
                  <c:v>350</c:v>
                </c:pt>
                <c:pt idx="6908">
                  <c:v>300</c:v>
                </c:pt>
                <c:pt idx="6909">
                  <c:v>300</c:v>
                </c:pt>
                <c:pt idx="6910">
                  <c:v>250</c:v>
                </c:pt>
                <c:pt idx="6911">
                  <c:v>250</c:v>
                </c:pt>
                <c:pt idx="6912">
                  <c:v>250</c:v>
                </c:pt>
                <c:pt idx="6913">
                  <c:v>200</c:v>
                </c:pt>
                <c:pt idx="6914">
                  <c:v>200</c:v>
                </c:pt>
                <c:pt idx="6915">
                  <c:v>350</c:v>
                </c:pt>
                <c:pt idx="6916">
                  <c:v>300</c:v>
                </c:pt>
                <c:pt idx="6917">
                  <c:v>150</c:v>
                </c:pt>
                <c:pt idx="6918">
                  <c:v>800</c:v>
                </c:pt>
                <c:pt idx="6919">
                  <c:v>250</c:v>
                </c:pt>
                <c:pt idx="6920">
                  <c:v>300</c:v>
                </c:pt>
                <c:pt idx="6921">
                  <c:v>300</c:v>
                </c:pt>
                <c:pt idx="6922">
                  <c:v>300</c:v>
                </c:pt>
                <c:pt idx="6923">
                  <c:v>200</c:v>
                </c:pt>
                <c:pt idx="6924">
                  <c:v>300</c:v>
                </c:pt>
                <c:pt idx="6925">
                  <c:v>200</c:v>
                </c:pt>
                <c:pt idx="6926">
                  <c:v>200</c:v>
                </c:pt>
                <c:pt idx="6927">
                  <c:v>200</c:v>
                </c:pt>
                <c:pt idx="6928">
                  <c:v>500</c:v>
                </c:pt>
                <c:pt idx="6929">
                  <c:v>199</c:v>
                </c:pt>
                <c:pt idx="6930">
                  <c:v>200</c:v>
                </c:pt>
                <c:pt idx="6931">
                  <c:v>200</c:v>
                </c:pt>
                <c:pt idx="6932">
                  <c:v>300</c:v>
                </c:pt>
                <c:pt idx="6933">
                  <c:v>300</c:v>
                </c:pt>
                <c:pt idx="6934">
                  <c:v>250</c:v>
                </c:pt>
                <c:pt idx="6935">
                  <c:v>350</c:v>
                </c:pt>
                <c:pt idx="6936">
                  <c:v>200</c:v>
                </c:pt>
                <c:pt idx="6937">
                  <c:v>300</c:v>
                </c:pt>
                <c:pt idx="6938">
                  <c:v>500</c:v>
                </c:pt>
                <c:pt idx="6939">
                  <c:v>300</c:v>
                </c:pt>
                <c:pt idx="6940">
                  <c:v>350</c:v>
                </c:pt>
                <c:pt idx="6941">
                  <c:v>200</c:v>
                </c:pt>
                <c:pt idx="6942">
                  <c:v>300</c:v>
                </c:pt>
                <c:pt idx="6943">
                  <c:v>390</c:v>
                </c:pt>
                <c:pt idx="6944">
                  <c:v>100</c:v>
                </c:pt>
                <c:pt idx="6945">
                  <c:v>2</c:v>
                </c:pt>
                <c:pt idx="6946">
                  <c:v>280</c:v>
                </c:pt>
                <c:pt idx="6947">
                  <c:v>200</c:v>
                </c:pt>
                <c:pt idx="6948">
                  <c:v>200</c:v>
                </c:pt>
                <c:pt idx="6949">
                  <c:v>300</c:v>
                </c:pt>
                <c:pt idx="6950">
                  <c:v>300</c:v>
                </c:pt>
                <c:pt idx="6951">
                  <c:v>700</c:v>
                </c:pt>
                <c:pt idx="6952">
                  <c:v>150</c:v>
                </c:pt>
                <c:pt idx="6953">
                  <c:v>250</c:v>
                </c:pt>
                <c:pt idx="6954">
                  <c:v>600</c:v>
                </c:pt>
                <c:pt idx="6955">
                  <c:v>300</c:v>
                </c:pt>
                <c:pt idx="6956">
                  <c:v>499</c:v>
                </c:pt>
                <c:pt idx="6957">
                  <c:v>150</c:v>
                </c:pt>
                <c:pt idx="6958">
                  <c:v>300</c:v>
                </c:pt>
                <c:pt idx="6959">
                  <c:v>500</c:v>
                </c:pt>
                <c:pt idx="6960">
                  <c:v>200</c:v>
                </c:pt>
                <c:pt idx="6961">
                  <c:v>350</c:v>
                </c:pt>
                <c:pt idx="6962">
                  <c:v>199</c:v>
                </c:pt>
                <c:pt idx="6963">
                  <c:v>200</c:v>
                </c:pt>
                <c:pt idx="6964">
                  <c:v>100</c:v>
                </c:pt>
                <c:pt idx="6965">
                  <c:v>300</c:v>
                </c:pt>
                <c:pt idx="6966">
                  <c:v>300</c:v>
                </c:pt>
                <c:pt idx="6967">
                  <c:v>200</c:v>
                </c:pt>
                <c:pt idx="6968">
                  <c:v>250</c:v>
                </c:pt>
                <c:pt idx="6969">
                  <c:v>300</c:v>
                </c:pt>
                <c:pt idx="6970">
                  <c:v>100</c:v>
                </c:pt>
                <c:pt idx="6971">
                  <c:v>250</c:v>
                </c:pt>
                <c:pt idx="6972">
                  <c:v>150</c:v>
                </c:pt>
                <c:pt idx="6973">
                  <c:v>200</c:v>
                </c:pt>
                <c:pt idx="6974">
                  <c:v>400</c:v>
                </c:pt>
                <c:pt idx="6975">
                  <c:v>400</c:v>
                </c:pt>
                <c:pt idx="6976">
                  <c:v>300</c:v>
                </c:pt>
                <c:pt idx="6977">
                  <c:v>200</c:v>
                </c:pt>
                <c:pt idx="6978">
                  <c:v>500</c:v>
                </c:pt>
                <c:pt idx="6979">
                  <c:v>250</c:v>
                </c:pt>
                <c:pt idx="6980">
                  <c:v>600</c:v>
                </c:pt>
                <c:pt idx="6981">
                  <c:v>300</c:v>
                </c:pt>
                <c:pt idx="6982">
                  <c:v>300</c:v>
                </c:pt>
                <c:pt idx="6983">
                  <c:v>200</c:v>
                </c:pt>
                <c:pt idx="6984">
                  <c:v>400</c:v>
                </c:pt>
                <c:pt idx="6985">
                  <c:v>300</c:v>
                </c:pt>
                <c:pt idx="6986">
                  <c:v>400</c:v>
                </c:pt>
                <c:pt idx="6987">
                  <c:v>400</c:v>
                </c:pt>
                <c:pt idx="6988">
                  <c:v>250</c:v>
                </c:pt>
                <c:pt idx="6989">
                  <c:v>400</c:v>
                </c:pt>
                <c:pt idx="6990">
                  <c:v>300</c:v>
                </c:pt>
                <c:pt idx="6991">
                  <c:v>300</c:v>
                </c:pt>
                <c:pt idx="6992">
                  <c:v>250</c:v>
                </c:pt>
                <c:pt idx="6993">
                  <c:v>200</c:v>
                </c:pt>
                <c:pt idx="6994">
                  <c:v>500</c:v>
                </c:pt>
                <c:pt idx="6995">
                  <c:v>250</c:v>
                </c:pt>
                <c:pt idx="6996">
                  <c:v>600</c:v>
                </c:pt>
                <c:pt idx="6997">
                  <c:v>100</c:v>
                </c:pt>
                <c:pt idx="6998">
                  <c:v>180</c:v>
                </c:pt>
                <c:pt idx="6999">
                  <c:v>200</c:v>
                </c:pt>
                <c:pt idx="7000">
                  <c:v>250</c:v>
                </c:pt>
                <c:pt idx="7001">
                  <c:v>200</c:v>
                </c:pt>
                <c:pt idx="7002">
                  <c:v>300</c:v>
                </c:pt>
                <c:pt idx="7003">
                  <c:v>350</c:v>
                </c:pt>
                <c:pt idx="7004">
                  <c:v>200</c:v>
                </c:pt>
                <c:pt idx="7005">
                  <c:v>300</c:v>
                </c:pt>
                <c:pt idx="7006">
                  <c:v>200</c:v>
                </c:pt>
                <c:pt idx="7007">
                  <c:v>300</c:v>
                </c:pt>
                <c:pt idx="7008">
                  <c:v>500</c:v>
                </c:pt>
                <c:pt idx="7009">
                  <c:v>200</c:v>
                </c:pt>
                <c:pt idx="7010">
                  <c:v>1000</c:v>
                </c:pt>
                <c:pt idx="7011">
                  <c:v>300</c:v>
                </c:pt>
                <c:pt idx="7012">
                  <c:v>200</c:v>
                </c:pt>
                <c:pt idx="7013">
                  <c:v>300</c:v>
                </c:pt>
                <c:pt idx="7014">
                  <c:v>300</c:v>
                </c:pt>
                <c:pt idx="7015">
                  <c:v>300</c:v>
                </c:pt>
                <c:pt idx="7016">
                  <c:v>500</c:v>
                </c:pt>
                <c:pt idx="7017">
                  <c:v>200</c:v>
                </c:pt>
                <c:pt idx="7018">
                  <c:v>199</c:v>
                </c:pt>
                <c:pt idx="7019">
                  <c:v>225</c:v>
                </c:pt>
                <c:pt idx="7020">
                  <c:v>300</c:v>
                </c:pt>
                <c:pt idx="7021">
                  <c:v>700</c:v>
                </c:pt>
                <c:pt idx="7022">
                  <c:v>750</c:v>
                </c:pt>
                <c:pt idx="7023">
                  <c:v>300</c:v>
                </c:pt>
                <c:pt idx="7024">
                  <c:v>300</c:v>
                </c:pt>
                <c:pt idx="7025">
                  <c:v>300</c:v>
                </c:pt>
                <c:pt idx="7026">
                  <c:v>300</c:v>
                </c:pt>
                <c:pt idx="7027">
                  <c:v>300</c:v>
                </c:pt>
                <c:pt idx="7028">
                  <c:v>250</c:v>
                </c:pt>
                <c:pt idx="7029">
                  <c:v>400</c:v>
                </c:pt>
                <c:pt idx="7030">
                  <c:v>200</c:v>
                </c:pt>
                <c:pt idx="7031">
                  <c:v>300</c:v>
                </c:pt>
                <c:pt idx="7032">
                  <c:v>200</c:v>
                </c:pt>
                <c:pt idx="7033">
                  <c:v>200</c:v>
                </c:pt>
                <c:pt idx="7034">
                  <c:v>500</c:v>
                </c:pt>
                <c:pt idx="7035">
                  <c:v>200</c:v>
                </c:pt>
                <c:pt idx="7036">
                  <c:v>250</c:v>
                </c:pt>
                <c:pt idx="7037">
                  <c:v>150</c:v>
                </c:pt>
                <c:pt idx="7038">
                  <c:v>1200</c:v>
                </c:pt>
                <c:pt idx="7039">
                  <c:v>250</c:v>
                </c:pt>
                <c:pt idx="7040">
                  <c:v>205</c:v>
                </c:pt>
                <c:pt idx="7041">
                  <c:v>300</c:v>
                </c:pt>
                <c:pt idx="7042">
                  <c:v>200</c:v>
                </c:pt>
                <c:pt idx="7043">
                  <c:v>300</c:v>
                </c:pt>
                <c:pt idx="7044">
                  <c:v>600</c:v>
                </c:pt>
                <c:pt idx="7045">
                  <c:v>250</c:v>
                </c:pt>
                <c:pt idx="7046">
                  <c:v>250</c:v>
                </c:pt>
                <c:pt idx="7047">
                  <c:v>150</c:v>
                </c:pt>
                <c:pt idx="7048">
                  <c:v>200</c:v>
                </c:pt>
                <c:pt idx="7049">
                  <c:v>200</c:v>
                </c:pt>
                <c:pt idx="7050">
                  <c:v>250</c:v>
                </c:pt>
                <c:pt idx="7051">
                  <c:v>500</c:v>
                </c:pt>
                <c:pt idx="7052">
                  <c:v>200</c:v>
                </c:pt>
                <c:pt idx="7053">
                  <c:v>250</c:v>
                </c:pt>
                <c:pt idx="7054">
                  <c:v>500</c:v>
                </c:pt>
                <c:pt idx="7055">
                  <c:v>299</c:v>
                </c:pt>
                <c:pt idx="7056">
                  <c:v>300</c:v>
                </c:pt>
                <c:pt idx="7057">
                  <c:v>200</c:v>
                </c:pt>
                <c:pt idx="7058">
                  <c:v>200</c:v>
                </c:pt>
                <c:pt idx="7059">
                  <c:v>200</c:v>
                </c:pt>
                <c:pt idx="7060">
                  <c:v>150</c:v>
                </c:pt>
                <c:pt idx="7061">
                  <c:v>300</c:v>
                </c:pt>
                <c:pt idx="7062">
                  <c:v>200</c:v>
                </c:pt>
                <c:pt idx="7063">
                  <c:v>500</c:v>
                </c:pt>
                <c:pt idx="7064">
                  <c:v>500</c:v>
                </c:pt>
                <c:pt idx="7065">
                  <c:v>300</c:v>
                </c:pt>
                <c:pt idx="7066">
                  <c:v>400</c:v>
                </c:pt>
                <c:pt idx="7067">
                  <c:v>300</c:v>
                </c:pt>
                <c:pt idx="7068">
                  <c:v>493</c:v>
                </c:pt>
                <c:pt idx="7069">
                  <c:v>500</c:v>
                </c:pt>
                <c:pt idx="7070">
                  <c:v>350</c:v>
                </c:pt>
                <c:pt idx="7071">
                  <c:v>200</c:v>
                </c:pt>
                <c:pt idx="7072">
                  <c:v>120</c:v>
                </c:pt>
                <c:pt idx="7073">
                  <c:v>300</c:v>
                </c:pt>
                <c:pt idx="7074">
                  <c:v>700</c:v>
                </c:pt>
                <c:pt idx="7075">
                  <c:v>200</c:v>
                </c:pt>
                <c:pt idx="7076">
                  <c:v>450</c:v>
                </c:pt>
                <c:pt idx="7077">
                  <c:v>350</c:v>
                </c:pt>
                <c:pt idx="7078">
                  <c:v>300</c:v>
                </c:pt>
                <c:pt idx="7079">
                  <c:v>270</c:v>
                </c:pt>
                <c:pt idx="7080">
                  <c:v>200</c:v>
                </c:pt>
                <c:pt idx="7081">
                  <c:v>300</c:v>
                </c:pt>
                <c:pt idx="7082">
                  <c:v>200</c:v>
                </c:pt>
                <c:pt idx="7083">
                  <c:v>400</c:v>
                </c:pt>
                <c:pt idx="7084">
                  <c:v>200</c:v>
                </c:pt>
                <c:pt idx="7085">
                  <c:v>200</c:v>
                </c:pt>
                <c:pt idx="7086">
                  <c:v>200</c:v>
                </c:pt>
                <c:pt idx="7087">
                  <c:v>200</c:v>
                </c:pt>
                <c:pt idx="7088">
                  <c:v>200</c:v>
                </c:pt>
                <c:pt idx="7089">
                  <c:v>300</c:v>
                </c:pt>
                <c:pt idx="7090">
                  <c:v>150</c:v>
                </c:pt>
                <c:pt idx="7091">
                  <c:v>450</c:v>
                </c:pt>
                <c:pt idx="7092">
                  <c:v>300</c:v>
                </c:pt>
                <c:pt idx="7093">
                  <c:v>300</c:v>
                </c:pt>
                <c:pt idx="7094">
                  <c:v>200</c:v>
                </c:pt>
                <c:pt idx="7095">
                  <c:v>200</c:v>
                </c:pt>
                <c:pt idx="7096">
                  <c:v>150</c:v>
                </c:pt>
                <c:pt idx="7097">
                  <c:v>800</c:v>
                </c:pt>
                <c:pt idx="7098">
                  <c:v>200</c:v>
                </c:pt>
                <c:pt idx="7099">
                  <c:v>200</c:v>
                </c:pt>
                <c:pt idx="7100">
                  <c:v>200</c:v>
                </c:pt>
                <c:pt idx="7101">
                  <c:v>200</c:v>
                </c:pt>
                <c:pt idx="7102">
                  <c:v>500</c:v>
                </c:pt>
                <c:pt idx="7103">
                  <c:v>300</c:v>
                </c:pt>
                <c:pt idx="7104">
                  <c:v>280</c:v>
                </c:pt>
                <c:pt idx="7105">
                  <c:v>200</c:v>
                </c:pt>
                <c:pt idx="7106">
                  <c:v>300</c:v>
                </c:pt>
                <c:pt idx="7107">
                  <c:v>300</c:v>
                </c:pt>
                <c:pt idx="7108">
                  <c:v>400</c:v>
                </c:pt>
                <c:pt idx="7109">
                  <c:v>200</c:v>
                </c:pt>
                <c:pt idx="7110">
                  <c:v>200</c:v>
                </c:pt>
                <c:pt idx="7111">
                  <c:v>300</c:v>
                </c:pt>
                <c:pt idx="7112">
                  <c:v>300</c:v>
                </c:pt>
                <c:pt idx="7113">
                  <c:v>280</c:v>
                </c:pt>
                <c:pt idx="7114">
                  <c:v>400</c:v>
                </c:pt>
                <c:pt idx="7115">
                  <c:v>350</c:v>
                </c:pt>
                <c:pt idx="7116">
                  <c:v>250</c:v>
                </c:pt>
                <c:pt idx="7117">
                  <c:v>600</c:v>
                </c:pt>
                <c:pt idx="7118">
                  <c:v>150</c:v>
                </c:pt>
                <c:pt idx="7119">
                  <c:v>300</c:v>
                </c:pt>
                <c:pt idx="7120">
                  <c:v>200</c:v>
                </c:pt>
                <c:pt idx="7121">
                  <c:v>200</c:v>
                </c:pt>
                <c:pt idx="7122">
                  <c:v>200</c:v>
                </c:pt>
                <c:pt idx="7123">
                  <c:v>500</c:v>
                </c:pt>
                <c:pt idx="7124">
                  <c:v>300</c:v>
                </c:pt>
                <c:pt idx="7125">
                  <c:v>300</c:v>
                </c:pt>
                <c:pt idx="7126">
                  <c:v>250</c:v>
                </c:pt>
                <c:pt idx="7127">
                  <c:v>250</c:v>
                </c:pt>
                <c:pt idx="7128">
                  <c:v>300</c:v>
                </c:pt>
                <c:pt idx="7129">
                  <c:v>300</c:v>
                </c:pt>
                <c:pt idx="7130">
                  <c:v>299</c:v>
                </c:pt>
                <c:pt idx="7131">
                  <c:v>300</c:v>
                </c:pt>
                <c:pt idx="7132">
                  <c:v>250</c:v>
                </c:pt>
                <c:pt idx="7133">
                  <c:v>280</c:v>
                </c:pt>
                <c:pt idx="7134">
                  <c:v>250</c:v>
                </c:pt>
                <c:pt idx="7135">
                  <c:v>300</c:v>
                </c:pt>
                <c:pt idx="7136">
                  <c:v>300</c:v>
                </c:pt>
                <c:pt idx="7137">
                  <c:v>250</c:v>
                </c:pt>
                <c:pt idx="7138">
                  <c:v>500</c:v>
                </c:pt>
                <c:pt idx="7139">
                  <c:v>200</c:v>
                </c:pt>
                <c:pt idx="7140">
                  <c:v>200</c:v>
                </c:pt>
                <c:pt idx="7141">
                  <c:v>280</c:v>
                </c:pt>
                <c:pt idx="7142">
                  <c:v>350</c:v>
                </c:pt>
                <c:pt idx="7143">
                  <c:v>200</c:v>
                </c:pt>
                <c:pt idx="7144">
                  <c:v>500</c:v>
                </c:pt>
                <c:pt idx="7145">
                  <c:v>400</c:v>
                </c:pt>
                <c:pt idx="7146">
                  <c:v>850</c:v>
                </c:pt>
                <c:pt idx="7147">
                  <c:v>240</c:v>
                </c:pt>
                <c:pt idx="7148">
                  <c:v>300</c:v>
                </c:pt>
                <c:pt idx="7149">
                  <c:v>300</c:v>
                </c:pt>
                <c:pt idx="7150">
                  <c:v>400</c:v>
                </c:pt>
                <c:pt idx="7151">
                  <c:v>400</c:v>
                </c:pt>
                <c:pt idx="7152">
                  <c:v>280</c:v>
                </c:pt>
                <c:pt idx="7153">
                  <c:v>400</c:v>
                </c:pt>
                <c:pt idx="7154">
                  <c:v>300</c:v>
                </c:pt>
                <c:pt idx="7155">
                  <c:v>400</c:v>
                </c:pt>
                <c:pt idx="7156">
                  <c:v>200</c:v>
                </c:pt>
                <c:pt idx="7157">
                  <c:v>300</c:v>
                </c:pt>
                <c:pt idx="7158">
                  <c:v>200</c:v>
                </c:pt>
                <c:pt idx="7159">
                  <c:v>300</c:v>
                </c:pt>
                <c:pt idx="7160">
                  <c:v>200</c:v>
                </c:pt>
                <c:pt idx="7161">
                  <c:v>250</c:v>
                </c:pt>
                <c:pt idx="7162">
                  <c:v>250</c:v>
                </c:pt>
                <c:pt idx="7163">
                  <c:v>400</c:v>
                </c:pt>
                <c:pt idx="7164">
                  <c:v>600</c:v>
                </c:pt>
                <c:pt idx="7165">
                  <c:v>300</c:v>
                </c:pt>
                <c:pt idx="7166">
                  <c:v>300</c:v>
                </c:pt>
                <c:pt idx="7167">
                  <c:v>100</c:v>
                </c:pt>
                <c:pt idx="7168">
                  <c:v>200</c:v>
                </c:pt>
                <c:pt idx="7169">
                  <c:v>500</c:v>
                </c:pt>
                <c:pt idx="7170">
                  <c:v>400</c:v>
                </c:pt>
                <c:pt idx="7171">
                  <c:v>600</c:v>
                </c:pt>
                <c:pt idx="7172">
                  <c:v>400</c:v>
                </c:pt>
                <c:pt idx="7173">
                  <c:v>200</c:v>
                </c:pt>
                <c:pt idx="7174">
                  <c:v>300</c:v>
                </c:pt>
                <c:pt idx="7175">
                  <c:v>250</c:v>
                </c:pt>
                <c:pt idx="7176">
                  <c:v>200</c:v>
                </c:pt>
                <c:pt idx="7177">
                  <c:v>200</c:v>
                </c:pt>
                <c:pt idx="7178">
                  <c:v>250</c:v>
                </c:pt>
                <c:pt idx="7179">
                  <c:v>200</c:v>
                </c:pt>
                <c:pt idx="7180">
                  <c:v>250</c:v>
                </c:pt>
                <c:pt idx="7181">
                  <c:v>350</c:v>
                </c:pt>
                <c:pt idx="7182">
                  <c:v>300</c:v>
                </c:pt>
                <c:pt idx="7183">
                  <c:v>200</c:v>
                </c:pt>
                <c:pt idx="7184">
                  <c:v>200</c:v>
                </c:pt>
                <c:pt idx="7185">
                  <c:v>400</c:v>
                </c:pt>
                <c:pt idx="7186">
                  <c:v>200</c:v>
                </c:pt>
                <c:pt idx="7187">
                  <c:v>250</c:v>
                </c:pt>
                <c:pt idx="7188">
                  <c:v>200</c:v>
                </c:pt>
                <c:pt idx="7189">
                  <c:v>200</c:v>
                </c:pt>
                <c:pt idx="7190">
                  <c:v>400</c:v>
                </c:pt>
                <c:pt idx="7191">
                  <c:v>500</c:v>
                </c:pt>
                <c:pt idx="7192">
                  <c:v>400</c:v>
                </c:pt>
                <c:pt idx="7193">
                  <c:v>250</c:v>
                </c:pt>
                <c:pt idx="7194">
                  <c:v>400</c:v>
                </c:pt>
                <c:pt idx="7195">
                  <c:v>400</c:v>
                </c:pt>
                <c:pt idx="7196">
                  <c:v>400</c:v>
                </c:pt>
                <c:pt idx="7197">
                  <c:v>200</c:v>
                </c:pt>
                <c:pt idx="7198">
                  <c:v>250</c:v>
                </c:pt>
                <c:pt idx="7199">
                  <c:v>300</c:v>
                </c:pt>
                <c:pt idx="7200">
                  <c:v>100</c:v>
                </c:pt>
                <c:pt idx="7201">
                  <c:v>200</c:v>
                </c:pt>
                <c:pt idx="7202">
                  <c:v>200</c:v>
                </c:pt>
                <c:pt idx="7203">
                  <c:v>350</c:v>
                </c:pt>
                <c:pt idx="7204">
                  <c:v>300</c:v>
                </c:pt>
                <c:pt idx="7205">
                  <c:v>199</c:v>
                </c:pt>
                <c:pt idx="7206">
                  <c:v>200</c:v>
                </c:pt>
                <c:pt idx="7207">
                  <c:v>500</c:v>
                </c:pt>
                <c:pt idx="7208">
                  <c:v>600</c:v>
                </c:pt>
                <c:pt idx="7209">
                  <c:v>150</c:v>
                </c:pt>
                <c:pt idx="7210">
                  <c:v>200</c:v>
                </c:pt>
                <c:pt idx="7211">
                  <c:v>400</c:v>
                </c:pt>
                <c:pt idx="7212">
                  <c:v>150</c:v>
                </c:pt>
                <c:pt idx="7213">
                  <c:v>300</c:v>
                </c:pt>
                <c:pt idx="7214">
                  <c:v>200</c:v>
                </c:pt>
                <c:pt idx="7215">
                  <c:v>300</c:v>
                </c:pt>
                <c:pt idx="7216">
                  <c:v>200</c:v>
                </c:pt>
                <c:pt idx="7217">
                  <c:v>120</c:v>
                </c:pt>
                <c:pt idx="7218">
                  <c:v>300</c:v>
                </c:pt>
                <c:pt idx="7219">
                  <c:v>300</c:v>
                </c:pt>
                <c:pt idx="7220">
                  <c:v>300</c:v>
                </c:pt>
                <c:pt idx="7221">
                  <c:v>250</c:v>
                </c:pt>
                <c:pt idx="7222">
                  <c:v>300</c:v>
                </c:pt>
                <c:pt idx="7223">
                  <c:v>400</c:v>
                </c:pt>
                <c:pt idx="7224">
                  <c:v>400</c:v>
                </c:pt>
                <c:pt idx="7225">
                  <c:v>300</c:v>
                </c:pt>
                <c:pt idx="7226">
                  <c:v>120</c:v>
                </c:pt>
                <c:pt idx="7227">
                  <c:v>200</c:v>
                </c:pt>
                <c:pt idx="7228">
                  <c:v>200</c:v>
                </c:pt>
                <c:pt idx="7229">
                  <c:v>350</c:v>
                </c:pt>
                <c:pt idx="7230">
                  <c:v>280</c:v>
                </c:pt>
                <c:pt idx="7231">
                  <c:v>150</c:v>
                </c:pt>
                <c:pt idx="7232">
                  <c:v>400</c:v>
                </c:pt>
                <c:pt idx="7233">
                  <c:v>300</c:v>
                </c:pt>
                <c:pt idx="7234">
                  <c:v>160</c:v>
                </c:pt>
                <c:pt idx="7235">
                  <c:v>300</c:v>
                </c:pt>
                <c:pt idx="7236">
                  <c:v>250</c:v>
                </c:pt>
                <c:pt idx="7237">
                  <c:v>400</c:v>
                </c:pt>
                <c:pt idx="7238">
                  <c:v>150</c:v>
                </c:pt>
                <c:pt idx="7239">
                  <c:v>400</c:v>
                </c:pt>
                <c:pt idx="7240">
                  <c:v>500</c:v>
                </c:pt>
                <c:pt idx="7241">
                  <c:v>100</c:v>
                </c:pt>
                <c:pt idx="7242">
                  <c:v>300</c:v>
                </c:pt>
                <c:pt idx="7243">
                  <c:v>299</c:v>
                </c:pt>
                <c:pt idx="7244">
                  <c:v>300</c:v>
                </c:pt>
                <c:pt idx="7245">
                  <c:v>300</c:v>
                </c:pt>
                <c:pt idx="7246">
                  <c:v>250</c:v>
                </c:pt>
                <c:pt idx="7247">
                  <c:v>200</c:v>
                </c:pt>
                <c:pt idx="7248">
                  <c:v>500</c:v>
                </c:pt>
                <c:pt idx="7249">
                  <c:v>300</c:v>
                </c:pt>
                <c:pt idx="7250">
                  <c:v>200</c:v>
                </c:pt>
                <c:pt idx="7251">
                  <c:v>200</c:v>
                </c:pt>
                <c:pt idx="7252">
                  <c:v>300</c:v>
                </c:pt>
                <c:pt idx="7253">
                  <c:v>400</c:v>
                </c:pt>
                <c:pt idx="7254">
                  <c:v>200</c:v>
                </c:pt>
                <c:pt idx="7255">
                  <c:v>200</c:v>
                </c:pt>
                <c:pt idx="7256">
                  <c:v>100</c:v>
                </c:pt>
                <c:pt idx="7257">
                  <c:v>300</c:v>
                </c:pt>
                <c:pt idx="7258">
                  <c:v>250</c:v>
                </c:pt>
                <c:pt idx="7259">
                  <c:v>400</c:v>
                </c:pt>
                <c:pt idx="7260">
                  <c:v>400</c:v>
                </c:pt>
                <c:pt idx="7261">
                  <c:v>400</c:v>
                </c:pt>
                <c:pt idx="7262">
                  <c:v>400</c:v>
                </c:pt>
                <c:pt idx="7263">
                  <c:v>200</c:v>
                </c:pt>
                <c:pt idx="7264">
                  <c:v>200</c:v>
                </c:pt>
                <c:pt idx="7265">
                  <c:v>300</c:v>
                </c:pt>
                <c:pt idx="7266">
                  <c:v>300</c:v>
                </c:pt>
                <c:pt idx="7267">
                  <c:v>600</c:v>
                </c:pt>
                <c:pt idx="7268">
                  <c:v>200</c:v>
                </c:pt>
                <c:pt idx="7269">
                  <c:v>300</c:v>
                </c:pt>
                <c:pt idx="7270">
                  <c:v>300</c:v>
                </c:pt>
                <c:pt idx="7271">
                  <c:v>250</c:v>
                </c:pt>
                <c:pt idx="7272">
                  <c:v>300</c:v>
                </c:pt>
                <c:pt idx="7273">
                  <c:v>400</c:v>
                </c:pt>
                <c:pt idx="7274">
                  <c:v>200</c:v>
                </c:pt>
                <c:pt idx="7275">
                  <c:v>300</c:v>
                </c:pt>
                <c:pt idx="7276">
                  <c:v>300</c:v>
                </c:pt>
                <c:pt idx="7277">
                  <c:v>250</c:v>
                </c:pt>
                <c:pt idx="7278">
                  <c:v>200</c:v>
                </c:pt>
                <c:pt idx="7279">
                  <c:v>250</c:v>
                </c:pt>
                <c:pt idx="7280">
                  <c:v>250</c:v>
                </c:pt>
                <c:pt idx="7281">
                  <c:v>200</c:v>
                </c:pt>
                <c:pt idx="7282">
                  <c:v>250</c:v>
                </c:pt>
                <c:pt idx="7283">
                  <c:v>200</c:v>
                </c:pt>
                <c:pt idx="7284">
                  <c:v>200</c:v>
                </c:pt>
                <c:pt idx="7285">
                  <c:v>1000</c:v>
                </c:pt>
                <c:pt idx="7286">
                  <c:v>600</c:v>
                </c:pt>
                <c:pt idx="7287">
                  <c:v>200</c:v>
                </c:pt>
                <c:pt idx="7288">
                  <c:v>220</c:v>
                </c:pt>
                <c:pt idx="7289">
                  <c:v>500</c:v>
                </c:pt>
                <c:pt idx="7290">
                  <c:v>200</c:v>
                </c:pt>
                <c:pt idx="7291">
                  <c:v>200</c:v>
                </c:pt>
                <c:pt idx="7292">
                  <c:v>200</c:v>
                </c:pt>
                <c:pt idx="7293">
                  <c:v>300</c:v>
                </c:pt>
                <c:pt idx="7294">
                  <c:v>199</c:v>
                </c:pt>
                <c:pt idx="7295">
                  <c:v>200</c:v>
                </c:pt>
                <c:pt idx="7296">
                  <c:v>100</c:v>
                </c:pt>
                <c:pt idx="7297">
                  <c:v>400</c:v>
                </c:pt>
                <c:pt idx="7298">
                  <c:v>100</c:v>
                </c:pt>
                <c:pt idx="7299">
                  <c:v>350</c:v>
                </c:pt>
                <c:pt idx="7300">
                  <c:v>199</c:v>
                </c:pt>
                <c:pt idx="7301">
                  <c:v>250</c:v>
                </c:pt>
                <c:pt idx="7302">
                  <c:v>150</c:v>
                </c:pt>
                <c:pt idx="7303">
                  <c:v>300</c:v>
                </c:pt>
                <c:pt idx="7304">
                  <c:v>700</c:v>
                </c:pt>
                <c:pt idx="7305">
                  <c:v>200</c:v>
                </c:pt>
                <c:pt idx="7306">
                  <c:v>200</c:v>
                </c:pt>
                <c:pt idx="7307">
                  <c:v>800</c:v>
                </c:pt>
                <c:pt idx="7308">
                  <c:v>100</c:v>
                </c:pt>
                <c:pt idx="7309">
                  <c:v>300</c:v>
                </c:pt>
                <c:pt idx="7310">
                  <c:v>300</c:v>
                </c:pt>
                <c:pt idx="7311">
                  <c:v>400</c:v>
                </c:pt>
                <c:pt idx="7312">
                  <c:v>1300</c:v>
                </c:pt>
                <c:pt idx="7313">
                  <c:v>350</c:v>
                </c:pt>
                <c:pt idx="7314">
                  <c:v>200</c:v>
                </c:pt>
                <c:pt idx="7315">
                  <c:v>300</c:v>
                </c:pt>
                <c:pt idx="7316">
                  <c:v>199</c:v>
                </c:pt>
                <c:pt idx="7317">
                  <c:v>1000</c:v>
                </c:pt>
                <c:pt idx="7318">
                  <c:v>150</c:v>
                </c:pt>
                <c:pt idx="7319">
                  <c:v>300</c:v>
                </c:pt>
                <c:pt idx="7320">
                  <c:v>100</c:v>
                </c:pt>
                <c:pt idx="7321">
                  <c:v>300</c:v>
                </c:pt>
                <c:pt idx="7322">
                  <c:v>500</c:v>
                </c:pt>
                <c:pt idx="7323">
                  <c:v>250</c:v>
                </c:pt>
                <c:pt idx="7324">
                  <c:v>600</c:v>
                </c:pt>
                <c:pt idx="7325">
                  <c:v>350</c:v>
                </c:pt>
                <c:pt idx="7326">
                  <c:v>120</c:v>
                </c:pt>
                <c:pt idx="7327">
                  <c:v>300</c:v>
                </c:pt>
                <c:pt idx="7328">
                  <c:v>250</c:v>
                </c:pt>
                <c:pt idx="7329">
                  <c:v>850</c:v>
                </c:pt>
                <c:pt idx="7330">
                  <c:v>200</c:v>
                </c:pt>
                <c:pt idx="7331">
                  <c:v>450</c:v>
                </c:pt>
                <c:pt idx="7332">
                  <c:v>200</c:v>
                </c:pt>
                <c:pt idx="7333">
                  <c:v>300</c:v>
                </c:pt>
                <c:pt idx="7334">
                  <c:v>150</c:v>
                </c:pt>
                <c:pt idx="7335">
                  <c:v>300</c:v>
                </c:pt>
                <c:pt idx="7336">
                  <c:v>200</c:v>
                </c:pt>
                <c:pt idx="7337">
                  <c:v>250</c:v>
                </c:pt>
                <c:pt idx="7338">
                  <c:v>300</c:v>
                </c:pt>
                <c:pt idx="7339">
                  <c:v>300</c:v>
                </c:pt>
                <c:pt idx="7340">
                  <c:v>1500</c:v>
                </c:pt>
                <c:pt idx="7341">
                  <c:v>200</c:v>
                </c:pt>
                <c:pt idx="7342">
                  <c:v>300</c:v>
                </c:pt>
                <c:pt idx="7343">
                  <c:v>300</c:v>
                </c:pt>
                <c:pt idx="7344">
                  <c:v>200</c:v>
                </c:pt>
                <c:pt idx="7345">
                  <c:v>200</c:v>
                </c:pt>
                <c:pt idx="7346">
                  <c:v>275</c:v>
                </c:pt>
                <c:pt idx="7347">
                  <c:v>300</c:v>
                </c:pt>
                <c:pt idx="7348">
                  <c:v>200</c:v>
                </c:pt>
                <c:pt idx="7349">
                  <c:v>220</c:v>
                </c:pt>
                <c:pt idx="7350">
                  <c:v>200</c:v>
                </c:pt>
                <c:pt idx="7351">
                  <c:v>99</c:v>
                </c:pt>
                <c:pt idx="7352">
                  <c:v>400</c:v>
                </c:pt>
                <c:pt idx="7353">
                  <c:v>250</c:v>
                </c:pt>
                <c:pt idx="7354">
                  <c:v>300</c:v>
                </c:pt>
                <c:pt idx="7355">
                  <c:v>200</c:v>
                </c:pt>
                <c:pt idx="7356">
                  <c:v>600</c:v>
                </c:pt>
                <c:pt idx="7357">
                  <c:v>200</c:v>
                </c:pt>
                <c:pt idx="7358">
                  <c:v>400</c:v>
                </c:pt>
                <c:pt idx="7359">
                  <c:v>320</c:v>
                </c:pt>
                <c:pt idx="7360">
                  <c:v>1000</c:v>
                </c:pt>
                <c:pt idx="7361">
                  <c:v>250</c:v>
                </c:pt>
                <c:pt idx="7362">
                  <c:v>900</c:v>
                </c:pt>
                <c:pt idx="7363">
                  <c:v>200</c:v>
                </c:pt>
                <c:pt idx="7364">
                  <c:v>300</c:v>
                </c:pt>
                <c:pt idx="7365">
                  <c:v>150</c:v>
                </c:pt>
                <c:pt idx="7366">
                  <c:v>300</c:v>
                </c:pt>
                <c:pt idx="7367">
                  <c:v>240</c:v>
                </c:pt>
                <c:pt idx="7368">
                  <c:v>200</c:v>
                </c:pt>
                <c:pt idx="7369">
                  <c:v>300</c:v>
                </c:pt>
                <c:pt idx="7370">
                  <c:v>155</c:v>
                </c:pt>
                <c:pt idx="7371">
                  <c:v>200</c:v>
                </c:pt>
                <c:pt idx="7372">
                  <c:v>300</c:v>
                </c:pt>
                <c:pt idx="7373">
                  <c:v>300</c:v>
                </c:pt>
                <c:pt idx="7374">
                  <c:v>300</c:v>
                </c:pt>
                <c:pt idx="7375">
                  <c:v>300</c:v>
                </c:pt>
                <c:pt idx="7376">
                  <c:v>200</c:v>
                </c:pt>
                <c:pt idx="7377">
                  <c:v>400</c:v>
                </c:pt>
                <c:pt idx="7378">
                  <c:v>150</c:v>
                </c:pt>
                <c:pt idx="7379">
                  <c:v>200</c:v>
                </c:pt>
                <c:pt idx="7380">
                  <c:v>250</c:v>
                </c:pt>
                <c:pt idx="7381">
                  <c:v>250</c:v>
                </c:pt>
                <c:pt idx="7382">
                  <c:v>200</c:v>
                </c:pt>
                <c:pt idx="7383">
                  <c:v>150</c:v>
                </c:pt>
                <c:pt idx="7384">
                  <c:v>500</c:v>
                </c:pt>
                <c:pt idx="7385">
                  <c:v>200</c:v>
                </c:pt>
                <c:pt idx="7386">
                  <c:v>300</c:v>
                </c:pt>
                <c:pt idx="7387">
                  <c:v>200</c:v>
                </c:pt>
                <c:pt idx="7388">
                  <c:v>900</c:v>
                </c:pt>
                <c:pt idx="7389">
                  <c:v>600</c:v>
                </c:pt>
                <c:pt idx="7390">
                  <c:v>200</c:v>
                </c:pt>
                <c:pt idx="7391">
                  <c:v>250</c:v>
                </c:pt>
                <c:pt idx="7392">
                  <c:v>200</c:v>
                </c:pt>
                <c:pt idx="7393">
                  <c:v>100</c:v>
                </c:pt>
                <c:pt idx="7394">
                  <c:v>300</c:v>
                </c:pt>
                <c:pt idx="7395">
                  <c:v>400</c:v>
                </c:pt>
                <c:pt idx="7396">
                  <c:v>200</c:v>
                </c:pt>
                <c:pt idx="7397">
                  <c:v>280</c:v>
                </c:pt>
                <c:pt idx="7398">
                  <c:v>199</c:v>
                </c:pt>
                <c:pt idx="7399">
                  <c:v>400</c:v>
                </c:pt>
                <c:pt idx="7400">
                  <c:v>299</c:v>
                </c:pt>
                <c:pt idx="7401">
                  <c:v>150</c:v>
                </c:pt>
                <c:pt idx="7402">
                  <c:v>250</c:v>
                </c:pt>
                <c:pt idx="7403">
                  <c:v>200</c:v>
                </c:pt>
                <c:pt idx="7404">
                  <c:v>350</c:v>
                </c:pt>
                <c:pt idx="7405">
                  <c:v>500</c:v>
                </c:pt>
                <c:pt idx="7406">
                  <c:v>800</c:v>
                </c:pt>
                <c:pt idx="7407">
                  <c:v>400</c:v>
                </c:pt>
                <c:pt idx="7408">
                  <c:v>300</c:v>
                </c:pt>
                <c:pt idx="7409">
                  <c:v>900</c:v>
                </c:pt>
                <c:pt idx="7410">
                  <c:v>250</c:v>
                </c:pt>
                <c:pt idx="7411">
                  <c:v>300</c:v>
                </c:pt>
                <c:pt idx="7412">
                  <c:v>400</c:v>
                </c:pt>
                <c:pt idx="7413">
                  <c:v>500</c:v>
                </c:pt>
                <c:pt idx="7414">
                  <c:v>300</c:v>
                </c:pt>
                <c:pt idx="7415">
                  <c:v>300</c:v>
                </c:pt>
                <c:pt idx="7416">
                  <c:v>300</c:v>
                </c:pt>
                <c:pt idx="7417">
                  <c:v>196</c:v>
                </c:pt>
                <c:pt idx="7418">
                  <c:v>200</c:v>
                </c:pt>
                <c:pt idx="7419">
                  <c:v>100</c:v>
                </c:pt>
                <c:pt idx="7420">
                  <c:v>200</c:v>
                </c:pt>
                <c:pt idx="7421">
                  <c:v>355</c:v>
                </c:pt>
                <c:pt idx="7422">
                  <c:v>200</c:v>
                </c:pt>
                <c:pt idx="7423">
                  <c:v>250</c:v>
                </c:pt>
                <c:pt idx="7424">
                  <c:v>200</c:v>
                </c:pt>
                <c:pt idx="7425">
                  <c:v>300</c:v>
                </c:pt>
                <c:pt idx="7426">
                  <c:v>150</c:v>
                </c:pt>
                <c:pt idx="7427">
                  <c:v>200</c:v>
                </c:pt>
                <c:pt idx="7428">
                  <c:v>250</c:v>
                </c:pt>
                <c:pt idx="7429">
                  <c:v>150</c:v>
                </c:pt>
                <c:pt idx="7430">
                  <c:v>300</c:v>
                </c:pt>
                <c:pt idx="7431">
                  <c:v>500</c:v>
                </c:pt>
                <c:pt idx="7432">
                  <c:v>200</c:v>
                </c:pt>
                <c:pt idx="7433">
                  <c:v>300</c:v>
                </c:pt>
                <c:pt idx="7434">
                  <c:v>300</c:v>
                </c:pt>
                <c:pt idx="7435">
                  <c:v>500</c:v>
                </c:pt>
                <c:pt idx="7436">
                  <c:v>300</c:v>
                </c:pt>
                <c:pt idx="7437">
                  <c:v>300</c:v>
                </c:pt>
                <c:pt idx="7438">
                  <c:v>249</c:v>
                </c:pt>
                <c:pt idx="7439">
                  <c:v>500</c:v>
                </c:pt>
                <c:pt idx="7440">
                  <c:v>300</c:v>
                </c:pt>
                <c:pt idx="7441">
                  <c:v>300</c:v>
                </c:pt>
                <c:pt idx="7442">
                  <c:v>300</c:v>
                </c:pt>
                <c:pt idx="7443">
                  <c:v>300</c:v>
                </c:pt>
                <c:pt idx="7444">
                  <c:v>200</c:v>
                </c:pt>
                <c:pt idx="7445">
                  <c:v>300</c:v>
                </c:pt>
                <c:pt idx="7446">
                  <c:v>300</c:v>
                </c:pt>
                <c:pt idx="7447">
                  <c:v>150</c:v>
                </c:pt>
                <c:pt idx="7448">
                  <c:v>250</c:v>
                </c:pt>
                <c:pt idx="7449">
                  <c:v>200</c:v>
                </c:pt>
                <c:pt idx="7450">
                  <c:v>500</c:v>
                </c:pt>
                <c:pt idx="7451">
                  <c:v>150</c:v>
                </c:pt>
                <c:pt idx="7452">
                  <c:v>300</c:v>
                </c:pt>
                <c:pt idx="7453">
                  <c:v>300</c:v>
                </c:pt>
                <c:pt idx="7454">
                  <c:v>300</c:v>
                </c:pt>
                <c:pt idx="7455">
                  <c:v>200</c:v>
                </c:pt>
                <c:pt idx="7456">
                  <c:v>400</c:v>
                </c:pt>
                <c:pt idx="7457">
                  <c:v>200</c:v>
                </c:pt>
                <c:pt idx="7458">
                  <c:v>300</c:v>
                </c:pt>
                <c:pt idx="7459">
                  <c:v>180</c:v>
                </c:pt>
                <c:pt idx="7460">
                  <c:v>250</c:v>
                </c:pt>
                <c:pt idx="7461">
                  <c:v>300</c:v>
                </c:pt>
                <c:pt idx="7462">
                  <c:v>250</c:v>
                </c:pt>
                <c:pt idx="7463">
                  <c:v>300</c:v>
                </c:pt>
                <c:pt idx="7464">
                  <c:v>250</c:v>
                </c:pt>
                <c:pt idx="7465">
                  <c:v>500</c:v>
                </c:pt>
                <c:pt idx="7466">
                  <c:v>300</c:v>
                </c:pt>
                <c:pt idx="7467">
                  <c:v>300</c:v>
                </c:pt>
                <c:pt idx="7468">
                  <c:v>150</c:v>
                </c:pt>
                <c:pt idx="7469">
                  <c:v>400</c:v>
                </c:pt>
                <c:pt idx="7470">
                  <c:v>250</c:v>
                </c:pt>
                <c:pt idx="7471">
                  <c:v>1400</c:v>
                </c:pt>
                <c:pt idx="7472">
                  <c:v>200</c:v>
                </c:pt>
                <c:pt idx="7473">
                  <c:v>200</c:v>
                </c:pt>
                <c:pt idx="7474">
                  <c:v>398</c:v>
                </c:pt>
                <c:pt idx="7475">
                  <c:v>200</c:v>
                </c:pt>
                <c:pt idx="7476">
                  <c:v>200</c:v>
                </c:pt>
                <c:pt idx="7477">
                  <c:v>500</c:v>
                </c:pt>
                <c:pt idx="7478">
                  <c:v>350</c:v>
                </c:pt>
                <c:pt idx="7479">
                  <c:v>300</c:v>
                </c:pt>
                <c:pt idx="7480">
                  <c:v>350</c:v>
                </c:pt>
                <c:pt idx="7481">
                  <c:v>150</c:v>
                </c:pt>
                <c:pt idx="7482">
                  <c:v>200</c:v>
                </c:pt>
                <c:pt idx="7483">
                  <c:v>200</c:v>
                </c:pt>
                <c:pt idx="7484">
                  <c:v>400</c:v>
                </c:pt>
                <c:pt idx="7485">
                  <c:v>200</c:v>
                </c:pt>
                <c:pt idx="7486">
                  <c:v>200</c:v>
                </c:pt>
                <c:pt idx="7487">
                  <c:v>200</c:v>
                </c:pt>
                <c:pt idx="7488">
                  <c:v>200</c:v>
                </c:pt>
                <c:pt idx="7489">
                  <c:v>300</c:v>
                </c:pt>
                <c:pt idx="7490">
                  <c:v>300</c:v>
                </c:pt>
                <c:pt idx="7491">
                  <c:v>300</c:v>
                </c:pt>
                <c:pt idx="7492">
                  <c:v>500</c:v>
                </c:pt>
                <c:pt idx="7493">
                  <c:v>200</c:v>
                </c:pt>
                <c:pt idx="7494">
                  <c:v>200</c:v>
                </c:pt>
                <c:pt idx="7495">
                  <c:v>300</c:v>
                </c:pt>
                <c:pt idx="7496">
                  <c:v>600</c:v>
                </c:pt>
                <c:pt idx="7497">
                  <c:v>300</c:v>
                </c:pt>
                <c:pt idx="7498">
                  <c:v>100</c:v>
                </c:pt>
                <c:pt idx="7499">
                  <c:v>350</c:v>
                </c:pt>
                <c:pt idx="7500">
                  <c:v>250</c:v>
                </c:pt>
                <c:pt idx="7501">
                  <c:v>200</c:v>
                </c:pt>
                <c:pt idx="7502">
                  <c:v>350</c:v>
                </c:pt>
                <c:pt idx="7503">
                  <c:v>299</c:v>
                </c:pt>
                <c:pt idx="7504">
                  <c:v>300</c:v>
                </c:pt>
                <c:pt idx="7505">
                  <c:v>350</c:v>
                </c:pt>
                <c:pt idx="7506">
                  <c:v>300</c:v>
                </c:pt>
                <c:pt idx="7507">
                  <c:v>400</c:v>
                </c:pt>
                <c:pt idx="7508">
                  <c:v>280</c:v>
                </c:pt>
                <c:pt idx="7509">
                  <c:v>450</c:v>
                </c:pt>
                <c:pt idx="7510">
                  <c:v>400</c:v>
                </c:pt>
                <c:pt idx="7511">
                  <c:v>199</c:v>
                </c:pt>
                <c:pt idx="7512">
                  <c:v>149</c:v>
                </c:pt>
                <c:pt idx="7513">
                  <c:v>150</c:v>
                </c:pt>
                <c:pt idx="7514">
                  <c:v>200</c:v>
                </c:pt>
                <c:pt idx="7515">
                  <c:v>250</c:v>
                </c:pt>
                <c:pt idx="7516">
                  <c:v>300</c:v>
                </c:pt>
                <c:pt idx="7517">
                  <c:v>500</c:v>
                </c:pt>
                <c:pt idx="7518">
                  <c:v>700</c:v>
                </c:pt>
                <c:pt idx="7519">
                  <c:v>150</c:v>
                </c:pt>
                <c:pt idx="7520">
                  <c:v>150</c:v>
                </c:pt>
                <c:pt idx="7521">
                  <c:v>400</c:v>
                </c:pt>
                <c:pt idx="7522">
                  <c:v>300</c:v>
                </c:pt>
                <c:pt idx="7523">
                  <c:v>200</c:v>
                </c:pt>
                <c:pt idx="7524">
                  <c:v>600</c:v>
                </c:pt>
                <c:pt idx="7525">
                  <c:v>100</c:v>
                </c:pt>
                <c:pt idx="7526">
                  <c:v>200</c:v>
                </c:pt>
                <c:pt idx="7527">
                  <c:v>350</c:v>
                </c:pt>
                <c:pt idx="7528">
                  <c:v>700</c:v>
                </c:pt>
                <c:pt idx="7529">
                  <c:v>400</c:v>
                </c:pt>
                <c:pt idx="7530">
                  <c:v>400</c:v>
                </c:pt>
                <c:pt idx="7531">
                  <c:v>300</c:v>
                </c:pt>
                <c:pt idx="7532">
                  <c:v>350</c:v>
                </c:pt>
                <c:pt idx="7533">
                  <c:v>200</c:v>
                </c:pt>
                <c:pt idx="7534">
                  <c:v>200</c:v>
                </c:pt>
                <c:pt idx="7535">
                  <c:v>100</c:v>
                </c:pt>
                <c:pt idx="7536">
                  <c:v>200</c:v>
                </c:pt>
                <c:pt idx="7537">
                  <c:v>150</c:v>
                </c:pt>
                <c:pt idx="7538">
                  <c:v>300</c:v>
                </c:pt>
                <c:pt idx="7539">
                  <c:v>150</c:v>
                </c:pt>
                <c:pt idx="7540">
                  <c:v>400</c:v>
                </c:pt>
                <c:pt idx="7541">
                  <c:v>200</c:v>
                </c:pt>
                <c:pt idx="7542">
                  <c:v>150</c:v>
                </c:pt>
                <c:pt idx="7543">
                  <c:v>280</c:v>
                </c:pt>
                <c:pt idx="7544">
                  <c:v>400</c:v>
                </c:pt>
                <c:pt idx="7545">
                  <c:v>500</c:v>
                </c:pt>
                <c:pt idx="7546">
                  <c:v>500</c:v>
                </c:pt>
                <c:pt idx="7547">
                  <c:v>200</c:v>
                </c:pt>
                <c:pt idx="7548">
                  <c:v>200</c:v>
                </c:pt>
                <c:pt idx="7549">
                  <c:v>500</c:v>
                </c:pt>
                <c:pt idx="7550">
                  <c:v>400</c:v>
                </c:pt>
                <c:pt idx="7551">
                  <c:v>400</c:v>
                </c:pt>
                <c:pt idx="7552">
                  <c:v>150</c:v>
                </c:pt>
                <c:pt idx="7553">
                  <c:v>250</c:v>
                </c:pt>
                <c:pt idx="7554">
                  <c:v>200</c:v>
                </c:pt>
                <c:pt idx="7555">
                  <c:v>300</c:v>
                </c:pt>
                <c:pt idx="7556">
                  <c:v>198</c:v>
                </c:pt>
                <c:pt idx="7557">
                  <c:v>250</c:v>
                </c:pt>
                <c:pt idx="7558">
                  <c:v>300</c:v>
                </c:pt>
                <c:pt idx="7559">
                  <c:v>200</c:v>
                </c:pt>
                <c:pt idx="7560">
                  <c:v>300</c:v>
                </c:pt>
                <c:pt idx="7561">
                  <c:v>500</c:v>
                </c:pt>
                <c:pt idx="7562">
                  <c:v>300</c:v>
                </c:pt>
                <c:pt idx="7563">
                  <c:v>300</c:v>
                </c:pt>
                <c:pt idx="7564">
                  <c:v>300</c:v>
                </c:pt>
                <c:pt idx="7565">
                  <c:v>200</c:v>
                </c:pt>
                <c:pt idx="7566">
                  <c:v>350</c:v>
                </c:pt>
                <c:pt idx="7567">
                  <c:v>400</c:v>
                </c:pt>
                <c:pt idx="7568">
                  <c:v>250</c:v>
                </c:pt>
                <c:pt idx="7569">
                  <c:v>400</c:v>
                </c:pt>
                <c:pt idx="7570">
                  <c:v>300</c:v>
                </c:pt>
                <c:pt idx="7571">
                  <c:v>300</c:v>
                </c:pt>
                <c:pt idx="7572">
                  <c:v>400</c:v>
                </c:pt>
                <c:pt idx="7573">
                  <c:v>250</c:v>
                </c:pt>
                <c:pt idx="7574">
                  <c:v>350</c:v>
                </c:pt>
                <c:pt idx="7575">
                  <c:v>400</c:v>
                </c:pt>
                <c:pt idx="7576">
                  <c:v>300</c:v>
                </c:pt>
                <c:pt idx="7577">
                  <c:v>350</c:v>
                </c:pt>
                <c:pt idx="7578">
                  <c:v>300</c:v>
                </c:pt>
                <c:pt idx="7579">
                  <c:v>400</c:v>
                </c:pt>
                <c:pt idx="7580">
                  <c:v>500</c:v>
                </c:pt>
                <c:pt idx="7581">
                  <c:v>300</c:v>
                </c:pt>
                <c:pt idx="7582">
                  <c:v>300</c:v>
                </c:pt>
                <c:pt idx="7583">
                  <c:v>250</c:v>
                </c:pt>
                <c:pt idx="7584">
                  <c:v>250</c:v>
                </c:pt>
                <c:pt idx="7585">
                  <c:v>1000</c:v>
                </c:pt>
                <c:pt idx="7586">
                  <c:v>200</c:v>
                </c:pt>
                <c:pt idx="7587">
                  <c:v>200</c:v>
                </c:pt>
                <c:pt idx="7588">
                  <c:v>10</c:v>
                </c:pt>
                <c:pt idx="7589">
                  <c:v>110</c:v>
                </c:pt>
                <c:pt idx="7590">
                  <c:v>700</c:v>
                </c:pt>
                <c:pt idx="7591">
                  <c:v>150</c:v>
                </c:pt>
                <c:pt idx="7592">
                  <c:v>300</c:v>
                </c:pt>
                <c:pt idx="7593">
                  <c:v>1000</c:v>
                </c:pt>
                <c:pt idx="7594">
                  <c:v>200</c:v>
                </c:pt>
                <c:pt idx="7595">
                  <c:v>300</c:v>
                </c:pt>
                <c:pt idx="7596">
                  <c:v>300</c:v>
                </c:pt>
                <c:pt idx="7597">
                  <c:v>300</c:v>
                </c:pt>
                <c:pt idx="7598">
                  <c:v>300</c:v>
                </c:pt>
                <c:pt idx="7599">
                  <c:v>30</c:v>
                </c:pt>
                <c:pt idx="7600">
                  <c:v>250</c:v>
                </c:pt>
                <c:pt idx="7601">
                  <c:v>400</c:v>
                </c:pt>
                <c:pt idx="7602">
                  <c:v>300</c:v>
                </c:pt>
                <c:pt idx="7603">
                  <c:v>250</c:v>
                </c:pt>
                <c:pt idx="7604">
                  <c:v>500</c:v>
                </c:pt>
                <c:pt idx="7605">
                  <c:v>98</c:v>
                </c:pt>
                <c:pt idx="7606">
                  <c:v>200</c:v>
                </c:pt>
                <c:pt idx="7607">
                  <c:v>500</c:v>
                </c:pt>
                <c:pt idx="7608">
                  <c:v>500</c:v>
                </c:pt>
                <c:pt idx="7609">
                  <c:v>400</c:v>
                </c:pt>
                <c:pt idx="7610">
                  <c:v>100</c:v>
                </c:pt>
                <c:pt idx="7611">
                  <c:v>100</c:v>
                </c:pt>
                <c:pt idx="7612">
                  <c:v>300</c:v>
                </c:pt>
                <c:pt idx="7613">
                  <c:v>400</c:v>
                </c:pt>
                <c:pt idx="7614">
                  <c:v>250</c:v>
                </c:pt>
                <c:pt idx="7615">
                  <c:v>300</c:v>
                </c:pt>
                <c:pt idx="7616">
                  <c:v>300</c:v>
                </c:pt>
                <c:pt idx="7617">
                  <c:v>300</c:v>
                </c:pt>
                <c:pt idx="7618">
                  <c:v>300</c:v>
                </c:pt>
                <c:pt idx="7619">
                  <c:v>250</c:v>
                </c:pt>
                <c:pt idx="7620">
                  <c:v>300</c:v>
                </c:pt>
                <c:pt idx="7621">
                  <c:v>299</c:v>
                </c:pt>
                <c:pt idx="7622">
                  <c:v>150</c:v>
                </c:pt>
                <c:pt idx="7623">
                  <c:v>250</c:v>
                </c:pt>
                <c:pt idx="7624">
                  <c:v>100</c:v>
                </c:pt>
                <c:pt idx="7625">
                  <c:v>300</c:v>
                </c:pt>
                <c:pt idx="7626">
                  <c:v>250</c:v>
                </c:pt>
                <c:pt idx="7627">
                  <c:v>400</c:v>
                </c:pt>
                <c:pt idx="7628">
                  <c:v>200</c:v>
                </c:pt>
                <c:pt idx="7629">
                  <c:v>200</c:v>
                </c:pt>
                <c:pt idx="7630">
                  <c:v>200</c:v>
                </c:pt>
                <c:pt idx="7631">
                  <c:v>150</c:v>
                </c:pt>
                <c:pt idx="7632">
                  <c:v>350</c:v>
                </c:pt>
                <c:pt idx="7633">
                  <c:v>220</c:v>
                </c:pt>
                <c:pt idx="7634">
                  <c:v>200</c:v>
                </c:pt>
                <c:pt idx="7635">
                  <c:v>300</c:v>
                </c:pt>
                <c:pt idx="7636">
                  <c:v>280</c:v>
                </c:pt>
                <c:pt idx="7637">
                  <c:v>280</c:v>
                </c:pt>
                <c:pt idx="7638">
                  <c:v>400</c:v>
                </c:pt>
                <c:pt idx="7639">
                  <c:v>200</c:v>
                </c:pt>
                <c:pt idx="7640">
                  <c:v>200</c:v>
                </c:pt>
                <c:pt idx="7641">
                  <c:v>200</c:v>
                </c:pt>
                <c:pt idx="7642">
                  <c:v>650</c:v>
                </c:pt>
                <c:pt idx="7643">
                  <c:v>200</c:v>
                </c:pt>
                <c:pt idx="7644">
                  <c:v>280</c:v>
                </c:pt>
                <c:pt idx="7645">
                  <c:v>280</c:v>
                </c:pt>
                <c:pt idx="7646">
                  <c:v>200</c:v>
                </c:pt>
                <c:pt idx="7647">
                  <c:v>600</c:v>
                </c:pt>
                <c:pt idx="7648">
                  <c:v>500</c:v>
                </c:pt>
                <c:pt idx="7649">
                  <c:v>200</c:v>
                </c:pt>
                <c:pt idx="7650">
                  <c:v>300</c:v>
                </c:pt>
                <c:pt idx="7651">
                  <c:v>200</c:v>
                </c:pt>
                <c:pt idx="7652">
                  <c:v>200</c:v>
                </c:pt>
                <c:pt idx="7653">
                  <c:v>160</c:v>
                </c:pt>
                <c:pt idx="7654">
                  <c:v>260</c:v>
                </c:pt>
                <c:pt idx="7655">
                  <c:v>400</c:v>
                </c:pt>
                <c:pt idx="7656">
                  <c:v>280</c:v>
                </c:pt>
                <c:pt idx="7657">
                  <c:v>280</c:v>
                </c:pt>
                <c:pt idx="7658">
                  <c:v>200</c:v>
                </c:pt>
                <c:pt idx="7659">
                  <c:v>350</c:v>
                </c:pt>
                <c:pt idx="7660">
                  <c:v>500</c:v>
                </c:pt>
                <c:pt idx="7661">
                  <c:v>250</c:v>
                </c:pt>
                <c:pt idx="7662">
                  <c:v>250</c:v>
                </c:pt>
                <c:pt idx="7663">
                  <c:v>250</c:v>
                </c:pt>
                <c:pt idx="7664">
                  <c:v>300</c:v>
                </c:pt>
                <c:pt idx="7665">
                  <c:v>200</c:v>
                </c:pt>
                <c:pt idx="7666">
                  <c:v>150</c:v>
                </c:pt>
                <c:pt idx="7667">
                  <c:v>400</c:v>
                </c:pt>
                <c:pt idx="7668">
                  <c:v>500</c:v>
                </c:pt>
                <c:pt idx="7669">
                  <c:v>400</c:v>
                </c:pt>
                <c:pt idx="7670">
                  <c:v>200</c:v>
                </c:pt>
                <c:pt idx="7671">
                  <c:v>149</c:v>
                </c:pt>
                <c:pt idx="7672">
                  <c:v>300</c:v>
                </c:pt>
                <c:pt idx="7673">
                  <c:v>200</c:v>
                </c:pt>
                <c:pt idx="7674">
                  <c:v>200</c:v>
                </c:pt>
                <c:pt idx="7675">
                  <c:v>300</c:v>
                </c:pt>
                <c:pt idx="7676">
                  <c:v>120</c:v>
                </c:pt>
                <c:pt idx="7677">
                  <c:v>350</c:v>
                </c:pt>
                <c:pt idx="7678">
                  <c:v>200</c:v>
                </c:pt>
                <c:pt idx="7679">
                  <c:v>350</c:v>
                </c:pt>
                <c:pt idx="7680">
                  <c:v>200</c:v>
                </c:pt>
                <c:pt idx="7681">
                  <c:v>300</c:v>
                </c:pt>
                <c:pt idx="7682">
                  <c:v>150</c:v>
                </c:pt>
                <c:pt idx="7683">
                  <c:v>300</c:v>
                </c:pt>
                <c:pt idx="7684">
                  <c:v>800</c:v>
                </c:pt>
                <c:pt idx="7685">
                  <c:v>400</c:v>
                </c:pt>
                <c:pt idx="7686">
                  <c:v>300</c:v>
                </c:pt>
                <c:pt idx="7687">
                  <c:v>400</c:v>
                </c:pt>
                <c:pt idx="7688">
                  <c:v>800</c:v>
                </c:pt>
                <c:pt idx="7689">
                  <c:v>300</c:v>
                </c:pt>
                <c:pt idx="7690">
                  <c:v>105</c:v>
                </c:pt>
                <c:pt idx="7691">
                  <c:v>1200</c:v>
                </c:pt>
                <c:pt idx="7692">
                  <c:v>600</c:v>
                </c:pt>
                <c:pt idx="7693">
                  <c:v>200</c:v>
                </c:pt>
                <c:pt idx="7694">
                  <c:v>800</c:v>
                </c:pt>
                <c:pt idx="7695">
                  <c:v>300</c:v>
                </c:pt>
                <c:pt idx="7696">
                  <c:v>600</c:v>
                </c:pt>
                <c:pt idx="7697">
                  <c:v>45</c:v>
                </c:pt>
                <c:pt idx="7698">
                  <c:v>199</c:v>
                </c:pt>
                <c:pt idx="7699">
                  <c:v>350</c:v>
                </c:pt>
                <c:pt idx="7700">
                  <c:v>200</c:v>
                </c:pt>
                <c:pt idx="7701">
                  <c:v>150</c:v>
                </c:pt>
                <c:pt idx="7702">
                  <c:v>500</c:v>
                </c:pt>
                <c:pt idx="7703">
                  <c:v>250</c:v>
                </c:pt>
                <c:pt idx="7704">
                  <c:v>300</c:v>
                </c:pt>
                <c:pt idx="7705">
                  <c:v>200</c:v>
                </c:pt>
                <c:pt idx="7706">
                  <c:v>500</c:v>
                </c:pt>
                <c:pt idx="7707">
                  <c:v>350</c:v>
                </c:pt>
                <c:pt idx="7708">
                  <c:v>500</c:v>
                </c:pt>
                <c:pt idx="7709">
                  <c:v>500</c:v>
                </c:pt>
                <c:pt idx="7710">
                  <c:v>500</c:v>
                </c:pt>
                <c:pt idx="7711">
                  <c:v>250</c:v>
                </c:pt>
                <c:pt idx="7712">
                  <c:v>300</c:v>
                </c:pt>
                <c:pt idx="7713">
                  <c:v>518</c:v>
                </c:pt>
                <c:pt idx="7714">
                  <c:v>300</c:v>
                </c:pt>
                <c:pt idx="7715">
                  <c:v>650</c:v>
                </c:pt>
                <c:pt idx="7716">
                  <c:v>500</c:v>
                </c:pt>
                <c:pt idx="7717">
                  <c:v>400</c:v>
                </c:pt>
                <c:pt idx="7718">
                  <c:v>300</c:v>
                </c:pt>
                <c:pt idx="7719">
                  <c:v>400</c:v>
                </c:pt>
                <c:pt idx="7720">
                  <c:v>500</c:v>
                </c:pt>
                <c:pt idx="7721">
                  <c:v>280</c:v>
                </c:pt>
                <c:pt idx="7722">
                  <c:v>350</c:v>
                </c:pt>
                <c:pt idx="7723">
                  <c:v>280</c:v>
                </c:pt>
                <c:pt idx="7724">
                  <c:v>180</c:v>
                </c:pt>
                <c:pt idx="7725">
                  <c:v>180</c:v>
                </c:pt>
                <c:pt idx="7726">
                  <c:v>300</c:v>
                </c:pt>
                <c:pt idx="7727">
                  <c:v>300</c:v>
                </c:pt>
                <c:pt idx="7728">
                  <c:v>250</c:v>
                </c:pt>
                <c:pt idx="7729">
                  <c:v>300</c:v>
                </c:pt>
                <c:pt idx="7730">
                  <c:v>300</c:v>
                </c:pt>
                <c:pt idx="7731">
                  <c:v>200</c:v>
                </c:pt>
                <c:pt idx="7732">
                  <c:v>100</c:v>
                </c:pt>
                <c:pt idx="7733">
                  <c:v>300</c:v>
                </c:pt>
                <c:pt idx="7734">
                  <c:v>300</c:v>
                </c:pt>
                <c:pt idx="7735">
                  <c:v>300</c:v>
                </c:pt>
                <c:pt idx="7736">
                  <c:v>200</c:v>
                </c:pt>
                <c:pt idx="7737">
                  <c:v>120</c:v>
                </c:pt>
                <c:pt idx="7738">
                  <c:v>300</c:v>
                </c:pt>
                <c:pt idx="7739">
                  <c:v>399</c:v>
                </c:pt>
                <c:pt idx="7740">
                  <c:v>200</c:v>
                </c:pt>
                <c:pt idx="7741">
                  <c:v>200</c:v>
                </c:pt>
                <c:pt idx="7742">
                  <c:v>400</c:v>
                </c:pt>
                <c:pt idx="7743">
                  <c:v>350</c:v>
                </c:pt>
                <c:pt idx="7744">
                  <c:v>500</c:v>
                </c:pt>
                <c:pt idx="7745">
                  <c:v>1500</c:v>
                </c:pt>
                <c:pt idx="7746">
                  <c:v>400</c:v>
                </c:pt>
                <c:pt idx="7747">
                  <c:v>350</c:v>
                </c:pt>
                <c:pt idx="7748">
                  <c:v>300</c:v>
                </c:pt>
                <c:pt idx="7749">
                  <c:v>300</c:v>
                </c:pt>
                <c:pt idx="7750">
                  <c:v>100</c:v>
                </c:pt>
                <c:pt idx="7751">
                  <c:v>149</c:v>
                </c:pt>
                <c:pt idx="7752">
                  <c:v>250</c:v>
                </c:pt>
                <c:pt idx="7753">
                  <c:v>300</c:v>
                </c:pt>
                <c:pt idx="7754">
                  <c:v>200</c:v>
                </c:pt>
                <c:pt idx="7755">
                  <c:v>200</c:v>
                </c:pt>
                <c:pt idx="7756">
                  <c:v>350</c:v>
                </c:pt>
                <c:pt idx="7757">
                  <c:v>200</c:v>
                </c:pt>
                <c:pt idx="7758">
                  <c:v>250</c:v>
                </c:pt>
                <c:pt idx="7759">
                  <c:v>350</c:v>
                </c:pt>
                <c:pt idx="7760">
                  <c:v>100</c:v>
                </c:pt>
                <c:pt idx="7761">
                  <c:v>250</c:v>
                </c:pt>
                <c:pt idx="7762">
                  <c:v>200</c:v>
                </c:pt>
                <c:pt idx="7763">
                  <c:v>400</c:v>
                </c:pt>
                <c:pt idx="7764">
                  <c:v>150</c:v>
                </c:pt>
                <c:pt idx="7765">
                  <c:v>350</c:v>
                </c:pt>
                <c:pt idx="7766">
                  <c:v>400</c:v>
                </c:pt>
                <c:pt idx="7767">
                  <c:v>500</c:v>
                </c:pt>
                <c:pt idx="7768">
                  <c:v>400</c:v>
                </c:pt>
                <c:pt idx="7769">
                  <c:v>150</c:v>
                </c:pt>
                <c:pt idx="7770">
                  <c:v>300</c:v>
                </c:pt>
                <c:pt idx="7771">
                  <c:v>150</c:v>
                </c:pt>
                <c:pt idx="7772">
                  <c:v>200</c:v>
                </c:pt>
                <c:pt idx="7773">
                  <c:v>300</c:v>
                </c:pt>
                <c:pt idx="7774">
                  <c:v>300</c:v>
                </c:pt>
                <c:pt idx="7775">
                  <c:v>300</c:v>
                </c:pt>
                <c:pt idx="7776">
                  <c:v>400</c:v>
                </c:pt>
                <c:pt idx="7777">
                  <c:v>450</c:v>
                </c:pt>
                <c:pt idx="7778">
                  <c:v>250</c:v>
                </c:pt>
                <c:pt idx="7779">
                  <c:v>200</c:v>
                </c:pt>
                <c:pt idx="7780">
                  <c:v>250</c:v>
                </c:pt>
                <c:pt idx="7781">
                  <c:v>400</c:v>
                </c:pt>
                <c:pt idx="7782">
                  <c:v>50</c:v>
                </c:pt>
                <c:pt idx="7783">
                  <c:v>400</c:v>
                </c:pt>
                <c:pt idx="7784">
                  <c:v>250</c:v>
                </c:pt>
                <c:pt idx="7785">
                  <c:v>500</c:v>
                </c:pt>
                <c:pt idx="7786">
                  <c:v>200</c:v>
                </c:pt>
                <c:pt idx="7787">
                  <c:v>300</c:v>
                </c:pt>
                <c:pt idx="7788">
                  <c:v>200</c:v>
                </c:pt>
                <c:pt idx="7789">
                  <c:v>200</c:v>
                </c:pt>
                <c:pt idx="7790">
                  <c:v>400</c:v>
                </c:pt>
                <c:pt idx="7791">
                  <c:v>400</c:v>
                </c:pt>
                <c:pt idx="7792">
                  <c:v>800</c:v>
                </c:pt>
                <c:pt idx="7793">
                  <c:v>500</c:v>
                </c:pt>
                <c:pt idx="7794">
                  <c:v>300</c:v>
                </c:pt>
                <c:pt idx="7795">
                  <c:v>200</c:v>
                </c:pt>
                <c:pt idx="7796">
                  <c:v>300</c:v>
                </c:pt>
                <c:pt idx="7797">
                  <c:v>200</c:v>
                </c:pt>
                <c:pt idx="7798">
                  <c:v>1000</c:v>
                </c:pt>
                <c:pt idx="7799">
                  <c:v>300</c:v>
                </c:pt>
                <c:pt idx="7800">
                  <c:v>300</c:v>
                </c:pt>
                <c:pt idx="7801">
                  <c:v>249</c:v>
                </c:pt>
                <c:pt idx="7802">
                  <c:v>280</c:v>
                </c:pt>
                <c:pt idx="7803">
                  <c:v>300</c:v>
                </c:pt>
                <c:pt idx="7804">
                  <c:v>2000</c:v>
                </c:pt>
                <c:pt idx="7805">
                  <c:v>400</c:v>
                </c:pt>
                <c:pt idx="7806">
                  <c:v>250</c:v>
                </c:pt>
                <c:pt idx="7807">
                  <c:v>200</c:v>
                </c:pt>
                <c:pt idx="7808">
                  <c:v>250</c:v>
                </c:pt>
                <c:pt idx="7809">
                  <c:v>100</c:v>
                </c:pt>
                <c:pt idx="7810">
                  <c:v>200</c:v>
                </c:pt>
                <c:pt idx="7811">
                  <c:v>1200</c:v>
                </c:pt>
                <c:pt idx="7812">
                  <c:v>500</c:v>
                </c:pt>
                <c:pt idx="7813">
                  <c:v>300</c:v>
                </c:pt>
                <c:pt idx="7814">
                  <c:v>300</c:v>
                </c:pt>
                <c:pt idx="7815">
                  <c:v>100</c:v>
                </c:pt>
                <c:pt idx="7816">
                  <c:v>200</c:v>
                </c:pt>
                <c:pt idx="7817">
                  <c:v>1000</c:v>
                </c:pt>
                <c:pt idx="7818">
                  <c:v>350</c:v>
                </c:pt>
                <c:pt idx="7819">
                  <c:v>300</c:v>
                </c:pt>
                <c:pt idx="7820">
                  <c:v>200</c:v>
                </c:pt>
                <c:pt idx="7821">
                  <c:v>500</c:v>
                </c:pt>
                <c:pt idx="7822">
                  <c:v>250</c:v>
                </c:pt>
                <c:pt idx="7823">
                  <c:v>300</c:v>
                </c:pt>
                <c:pt idx="7824">
                  <c:v>200</c:v>
                </c:pt>
                <c:pt idx="7825">
                  <c:v>250</c:v>
                </c:pt>
                <c:pt idx="7826">
                  <c:v>400</c:v>
                </c:pt>
                <c:pt idx="7827">
                  <c:v>350</c:v>
                </c:pt>
                <c:pt idx="7828">
                  <c:v>200</c:v>
                </c:pt>
                <c:pt idx="7829">
                  <c:v>300</c:v>
                </c:pt>
                <c:pt idx="7830">
                  <c:v>150</c:v>
                </c:pt>
                <c:pt idx="7831">
                  <c:v>250</c:v>
                </c:pt>
                <c:pt idx="7832">
                  <c:v>450</c:v>
                </c:pt>
                <c:pt idx="7833">
                  <c:v>300</c:v>
                </c:pt>
                <c:pt idx="7834">
                  <c:v>250</c:v>
                </c:pt>
                <c:pt idx="7835">
                  <c:v>400</c:v>
                </c:pt>
                <c:pt idx="7836">
                  <c:v>620</c:v>
                </c:pt>
                <c:pt idx="7837">
                  <c:v>400</c:v>
                </c:pt>
                <c:pt idx="7838">
                  <c:v>200</c:v>
                </c:pt>
                <c:pt idx="7839">
                  <c:v>250</c:v>
                </c:pt>
                <c:pt idx="7840">
                  <c:v>350</c:v>
                </c:pt>
                <c:pt idx="7841">
                  <c:v>180</c:v>
                </c:pt>
                <c:pt idx="7842">
                  <c:v>300</c:v>
                </c:pt>
                <c:pt idx="7843">
                  <c:v>250</c:v>
                </c:pt>
                <c:pt idx="7844">
                  <c:v>500</c:v>
                </c:pt>
                <c:pt idx="7845">
                  <c:v>140</c:v>
                </c:pt>
                <c:pt idx="7846">
                  <c:v>350</c:v>
                </c:pt>
                <c:pt idx="7847">
                  <c:v>1400</c:v>
                </c:pt>
                <c:pt idx="7848">
                  <c:v>300</c:v>
                </c:pt>
                <c:pt idx="7849">
                  <c:v>300</c:v>
                </c:pt>
                <c:pt idx="7850">
                  <c:v>500</c:v>
                </c:pt>
                <c:pt idx="7851">
                  <c:v>360</c:v>
                </c:pt>
                <c:pt idx="7852">
                  <c:v>270</c:v>
                </c:pt>
                <c:pt idx="7853">
                  <c:v>300</c:v>
                </c:pt>
                <c:pt idx="7854">
                  <c:v>200</c:v>
                </c:pt>
                <c:pt idx="7855">
                  <c:v>400</c:v>
                </c:pt>
                <c:pt idx="7856">
                  <c:v>200</c:v>
                </c:pt>
                <c:pt idx="7857">
                  <c:v>400</c:v>
                </c:pt>
                <c:pt idx="7858">
                  <c:v>600</c:v>
                </c:pt>
                <c:pt idx="7859">
                  <c:v>1200</c:v>
                </c:pt>
                <c:pt idx="7860">
                  <c:v>300</c:v>
                </c:pt>
                <c:pt idx="7861">
                  <c:v>400</c:v>
                </c:pt>
                <c:pt idx="7862">
                  <c:v>300</c:v>
                </c:pt>
                <c:pt idx="7863">
                  <c:v>300</c:v>
                </c:pt>
                <c:pt idx="7864">
                  <c:v>400</c:v>
                </c:pt>
                <c:pt idx="7865">
                  <c:v>130</c:v>
                </c:pt>
                <c:pt idx="7866">
                  <c:v>300</c:v>
                </c:pt>
                <c:pt idx="7867">
                  <c:v>150</c:v>
                </c:pt>
                <c:pt idx="7868">
                  <c:v>350</c:v>
                </c:pt>
                <c:pt idx="7869">
                  <c:v>200</c:v>
                </c:pt>
                <c:pt idx="7870">
                  <c:v>300</c:v>
                </c:pt>
                <c:pt idx="7871">
                  <c:v>250</c:v>
                </c:pt>
                <c:pt idx="7872">
                  <c:v>250</c:v>
                </c:pt>
                <c:pt idx="7873">
                  <c:v>250</c:v>
                </c:pt>
                <c:pt idx="7874">
                  <c:v>250</c:v>
                </c:pt>
                <c:pt idx="7875">
                  <c:v>300</c:v>
                </c:pt>
                <c:pt idx="7876">
                  <c:v>250</c:v>
                </c:pt>
                <c:pt idx="7877">
                  <c:v>150</c:v>
                </c:pt>
                <c:pt idx="7878">
                  <c:v>250</c:v>
                </c:pt>
                <c:pt idx="7879">
                  <c:v>200</c:v>
                </c:pt>
                <c:pt idx="7880">
                  <c:v>100</c:v>
                </c:pt>
                <c:pt idx="7881">
                  <c:v>100</c:v>
                </c:pt>
                <c:pt idx="7882">
                  <c:v>200</c:v>
                </c:pt>
                <c:pt idx="7883">
                  <c:v>600</c:v>
                </c:pt>
                <c:pt idx="7884">
                  <c:v>200</c:v>
                </c:pt>
                <c:pt idx="7885">
                  <c:v>350</c:v>
                </c:pt>
                <c:pt idx="7886">
                  <c:v>300</c:v>
                </c:pt>
                <c:pt idx="7887">
                  <c:v>250</c:v>
                </c:pt>
                <c:pt idx="7888">
                  <c:v>500</c:v>
                </c:pt>
                <c:pt idx="7889">
                  <c:v>400</c:v>
                </c:pt>
                <c:pt idx="7890">
                  <c:v>300</c:v>
                </c:pt>
                <c:pt idx="7891">
                  <c:v>300</c:v>
                </c:pt>
                <c:pt idx="7892">
                  <c:v>600</c:v>
                </c:pt>
                <c:pt idx="7893">
                  <c:v>400</c:v>
                </c:pt>
                <c:pt idx="7894">
                  <c:v>300</c:v>
                </c:pt>
                <c:pt idx="7895">
                  <c:v>500</c:v>
                </c:pt>
                <c:pt idx="7896">
                  <c:v>600</c:v>
                </c:pt>
                <c:pt idx="7897">
                  <c:v>400</c:v>
                </c:pt>
                <c:pt idx="7898">
                  <c:v>300</c:v>
                </c:pt>
                <c:pt idx="7899">
                  <c:v>300</c:v>
                </c:pt>
                <c:pt idx="7900">
                  <c:v>300</c:v>
                </c:pt>
                <c:pt idx="7901">
                  <c:v>200</c:v>
                </c:pt>
                <c:pt idx="7902">
                  <c:v>200</c:v>
                </c:pt>
                <c:pt idx="7903">
                  <c:v>400</c:v>
                </c:pt>
                <c:pt idx="7904">
                  <c:v>250</c:v>
                </c:pt>
                <c:pt idx="7905">
                  <c:v>502</c:v>
                </c:pt>
                <c:pt idx="7906">
                  <c:v>200</c:v>
                </c:pt>
                <c:pt idx="7907">
                  <c:v>500</c:v>
                </c:pt>
                <c:pt idx="7908">
                  <c:v>250</c:v>
                </c:pt>
                <c:pt idx="7909">
                  <c:v>280</c:v>
                </c:pt>
                <c:pt idx="7910">
                  <c:v>500</c:v>
                </c:pt>
                <c:pt idx="7911">
                  <c:v>300</c:v>
                </c:pt>
                <c:pt idx="7912">
                  <c:v>299</c:v>
                </c:pt>
                <c:pt idx="7913">
                  <c:v>250</c:v>
                </c:pt>
                <c:pt idx="7914">
                  <c:v>350</c:v>
                </c:pt>
                <c:pt idx="7915">
                  <c:v>1900</c:v>
                </c:pt>
                <c:pt idx="7916">
                  <c:v>400</c:v>
                </c:pt>
                <c:pt idx="7917">
                  <c:v>150</c:v>
                </c:pt>
                <c:pt idx="7918">
                  <c:v>500</c:v>
                </c:pt>
                <c:pt idx="7919">
                  <c:v>200</c:v>
                </c:pt>
                <c:pt idx="7920">
                  <c:v>500</c:v>
                </c:pt>
                <c:pt idx="7921">
                  <c:v>499</c:v>
                </c:pt>
                <c:pt idx="7922">
                  <c:v>600</c:v>
                </c:pt>
                <c:pt idx="7923">
                  <c:v>500</c:v>
                </c:pt>
                <c:pt idx="7924">
                  <c:v>500</c:v>
                </c:pt>
                <c:pt idx="7925">
                  <c:v>300</c:v>
                </c:pt>
                <c:pt idx="7926">
                  <c:v>250</c:v>
                </c:pt>
                <c:pt idx="7927">
                  <c:v>100</c:v>
                </c:pt>
                <c:pt idx="7928">
                  <c:v>200</c:v>
                </c:pt>
                <c:pt idx="7929">
                  <c:v>300</c:v>
                </c:pt>
                <c:pt idx="7930">
                  <c:v>700</c:v>
                </c:pt>
                <c:pt idx="7931">
                  <c:v>250</c:v>
                </c:pt>
                <c:pt idx="7932">
                  <c:v>200</c:v>
                </c:pt>
                <c:pt idx="7933">
                  <c:v>300</c:v>
                </c:pt>
                <c:pt idx="7934">
                  <c:v>600</c:v>
                </c:pt>
                <c:pt idx="7935">
                  <c:v>200</c:v>
                </c:pt>
                <c:pt idx="7936">
                  <c:v>110</c:v>
                </c:pt>
                <c:pt idx="7937">
                  <c:v>200</c:v>
                </c:pt>
                <c:pt idx="7938">
                  <c:v>200</c:v>
                </c:pt>
                <c:pt idx="7939">
                  <c:v>100</c:v>
                </c:pt>
                <c:pt idx="7940">
                  <c:v>200</c:v>
                </c:pt>
                <c:pt idx="7941">
                  <c:v>400</c:v>
                </c:pt>
                <c:pt idx="7942">
                  <c:v>200</c:v>
                </c:pt>
                <c:pt idx="7943">
                  <c:v>200</c:v>
                </c:pt>
                <c:pt idx="7944">
                  <c:v>500</c:v>
                </c:pt>
                <c:pt idx="7945">
                  <c:v>250</c:v>
                </c:pt>
                <c:pt idx="7946">
                  <c:v>300</c:v>
                </c:pt>
                <c:pt idx="7947">
                  <c:v>200</c:v>
                </c:pt>
                <c:pt idx="7948">
                  <c:v>250</c:v>
                </c:pt>
                <c:pt idx="7949">
                  <c:v>500</c:v>
                </c:pt>
                <c:pt idx="7950">
                  <c:v>300</c:v>
                </c:pt>
                <c:pt idx="7951">
                  <c:v>200</c:v>
                </c:pt>
                <c:pt idx="7952">
                  <c:v>500</c:v>
                </c:pt>
                <c:pt idx="7953">
                  <c:v>280</c:v>
                </c:pt>
                <c:pt idx="7954">
                  <c:v>400</c:v>
                </c:pt>
                <c:pt idx="7955">
                  <c:v>100</c:v>
                </c:pt>
                <c:pt idx="7956">
                  <c:v>250</c:v>
                </c:pt>
                <c:pt idx="7957">
                  <c:v>300</c:v>
                </c:pt>
                <c:pt idx="7958">
                  <c:v>200</c:v>
                </c:pt>
                <c:pt idx="7959">
                  <c:v>1000</c:v>
                </c:pt>
                <c:pt idx="7960">
                  <c:v>200</c:v>
                </c:pt>
                <c:pt idx="7961">
                  <c:v>500</c:v>
                </c:pt>
                <c:pt idx="7962">
                  <c:v>1000</c:v>
                </c:pt>
                <c:pt idx="7963">
                  <c:v>500</c:v>
                </c:pt>
                <c:pt idx="7964">
                  <c:v>100</c:v>
                </c:pt>
                <c:pt idx="7965">
                  <c:v>400</c:v>
                </c:pt>
                <c:pt idx="7966">
                  <c:v>270</c:v>
                </c:pt>
                <c:pt idx="7967">
                  <c:v>270</c:v>
                </c:pt>
                <c:pt idx="7968">
                  <c:v>400</c:v>
                </c:pt>
                <c:pt idx="7969">
                  <c:v>300</c:v>
                </c:pt>
                <c:pt idx="7970">
                  <c:v>140</c:v>
                </c:pt>
                <c:pt idx="7971">
                  <c:v>200</c:v>
                </c:pt>
                <c:pt idx="7972">
                  <c:v>400</c:v>
                </c:pt>
                <c:pt idx="7973">
                  <c:v>400</c:v>
                </c:pt>
                <c:pt idx="7974">
                  <c:v>200</c:v>
                </c:pt>
                <c:pt idx="7975">
                  <c:v>300</c:v>
                </c:pt>
                <c:pt idx="7976">
                  <c:v>500</c:v>
                </c:pt>
                <c:pt idx="7977">
                  <c:v>300</c:v>
                </c:pt>
                <c:pt idx="7978">
                  <c:v>150</c:v>
                </c:pt>
                <c:pt idx="7979">
                  <c:v>200</c:v>
                </c:pt>
                <c:pt idx="7980">
                  <c:v>350</c:v>
                </c:pt>
                <c:pt idx="7981">
                  <c:v>10</c:v>
                </c:pt>
                <c:pt idx="7982">
                  <c:v>350</c:v>
                </c:pt>
                <c:pt idx="7983">
                  <c:v>280</c:v>
                </c:pt>
                <c:pt idx="7984">
                  <c:v>200</c:v>
                </c:pt>
                <c:pt idx="7985">
                  <c:v>450</c:v>
                </c:pt>
                <c:pt idx="7986">
                  <c:v>1</c:v>
                </c:pt>
                <c:pt idx="7987">
                  <c:v>300</c:v>
                </c:pt>
                <c:pt idx="7988">
                  <c:v>500</c:v>
                </c:pt>
                <c:pt idx="7989">
                  <c:v>250</c:v>
                </c:pt>
                <c:pt idx="7990">
                  <c:v>250</c:v>
                </c:pt>
                <c:pt idx="7991">
                  <c:v>300</c:v>
                </c:pt>
                <c:pt idx="7992">
                  <c:v>500</c:v>
                </c:pt>
                <c:pt idx="7993">
                  <c:v>650</c:v>
                </c:pt>
                <c:pt idx="7994">
                  <c:v>100</c:v>
                </c:pt>
                <c:pt idx="7995">
                  <c:v>280</c:v>
                </c:pt>
                <c:pt idx="7996">
                  <c:v>200</c:v>
                </c:pt>
                <c:pt idx="7997">
                  <c:v>200</c:v>
                </c:pt>
                <c:pt idx="7998">
                  <c:v>200</c:v>
                </c:pt>
                <c:pt idx="7999">
                  <c:v>300</c:v>
                </c:pt>
                <c:pt idx="8000">
                  <c:v>250</c:v>
                </c:pt>
                <c:pt idx="8001">
                  <c:v>300</c:v>
                </c:pt>
                <c:pt idx="8002">
                  <c:v>300</c:v>
                </c:pt>
                <c:pt idx="8003">
                  <c:v>200</c:v>
                </c:pt>
                <c:pt idx="8004">
                  <c:v>200</c:v>
                </c:pt>
                <c:pt idx="8005">
                  <c:v>150</c:v>
                </c:pt>
                <c:pt idx="8006">
                  <c:v>850</c:v>
                </c:pt>
                <c:pt idx="8007">
                  <c:v>280</c:v>
                </c:pt>
                <c:pt idx="8008">
                  <c:v>200</c:v>
                </c:pt>
                <c:pt idx="8009">
                  <c:v>300</c:v>
                </c:pt>
                <c:pt idx="8010">
                  <c:v>300</c:v>
                </c:pt>
                <c:pt idx="8011">
                  <c:v>500</c:v>
                </c:pt>
                <c:pt idx="8012">
                  <c:v>400</c:v>
                </c:pt>
                <c:pt idx="8013">
                  <c:v>300</c:v>
                </c:pt>
                <c:pt idx="8014">
                  <c:v>300</c:v>
                </c:pt>
                <c:pt idx="8015">
                  <c:v>300</c:v>
                </c:pt>
                <c:pt idx="8016">
                  <c:v>100</c:v>
                </c:pt>
                <c:pt idx="8017">
                  <c:v>340</c:v>
                </c:pt>
                <c:pt idx="8018">
                  <c:v>200</c:v>
                </c:pt>
                <c:pt idx="8019">
                  <c:v>200</c:v>
                </c:pt>
                <c:pt idx="8020">
                  <c:v>400</c:v>
                </c:pt>
                <c:pt idx="8021">
                  <c:v>300</c:v>
                </c:pt>
                <c:pt idx="8022">
                  <c:v>300</c:v>
                </c:pt>
                <c:pt idx="8023">
                  <c:v>300</c:v>
                </c:pt>
                <c:pt idx="8024">
                  <c:v>350</c:v>
                </c:pt>
                <c:pt idx="8025">
                  <c:v>20</c:v>
                </c:pt>
                <c:pt idx="8026">
                  <c:v>200</c:v>
                </c:pt>
                <c:pt idx="8027">
                  <c:v>240</c:v>
                </c:pt>
                <c:pt idx="8028">
                  <c:v>200</c:v>
                </c:pt>
                <c:pt idx="8029">
                  <c:v>500</c:v>
                </c:pt>
                <c:pt idx="8030">
                  <c:v>150</c:v>
                </c:pt>
                <c:pt idx="8031">
                  <c:v>200</c:v>
                </c:pt>
                <c:pt idx="8032">
                  <c:v>250</c:v>
                </c:pt>
                <c:pt idx="8033">
                  <c:v>200</c:v>
                </c:pt>
                <c:pt idx="8034">
                  <c:v>200</c:v>
                </c:pt>
                <c:pt idx="8035">
                  <c:v>1000</c:v>
                </c:pt>
                <c:pt idx="8036">
                  <c:v>250</c:v>
                </c:pt>
                <c:pt idx="8037">
                  <c:v>250</c:v>
                </c:pt>
                <c:pt idx="8038">
                  <c:v>200</c:v>
                </c:pt>
                <c:pt idx="8039">
                  <c:v>200</c:v>
                </c:pt>
                <c:pt idx="8040">
                  <c:v>200</c:v>
                </c:pt>
                <c:pt idx="8041">
                  <c:v>200</c:v>
                </c:pt>
                <c:pt idx="8042">
                  <c:v>400</c:v>
                </c:pt>
                <c:pt idx="8043">
                  <c:v>200</c:v>
                </c:pt>
                <c:pt idx="8044">
                  <c:v>200</c:v>
                </c:pt>
                <c:pt idx="8045">
                  <c:v>200</c:v>
                </c:pt>
                <c:pt idx="8046">
                  <c:v>200</c:v>
                </c:pt>
                <c:pt idx="8047">
                  <c:v>200</c:v>
                </c:pt>
                <c:pt idx="8048">
                  <c:v>400</c:v>
                </c:pt>
                <c:pt idx="8049">
                  <c:v>200</c:v>
                </c:pt>
                <c:pt idx="8050">
                  <c:v>200</c:v>
                </c:pt>
                <c:pt idx="8051">
                  <c:v>200</c:v>
                </c:pt>
                <c:pt idx="8052">
                  <c:v>250</c:v>
                </c:pt>
                <c:pt idx="8053">
                  <c:v>400</c:v>
                </c:pt>
                <c:pt idx="8054">
                  <c:v>200</c:v>
                </c:pt>
                <c:pt idx="8055">
                  <c:v>400</c:v>
                </c:pt>
                <c:pt idx="8056">
                  <c:v>300</c:v>
                </c:pt>
                <c:pt idx="8057">
                  <c:v>200</c:v>
                </c:pt>
                <c:pt idx="8058">
                  <c:v>500</c:v>
                </c:pt>
                <c:pt idx="8059">
                  <c:v>500</c:v>
                </c:pt>
                <c:pt idx="8060">
                  <c:v>50</c:v>
                </c:pt>
                <c:pt idx="8061">
                  <c:v>250</c:v>
                </c:pt>
                <c:pt idx="8062">
                  <c:v>300</c:v>
                </c:pt>
                <c:pt idx="8063">
                  <c:v>200</c:v>
                </c:pt>
                <c:pt idx="8064">
                  <c:v>300</c:v>
                </c:pt>
                <c:pt idx="8065">
                  <c:v>400</c:v>
                </c:pt>
                <c:pt idx="8066">
                  <c:v>250</c:v>
                </c:pt>
                <c:pt idx="8067">
                  <c:v>105</c:v>
                </c:pt>
                <c:pt idx="8068">
                  <c:v>300</c:v>
                </c:pt>
                <c:pt idx="8069">
                  <c:v>140</c:v>
                </c:pt>
                <c:pt idx="8070">
                  <c:v>250</c:v>
                </c:pt>
                <c:pt idx="8071">
                  <c:v>200</c:v>
                </c:pt>
                <c:pt idx="8072">
                  <c:v>150</c:v>
                </c:pt>
                <c:pt idx="8073">
                  <c:v>250</c:v>
                </c:pt>
                <c:pt idx="8074">
                  <c:v>200</c:v>
                </c:pt>
                <c:pt idx="8075">
                  <c:v>300</c:v>
                </c:pt>
                <c:pt idx="8076">
                  <c:v>200</c:v>
                </c:pt>
                <c:pt idx="8077">
                  <c:v>140</c:v>
                </c:pt>
                <c:pt idx="8078">
                  <c:v>200</c:v>
                </c:pt>
                <c:pt idx="8079">
                  <c:v>100</c:v>
                </c:pt>
                <c:pt idx="8080">
                  <c:v>500</c:v>
                </c:pt>
                <c:pt idx="8081">
                  <c:v>400</c:v>
                </c:pt>
                <c:pt idx="8082">
                  <c:v>500</c:v>
                </c:pt>
                <c:pt idx="8083">
                  <c:v>700</c:v>
                </c:pt>
                <c:pt idx="8084">
                  <c:v>300</c:v>
                </c:pt>
                <c:pt idx="8085">
                  <c:v>300</c:v>
                </c:pt>
                <c:pt idx="8086">
                  <c:v>200</c:v>
                </c:pt>
                <c:pt idx="8087">
                  <c:v>200</c:v>
                </c:pt>
                <c:pt idx="8088">
                  <c:v>250</c:v>
                </c:pt>
                <c:pt idx="8089">
                  <c:v>200</c:v>
                </c:pt>
                <c:pt idx="8090">
                  <c:v>200</c:v>
                </c:pt>
                <c:pt idx="8091">
                  <c:v>800</c:v>
                </c:pt>
                <c:pt idx="8092">
                  <c:v>300</c:v>
                </c:pt>
                <c:pt idx="8093">
                  <c:v>300</c:v>
                </c:pt>
                <c:pt idx="8094">
                  <c:v>100</c:v>
                </c:pt>
                <c:pt idx="8095">
                  <c:v>300</c:v>
                </c:pt>
                <c:pt idx="8096">
                  <c:v>500</c:v>
                </c:pt>
                <c:pt idx="8097">
                  <c:v>250</c:v>
                </c:pt>
                <c:pt idx="8098">
                  <c:v>250</c:v>
                </c:pt>
                <c:pt idx="8099">
                  <c:v>600</c:v>
                </c:pt>
                <c:pt idx="8100">
                  <c:v>250</c:v>
                </c:pt>
                <c:pt idx="8101">
                  <c:v>300</c:v>
                </c:pt>
                <c:pt idx="8102">
                  <c:v>200</c:v>
                </c:pt>
                <c:pt idx="8103">
                  <c:v>600</c:v>
                </c:pt>
                <c:pt idx="8104">
                  <c:v>300</c:v>
                </c:pt>
                <c:pt idx="8105">
                  <c:v>200</c:v>
                </c:pt>
                <c:pt idx="8106">
                  <c:v>300</c:v>
                </c:pt>
                <c:pt idx="8107">
                  <c:v>260</c:v>
                </c:pt>
                <c:pt idx="8108">
                  <c:v>220</c:v>
                </c:pt>
                <c:pt idx="8109">
                  <c:v>200</c:v>
                </c:pt>
                <c:pt idx="8110">
                  <c:v>260</c:v>
                </c:pt>
                <c:pt idx="8111">
                  <c:v>320</c:v>
                </c:pt>
                <c:pt idx="8112">
                  <c:v>200</c:v>
                </c:pt>
                <c:pt idx="8113">
                  <c:v>200</c:v>
                </c:pt>
                <c:pt idx="8114">
                  <c:v>250</c:v>
                </c:pt>
                <c:pt idx="8115">
                  <c:v>300</c:v>
                </c:pt>
                <c:pt idx="8116">
                  <c:v>350</c:v>
                </c:pt>
                <c:pt idx="8117">
                  <c:v>550</c:v>
                </c:pt>
                <c:pt idx="8118">
                  <c:v>250</c:v>
                </c:pt>
                <c:pt idx="8119">
                  <c:v>300</c:v>
                </c:pt>
                <c:pt idx="8120">
                  <c:v>150</c:v>
                </c:pt>
                <c:pt idx="8121">
                  <c:v>200</c:v>
                </c:pt>
                <c:pt idx="8122">
                  <c:v>700</c:v>
                </c:pt>
                <c:pt idx="8123">
                  <c:v>300</c:v>
                </c:pt>
                <c:pt idx="8124">
                  <c:v>300</c:v>
                </c:pt>
                <c:pt idx="8125">
                  <c:v>300</c:v>
                </c:pt>
                <c:pt idx="8126">
                  <c:v>300</c:v>
                </c:pt>
                <c:pt idx="8127">
                  <c:v>300</c:v>
                </c:pt>
                <c:pt idx="8128">
                  <c:v>300</c:v>
                </c:pt>
                <c:pt idx="8129">
                  <c:v>300</c:v>
                </c:pt>
                <c:pt idx="8130">
                  <c:v>300</c:v>
                </c:pt>
                <c:pt idx="8131">
                  <c:v>300</c:v>
                </c:pt>
                <c:pt idx="8132">
                  <c:v>300</c:v>
                </c:pt>
                <c:pt idx="8133">
                  <c:v>300</c:v>
                </c:pt>
                <c:pt idx="8134">
                  <c:v>300</c:v>
                </c:pt>
                <c:pt idx="8135">
                  <c:v>300</c:v>
                </c:pt>
                <c:pt idx="8136">
                  <c:v>300</c:v>
                </c:pt>
                <c:pt idx="8137">
                  <c:v>300</c:v>
                </c:pt>
                <c:pt idx="8138">
                  <c:v>300</c:v>
                </c:pt>
                <c:pt idx="8139">
                  <c:v>250</c:v>
                </c:pt>
                <c:pt idx="8140">
                  <c:v>250</c:v>
                </c:pt>
                <c:pt idx="8141">
                  <c:v>500</c:v>
                </c:pt>
                <c:pt idx="8142">
                  <c:v>250</c:v>
                </c:pt>
                <c:pt idx="8143">
                  <c:v>350</c:v>
                </c:pt>
                <c:pt idx="8144">
                  <c:v>200</c:v>
                </c:pt>
                <c:pt idx="8145">
                  <c:v>500</c:v>
                </c:pt>
                <c:pt idx="8146">
                  <c:v>500</c:v>
                </c:pt>
                <c:pt idx="8147">
                  <c:v>200</c:v>
                </c:pt>
                <c:pt idx="8148">
                  <c:v>500</c:v>
                </c:pt>
                <c:pt idx="8149">
                  <c:v>200</c:v>
                </c:pt>
                <c:pt idx="8150">
                  <c:v>200</c:v>
                </c:pt>
                <c:pt idx="8151">
                  <c:v>500</c:v>
                </c:pt>
                <c:pt idx="8152">
                  <c:v>400</c:v>
                </c:pt>
                <c:pt idx="8153">
                  <c:v>500</c:v>
                </c:pt>
                <c:pt idx="8154">
                  <c:v>500</c:v>
                </c:pt>
                <c:pt idx="8155">
                  <c:v>500</c:v>
                </c:pt>
                <c:pt idx="8156">
                  <c:v>400</c:v>
                </c:pt>
                <c:pt idx="8157">
                  <c:v>200</c:v>
                </c:pt>
                <c:pt idx="8158">
                  <c:v>300</c:v>
                </c:pt>
                <c:pt idx="8159">
                  <c:v>150</c:v>
                </c:pt>
                <c:pt idx="8160">
                  <c:v>350</c:v>
                </c:pt>
                <c:pt idx="8161">
                  <c:v>200</c:v>
                </c:pt>
                <c:pt idx="8162">
                  <c:v>250</c:v>
                </c:pt>
                <c:pt idx="8163">
                  <c:v>500</c:v>
                </c:pt>
                <c:pt idx="8164">
                  <c:v>250</c:v>
                </c:pt>
                <c:pt idx="8165">
                  <c:v>400</c:v>
                </c:pt>
                <c:pt idx="8166">
                  <c:v>600</c:v>
                </c:pt>
                <c:pt idx="8167">
                  <c:v>300</c:v>
                </c:pt>
                <c:pt idx="8168">
                  <c:v>300</c:v>
                </c:pt>
                <c:pt idx="8169">
                  <c:v>270</c:v>
                </c:pt>
                <c:pt idx="8170">
                  <c:v>200</c:v>
                </c:pt>
                <c:pt idx="8171">
                  <c:v>300</c:v>
                </c:pt>
                <c:pt idx="8172">
                  <c:v>220</c:v>
                </c:pt>
                <c:pt idx="8173">
                  <c:v>200</c:v>
                </c:pt>
                <c:pt idx="8174">
                  <c:v>200</c:v>
                </c:pt>
                <c:pt idx="8175">
                  <c:v>300</c:v>
                </c:pt>
                <c:pt idx="8176">
                  <c:v>600</c:v>
                </c:pt>
                <c:pt idx="8177">
                  <c:v>300</c:v>
                </c:pt>
                <c:pt idx="8178">
                  <c:v>250</c:v>
                </c:pt>
                <c:pt idx="8179">
                  <c:v>500</c:v>
                </c:pt>
                <c:pt idx="8180">
                  <c:v>500</c:v>
                </c:pt>
                <c:pt idx="8181">
                  <c:v>500</c:v>
                </c:pt>
                <c:pt idx="8182">
                  <c:v>300</c:v>
                </c:pt>
                <c:pt idx="8183">
                  <c:v>250</c:v>
                </c:pt>
                <c:pt idx="8184">
                  <c:v>300</c:v>
                </c:pt>
                <c:pt idx="8185">
                  <c:v>200</c:v>
                </c:pt>
                <c:pt idx="8186">
                  <c:v>450</c:v>
                </c:pt>
                <c:pt idx="8187">
                  <c:v>100</c:v>
                </c:pt>
                <c:pt idx="8188">
                  <c:v>200</c:v>
                </c:pt>
                <c:pt idx="8189">
                  <c:v>500</c:v>
                </c:pt>
                <c:pt idx="8190">
                  <c:v>500</c:v>
                </c:pt>
                <c:pt idx="8191">
                  <c:v>200</c:v>
                </c:pt>
                <c:pt idx="8192">
                  <c:v>200</c:v>
                </c:pt>
                <c:pt idx="8193">
                  <c:v>200</c:v>
                </c:pt>
                <c:pt idx="8194">
                  <c:v>400</c:v>
                </c:pt>
                <c:pt idx="8195">
                  <c:v>200</c:v>
                </c:pt>
                <c:pt idx="8196">
                  <c:v>300</c:v>
                </c:pt>
                <c:pt idx="8197">
                  <c:v>200</c:v>
                </c:pt>
                <c:pt idx="8198">
                  <c:v>300</c:v>
                </c:pt>
                <c:pt idx="8199">
                  <c:v>300</c:v>
                </c:pt>
                <c:pt idx="8200">
                  <c:v>400</c:v>
                </c:pt>
                <c:pt idx="8201">
                  <c:v>300</c:v>
                </c:pt>
                <c:pt idx="8202">
                  <c:v>100</c:v>
                </c:pt>
                <c:pt idx="8203">
                  <c:v>600</c:v>
                </c:pt>
                <c:pt idx="8204">
                  <c:v>300</c:v>
                </c:pt>
                <c:pt idx="8205">
                  <c:v>200</c:v>
                </c:pt>
                <c:pt idx="8206">
                  <c:v>150</c:v>
                </c:pt>
                <c:pt idx="8207">
                  <c:v>250</c:v>
                </c:pt>
                <c:pt idx="8208">
                  <c:v>280</c:v>
                </c:pt>
                <c:pt idx="8209">
                  <c:v>400</c:v>
                </c:pt>
                <c:pt idx="8210">
                  <c:v>200</c:v>
                </c:pt>
                <c:pt idx="8211">
                  <c:v>200</c:v>
                </c:pt>
                <c:pt idx="8212">
                  <c:v>275</c:v>
                </c:pt>
                <c:pt idx="8213">
                  <c:v>200</c:v>
                </c:pt>
                <c:pt idx="8214">
                  <c:v>250</c:v>
                </c:pt>
                <c:pt idx="8215">
                  <c:v>300</c:v>
                </c:pt>
                <c:pt idx="8216">
                  <c:v>120</c:v>
                </c:pt>
                <c:pt idx="8217">
                  <c:v>200</c:v>
                </c:pt>
                <c:pt idx="8218">
                  <c:v>350</c:v>
                </c:pt>
                <c:pt idx="8219">
                  <c:v>350</c:v>
                </c:pt>
                <c:pt idx="8220">
                  <c:v>200</c:v>
                </c:pt>
                <c:pt idx="8221">
                  <c:v>300</c:v>
                </c:pt>
                <c:pt idx="8222">
                  <c:v>160</c:v>
                </c:pt>
                <c:pt idx="8223">
                  <c:v>450</c:v>
                </c:pt>
                <c:pt idx="8224">
                  <c:v>400</c:v>
                </c:pt>
                <c:pt idx="8225">
                  <c:v>350</c:v>
                </c:pt>
                <c:pt idx="8226">
                  <c:v>120</c:v>
                </c:pt>
                <c:pt idx="8227">
                  <c:v>100</c:v>
                </c:pt>
                <c:pt idx="8228">
                  <c:v>200</c:v>
                </c:pt>
                <c:pt idx="8229">
                  <c:v>300</c:v>
                </c:pt>
                <c:pt idx="8230">
                  <c:v>200</c:v>
                </c:pt>
                <c:pt idx="8231">
                  <c:v>200</c:v>
                </c:pt>
                <c:pt idx="8232">
                  <c:v>300</c:v>
                </c:pt>
                <c:pt idx="8233">
                  <c:v>300</c:v>
                </c:pt>
                <c:pt idx="8234">
                  <c:v>400</c:v>
                </c:pt>
                <c:pt idx="8235">
                  <c:v>150</c:v>
                </c:pt>
                <c:pt idx="8236">
                  <c:v>100</c:v>
                </c:pt>
                <c:pt idx="8237">
                  <c:v>500</c:v>
                </c:pt>
                <c:pt idx="8238">
                  <c:v>200</c:v>
                </c:pt>
                <c:pt idx="8239">
                  <c:v>200</c:v>
                </c:pt>
                <c:pt idx="8240">
                  <c:v>500</c:v>
                </c:pt>
                <c:pt idx="8241">
                  <c:v>500</c:v>
                </c:pt>
                <c:pt idx="8242">
                  <c:v>40</c:v>
                </c:pt>
                <c:pt idx="8243">
                  <c:v>400</c:v>
                </c:pt>
                <c:pt idx="8244">
                  <c:v>100</c:v>
                </c:pt>
                <c:pt idx="8245">
                  <c:v>151</c:v>
                </c:pt>
                <c:pt idx="8246">
                  <c:v>200</c:v>
                </c:pt>
                <c:pt idx="8247">
                  <c:v>250</c:v>
                </c:pt>
                <c:pt idx="8248">
                  <c:v>400</c:v>
                </c:pt>
                <c:pt idx="8249">
                  <c:v>200</c:v>
                </c:pt>
                <c:pt idx="8250">
                  <c:v>400</c:v>
                </c:pt>
                <c:pt idx="8251">
                  <c:v>400</c:v>
                </c:pt>
                <c:pt idx="8252">
                  <c:v>200</c:v>
                </c:pt>
                <c:pt idx="8253">
                  <c:v>200</c:v>
                </c:pt>
                <c:pt idx="8254">
                  <c:v>800</c:v>
                </c:pt>
                <c:pt idx="8255">
                  <c:v>200</c:v>
                </c:pt>
                <c:pt idx="8256">
                  <c:v>200</c:v>
                </c:pt>
                <c:pt idx="8257">
                  <c:v>200</c:v>
                </c:pt>
                <c:pt idx="8258">
                  <c:v>300</c:v>
                </c:pt>
                <c:pt idx="8259">
                  <c:v>150</c:v>
                </c:pt>
                <c:pt idx="8260">
                  <c:v>300</c:v>
                </c:pt>
                <c:pt idx="8261">
                  <c:v>480</c:v>
                </c:pt>
                <c:pt idx="8262">
                  <c:v>1000</c:v>
                </c:pt>
                <c:pt idx="8263">
                  <c:v>300</c:v>
                </c:pt>
                <c:pt idx="8264">
                  <c:v>300</c:v>
                </c:pt>
                <c:pt idx="8265">
                  <c:v>300</c:v>
                </c:pt>
                <c:pt idx="8266">
                  <c:v>200</c:v>
                </c:pt>
                <c:pt idx="8267">
                  <c:v>300</c:v>
                </c:pt>
                <c:pt idx="8268">
                  <c:v>400</c:v>
                </c:pt>
                <c:pt idx="8269">
                  <c:v>300</c:v>
                </c:pt>
                <c:pt idx="8270">
                  <c:v>400</c:v>
                </c:pt>
                <c:pt idx="8271">
                  <c:v>350</c:v>
                </c:pt>
                <c:pt idx="8272">
                  <c:v>150</c:v>
                </c:pt>
                <c:pt idx="8273">
                  <c:v>200</c:v>
                </c:pt>
                <c:pt idx="8274">
                  <c:v>300</c:v>
                </c:pt>
                <c:pt idx="8275">
                  <c:v>400</c:v>
                </c:pt>
                <c:pt idx="8276">
                  <c:v>100</c:v>
                </c:pt>
                <c:pt idx="8277">
                  <c:v>300</c:v>
                </c:pt>
                <c:pt idx="8278">
                  <c:v>300</c:v>
                </c:pt>
                <c:pt idx="8279">
                  <c:v>300</c:v>
                </c:pt>
                <c:pt idx="8280">
                  <c:v>300</c:v>
                </c:pt>
                <c:pt idx="8281">
                  <c:v>300</c:v>
                </c:pt>
                <c:pt idx="8282">
                  <c:v>350</c:v>
                </c:pt>
                <c:pt idx="8283">
                  <c:v>300</c:v>
                </c:pt>
                <c:pt idx="8284">
                  <c:v>420</c:v>
                </c:pt>
                <c:pt idx="8285">
                  <c:v>300</c:v>
                </c:pt>
                <c:pt idx="8286">
                  <c:v>300</c:v>
                </c:pt>
                <c:pt idx="8287">
                  <c:v>300</c:v>
                </c:pt>
                <c:pt idx="8288">
                  <c:v>200</c:v>
                </c:pt>
                <c:pt idx="8289">
                  <c:v>350</c:v>
                </c:pt>
                <c:pt idx="8290">
                  <c:v>150</c:v>
                </c:pt>
                <c:pt idx="8291">
                  <c:v>150</c:v>
                </c:pt>
                <c:pt idx="8292">
                  <c:v>120</c:v>
                </c:pt>
                <c:pt idx="8293">
                  <c:v>250</c:v>
                </c:pt>
                <c:pt idx="8294">
                  <c:v>300</c:v>
                </c:pt>
                <c:pt idx="8295">
                  <c:v>250</c:v>
                </c:pt>
                <c:pt idx="8296">
                  <c:v>200</c:v>
                </c:pt>
                <c:pt idx="8297">
                  <c:v>500</c:v>
                </c:pt>
                <c:pt idx="8298">
                  <c:v>350</c:v>
                </c:pt>
                <c:pt idx="8299">
                  <c:v>350</c:v>
                </c:pt>
                <c:pt idx="8300">
                  <c:v>200</c:v>
                </c:pt>
                <c:pt idx="8301">
                  <c:v>300</c:v>
                </c:pt>
                <c:pt idx="8302">
                  <c:v>450</c:v>
                </c:pt>
                <c:pt idx="8303">
                  <c:v>200</c:v>
                </c:pt>
                <c:pt idx="8304">
                  <c:v>260</c:v>
                </c:pt>
                <c:pt idx="8305">
                  <c:v>250</c:v>
                </c:pt>
                <c:pt idx="8306">
                  <c:v>1000</c:v>
                </c:pt>
                <c:pt idx="8307">
                  <c:v>200</c:v>
                </c:pt>
                <c:pt idx="8308">
                  <c:v>300</c:v>
                </c:pt>
                <c:pt idx="8309">
                  <c:v>220</c:v>
                </c:pt>
                <c:pt idx="8310">
                  <c:v>1</c:v>
                </c:pt>
                <c:pt idx="8311">
                  <c:v>150</c:v>
                </c:pt>
                <c:pt idx="8312">
                  <c:v>200</c:v>
                </c:pt>
                <c:pt idx="8313">
                  <c:v>400</c:v>
                </c:pt>
                <c:pt idx="8314">
                  <c:v>200</c:v>
                </c:pt>
                <c:pt idx="8315">
                  <c:v>250</c:v>
                </c:pt>
                <c:pt idx="8316">
                  <c:v>350</c:v>
                </c:pt>
                <c:pt idx="8317">
                  <c:v>400</c:v>
                </c:pt>
                <c:pt idx="8318">
                  <c:v>350</c:v>
                </c:pt>
                <c:pt idx="8319">
                  <c:v>350</c:v>
                </c:pt>
                <c:pt idx="8320">
                  <c:v>200</c:v>
                </c:pt>
                <c:pt idx="8321">
                  <c:v>200</c:v>
                </c:pt>
                <c:pt idx="8322">
                  <c:v>200</c:v>
                </c:pt>
                <c:pt idx="8323">
                  <c:v>200</c:v>
                </c:pt>
                <c:pt idx="8324">
                  <c:v>300</c:v>
                </c:pt>
                <c:pt idx="8325">
                  <c:v>200</c:v>
                </c:pt>
                <c:pt idx="8326">
                  <c:v>180</c:v>
                </c:pt>
                <c:pt idx="8327">
                  <c:v>300</c:v>
                </c:pt>
                <c:pt idx="8328">
                  <c:v>70</c:v>
                </c:pt>
                <c:pt idx="8329">
                  <c:v>400</c:v>
                </c:pt>
                <c:pt idx="8330">
                  <c:v>300</c:v>
                </c:pt>
                <c:pt idx="8331">
                  <c:v>200</c:v>
                </c:pt>
                <c:pt idx="8332">
                  <c:v>200</c:v>
                </c:pt>
                <c:pt idx="8333">
                  <c:v>100</c:v>
                </c:pt>
                <c:pt idx="8334">
                  <c:v>300</c:v>
                </c:pt>
                <c:pt idx="8335">
                  <c:v>300</c:v>
                </c:pt>
                <c:pt idx="8336">
                  <c:v>200</c:v>
                </c:pt>
                <c:pt idx="8337">
                  <c:v>600</c:v>
                </c:pt>
                <c:pt idx="8338">
                  <c:v>250</c:v>
                </c:pt>
                <c:pt idx="8339">
                  <c:v>250</c:v>
                </c:pt>
                <c:pt idx="8340">
                  <c:v>350</c:v>
                </c:pt>
                <c:pt idx="8341">
                  <c:v>200</c:v>
                </c:pt>
                <c:pt idx="8342">
                  <c:v>350</c:v>
                </c:pt>
                <c:pt idx="8343">
                  <c:v>200</c:v>
                </c:pt>
                <c:pt idx="8344">
                  <c:v>200</c:v>
                </c:pt>
                <c:pt idx="8345">
                  <c:v>100</c:v>
                </c:pt>
                <c:pt idx="8346">
                  <c:v>250</c:v>
                </c:pt>
                <c:pt idx="8347">
                  <c:v>200</c:v>
                </c:pt>
                <c:pt idx="8348">
                  <c:v>350</c:v>
                </c:pt>
                <c:pt idx="8349">
                  <c:v>250</c:v>
                </c:pt>
                <c:pt idx="8350">
                  <c:v>200</c:v>
                </c:pt>
                <c:pt idx="8351">
                  <c:v>100</c:v>
                </c:pt>
                <c:pt idx="8352">
                  <c:v>120</c:v>
                </c:pt>
                <c:pt idx="8353">
                  <c:v>350</c:v>
                </c:pt>
                <c:pt idx="8354">
                  <c:v>150</c:v>
                </c:pt>
                <c:pt idx="8355">
                  <c:v>300</c:v>
                </c:pt>
                <c:pt idx="8356">
                  <c:v>360</c:v>
                </c:pt>
                <c:pt idx="8357">
                  <c:v>600</c:v>
                </c:pt>
                <c:pt idx="8358">
                  <c:v>340</c:v>
                </c:pt>
                <c:pt idx="8359">
                  <c:v>300</c:v>
                </c:pt>
                <c:pt idx="8360">
                  <c:v>150</c:v>
                </c:pt>
                <c:pt idx="8361">
                  <c:v>180</c:v>
                </c:pt>
                <c:pt idx="8362">
                  <c:v>200</c:v>
                </c:pt>
                <c:pt idx="8363">
                  <c:v>200</c:v>
                </c:pt>
                <c:pt idx="8364">
                  <c:v>450</c:v>
                </c:pt>
                <c:pt idx="8365">
                  <c:v>200</c:v>
                </c:pt>
                <c:pt idx="8366">
                  <c:v>200</c:v>
                </c:pt>
                <c:pt idx="8367">
                  <c:v>400</c:v>
                </c:pt>
                <c:pt idx="8368">
                  <c:v>400</c:v>
                </c:pt>
                <c:pt idx="8369">
                  <c:v>150</c:v>
                </c:pt>
                <c:pt idx="8370">
                  <c:v>250</c:v>
                </c:pt>
                <c:pt idx="8371">
                  <c:v>500</c:v>
                </c:pt>
                <c:pt idx="8372">
                  <c:v>200</c:v>
                </c:pt>
                <c:pt idx="8373">
                  <c:v>200</c:v>
                </c:pt>
                <c:pt idx="8374">
                  <c:v>200</c:v>
                </c:pt>
                <c:pt idx="8375">
                  <c:v>250</c:v>
                </c:pt>
                <c:pt idx="8376">
                  <c:v>300</c:v>
                </c:pt>
                <c:pt idx="8377">
                  <c:v>190</c:v>
                </c:pt>
                <c:pt idx="8378">
                  <c:v>400</c:v>
                </c:pt>
                <c:pt idx="8379">
                  <c:v>350</c:v>
                </c:pt>
                <c:pt idx="8380">
                  <c:v>300</c:v>
                </c:pt>
                <c:pt idx="8381">
                  <c:v>540</c:v>
                </c:pt>
                <c:pt idx="8382">
                  <c:v>250</c:v>
                </c:pt>
                <c:pt idx="8383">
                  <c:v>250</c:v>
                </c:pt>
                <c:pt idx="8384">
                  <c:v>250</c:v>
                </c:pt>
                <c:pt idx="8385">
                  <c:v>400</c:v>
                </c:pt>
                <c:pt idx="8386">
                  <c:v>600</c:v>
                </c:pt>
                <c:pt idx="8387">
                  <c:v>800</c:v>
                </c:pt>
                <c:pt idx="8388">
                  <c:v>300</c:v>
                </c:pt>
                <c:pt idx="8389">
                  <c:v>200</c:v>
                </c:pt>
                <c:pt idx="8390">
                  <c:v>300</c:v>
                </c:pt>
                <c:pt idx="8391">
                  <c:v>150</c:v>
                </c:pt>
                <c:pt idx="8392">
                  <c:v>200</c:v>
                </c:pt>
                <c:pt idx="8393">
                  <c:v>150</c:v>
                </c:pt>
                <c:pt idx="8394">
                  <c:v>200</c:v>
                </c:pt>
                <c:pt idx="8395">
                  <c:v>200</c:v>
                </c:pt>
                <c:pt idx="8396">
                  <c:v>220</c:v>
                </c:pt>
                <c:pt idx="8397">
                  <c:v>200</c:v>
                </c:pt>
                <c:pt idx="8398">
                  <c:v>200</c:v>
                </c:pt>
                <c:pt idx="8399">
                  <c:v>150</c:v>
                </c:pt>
                <c:pt idx="8400">
                  <c:v>150</c:v>
                </c:pt>
                <c:pt idx="8401">
                  <c:v>200</c:v>
                </c:pt>
                <c:pt idx="8402">
                  <c:v>250</c:v>
                </c:pt>
                <c:pt idx="8403">
                  <c:v>250</c:v>
                </c:pt>
                <c:pt idx="8404">
                  <c:v>250</c:v>
                </c:pt>
                <c:pt idx="8405">
                  <c:v>250</c:v>
                </c:pt>
                <c:pt idx="8406">
                  <c:v>350</c:v>
                </c:pt>
                <c:pt idx="8407">
                  <c:v>350</c:v>
                </c:pt>
                <c:pt idx="8408">
                  <c:v>350</c:v>
                </c:pt>
                <c:pt idx="8409">
                  <c:v>350</c:v>
                </c:pt>
                <c:pt idx="8410">
                  <c:v>250</c:v>
                </c:pt>
                <c:pt idx="8411">
                  <c:v>350</c:v>
                </c:pt>
                <c:pt idx="8412">
                  <c:v>250</c:v>
                </c:pt>
                <c:pt idx="8413">
                  <c:v>200</c:v>
                </c:pt>
                <c:pt idx="8414">
                  <c:v>500</c:v>
                </c:pt>
                <c:pt idx="8415">
                  <c:v>1000</c:v>
                </c:pt>
                <c:pt idx="8416">
                  <c:v>200</c:v>
                </c:pt>
                <c:pt idx="8417">
                  <c:v>200</c:v>
                </c:pt>
                <c:pt idx="8418">
                  <c:v>200</c:v>
                </c:pt>
                <c:pt idx="8419">
                  <c:v>200</c:v>
                </c:pt>
                <c:pt idx="8420">
                  <c:v>500</c:v>
                </c:pt>
                <c:pt idx="8421">
                  <c:v>300</c:v>
                </c:pt>
                <c:pt idx="8422">
                  <c:v>200</c:v>
                </c:pt>
                <c:pt idx="8423">
                  <c:v>200</c:v>
                </c:pt>
                <c:pt idx="8424">
                  <c:v>100</c:v>
                </c:pt>
                <c:pt idx="8425">
                  <c:v>300</c:v>
                </c:pt>
                <c:pt idx="8426">
                  <c:v>150</c:v>
                </c:pt>
                <c:pt idx="8427">
                  <c:v>600</c:v>
                </c:pt>
                <c:pt idx="8428">
                  <c:v>400</c:v>
                </c:pt>
                <c:pt idx="8429">
                  <c:v>700</c:v>
                </c:pt>
                <c:pt idx="8430">
                  <c:v>300</c:v>
                </c:pt>
                <c:pt idx="8431">
                  <c:v>600</c:v>
                </c:pt>
                <c:pt idx="8432">
                  <c:v>100</c:v>
                </c:pt>
                <c:pt idx="8433">
                  <c:v>200</c:v>
                </c:pt>
                <c:pt idx="8434">
                  <c:v>300</c:v>
                </c:pt>
                <c:pt idx="8435">
                  <c:v>400</c:v>
                </c:pt>
                <c:pt idx="8436">
                  <c:v>300</c:v>
                </c:pt>
                <c:pt idx="8437">
                  <c:v>150</c:v>
                </c:pt>
                <c:pt idx="8438">
                  <c:v>300</c:v>
                </c:pt>
                <c:pt idx="8439">
                  <c:v>250</c:v>
                </c:pt>
                <c:pt idx="8440">
                  <c:v>150</c:v>
                </c:pt>
                <c:pt idx="8441">
                  <c:v>250</c:v>
                </c:pt>
                <c:pt idx="8442">
                  <c:v>250</c:v>
                </c:pt>
                <c:pt idx="8443">
                  <c:v>400</c:v>
                </c:pt>
                <c:pt idx="8444">
                  <c:v>150</c:v>
                </c:pt>
                <c:pt idx="8445">
                  <c:v>900</c:v>
                </c:pt>
                <c:pt idx="8446">
                  <c:v>150</c:v>
                </c:pt>
                <c:pt idx="8447">
                  <c:v>200</c:v>
                </c:pt>
                <c:pt idx="8448">
                  <c:v>500</c:v>
                </c:pt>
                <c:pt idx="8449">
                  <c:v>250</c:v>
                </c:pt>
                <c:pt idx="8450">
                  <c:v>200</c:v>
                </c:pt>
                <c:pt idx="8451">
                  <c:v>300</c:v>
                </c:pt>
                <c:pt idx="8452">
                  <c:v>1000</c:v>
                </c:pt>
                <c:pt idx="8453">
                  <c:v>250</c:v>
                </c:pt>
                <c:pt idx="8454">
                  <c:v>450</c:v>
                </c:pt>
                <c:pt idx="8455">
                  <c:v>1600</c:v>
                </c:pt>
                <c:pt idx="8456">
                  <c:v>2</c:v>
                </c:pt>
                <c:pt idx="8457">
                  <c:v>350</c:v>
                </c:pt>
                <c:pt idx="8458">
                  <c:v>300</c:v>
                </c:pt>
                <c:pt idx="8459">
                  <c:v>200</c:v>
                </c:pt>
                <c:pt idx="8460">
                  <c:v>200</c:v>
                </c:pt>
                <c:pt idx="8461">
                  <c:v>200</c:v>
                </c:pt>
                <c:pt idx="8462">
                  <c:v>500</c:v>
                </c:pt>
                <c:pt idx="8463">
                  <c:v>350</c:v>
                </c:pt>
                <c:pt idx="8464">
                  <c:v>300</c:v>
                </c:pt>
                <c:pt idx="8465">
                  <c:v>200</c:v>
                </c:pt>
                <c:pt idx="8466">
                  <c:v>150</c:v>
                </c:pt>
                <c:pt idx="8467">
                  <c:v>200</c:v>
                </c:pt>
                <c:pt idx="8468">
                  <c:v>400</c:v>
                </c:pt>
                <c:pt idx="8469">
                  <c:v>200</c:v>
                </c:pt>
                <c:pt idx="8470">
                  <c:v>200</c:v>
                </c:pt>
                <c:pt idx="8471">
                  <c:v>250</c:v>
                </c:pt>
                <c:pt idx="8472">
                  <c:v>150</c:v>
                </c:pt>
                <c:pt idx="8473">
                  <c:v>200</c:v>
                </c:pt>
                <c:pt idx="8474">
                  <c:v>350</c:v>
                </c:pt>
                <c:pt idx="8475">
                  <c:v>700</c:v>
                </c:pt>
                <c:pt idx="8476">
                  <c:v>700</c:v>
                </c:pt>
                <c:pt idx="8477">
                  <c:v>400</c:v>
                </c:pt>
                <c:pt idx="8478">
                  <c:v>200</c:v>
                </c:pt>
                <c:pt idx="8479">
                  <c:v>200</c:v>
                </c:pt>
                <c:pt idx="8480">
                  <c:v>300</c:v>
                </c:pt>
                <c:pt idx="8481">
                  <c:v>1600</c:v>
                </c:pt>
                <c:pt idx="8482">
                  <c:v>200</c:v>
                </c:pt>
                <c:pt idx="8483">
                  <c:v>300</c:v>
                </c:pt>
                <c:pt idx="8484">
                  <c:v>250</c:v>
                </c:pt>
                <c:pt idx="8485">
                  <c:v>650</c:v>
                </c:pt>
                <c:pt idx="8486">
                  <c:v>250</c:v>
                </c:pt>
                <c:pt idx="8487">
                  <c:v>200</c:v>
                </c:pt>
                <c:pt idx="8488">
                  <c:v>500</c:v>
                </c:pt>
                <c:pt idx="8489">
                  <c:v>200</c:v>
                </c:pt>
                <c:pt idx="8490">
                  <c:v>250</c:v>
                </c:pt>
                <c:pt idx="8491">
                  <c:v>400</c:v>
                </c:pt>
                <c:pt idx="8492">
                  <c:v>250</c:v>
                </c:pt>
                <c:pt idx="8493">
                  <c:v>500</c:v>
                </c:pt>
                <c:pt idx="8494">
                  <c:v>297</c:v>
                </c:pt>
                <c:pt idx="8495">
                  <c:v>300</c:v>
                </c:pt>
                <c:pt idx="8496">
                  <c:v>200</c:v>
                </c:pt>
                <c:pt idx="8497">
                  <c:v>150</c:v>
                </c:pt>
                <c:pt idx="8498">
                  <c:v>450</c:v>
                </c:pt>
                <c:pt idx="8499">
                  <c:v>300</c:v>
                </c:pt>
                <c:pt idx="8500">
                  <c:v>300</c:v>
                </c:pt>
                <c:pt idx="8501">
                  <c:v>300</c:v>
                </c:pt>
                <c:pt idx="8502">
                  <c:v>400</c:v>
                </c:pt>
                <c:pt idx="8503">
                  <c:v>200</c:v>
                </c:pt>
                <c:pt idx="8504">
                  <c:v>400</c:v>
                </c:pt>
                <c:pt idx="8505">
                  <c:v>200</c:v>
                </c:pt>
                <c:pt idx="8506">
                  <c:v>200</c:v>
                </c:pt>
                <c:pt idx="8507">
                  <c:v>300</c:v>
                </c:pt>
                <c:pt idx="8508">
                  <c:v>200</c:v>
                </c:pt>
                <c:pt idx="8509">
                  <c:v>400</c:v>
                </c:pt>
                <c:pt idx="8510">
                  <c:v>400</c:v>
                </c:pt>
                <c:pt idx="8511">
                  <c:v>400</c:v>
                </c:pt>
                <c:pt idx="8512">
                  <c:v>500</c:v>
                </c:pt>
                <c:pt idx="8513">
                  <c:v>200</c:v>
                </c:pt>
                <c:pt idx="8514">
                  <c:v>300</c:v>
                </c:pt>
                <c:pt idx="8515">
                  <c:v>500</c:v>
                </c:pt>
                <c:pt idx="8516">
                  <c:v>75</c:v>
                </c:pt>
                <c:pt idx="8517">
                  <c:v>150</c:v>
                </c:pt>
                <c:pt idx="8518">
                  <c:v>300</c:v>
                </c:pt>
                <c:pt idx="8519">
                  <c:v>260</c:v>
                </c:pt>
                <c:pt idx="8520">
                  <c:v>300</c:v>
                </c:pt>
                <c:pt idx="8521">
                  <c:v>250</c:v>
                </c:pt>
                <c:pt idx="8522">
                  <c:v>500</c:v>
                </c:pt>
                <c:pt idx="8523">
                  <c:v>149</c:v>
                </c:pt>
                <c:pt idx="8524">
                  <c:v>300</c:v>
                </c:pt>
                <c:pt idx="8525">
                  <c:v>400</c:v>
                </c:pt>
                <c:pt idx="8526">
                  <c:v>250</c:v>
                </c:pt>
                <c:pt idx="8527">
                  <c:v>250</c:v>
                </c:pt>
                <c:pt idx="8528">
                  <c:v>590</c:v>
                </c:pt>
                <c:pt idx="8529">
                  <c:v>200</c:v>
                </c:pt>
                <c:pt idx="8530">
                  <c:v>500</c:v>
                </c:pt>
                <c:pt idx="8531">
                  <c:v>100</c:v>
                </c:pt>
                <c:pt idx="8532">
                  <c:v>200</c:v>
                </c:pt>
                <c:pt idx="8533">
                  <c:v>400</c:v>
                </c:pt>
                <c:pt idx="8534">
                  <c:v>300</c:v>
                </c:pt>
                <c:pt idx="8535">
                  <c:v>400</c:v>
                </c:pt>
                <c:pt idx="8536">
                  <c:v>200</c:v>
                </c:pt>
                <c:pt idx="8537">
                  <c:v>400</c:v>
                </c:pt>
                <c:pt idx="8538">
                  <c:v>800</c:v>
                </c:pt>
                <c:pt idx="8539">
                  <c:v>400</c:v>
                </c:pt>
                <c:pt idx="8540">
                  <c:v>400</c:v>
                </c:pt>
                <c:pt idx="8541">
                  <c:v>400</c:v>
                </c:pt>
                <c:pt idx="8542">
                  <c:v>300</c:v>
                </c:pt>
                <c:pt idx="8543">
                  <c:v>300</c:v>
                </c:pt>
                <c:pt idx="8544">
                  <c:v>200</c:v>
                </c:pt>
                <c:pt idx="8545">
                  <c:v>200</c:v>
                </c:pt>
                <c:pt idx="8546">
                  <c:v>240</c:v>
                </c:pt>
                <c:pt idx="8547">
                  <c:v>400</c:v>
                </c:pt>
                <c:pt idx="8548">
                  <c:v>500</c:v>
                </c:pt>
                <c:pt idx="8549">
                  <c:v>200</c:v>
                </c:pt>
                <c:pt idx="8550">
                  <c:v>200</c:v>
                </c:pt>
                <c:pt idx="8551">
                  <c:v>250</c:v>
                </c:pt>
                <c:pt idx="8552">
                  <c:v>300</c:v>
                </c:pt>
                <c:pt idx="8553">
                  <c:v>200</c:v>
                </c:pt>
                <c:pt idx="8554">
                  <c:v>200</c:v>
                </c:pt>
                <c:pt idx="8555">
                  <c:v>380</c:v>
                </c:pt>
                <c:pt idx="8556">
                  <c:v>300</c:v>
                </c:pt>
                <c:pt idx="8557">
                  <c:v>200</c:v>
                </c:pt>
                <c:pt idx="8558">
                  <c:v>400</c:v>
                </c:pt>
                <c:pt idx="8559">
                  <c:v>400</c:v>
                </c:pt>
                <c:pt idx="8560">
                  <c:v>500</c:v>
                </c:pt>
                <c:pt idx="8561">
                  <c:v>200</c:v>
                </c:pt>
                <c:pt idx="8562">
                  <c:v>400</c:v>
                </c:pt>
                <c:pt idx="8563">
                  <c:v>338</c:v>
                </c:pt>
                <c:pt idx="8564">
                  <c:v>100</c:v>
                </c:pt>
                <c:pt idx="8565">
                  <c:v>200</c:v>
                </c:pt>
                <c:pt idx="8566">
                  <c:v>100</c:v>
                </c:pt>
                <c:pt idx="8567">
                  <c:v>360</c:v>
                </c:pt>
                <c:pt idx="8568">
                  <c:v>200</c:v>
                </c:pt>
                <c:pt idx="8569">
                  <c:v>200</c:v>
                </c:pt>
                <c:pt idx="8570">
                  <c:v>200</c:v>
                </c:pt>
                <c:pt idx="8571">
                  <c:v>160</c:v>
                </c:pt>
                <c:pt idx="8572">
                  <c:v>150</c:v>
                </c:pt>
                <c:pt idx="8573">
                  <c:v>200</c:v>
                </c:pt>
                <c:pt idx="8574">
                  <c:v>200</c:v>
                </c:pt>
                <c:pt idx="8575">
                  <c:v>250</c:v>
                </c:pt>
                <c:pt idx="8576">
                  <c:v>350</c:v>
                </c:pt>
                <c:pt idx="8577">
                  <c:v>200</c:v>
                </c:pt>
                <c:pt idx="8578">
                  <c:v>400</c:v>
                </c:pt>
                <c:pt idx="8579">
                  <c:v>300</c:v>
                </c:pt>
                <c:pt idx="8580">
                  <c:v>500</c:v>
                </c:pt>
                <c:pt idx="8581">
                  <c:v>400</c:v>
                </c:pt>
                <c:pt idx="8582">
                  <c:v>400</c:v>
                </c:pt>
                <c:pt idx="8583">
                  <c:v>300</c:v>
                </c:pt>
                <c:pt idx="8584">
                  <c:v>200</c:v>
                </c:pt>
                <c:pt idx="8585">
                  <c:v>180</c:v>
                </c:pt>
                <c:pt idx="8586">
                  <c:v>400</c:v>
                </c:pt>
                <c:pt idx="8587">
                  <c:v>250</c:v>
                </c:pt>
                <c:pt idx="8588">
                  <c:v>250</c:v>
                </c:pt>
                <c:pt idx="8589">
                  <c:v>100</c:v>
                </c:pt>
                <c:pt idx="8590">
                  <c:v>150</c:v>
                </c:pt>
                <c:pt idx="8591">
                  <c:v>250</c:v>
                </c:pt>
                <c:pt idx="8592">
                  <c:v>200</c:v>
                </c:pt>
                <c:pt idx="8593">
                  <c:v>500</c:v>
                </c:pt>
                <c:pt idx="8594">
                  <c:v>250</c:v>
                </c:pt>
                <c:pt idx="8595">
                  <c:v>5</c:v>
                </c:pt>
                <c:pt idx="8596">
                  <c:v>200</c:v>
                </c:pt>
                <c:pt idx="8597">
                  <c:v>250</c:v>
                </c:pt>
                <c:pt idx="8598">
                  <c:v>400</c:v>
                </c:pt>
                <c:pt idx="8599">
                  <c:v>400</c:v>
                </c:pt>
                <c:pt idx="8600">
                  <c:v>700</c:v>
                </c:pt>
                <c:pt idx="8601">
                  <c:v>300</c:v>
                </c:pt>
                <c:pt idx="8602">
                  <c:v>200</c:v>
                </c:pt>
                <c:pt idx="8603">
                  <c:v>300</c:v>
                </c:pt>
                <c:pt idx="8604">
                  <c:v>300</c:v>
                </c:pt>
                <c:pt idx="8605">
                  <c:v>800</c:v>
                </c:pt>
                <c:pt idx="8606">
                  <c:v>700</c:v>
                </c:pt>
                <c:pt idx="8607">
                  <c:v>350</c:v>
                </c:pt>
                <c:pt idx="8608">
                  <c:v>250</c:v>
                </c:pt>
                <c:pt idx="8609">
                  <c:v>300</c:v>
                </c:pt>
                <c:pt idx="8610">
                  <c:v>250</c:v>
                </c:pt>
                <c:pt idx="8611">
                  <c:v>300</c:v>
                </c:pt>
                <c:pt idx="8612">
                  <c:v>300</c:v>
                </c:pt>
                <c:pt idx="8613">
                  <c:v>300</c:v>
                </c:pt>
                <c:pt idx="8614">
                  <c:v>200</c:v>
                </c:pt>
                <c:pt idx="8615">
                  <c:v>750</c:v>
                </c:pt>
                <c:pt idx="8616">
                  <c:v>200</c:v>
                </c:pt>
                <c:pt idx="8617">
                  <c:v>300</c:v>
                </c:pt>
                <c:pt idx="8618">
                  <c:v>170</c:v>
                </c:pt>
                <c:pt idx="8619">
                  <c:v>300</c:v>
                </c:pt>
                <c:pt idx="8620">
                  <c:v>180</c:v>
                </c:pt>
                <c:pt idx="8621">
                  <c:v>100</c:v>
                </c:pt>
                <c:pt idx="8622">
                  <c:v>800</c:v>
                </c:pt>
                <c:pt idx="8623">
                  <c:v>110</c:v>
                </c:pt>
                <c:pt idx="8624">
                  <c:v>160</c:v>
                </c:pt>
                <c:pt idx="8625">
                  <c:v>400</c:v>
                </c:pt>
                <c:pt idx="8626">
                  <c:v>400</c:v>
                </c:pt>
                <c:pt idx="8627">
                  <c:v>500</c:v>
                </c:pt>
                <c:pt idx="8628">
                  <c:v>250</c:v>
                </c:pt>
                <c:pt idx="8629">
                  <c:v>450</c:v>
                </c:pt>
                <c:pt idx="8630">
                  <c:v>300</c:v>
                </c:pt>
                <c:pt idx="8631">
                  <c:v>300</c:v>
                </c:pt>
                <c:pt idx="8632">
                  <c:v>400</c:v>
                </c:pt>
                <c:pt idx="8633">
                  <c:v>300</c:v>
                </c:pt>
                <c:pt idx="8634">
                  <c:v>400</c:v>
                </c:pt>
                <c:pt idx="8635">
                  <c:v>150</c:v>
                </c:pt>
                <c:pt idx="8636">
                  <c:v>1</c:v>
                </c:pt>
                <c:pt idx="8637">
                  <c:v>230</c:v>
                </c:pt>
                <c:pt idx="8638">
                  <c:v>200</c:v>
                </c:pt>
                <c:pt idx="8639">
                  <c:v>300</c:v>
                </c:pt>
                <c:pt idx="8640">
                  <c:v>400</c:v>
                </c:pt>
                <c:pt idx="8641">
                  <c:v>300</c:v>
                </c:pt>
                <c:pt idx="8642">
                  <c:v>350</c:v>
                </c:pt>
                <c:pt idx="8643">
                  <c:v>350</c:v>
                </c:pt>
                <c:pt idx="8644">
                  <c:v>400</c:v>
                </c:pt>
                <c:pt idx="8645">
                  <c:v>350</c:v>
                </c:pt>
                <c:pt idx="8646">
                  <c:v>300</c:v>
                </c:pt>
                <c:pt idx="8647">
                  <c:v>500</c:v>
                </c:pt>
                <c:pt idx="8648">
                  <c:v>500</c:v>
                </c:pt>
                <c:pt idx="8649">
                  <c:v>200</c:v>
                </c:pt>
                <c:pt idx="8650">
                  <c:v>250</c:v>
                </c:pt>
                <c:pt idx="8651">
                  <c:v>300</c:v>
                </c:pt>
                <c:pt idx="8652">
                  <c:v>249</c:v>
                </c:pt>
                <c:pt idx="8653">
                  <c:v>500</c:v>
                </c:pt>
                <c:pt idx="8654">
                  <c:v>350</c:v>
                </c:pt>
                <c:pt idx="8655">
                  <c:v>250</c:v>
                </c:pt>
                <c:pt idx="8656">
                  <c:v>300</c:v>
                </c:pt>
                <c:pt idx="8657">
                  <c:v>160</c:v>
                </c:pt>
                <c:pt idx="8658">
                  <c:v>300</c:v>
                </c:pt>
                <c:pt idx="8659">
                  <c:v>350</c:v>
                </c:pt>
                <c:pt idx="8660">
                  <c:v>1200</c:v>
                </c:pt>
                <c:pt idx="8661">
                  <c:v>250</c:v>
                </c:pt>
                <c:pt idx="8662">
                  <c:v>400</c:v>
                </c:pt>
                <c:pt idx="8663">
                  <c:v>200</c:v>
                </c:pt>
                <c:pt idx="8664">
                  <c:v>200</c:v>
                </c:pt>
                <c:pt idx="8665">
                  <c:v>150</c:v>
                </c:pt>
                <c:pt idx="8666">
                  <c:v>150</c:v>
                </c:pt>
                <c:pt idx="8667">
                  <c:v>250</c:v>
                </c:pt>
                <c:pt idx="8668">
                  <c:v>150</c:v>
                </c:pt>
                <c:pt idx="8669">
                  <c:v>300</c:v>
                </c:pt>
                <c:pt idx="8670">
                  <c:v>200</c:v>
                </c:pt>
                <c:pt idx="8671">
                  <c:v>978</c:v>
                </c:pt>
                <c:pt idx="8672">
                  <c:v>500</c:v>
                </c:pt>
                <c:pt idx="8673">
                  <c:v>200</c:v>
                </c:pt>
                <c:pt idx="8674">
                  <c:v>300</c:v>
                </c:pt>
                <c:pt idx="8675">
                  <c:v>300</c:v>
                </c:pt>
                <c:pt idx="8676">
                  <c:v>250</c:v>
                </c:pt>
                <c:pt idx="8677">
                  <c:v>400</c:v>
                </c:pt>
                <c:pt idx="8678">
                  <c:v>600</c:v>
                </c:pt>
                <c:pt idx="8679">
                  <c:v>300</c:v>
                </c:pt>
              </c:numCache>
            </c:numRef>
          </c:xVal>
          <c:yVal>
            <c:numRef>
              <c:f>'swiggy - swiggy.csv.csv'!$I$2:$I$8681</c:f>
              <c:numCache>
                <c:formatCode>General</c:formatCode>
                <c:ptCount val="8680"/>
                <c:pt idx="0">
                  <c:v>4.4000000000000004</c:v>
                </c:pt>
                <c:pt idx="1">
                  <c:v>4.0999999999999996</c:v>
                </c:pt>
                <c:pt idx="2">
                  <c:v>3.9</c:v>
                </c:pt>
                <c:pt idx="3">
                  <c:v>4.4000000000000004</c:v>
                </c:pt>
                <c:pt idx="4">
                  <c:v>3.9</c:v>
                </c:pt>
                <c:pt idx="5">
                  <c:v>4</c:v>
                </c:pt>
                <c:pt idx="6">
                  <c:v>4.5</c:v>
                </c:pt>
                <c:pt idx="7">
                  <c:v>4.2</c:v>
                </c:pt>
                <c:pt idx="8">
                  <c:v>4.5</c:v>
                </c:pt>
                <c:pt idx="9">
                  <c:v>4.3</c:v>
                </c:pt>
                <c:pt idx="10">
                  <c:v>4.0999999999999996</c:v>
                </c:pt>
                <c:pt idx="11">
                  <c:v>4</c:v>
                </c:pt>
                <c:pt idx="12">
                  <c:v>4.3</c:v>
                </c:pt>
                <c:pt idx="13">
                  <c:v>4.5</c:v>
                </c:pt>
                <c:pt idx="14">
                  <c:v>4.4000000000000004</c:v>
                </c:pt>
                <c:pt idx="15">
                  <c:v>4.3</c:v>
                </c:pt>
                <c:pt idx="16">
                  <c:v>4.2</c:v>
                </c:pt>
                <c:pt idx="17">
                  <c:v>2.9</c:v>
                </c:pt>
                <c:pt idx="18">
                  <c:v>4.3</c:v>
                </c:pt>
                <c:pt idx="19">
                  <c:v>4.3</c:v>
                </c:pt>
                <c:pt idx="20">
                  <c:v>4.0999999999999996</c:v>
                </c:pt>
                <c:pt idx="21">
                  <c:v>4.4000000000000004</c:v>
                </c:pt>
                <c:pt idx="22">
                  <c:v>4.2</c:v>
                </c:pt>
                <c:pt idx="23">
                  <c:v>4.0999999999999996</c:v>
                </c:pt>
                <c:pt idx="24">
                  <c:v>2.9</c:v>
                </c:pt>
                <c:pt idx="25">
                  <c:v>4.3</c:v>
                </c:pt>
                <c:pt idx="26">
                  <c:v>3.8</c:v>
                </c:pt>
                <c:pt idx="27">
                  <c:v>4.0999999999999996</c:v>
                </c:pt>
                <c:pt idx="28">
                  <c:v>4.0999999999999996</c:v>
                </c:pt>
                <c:pt idx="29">
                  <c:v>4.0999999999999996</c:v>
                </c:pt>
                <c:pt idx="30">
                  <c:v>4.0999999999999996</c:v>
                </c:pt>
                <c:pt idx="31">
                  <c:v>4.3</c:v>
                </c:pt>
                <c:pt idx="32">
                  <c:v>4.2</c:v>
                </c:pt>
                <c:pt idx="33">
                  <c:v>4.2</c:v>
                </c:pt>
                <c:pt idx="34">
                  <c:v>4.3</c:v>
                </c:pt>
                <c:pt idx="35">
                  <c:v>4.2</c:v>
                </c:pt>
                <c:pt idx="36">
                  <c:v>4.2</c:v>
                </c:pt>
                <c:pt idx="37">
                  <c:v>4</c:v>
                </c:pt>
                <c:pt idx="38">
                  <c:v>4.3</c:v>
                </c:pt>
                <c:pt idx="39">
                  <c:v>4.4000000000000004</c:v>
                </c:pt>
                <c:pt idx="40">
                  <c:v>4.3</c:v>
                </c:pt>
                <c:pt idx="41">
                  <c:v>4.5</c:v>
                </c:pt>
                <c:pt idx="42">
                  <c:v>4.2</c:v>
                </c:pt>
                <c:pt idx="43">
                  <c:v>4.2</c:v>
                </c:pt>
                <c:pt idx="44">
                  <c:v>4.4000000000000004</c:v>
                </c:pt>
                <c:pt idx="45">
                  <c:v>4.0999999999999996</c:v>
                </c:pt>
                <c:pt idx="46">
                  <c:v>4.3</c:v>
                </c:pt>
                <c:pt idx="47">
                  <c:v>4.0999999999999996</c:v>
                </c:pt>
                <c:pt idx="48">
                  <c:v>4.4000000000000004</c:v>
                </c:pt>
                <c:pt idx="49">
                  <c:v>4.0999999999999996</c:v>
                </c:pt>
                <c:pt idx="50">
                  <c:v>4.2</c:v>
                </c:pt>
                <c:pt idx="51">
                  <c:v>4</c:v>
                </c:pt>
                <c:pt idx="52">
                  <c:v>4.5</c:v>
                </c:pt>
                <c:pt idx="53">
                  <c:v>4.4000000000000004</c:v>
                </c:pt>
                <c:pt idx="54">
                  <c:v>4.3</c:v>
                </c:pt>
                <c:pt idx="55">
                  <c:v>3.8</c:v>
                </c:pt>
                <c:pt idx="56">
                  <c:v>4.3</c:v>
                </c:pt>
                <c:pt idx="57">
                  <c:v>4.2</c:v>
                </c:pt>
                <c:pt idx="58">
                  <c:v>4.2</c:v>
                </c:pt>
                <c:pt idx="59">
                  <c:v>4</c:v>
                </c:pt>
                <c:pt idx="60">
                  <c:v>4.3</c:v>
                </c:pt>
                <c:pt idx="61">
                  <c:v>4.0999999999999996</c:v>
                </c:pt>
                <c:pt idx="62">
                  <c:v>4.5999999999999996</c:v>
                </c:pt>
                <c:pt idx="63">
                  <c:v>4.3</c:v>
                </c:pt>
                <c:pt idx="64">
                  <c:v>4.2</c:v>
                </c:pt>
                <c:pt idx="65">
                  <c:v>4.3</c:v>
                </c:pt>
                <c:pt idx="66">
                  <c:v>4.0999999999999996</c:v>
                </c:pt>
                <c:pt idx="67">
                  <c:v>2.9</c:v>
                </c:pt>
                <c:pt idx="68">
                  <c:v>4.4000000000000004</c:v>
                </c:pt>
                <c:pt idx="69">
                  <c:v>4.2</c:v>
                </c:pt>
                <c:pt idx="70">
                  <c:v>3.1</c:v>
                </c:pt>
                <c:pt idx="71">
                  <c:v>4.3</c:v>
                </c:pt>
                <c:pt idx="72">
                  <c:v>2.9</c:v>
                </c:pt>
                <c:pt idx="73">
                  <c:v>4.3</c:v>
                </c:pt>
                <c:pt idx="74">
                  <c:v>2.9</c:v>
                </c:pt>
                <c:pt idx="75">
                  <c:v>4.2</c:v>
                </c:pt>
                <c:pt idx="76">
                  <c:v>4.4000000000000004</c:v>
                </c:pt>
                <c:pt idx="77">
                  <c:v>4.5999999999999996</c:v>
                </c:pt>
                <c:pt idx="78">
                  <c:v>4.3</c:v>
                </c:pt>
                <c:pt idx="79">
                  <c:v>4.3</c:v>
                </c:pt>
                <c:pt idx="80">
                  <c:v>4.3</c:v>
                </c:pt>
                <c:pt idx="81">
                  <c:v>4.3</c:v>
                </c:pt>
                <c:pt idx="82">
                  <c:v>2.9</c:v>
                </c:pt>
                <c:pt idx="83">
                  <c:v>4.2</c:v>
                </c:pt>
                <c:pt idx="84">
                  <c:v>4.2</c:v>
                </c:pt>
                <c:pt idx="85">
                  <c:v>4.3</c:v>
                </c:pt>
                <c:pt idx="86">
                  <c:v>4.4000000000000004</c:v>
                </c:pt>
                <c:pt idx="87">
                  <c:v>4.0999999999999996</c:v>
                </c:pt>
                <c:pt idx="88">
                  <c:v>3.7</c:v>
                </c:pt>
                <c:pt idx="89">
                  <c:v>4.2</c:v>
                </c:pt>
                <c:pt idx="90">
                  <c:v>4.0999999999999996</c:v>
                </c:pt>
                <c:pt idx="91">
                  <c:v>4.5</c:v>
                </c:pt>
                <c:pt idx="92">
                  <c:v>3.9</c:v>
                </c:pt>
                <c:pt idx="93">
                  <c:v>4.2</c:v>
                </c:pt>
                <c:pt idx="94">
                  <c:v>4.0999999999999996</c:v>
                </c:pt>
                <c:pt idx="95">
                  <c:v>4.5</c:v>
                </c:pt>
                <c:pt idx="96">
                  <c:v>4.3</c:v>
                </c:pt>
                <c:pt idx="97">
                  <c:v>4</c:v>
                </c:pt>
                <c:pt idx="98">
                  <c:v>3.9</c:v>
                </c:pt>
                <c:pt idx="99">
                  <c:v>4.0999999999999996</c:v>
                </c:pt>
                <c:pt idx="100">
                  <c:v>2.9</c:v>
                </c:pt>
                <c:pt idx="101">
                  <c:v>4.2</c:v>
                </c:pt>
                <c:pt idx="102">
                  <c:v>4.5</c:v>
                </c:pt>
                <c:pt idx="103">
                  <c:v>3.7</c:v>
                </c:pt>
                <c:pt idx="104">
                  <c:v>4.3</c:v>
                </c:pt>
                <c:pt idx="105">
                  <c:v>4.2</c:v>
                </c:pt>
                <c:pt idx="106">
                  <c:v>4.2</c:v>
                </c:pt>
                <c:pt idx="107">
                  <c:v>4</c:v>
                </c:pt>
                <c:pt idx="108">
                  <c:v>4.2</c:v>
                </c:pt>
                <c:pt idx="109">
                  <c:v>4.3</c:v>
                </c:pt>
                <c:pt idx="110">
                  <c:v>4.5</c:v>
                </c:pt>
                <c:pt idx="111">
                  <c:v>4.0999999999999996</c:v>
                </c:pt>
                <c:pt idx="112">
                  <c:v>4.4000000000000004</c:v>
                </c:pt>
                <c:pt idx="113">
                  <c:v>4.2</c:v>
                </c:pt>
                <c:pt idx="114">
                  <c:v>2.9</c:v>
                </c:pt>
                <c:pt idx="115">
                  <c:v>4.5</c:v>
                </c:pt>
                <c:pt idx="116">
                  <c:v>4.0999999999999996</c:v>
                </c:pt>
                <c:pt idx="117">
                  <c:v>4.3</c:v>
                </c:pt>
                <c:pt idx="118">
                  <c:v>3.7</c:v>
                </c:pt>
                <c:pt idx="119">
                  <c:v>4.2</c:v>
                </c:pt>
                <c:pt idx="120">
                  <c:v>3.9</c:v>
                </c:pt>
                <c:pt idx="121">
                  <c:v>4.2</c:v>
                </c:pt>
                <c:pt idx="122">
                  <c:v>3.9</c:v>
                </c:pt>
                <c:pt idx="123">
                  <c:v>4.2</c:v>
                </c:pt>
                <c:pt idx="124">
                  <c:v>4.3</c:v>
                </c:pt>
                <c:pt idx="125">
                  <c:v>4.2</c:v>
                </c:pt>
                <c:pt idx="126">
                  <c:v>4.0999999999999996</c:v>
                </c:pt>
                <c:pt idx="127">
                  <c:v>3.7</c:v>
                </c:pt>
                <c:pt idx="128">
                  <c:v>3.7</c:v>
                </c:pt>
                <c:pt idx="129">
                  <c:v>3.9</c:v>
                </c:pt>
                <c:pt idx="130">
                  <c:v>3.8</c:v>
                </c:pt>
                <c:pt idx="131">
                  <c:v>3.8</c:v>
                </c:pt>
                <c:pt idx="132">
                  <c:v>3.9</c:v>
                </c:pt>
                <c:pt idx="133">
                  <c:v>4.0999999999999996</c:v>
                </c:pt>
                <c:pt idx="134">
                  <c:v>2.9</c:v>
                </c:pt>
                <c:pt idx="135">
                  <c:v>4.4000000000000004</c:v>
                </c:pt>
                <c:pt idx="136">
                  <c:v>4.4000000000000004</c:v>
                </c:pt>
                <c:pt idx="137">
                  <c:v>4.4000000000000004</c:v>
                </c:pt>
                <c:pt idx="138">
                  <c:v>4</c:v>
                </c:pt>
                <c:pt idx="139">
                  <c:v>4.0999999999999996</c:v>
                </c:pt>
                <c:pt idx="140">
                  <c:v>3.9</c:v>
                </c:pt>
                <c:pt idx="141">
                  <c:v>4.2</c:v>
                </c:pt>
                <c:pt idx="142">
                  <c:v>4.2</c:v>
                </c:pt>
                <c:pt idx="143">
                  <c:v>4.0999999999999996</c:v>
                </c:pt>
                <c:pt idx="144">
                  <c:v>3.9</c:v>
                </c:pt>
                <c:pt idx="145">
                  <c:v>3.9</c:v>
                </c:pt>
                <c:pt idx="146">
                  <c:v>3.9</c:v>
                </c:pt>
                <c:pt idx="147">
                  <c:v>4.2</c:v>
                </c:pt>
                <c:pt idx="148">
                  <c:v>4.3</c:v>
                </c:pt>
                <c:pt idx="149">
                  <c:v>3.2</c:v>
                </c:pt>
                <c:pt idx="150">
                  <c:v>4</c:v>
                </c:pt>
                <c:pt idx="151">
                  <c:v>4.2</c:v>
                </c:pt>
                <c:pt idx="152">
                  <c:v>2.2000000000000002</c:v>
                </c:pt>
                <c:pt idx="153">
                  <c:v>4.3</c:v>
                </c:pt>
                <c:pt idx="154">
                  <c:v>4.5</c:v>
                </c:pt>
                <c:pt idx="155">
                  <c:v>3.6</c:v>
                </c:pt>
                <c:pt idx="156">
                  <c:v>3.9</c:v>
                </c:pt>
                <c:pt idx="157">
                  <c:v>4.0999999999999996</c:v>
                </c:pt>
                <c:pt idx="158">
                  <c:v>4.3</c:v>
                </c:pt>
                <c:pt idx="159">
                  <c:v>4.3</c:v>
                </c:pt>
                <c:pt idx="160">
                  <c:v>4.0999999999999996</c:v>
                </c:pt>
                <c:pt idx="161">
                  <c:v>4.2</c:v>
                </c:pt>
                <c:pt idx="162">
                  <c:v>4.3</c:v>
                </c:pt>
                <c:pt idx="163">
                  <c:v>4.2</c:v>
                </c:pt>
                <c:pt idx="164">
                  <c:v>4</c:v>
                </c:pt>
                <c:pt idx="165">
                  <c:v>4</c:v>
                </c:pt>
                <c:pt idx="166">
                  <c:v>4.4000000000000004</c:v>
                </c:pt>
                <c:pt idx="167">
                  <c:v>4.3</c:v>
                </c:pt>
                <c:pt idx="168">
                  <c:v>4.7</c:v>
                </c:pt>
                <c:pt idx="169">
                  <c:v>2.9</c:v>
                </c:pt>
                <c:pt idx="170">
                  <c:v>3.9</c:v>
                </c:pt>
                <c:pt idx="171">
                  <c:v>4.7</c:v>
                </c:pt>
                <c:pt idx="172">
                  <c:v>4.3</c:v>
                </c:pt>
                <c:pt idx="173">
                  <c:v>4.5</c:v>
                </c:pt>
                <c:pt idx="174">
                  <c:v>3.8</c:v>
                </c:pt>
                <c:pt idx="175">
                  <c:v>4.5</c:v>
                </c:pt>
                <c:pt idx="176">
                  <c:v>4.4000000000000004</c:v>
                </c:pt>
                <c:pt idx="177">
                  <c:v>4.3</c:v>
                </c:pt>
                <c:pt idx="178">
                  <c:v>4.4000000000000004</c:v>
                </c:pt>
                <c:pt idx="179">
                  <c:v>3.9</c:v>
                </c:pt>
                <c:pt idx="180">
                  <c:v>3.9</c:v>
                </c:pt>
                <c:pt idx="181">
                  <c:v>4.5</c:v>
                </c:pt>
                <c:pt idx="182">
                  <c:v>4.4000000000000004</c:v>
                </c:pt>
                <c:pt idx="183">
                  <c:v>4.3</c:v>
                </c:pt>
                <c:pt idx="184">
                  <c:v>4.3</c:v>
                </c:pt>
                <c:pt idx="185">
                  <c:v>4.5</c:v>
                </c:pt>
                <c:pt idx="186">
                  <c:v>4.4000000000000004</c:v>
                </c:pt>
                <c:pt idx="187">
                  <c:v>4.4000000000000004</c:v>
                </c:pt>
                <c:pt idx="188">
                  <c:v>4</c:v>
                </c:pt>
                <c:pt idx="189">
                  <c:v>4.3</c:v>
                </c:pt>
                <c:pt idx="190">
                  <c:v>4.5</c:v>
                </c:pt>
                <c:pt idx="191">
                  <c:v>4.4000000000000004</c:v>
                </c:pt>
                <c:pt idx="192">
                  <c:v>4.3</c:v>
                </c:pt>
                <c:pt idx="193">
                  <c:v>4.3</c:v>
                </c:pt>
                <c:pt idx="194">
                  <c:v>4.5</c:v>
                </c:pt>
                <c:pt idx="195">
                  <c:v>4.4000000000000004</c:v>
                </c:pt>
                <c:pt idx="196">
                  <c:v>4.0999999999999996</c:v>
                </c:pt>
                <c:pt idx="197">
                  <c:v>4.3</c:v>
                </c:pt>
                <c:pt idx="198">
                  <c:v>4</c:v>
                </c:pt>
                <c:pt idx="199">
                  <c:v>4.5</c:v>
                </c:pt>
                <c:pt idx="200">
                  <c:v>4.4000000000000004</c:v>
                </c:pt>
                <c:pt idx="201">
                  <c:v>4</c:v>
                </c:pt>
                <c:pt idx="202">
                  <c:v>4</c:v>
                </c:pt>
                <c:pt idx="203">
                  <c:v>4.2</c:v>
                </c:pt>
                <c:pt idx="204">
                  <c:v>4.3</c:v>
                </c:pt>
                <c:pt idx="205">
                  <c:v>4</c:v>
                </c:pt>
                <c:pt idx="206">
                  <c:v>4.5</c:v>
                </c:pt>
                <c:pt idx="207">
                  <c:v>3.9</c:v>
                </c:pt>
                <c:pt idx="208">
                  <c:v>3.7</c:v>
                </c:pt>
                <c:pt idx="209">
                  <c:v>4.0999999999999996</c:v>
                </c:pt>
                <c:pt idx="210">
                  <c:v>4.2</c:v>
                </c:pt>
                <c:pt idx="211">
                  <c:v>4.7</c:v>
                </c:pt>
                <c:pt idx="212">
                  <c:v>4.5</c:v>
                </c:pt>
                <c:pt idx="213">
                  <c:v>4.4000000000000004</c:v>
                </c:pt>
                <c:pt idx="214">
                  <c:v>3.9</c:v>
                </c:pt>
                <c:pt idx="215">
                  <c:v>4.4000000000000004</c:v>
                </c:pt>
                <c:pt idx="216">
                  <c:v>4.5</c:v>
                </c:pt>
                <c:pt idx="217">
                  <c:v>4</c:v>
                </c:pt>
                <c:pt idx="218">
                  <c:v>4.0999999999999996</c:v>
                </c:pt>
                <c:pt idx="219">
                  <c:v>3.8</c:v>
                </c:pt>
                <c:pt idx="220">
                  <c:v>4</c:v>
                </c:pt>
                <c:pt idx="221">
                  <c:v>4.3</c:v>
                </c:pt>
                <c:pt idx="222">
                  <c:v>4.3</c:v>
                </c:pt>
                <c:pt idx="223">
                  <c:v>4</c:v>
                </c:pt>
                <c:pt idx="224">
                  <c:v>3.9</c:v>
                </c:pt>
                <c:pt idx="225">
                  <c:v>4.4000000000000004</c:v>
                </c:pt>
                <c:pt idx="226">
                  <c:v>4</c:v>
                </c:pt>
                <c:pt idx="227">
                  <c:v>4.3</c:v>
                </c:pt>
                <c:pt idx="228">
                  <c:v>4.2</c:v>
                </c:pt>
                <c:pt idx="229">
                  <c:v>3.7</c:v>
                </c:pt>
                <c:pt idx="230">
                  <c:v>4.0999999999999996</c:v>
                </c:pt>
                <c:pt idx="231">
                  <c:v>4.2</c:v>
                </c:pt>
                <c:pt idx="232">
                  <c:v>4.0999999999999996</c:v>
                </c:pt>
                <c:pt idx="233">
                  <c:v>3.9</c:v>
                </c:pt>
                <c:pt idx="234">
                  <c:v>4.5999999999999996</c:v>
                </c:pt>
                <c:pt idx="235">
                  <c:v>2.9</c:v>
                </c:pt>
                <c:pt idx="236">
                  <c:v>4.3</c:v>
                </c:pt>
                <c:pt idx="237">
                  <c:v>4.3</c:v>
                </c:pt>
                <c:pt idx="238">
                  <c:v>3.9</c:v>
                </c:pt>
                <c:pt idx="239">
                  <c:v>4.4000000000000004</c:v>
                </c:pt>
                <c:pt idx="240">
                  <c:v>3.9</c:v>
                </c:pt>
                <c:pt idx="241">
                  <c:v>4</c:v>
                </c:pt>
                <c:pt idx="242">
                  <c:v>4.5</c:v>
                </c:pt>
                <c:pt idx="243">
                  <c:v>3.9</c:v>
                </c:pt>
                <c:pt idx="244">
                  <c:v>4</c:v>
                </c:pt>
                <c:pt idx="245">
                  <c:v>4.7</c:v>
                </c:pt>
                <c:pt idx="246">
                  <c:v>3.7</c:v>
                </c:pt>
                <c:pt idx="247">
                  <c:v>4.5</c:v>
                </c:pt>
                <c:pt idx="248">
                  <c:v>4.3</c:v>
                </c:pt>
                <c:pt idx="249">
                  <c:v>4.3</c:v>
                </c:pt>
                <c:pt idx="250">
                  <c:v>4.5999999999999996</c:v>
                </c:pt>
                <c:pt idx="251">
                  <c:v>3.6</c:v>
                </c:pt>
                <c:pt idx="252">
                  <c:v>4.4000000000000004</c:v>
                </c:pt>
                <c:pt idx="253">
                  <c:v>4.5</c:v>
                </c:pt>
                <c:pt idx="254">
                  <c:v>4.0999999999999996</c:v>
                </c:pt>
                <c:pt idx="255">
                  <c:v>2.9</c:v>
                </c:pt>
                <c:pt idx="256">
                  <c:v>4.3</c:v>
                </c:pt>
                <c:pt idx="257">
                  <c:v>4.5</c:v>
                </c:pt>
                <c:pt idx="258">
                  <c:v>2.9</c:v>
                </c:pt>
                <c:pt idx="259">
                  <c:v>4.3</c:v>
                </c:pt>
                <c:pt idx="260">
                  <c:v>4.3</c:v>
                </c:pt>
                <c:pt idx="261">
                  <c:v>4.4000000000000004</c:v>
                </c:pt>
                <c:pt idx="262">
                  <c:v>3.8</c:v>
                </c:pt>
                <c:pt idx="263">
                  <c:v>4.2</c:v>
                </c:pt>
                <c:pt idx="264">
                  <c:v>3.8</c:v>
                </c:pt>
                <c:pt idx="265">
                  <c:v>4.4000000000000004</c:v>
                </c:pt>
                <c:pt idx="266">
                  <c:v>4.0999999999999996</c:v>
                </c:pt>
                <c:pt idx="267">
                  <c:v>4.2</c:v>
                </c:pt>
                <c:pt idx="268">
                  <c:v>3.9</c:v>
                </c:pt>
                <c:pt idx="269">
                  <c:v>4.3</c:v>
                </c:pt>
                <c:pt idx="270">
                  <c:v>2.9</c:v>
                </c:pt>
                <c:pt idx="271">
                  <c:v>4</c:v>
                </c:pt>
                <c:pt idx="272">
                  <c:v>4.3</c:v>
                </c:pt>
                <c:pt idx="273">
                  <c:v>4.2</c:v>
                </c:pt>
                <c:pt idx="274">
                  <c:v>3.9</c:v>
                </c:pt>
                <c:pt idx="275">
                  <c:v>4.2</c:v>
                </c:pt>
                <c:pt idx="276">
                  <c:v>4.3</c:v>
                </c:pt>
                <c:pt idx="277">
                  <c:v>4.2</c:v>
                </c:pt>
                <c:pt idx="278">
                  <c:v>4</c:v>
                </c:pt>
                <c:pt idx="279">
                  <c:v>3.9</c:v>
                </c:pt>
                <c:pt idx="280">
                  <c:v>4.3</c:v>
                </c:pt>
                <c:pt idx="281">
                  <c:v>4.0999999999999996</c:v>
                </c:pt>
                <c:pt idx="282">
                  <c:v>4.2</c:v>
                </c:pt>
                <c:pt idx="283">
                  <c:v>3.9</c:v>
                </c:pt>
                <c:pt idx="284">
                  <c:v>4.2</c:v>
                </c:pt>
                <c:pt idx="285">
                  <c:v>4.3</c:v>
                </c:pt>
                <c:pt idx="286">
                  <c:v>4.2</c:v>
                </c:pt>
                <c:pt idx="287">
                  <c:v>4.4000000000000004</c:v>
                </c:pt>
                <c:pt idx="288">
                  <c:v>4.7</c:v>
                </c:pt>
                <c:pt idx="289">
                  <c:v>4.5</c:v>
                </c:pt>
                <c:pt idx="290">
                  <c:v>4.3</c:v>
                </c:pt>
                <c:pt idx="291">
                  <c:v>4.0999999999999996</c:v>
                </c:pt>
                <c:pt idx="292">
                  <c:v>4.5</c:v>
                </c:pt>
                <c:pt idx="293">
                  <c:v>4.3</c:v>
                </c:pt>
                <c:pt idx="294">
                  <c:v>4.4000000000000004</c:v>
                </c:pt>
                <c:pt idx="295">
                  <c:v>3.9</c:v>
                </c:pt>
                <c:pt idx="296">
                  <c:v>4.0999999999999996</c:v>
                </c:pt>
                <c:pt idx="297">
                  <c:v>4.4000000000000004</c:v>
                </c:pt>
                <c:pt idx="298">
                  <c:v>4.3</c:v>
                </c:pt>
                <c:pt idx="299">
                  <c:v>3.9</c:v>
                </c:pt>
                <c:pt idx="300">
                  <c:v>4.3</c:v>
                </c:pt>
                <c:pt idx="301">
                  <c:v>4.0999999999999996</c:v>
                </c:pt>
                <c:pt idx="302">
                  <c:v>4.3</c:v>
                </c:pt>
                <c:pt idx="303">
                  <c:v>4.0999999999999996</c:v>
                </c:pt>
                <c:pt idx="304">
                  <c:v>4</c:v>
                </c:pt>
                <c:pt idx="305">
                  <c:v>4.4000000000000004</c:v>
                </c:pt>
                <c:pt idx="306">
                  <c:v>4.4000000000000004</c:v>
                </c:pt>
                <c:pt idx="307">
                  <c:v>4.0999999999999996</c:v>
                </c:pt>
                <c:pt idx="308">
                  <c:v>4</c:v>
                </c:pt>
                <c:pt idx="309">
                  <c:v>4</c:v>
                </c:pt>
                <c:pt idx="310">
                  <c:v>4</c:v>
                </c:pt>
                <c:pt idx="311">
                  <c:v>4.3</c:v>
                </c:pt>
                <c:pt idx="312">
                  <c:v>4.3</c:v>
                </c:pt>
                <c:pt idx="313">
                  <c:v>4.0999999999999996</c:v>
                </c:pt>
                <c:pt idx="314">
                  <c:v>4.0999999999999996</c:v>
                </c:pt>
                <c:pt idx="315">
                  <c:v>4.2</c:v>
                </c:pt>
                <c:pt idx="316">
                  <c:v>4.3</c:v>
                </c:pt>
                <c:pt idx="317">
                  <c:v>4.0999999999999996</c:v>
                </c:pt>
                <c:pt idx="318">
                  <c:v>4.4000000000000004</c:v>
                </c:pt>
                <c:pt idx="319">
                  <c:v>3.9</c:v>
                </c:pt>
                <c:pt idx="320">
                  <c:v>4</c:v>
                </c:pt>
                <c:pt idx="321">
                  <c:v>3.9</c:v>
                </c:pt>
                <c:pt idx="322">
                  <c:v>2.9</c:v>
                </c:pt>
                <c:pt idx="323">
                  <c:v>4</c:v>
                </c:pt>
                <c:pt idx="324">
                  <c:v>4.0999999999999996</c:v>
                </c:pt>
                <c:pt idx="325">
                  <c:v>3.9</c:v>
                </c:pt>
                <c:pt idx="326">
                  <c:v>4.0999999999999996</c:v>
                </c:pt>
                <c:pt idx="327">
                  <c:v>4.4000000000000004</c:v>
                </c:pt>
                <c:pt idx="328">
                  <c:v>4.4000000000000004</c:v>
                </c:pt>
                <c:pt idx="329">
                  <c:v>4.2</c:v>
                </c:pt>
                <c:pt idx="330">
                  <c:v>4.0999999999999996</c:v>
                </c:pt>
                <c:pt idx="331">
                  <c:v>4.5</c:v>
                </c:pt>
                <c:pt idx="332">
                  <c:v>4.5999999999999996</c:v>
                </c:pt>
                <c:pt idx="333">
                  <c:v>4.0999999999999996</c:v>
                </c:pt>
                <c:pt idx="334">
                  <c:v>4.4000000000000004</c:v>
                </c:pt>
                <c:pt idx="335">
                  <c:v>3.8</c:v>
                </c:pt>
                <c:pt idx="336">
                  <c:v>4.2</c:v>
                </c:pt>
                <c:pt idx="337">
                  <c:v>4.2</c:v>
                </c:pt>
                <c:pt idx="338">
                  <c:v>4.3</c:v>
                </c:pt>
                <c:pt idx="339">
                  <c:v>4.5</c:v>
                </c:pt>
                <c:pt idx="340">
                  <c:v>4.3</c:v>
                </c:pt>
                <c:pt idx="341">
                  <c:v>3.7</c:v>
                </c:pt>
                <c:pt idx="342">
                  <c:v>2.9</c:v>
                </c:pt>
                <c:pt idx="343">
                  <c:v>4.0999999999999996</c:v>
                </c:pt>
                <c:pt idx="344">
                  <c:v>4</c:v>
                </c:pt>
                <c:pt idx="345">
                  <c:v>4.3</c:v>
                </c:pt>
                <c:pt idx="346">
                  <c:v>4.2</c:v>
                </c:pt>
                <c:pt idx="347">
                  <c:v>4.2</c:v>
                </c:pt>
                <c:pt idx="348">
                  <c:v>4.3</c:v>
                </c:pt>
                <c:pt idx="349">
                  <c:v>3.5</c:v>
                </c:pt>
                <c:pt idx="350">
                  <c:v>4.0999999999999996</c:v>
                </c:pt>
                <c:pt idx="351">
                  <c:v>4.3</c:v>
                </c:pt>
                <c:pt idx="352">
                  <c:v>4.4000000000000004</c:v>
                </c:pt>
                <c:pt idx="353">
                  <c:v>4.5</c:v>
                </c:pt>
                <c:pt idx="354">
                  <c:v>4</c:v>
                </c:pt>
                <c:pt idx="355">
                  <c:v>4.0999999999999996</c:v>
                </c:pt>
                <c:pt idx="356">
                  <c:v>4.2</c:v>
                </c:pt>
                <c:pt idx="357">
                  <c:v>4.0999999999999996</c:v>
                </c:pt>
                <c:pt idx="358">
                  <c:v>4.2</c:v>
                </c:pt>
                <c:pt idx="359">
                  <c:v>4.5</c:v>
                </c:pt>
                <c:pt idx="360">
                  <c:v>4.4000000000000004</c:v>
                </c:pt>
                <c:pt idx="361">
                  <c:v>4.2</c:v>
                </c:pt>
                <c:pt idx="362">
                  <c:v>2.9</c:v>
                </c:pt>
                <c:pt idx="363">
                  <c:v>3.8</c:v>
                </c:pt>
                <c:pt idx="364">
                  <c:v>4.2</c:v>
                </c:pt>
                <c:pt idx="365">
                  <c:v>4.0999999999999996</c:v>
                </c:pt>
                <c:pt idx="366">
                  <c:v>4.0999999999999996</c:v>
                </c:pt>
                <c:pt idx="367">
                  <c:v>3</c:v>
                </c:pt>
                <c:pt idx="368">
                  <c:v>4</c:v>
                </c:pt>
                <c:pt idx="369">
                  <c:v>4.3</c:v>
                </c:pt>
                <c:pt idx="370">
                  <c:v>4.3</c:v>
                </c:pt>
                <c:pt idx="371">
                  <c:v>4.0999999999999996</c:v>
                </c:pt>
                <c:pt idx="372">
                  <c:v>4.3</c:v>
                </c:pt>
                <c:pt idx="373">
                  <c:v>4.2</c:v>
                </c:pt>
                <c:pt idx="374">
                  <c:v>4.0999999999999996</c:v>
                </c:pt>
                <c:pt idx="375">
                  <c:v>4.0999999999999996</c:v>
                </c:pt>
                <c:pt idx="376">
                  <c:v>2.9</c:v>
                </c:pt>
                <c:pt idx="377">
                  <c:v>3.8</c:v>
                </c:pt>
                <c:pt idx="378">
                  <c:v>4</c:v>
                </c:pt>
                <c:pt idx="379">
                  <c:v>4.5</c:v>
                </c:pt>
                <c:pt idx="380">
                  <c:v>4.0999999999999996</c:v>
                </c:pt>
                <c:pt idx="381">
                  <c:v>4.3</c:v>
                </c:pt>
                <c:pt idx="382">
                  <c:v>4.2</c:v>
                </c:pt>
                <c:pt idx="383">
                  <c:v>3.8</c:v>
                </c:pt>
                <c:pt idx="384">
                  <c:v>4.5</c:v>
                </c:pt>
                <c:pt idx="385">
                  <c:v>3.7</c:v>
                </c:pt>
                <c:pt idx="386">
                  <c:v>4.3</c:v>
                </c:pt>
                <c:pt idx="387">
                  <c:v>4.4000000000000004</c:v>
                </c:pt>
                <c:pt idx="388">
                  <c:v>4.3</c:v>
                </c:pt>
                <c:pt idx="389">
                  <c:v>4.2</c:v>
                </c:pt>
                <c:pt idx="390">
                  <c:v>3.9</c:v>
                </c:pt>
                <c:pt idx="391">
                  <c:v>4.3</c:v>
                </c:pt>
                <c:pt idx="392">
                  <c:v>4.0999999999999996</c:v>
                </c:pt>
                <c:pt idx="393">
                  <c:v>4.3</c:v>
                </c:pt>
                <c:pt idx="394">
                  <c:v>4.2</c:v>
                </c:pt>
                <c:pt idx="395">
                  <c:v>3.9</c:v>
                </c:pt>
                <c:pt idx="396">
                  <c:v>4</c:v>
                </c:pt>
                <c:pt idx="397">
                  <c:v>4.0999999999999996</c:v>
                </c:pt>
                <c:pt idx="398">
                  <c:v>4.4000000000000004</c:v>
                </c:pt>
                <c:pt idx="399">
                  <c:v>4.5</c:v>
                </c:pt>
                <c:pt idx="400">
                  <c:v>4.4000000000000004</c:v>
                </c:pt>
                <c:pt idx="401">
                  <c:v>4.4000000000000004</c:v>
                </c:pt>
                <c:pt idx="402">
                  <c:v>4.5</c:v>
                </c:pt>
                <c:pt idx="403">
                  <c:v>3.8</c:v>
                </c:pt>
                <c:pt idx="404">
                  <c:v>4.0999999999999996</c:v>
                </c:pt>
                <c:pt idx="405">
                  <c:v>3.9</c:v>
                </c:pt>
                <c:pt idx="406">
                  <c:v>4.3</c:v>
                </c:pt>
                <c:pt idx="407">
                  <c:v>4.4000000000000004</c:v>
                </c:pt>
                <c:pt idx="408">
                  <c:v>4.3</c:v>
                </c:pt>
                <c:pt idx="409">
                  <c:v>4.3</c:v>
                </c:pt>
                <c:pt idx="410">
                  <c:v>4.3</c:v>
                </c:pt>
                <c:pt idx="411">
                  <c:v>4.0999999999999996</c:v>
                </c:pt>
                <c:pt idx="412">
                  <c:v>3.8</c:v>
                </c:pt>
                <c:pt idx="413">
                  <c:v>4.2</c:v>
                </c:pt>
                <c:pt idx="414">
                  <c:v>4.2</c:v>
                </c:pt>
                <c:pt idx="415">
                  <c:v>3.8</c:v>
                </c:pt>
                <c:pt idx="416">
                  <c:v>4.2</c:v>
                </c:pt>
                <c:pt idx="417">
                  <c:v>2.9</c:v>
                </c:pt>
                <c:pt idx="418">
                  <c:v>4.5999999999999996</c:v>
                </c:pt>
                <c:pt idx="419">
                  <c:v>3.9</c:v>
                </c:pt>
                <c:pt idx="420">
                  <c:v>2.9</c:v>
                </c:pt>
                <c:pt idx="421">
                  <c:v>4.2</c:v>
                </c:pt>
                <c:pt idx="422">
                  <c:v>3.6</c:v>
                </c:pt>
                <c:pt idx="423">
                  <c:v>4</c:v>
                </c:pt>
                <c:pt idx="424">
                  <c:v>4.3</c:v>
                </c:pt>
                <c:pt idx="425">
                  <c:v>4.3</c:v>
                </c:pt>
                <c:pt idx="426">
                  <c:v>4.2</c:v>
                </c:pt>
                <c:pt idx="427">
                  <c:v>4.2</c:v>
                </c:pt>
                <c:pt idx="428">
                  <c:v>4.0999999999999996</c:v>
                </c:pt>
                <c:pt idx="429">
                  <c:v>4.0999999999999996</c:v>
                </c:pt>
                <c:pt idx="430">
                  <c:v>3.7</c:v>
                </c:pt>
                <c:pt idx="431">
                  <c:v>4.3</c:v>
                </c:pt>
                <c:pt idx="432">
                  <c:v>4.3</c:v>
                </c:pt>
                <c:pt idx="433">
                  <c:v>2.9</c:v>
                </c:pt>
                <c:pt idx="434">
                  <c:v>4.2</c:v>
                </c:pt>
                <c:pt idx="435">
                  <c:v>4.0999999999999996</c:v>
                </c:pt>
                <c:pt idx="436">
                  <c:v>4.0999999999999996</c:v>
                </c:pt>
                <c:pt idx="437">
                  <c:v>3.6</c:v>
                </c:pt>
                <c:pt idx="438">
                  <c:v>4.5</c:v>
                </c:pt>
                <c:pt idx="439">
                  <c:v>4.5999999999999996</c:v>
                </c:pt>
                <c:pt idx="440">
                  <c:v>4.7</c:v>
                </c:pt>
                <c:pt idx="441">
                  <c:v>4.4000000000000004</c:v>
                </c:pt>
                <c:pt idx="442">
                  <c:v>4.3</c:v>
                </c:pt>
                <c:pt idx="443">
                  <c:v>4.7</c:v>
                </c:pt>
                <c:pt idx="444">
                  <c:v>3.8</c:v>
                </c:pt>
                <c:pt idx="445">
                  <c:v>4.2</c:v>
                </c:pt>
                <c:pt idx="446">
                  <c:v>4.0999999999999996</c:v>
                </c:pt>
                <c:pt idx="447">
                  <c:v>4.0999999999999996</c:v>
                </c:pt>
                <c:pt idx="448">
                  <c:v>4.5</c:v>
                </c:pt>
                <c:pt idx="449">
                  <c:v>4.2</c:v>
                </c:pt>
                <c:pt idx="450">
                  <c:v>3.7</c:v>
                </c:pt>
                <c:pt idx="451">
                  <c:v>4.2</c:v>
                </c:pt>
                <c:pt idx="452">
                  <c:v>4.0999999999999996</c:v>
                </c:pt>
                <c:pt idx="453">
                  <c:v>4.4000000000000004</c:v>
                </c:pt>
                <c:pt idx="454">
                  <c:v>4</c:v>
                </c:pt>
                <c:pt idx="455">
                  <c:v>5</c:v>
                </c:pt>
                <c:pt idx="456">
                  <c:v>4.2</c:v>
                </c:pt>
                <c:pt idx="457">
                  <c:v>4.3</c:v>
                </c:pt>
                <c:pt idx="458">
                  <c:v>3.9</c:v>
                </c:pt>
                <c:pt idx="459">
                  <c:v>4.2</c:v>
                </c:pt>
                <c:pt idx="460">
                  <c:v>4.0999999999999996</c:v>
                </c:pt>
                <c:pt idx="461">
                  <c:v>4</c:v>
                </c:pt>
                <c:pt idx="462">
                  <c:v>4.3</c:v>
                </c:pt>
                <c:pt idx="463">
                  <c:v>4.0999999999999996</c:v>
                </c:pt>
                <c:pt idx="464">
                  <c:v>4.2</c:v>
                </c:pt>
                <c:pt idx="465">
                  <c:v>2.9</c:v>
                </c:pt>
                <c:pt idx="466">
                  <c:v>4.3</c:v>
                </c:pt>
                <c:pt idx="467">
                  <c:v>4.5</c:v>
                </c:pt>
                <c:pt idx="468">
                  <c:v>4.5999999999999996</c:v>
                </c:pt>
                <c:pt idx="469">
                  <c:v>4.4000000000000004</c:v>
                </c:pt>
                <c:pt idx="470">
                  <c:v>4.0999999999999996</c:v>
                </c:pt>
                <c:pt idx="471">
                  <c:v>4.4000000000000004</c:v>
                </c:pt>
                <c:pt idx="472">
                  <c:v>3.7</c:v>
                </c:pt>
                <c:pt idx="473">
                  <c:v>4.5999999999999996</c:v>
                </c:pt>
                <c:pt idx="474">
                  <c:v>4.3</c:v>
                </c:pt>
                <c:pt idx="475">
                  <c:v>4.2</c:v>
                </c:pt>
                <c:pt idx="476">
                  <c:v>4</c:v>
                </c:pt>
                <c:pt idx="477">
                  <c:v>4</c:v>
                </c:pt>
                <c:pt idx="478">
                  <c:v>4</c:v>
                </c:pt>
                <c:pt idx="479">
                  <c:v>4.4000000000000004</c:v>
                </c:pt>
                <c:pt idx="480">
                  <c:v>2.9</c:v>
                </c:pt>
                <c:pt idx="481">
                  <c:v>4.4000000000000004</c:v>
                </c:pt>
                <c:pt idx="482">
                  <c:v>4.2</c:v>
                </c:pt>
                <c:pt idx="483">
                  <c:v>4.3</c:v>
                </c:pt>
                <c:pt idx="484">
                  <c:v>4.4000000000000004</c:v>
                </c:pt>
                <c:pt idx="485">
                  <c:v>2.9</c:v>
                </c:pt>
                <c:pt idx="486">
                  <c:v>2.9</c:v>
                </c:pt>
                <c:pt idx="487">
                  <c:v>3.9</c:v>
                </c:pt>
                <c:pt idx="488">
                  <c:v>4.4000000000000004</c:v>
                </c:pt>
                <c:pt idx="489">
                  <c:v>4</c:v>
                </c:pt>
                <c:pt idx="490">
                  <c:v>4.3</c:v>
                </c:pt>
                <c:pt idx="491">
                  <c:v>4.5</c:v>
                </c:pt>
                <c:pt idx="492">
                  <c:v>4.4000000000000004</c:v>
                </c:pt>
                <c:pt idx="493">
                  <c:v>4</c:v>
                </c:pt>
                <c:pt idx="494">
                  <c:v>4.2</c:v>
                </c:pt>
                <c:pt idx="495">
                  <c:v>4.3</c:v>
                </c:pt>
                <c:pt idx="496">
                  <c:v>4.2</c:v>
                </c:pt>
                <c:pt idx="497">
                  <c:v>3.7</c:v>
                </c:pt>
                <c:pt idx="498">
                  <c:v>4.3</c:v>
                </c:pt>
                <c:pt idx="499">
                  <c:v>4.0999999999999996</c:v>
                </c:pt>
                <c:pt idx="500">
                  <c:v>3.5</c:v>
                </c:pt>
                <c:pt idx="501">
                  <c:v>4.2</c:v>
                </c:pt>
                <c:pt idx="502">
                  <c:v>4.3</c:v>
                </c:pt>
                <c:pt idx="503">
                  <c:v>4.2</c:v>
                </c:pt>
                <c:pt idx="504">
                  <c:v>4.2</c:v>
                </c:pt>
                <c:pt idx="505">
                  <c:v>3.9</c:v>
                </c:pt>
                <c:pt idx="506">
                  <c:v>4.5</c:v>
                </c:pt>
                <c:pt idx="507">
                  <c:v>4.3</c:v>
                </c:pt>
                <c:pt idx="508">
                  <c:v>2.9</c:v>
                </c:pt>
                <c:pt idx="509">
                  <c:v>4</c:v>
                </c:pt>
                <c:pt idx="510">
                  <c:v>2.9</c:v>
                </c:pt>
                <c:pt idx="511">
                  <c:v>4.3</c:v>
                </c:pt>
                <c:pt idx="512">
                  <c:v>4.2</c:v>
                </c:pt>
                <c:pt idx="513">
                  <c:v>4.3</c:v>
                </c:pt>
                <c:pt idx="514">
                  <c:v>4.4000000000000004</c:v>
                </c:pt>
                <c:pt idx="515">
                  <c:v>3.9</c:v>
                </c:pt>
                <c:pt idx="516">
                  <c:v>2.9</c:v>
                </c:pt>
                <c:pt idx="517">
                  <c:v>4.4000000000000004</c:v>
                </c:pt>
                <c:pt idx="518">
                  <c:v>4.4000000000000004</c:v>
                </c:pt>
                <c:pt idx="519">
                  <c:v>4.0999999999999996</c:v>
                </c:pt>
                <c:pt idx="520">
                  <c:v>2.9</c:v>
                </c:pt>
                <c:pt idx="521">
                  <c:v>3</c:v>
                </c:pt>
                <c:pt idx="522">
                  <c:v>4.3</c:v>
                </c:pt>
                <c:pt idx="523">
                  <c:v>4</c:v>
                </c:pt>
                <c:pt idx="524">
                  <c:v>4.2</c:v>
                </c:pt>
                <c:pt idx="525">
                  <c:v>4.3</c:v>
                </c:pt>
                <c:pt idx="526">
                  <c:v>4.0999999999999996</c:v>
                </c:pt>
                <c:pt idx="527">
                  <c:v>4.2</c:v>
                </c:pt>
                <c:pt idx="528">
                  <c:v>4.3</c:v>
                </c:pt>
                <c:pt idx="529">
                  <c:v>4</c:v>
                </c:pt>
                <c:pt idx="530">
                  <c:v>4.2</c:v>
                </c:pt>
                <c:pt idx="531">
                  <c:v>4.0999999999999996</c:v>
                </c:pt>
                <c:pt idx="532">
                  <c:v>4.5999999999999996</c:v>
                </c:pt>
                <c:pt idx="533">
                  <c:v>4.2</c:v>
                </c:pt>
                <c:pt idx="534">
                  <c:v>2.9</c:v>
                </c:pt>
                <c:pt idx="535">
                  <c:v>4.4000000000000004</c:v>
                </c:pt>
                <c:pt idx="536">
                  <c:v>3.8</c:v>
                </c:pt>
                <c:pt idx="537">
                  <c:v>4.0999999999999996</c:v>
                </c:pt>
                <c:pt idx="538">
                  <c:v>4.3</c:v>
                </c:pt>
                <c:pt idx="539">
                  <c:v>4.0999999999999996</c:v>
                </c:pt>
                <c:pt idx="540">
                  <c:v>4.3</c:v>
                </c:pt>
                <c:pt idx="541">
                  <c:v>4.2</c:v>
                </c:pt>
                <c:pt idx="542">
                  <c:v>4</c:v>
                </c:pt>
                <c:pt idx="543">
                  <c:v>3.8</c:v>
                </c:pt>
                <c:pt idx="544">
                  <c:v>3.8</c:v>
                </c:pt>
                <c:pt idx="545">
                  <c:v>4.4000000000000004</c:v>
                </c:pt>
                <c:pt idx="546">
                  <c:v>4.0999999999999996</c:v>
                </c:pt>
                <c:pt idx="547">
                  <c:v>4</c:v>
                </c:pt>
                <c:pt idx="548">
                  <c:v>4.2</c:v>
                </c:pt>
                <c:pt idx="549">
                  <c:v>4.3</c:v>
                </c:pt>
                <c:pt idx="550">
                  <c:v>4.2</c:v>
                </c:pt>
                <c:pt idx="551">
                  <c:v>3.3</c:v>
                </c:pt>
                <c:pt idx="552">
                  <c:v>4.5</c:v>
                </c:pt>
                <c:pt idx="553">
                  <c:v>4.5</c:v>
                </c:pt>
                <c:pt idx="554">
                  <c:v>4.5</c:v>
                </c:pt>
                <c:pt idx="555">
                  <c:v>3.5</c:v>
                </c:pt>
                <c:pt idx="556">
                  <c:v>4.3</c:v>
                </c:pt>
                <c:pt idx="557">
                  <c:v>3.9</c:v>
                </c:pt>
                <c:pt idx="558">
                  <c:v>3.8</c:v>
                </c:pt>
                <c:pt idx="559">
                  <c:v>4.4000000000000004</c:v>
                </c:pt>
                <c:pt idx="560">
                  <c:v>3.9</c:v>
                </c:pt>
                <c:pt idx="561">
                  <c:v>4.3</c:v>
                </c:pt>
                <c:pt idx="562">
                  <c:v>3.8</c:v>
                </c:pt>
                <c:pt idx="563">
                  <c:v>4.0999999999999996</c:v>
                </c:pt>
                <c:pt idx="564">
                  <c:v>4.5</c:v>
                </c:pt>
                <c:pt idx="565">
                  <c:v>4.3</c:v>
                </c:pt>
                <c:pt idx="566">
                  <c:v>4.0999999999999996</c:v>
                </c:pt>
                <c:pt idx="567">
                  <c:v>4.4000000000000004</c:v>
                </c:pt>
                <c:pt idx="568">
                  <c:v>4.4000000000000004</c:v>
                </c:pt>
                <c:pt idx="569">
                  <c:v>3.8</c:v>
                </c:pt>
                <c:pt idx="570">
                  <c:v>3.6</c:v>
                </c:pt>
                <c:pt idx="571">
                  <c:v>4.3</c:v>
                </c:pt>
                <c:pt idx="572">
                  <c:v>3.8</c:v>
                </c:pt>
                <c:pt idx="573">
                  <c:v>3.6</c:v>
                </c:pt>
                <c:pt idx="574">
                  <c:v>4</c:v>
                </c:pt>
                <c:pt idx="575">
                  <c:v>4.3</c:v>
                </c:pt>
                <c:pt idx="576">
                  <c:v>4.2</c:v>
                </c:pt>
                <c:pt idx="577">
                  <c:v>4.2</c:v>
                </c:pt>
                <c:pt idx="578">
                  <c:v>3.9</c:v>
                </c:pt>
                <c:pt idx="579">
                  <c:v>3.8</c:v>
                </c:pt>
                <c:pt idx="580">
                  <c:v>4.0999999999999996</c:v>
                </c:pt>
                <c:pt idx="581">
                  <c:v>4.0999999999999996</c:v>
                </c:pt>
                <c:pt idx="582">
                  <c:v>4</c:v>
                </c:pt>
                <c:pt idx="583">
                  <c:v>3.9</c:v>
                </c:pt>
                <c:pt idx="584">
                  <c:v>3.9</c:v>
                </c:pt>
                <c:pt idx="585">
                  <c:v>3.9</c:v>
                </c:pt>
                <c:pt idx="586">
                  <c:v>3.8</c:v>
                </c:pt>
                <c:pt idx="587">
                  <c:v>4.4000000000000004</c:v>
                </c:pt>
                <c:pt idx="588">
                  <c:v>4.3</c:v>
                </c:pt>
                <c:pt idx="589">
                  <c:v>2.9</c:v>
                </c:pt>
                <c:pt idx="590">
                  <c:v>4.3</c:v>
                </c:pt>
                <c:pt idx="591">
                  <c:v>4.5999999999999996</c:v>
                </c:pt>
                <c:pt idx="592">
                  <c:v>4.5</c:v>
                </c:pt>
                <c:pt idx="593">
                  <c:v>4.4000000000000004</c:v>
                </c:pt>
                <c:pt idx="594">
                  <c:v>4.0999999999999996</c:v>
                </c:pt>
                <c:pt idx="595">
                  <c:v>4.2</c:v>
                </c:pt>
                <c:pt idx="596">
                  <c:v>4.3</c:v>
                </c:pt>
                <c:pt idx="597">
                  <c:v>4.2</c:v>
                </c:pt>
                <c:pt idx="598">
                  <c:v>4.2</c:v>
                </c:pt>
                <c:pt idx="599">
                  <c:v>4.4000000000000004</c:v>
                </c:pt>
                <c:pt idx="600">
                  <c:v>4.5</c:v>
                </c:pt>
                <c:pt idx="601">
                  <c:v>4.3</c:v>
                </c:pt>
                <c:pt idx="602">
                  <c:v>4.2</c:v>
                </c:pt>
                <c:pt idx="603">
                  <c:v>3.7</c:v>
                </c:pt>
                <c:pt idx="604">
                  <c:v>4.0999999999999996</c:v>
                </c:pt>
                <c:pt idx="605">
                  <c:v>4.3</c:v>
                </c:pt>
                <c:pt idx="606">
                  <c:v>4.0999999999999996</c:v>
                </c:pt>
                <c:pt idx="607">
                  <c:v>2.9</c:v>
                </c:pt>
                <c:pt idx="608">
                  <c:v>4.3</c:v>
                </c:pt>
                <c:pt idx="609">
                  <c:v>4.5</c:v>
                </c:pt>
                <c:pt idx="610">
                  <c:v>4.5</c:v>
                </c:pt>
                <c:pt idx="611">
                  <c:v>4.0999999999999996</c:v>
                </c:pt>
                <c:pt idx="612">
                  <c:v>3.9</c:v>
                </c:pt>
                <c:pt idx="613">
                  <c:v>4.3</c:v>
                </c:pt>
                <c:pt idx="614">
                  <c:v>4</c:v>
                </c:pt>
                <c:pt idx="615">
                  <c:v>4.0999999999999996</c:v>
                </c:pt>
                <c:pt idx="616">
                  <c:v>4</c:v>
                </c:pt>
                <c:pt idx="617">
                  <c:v>4.0999999999999996</c:v>
                </c:pt>
                <c:pt idx="618">
                  <c:v>4.2</c:v>
                </c:pt>
                <c:pt idx="619">
                  <c:v>2.9</c:v>
                </c:pt>
                <c:pt idx="620">
                  <c:v>4.0999999999999996</c:v>
                </c:pt>
                <c:pt idx="621">
                  <c:v>4.2</c:v>
                </c:pt>
                <c:pt idx="622">
                  <c:v>4.2</c:v>
                </c:pt>
                <c:pt idx="623">
                  <c:v>4.5999999999999996</c:v>
                </c:pt>
                <c:pt idx="624">
                  <c:v>4.5999999999999996</c:v>
                </c:pt>
                <c:pt idx="625">
                  <c:v>3.9</c:v>
                </c:pt>
                <c:pt idx="626">
                  <c:v>4.0999999999999996</c:v>
                </c:pt>
                <c:pt idx="627">
                  <c:v>4.0999999999999996</c:v>
                </c:pt>
                <c:pt idx="628">
                  <c:v>4</c:v>
                </c:pt>
                <c:pt idx="629">
                  <c:v>4.3</c:v>
                </c:pt>
                <c:pt idx="630">
                  <c:v>4.5</c:v>
                </c:pt>
                <c:pt idx="631">
                  <c:v>3.5</c:v>
                </c:pt>
                <c:pt idx="632">
                  <c:v>2.9</c:v>
                </c:pt>
                <c:pt idx="633">
                  <c:v>2.9</c:v>
                </c:pt>
                <c:pt idx="634">
                  <c:v>4.0999999999999996</c:v>
                </c:pt>
                <c:pt idx="635">
                  <c:v>3.9</c:v>
                </c:pt>
                <c:pt idx="636">
                  <c:v>4.4000000000000004</c:v>
                </c:pt>
                <c:pt idx="637">
                  <c:v>4.3</c:v>
                </c:pt>
                <c:pt idx="638">
                  <c:v>4.3</c:v>
                </c:pt>
                <c:pt idx="639">
                  <c:v>4.5</c:v>
                </c:pt>
                <c:pt idx="640">
                  <c:v>4.2</c:v>
                </c:pt>
                <c:pt idx="641">
                  <c:v>4.5999999999999996</c:v>
                </c:pt>
                <c:pt idx="642">
                  <c:v>2.9</c:v>
                </c:pt>
                <c:pt idx="643">
                  <c:v>2.9</c:v>
                </c:pt>
                <c:pt idx="644">
                  <c:v>4</c:v>
                </c:pt>
                <c:pt idx="645">
                  <c:v>4.4000000000000004</c:v>
                </c:pt>
                <c:pt idx="646">
                  <c:v>4.2</c:v>
                </c:pt>
                <c:pt idx="647">
                  <c:v>4</c:v>
                </c:pt>
                <c:pt idx="648">
                  <c:v>4.3</c:v>
                </c:pt>
                <c:pt idx="649">
                  <c:v>4.3</c:v>
                </c:pt>
                <c:pt idx="650">
                  <c:v>4.4000000000000004</c:v>
                </c:pt>
                <c:pt idx="651">
                  <c:v>4.3</c:v>
                </c:pt>
                <c:pt idx="652">
                  <c:v>4.0999999999999996</c:v>
                </c:pt>
                <c:pt idx="653">
                  <c:v>4.4000000000000004</c:v>
                </c:pt>
                <c:pt idx="654">
                  <c:v>4.4000000000000004</c:v>
                </c:pt>
                <c:pt idx="655">
                  <c:v>4.0999999999999996</c:v>
                </c:pt>
                <c:pt idx="656">
                  <c:v>2.9</c:v>
                </c:pt>
                <c:pt idx="657">
                  <c:v>4.0999999999999996</c:v>
                </c:pt>
                <c:pt idx="658">
                  <c:v>4.0999999999999996</c:v>
                </c:pt>
                <c:pt idx="659">
                  <c:v>4.3</c:v>
                </c:pt>
                <c:pt idx="660">
                  <c:v>2.9</c:v>
                </c:pt>
                <c:pt idx="661">
                  <c:v>4.0999999999999996</c:v>
                </c:pt>
                <c:pt idx="662">
                  <c:v>2.9</c:v>
                </c:pt>
                <c:pt idx="663">
                  <c:v>3.3</c:v>
                </c:pt>
                <c:pt idx="664">
                  <c:v>4.2</c:v>
                </c:pt>
                <c:pt idx="665">
                  <c:v>4.5</c:v>
                </c:pt>
                <c:pt idx="666">
                  <c:v>4.4000000000000004</c:v>
                </c:pt>
                <c:pt idx="667">
                  <c:v>2.9</c:v>
                </c:pt>
                <c:pt idx="668">
                  <c:v>4.2</c:v>
                </c:pt>
                <c:pt idx="669">
                  <c:v>3.9</c:v>
                </c:pt>
                <c:pt idx="670">
                  <c:v>4.0999999999999996</c:v>
                </c:pt>
                <c:pt idx="671">
                  <c:v>4.2</c:v>
                </c:pt>
                <c:pt idx="672">
                  <c:v>4</c:v>
                </c:pt>
                <c:pt idx="673">
                  <c:v>4.3</c:v>
                </c:pt>
                <c:pt idx="674">
                  <c:v>4</c:v>
                </c:pt>
                <c:pt idx="675">
                  <c:v>2.9</c:v>
                </c:pt>
                <c:pt idx="676">
                  <c:v>3.7</c:v>
                </c:pt>
                <c:pt idx="677">
                  <c:v>4.2</c:v>
                </c:pt>
                <c:pt idx="678">
                  <c:v>4.5</c:v>
                </c:pt>
                <c:pt idx="679">
                  <c:v>4.0999999999999996</c:v>
                </c:pt>
                <c:pt idx="680">
                  <c:v>4.5</c:v>
                </c:pt>
                <c:pt idx="681">
                  <c:v>4.3</c:v>
                </c:pt>
                <c:pt idx="682">
                  <c:v>4</c:v>
                </c:pt>
                <c:pt idx="683">
                  <c:v>4.4000000000000004</c:v>
                </c:pt>
                <c:pt idx="684">
                  <c:v>4.2</c:v>
                </c:pt>
                <c:pt idx="685">
                  <c:v>4.0999999999999996</c:v>
                </c:pt>
                <c:pt idx="686">
                  <c:v>4.3</c:v>
                </c:pt>
                <c:pt idx="687">
                  <c:v>4.2</c:v>
                </c:pt>
                <c:pt idx="688">
                  <c:v>4</c:v>
                </c:pt>
                <c:pt idx="689">
                  <c:v>4.4000000000000004</c:v>
                </c:pt>
                <c:pt idx="690">
                  <c:v>4.4000000000000004</c:v>
                </c:pt>
                <c:pt idx="691">
                  <c:v>4.3</c:v>
                </c:pt>
                <c:pt idx="692">
                  <c:v>3.8</c:v>
                </c:pt>
                <c:pt idx="693">
                  <c:v>4.3</c:v>
                </c:pt>
                <c:pt idx="694">
                  <c:v>4.0999999999999996</c:v>
                </c:pt>
                <c:pt idx="695">
                  <c:v>4</c:v>
                </c:pt>
                <c:pt idx="696">
                  <c:v>4.3</c:v>
                </c:pt>
                <c:pt idx="697">
                  <c:v>3.7</c:v>
                </c:pt>
                <c:pt idx="698">
                  <c:v>3.9</c:v>
                </c:pt>
                <c:pt idx="699">
                  <c:v>4.3</c:v>
                </c:pt>
                <c:pt idx="700">
                  <c:v>3.9</c:v>
                </c:pt>
                <c:pt idx="701">
                  <c:v>4.4000000000000004</c:v>
                </c:pt>
                <c:pt idx="702">
                  <c:v>4.5999999999999996</c:v>
                </c:pt>
                <c:pt idx="703">
                  <c:v>4.4000000000000004</c:v>
                </c:pt>
                <c:pt idx="704">
                  <c:v>4.5</c:v>
                </c:pt>
                <c:pt idx="705">
                  <c:v>4.4000000000000004</c:v>
                </c:pt>
                <c:pt idx="706">
                  <c:v>4.2</c:v>
                </c:pt>
                <c:pt idx="707">
                  <c:v>2.9</c:v>
                </c:pt>
                <c:pt idx="708">
                  <c:v>4.4000000000000004</c:v>
                </c:pt>
                <c:pt idx="709">
                  <c:v>4.3</c:v>
                </c:pt>
                <c:pt idx="710">
                  <c:v>4.0999999999999996</c:v>
                </c:pt>
                <c:pt idx="711">
                  <c:v>4.3</c:v>
                </c:pt>
                <c:pt idx="712">
                  <c:v>4.4000000000000004</c:v>
                </c:pt>
                <c:pt idx="713">
                  <c:v>2.9</c:v>
                </c:pt>
                <c:pt idx="714">
                  <c:v>4.2</c:v>
                </c:pt>
                <c:pt idx="715">
                  <c:v>2.9</c:v>
                </c:pt>
                <c:pt idx="716">
                  <c:v>4.4000000000000004</c:v>
                </c:pt>
                <c:pt idx="717">
                  <c:v>4.0999999999999996</c:v>
                </c:pt>
                <c:pt idx="718">
                  <c:v>4.2</c:v>
                </c:pt>
                <c:pt idx="719">
                  <c:v>2.9</c:v>
                </c:pt>
                <c:pt idx="720">
                  <c:v>4.0999999999999996</c:v>
                </c:pt>
                <c:pt idx="721">
                  <c:v>4.0999999999999996</c:v>
                </c:pt>
                <c:pt idx="722">
                  <c:v>4.4000000000000004</c:v>
                </c:pt>
                <c:pt idx="723">
                  <c:v>4.5</c:v>
                </c:pt>
                <c:pt idx="724">
                  <c:v>4.0999999999999996</c:v>
                </c:pt>
                <c:pt idx="725">
                  <c:v>3.6</c:v>
                </c:pt>
                <c:pt idx="726">
                  <c:v>3.9</c:v>
                </c:pt>
                <c:pt idx="727">
                  <c:v>3.2</c:v>
                </c:pt>
                <c:pt idx="728">
                  <c:v>4.5</c:v>
                </c:pt>
                <c:pt idx="729">
                  <c:v>4.2</c:v>
                </c:pt>
                <c:pt idx="730">
                  <c:v>2.9</c:v>
                </c:pt>
                <c:pt idx="731">
                  <c:v>4.2</c:v>
                </c:pt>
                <c:pt idx="732">
                  <c:v>4.3</c:v>
                </c:pt>
                <c:pt idx="733">
                  <c:v>4.2</c:v>
                </c:pt>
                <c:pt idx="734">
                  <c:v>4.5</c:v>
                </c:pt>
                <c:pt idx="735">
                  <c:v>4</c:v>
                </c:pt>
                <c:pt idx="736">
                  <c:v>4.2</c:v>
                </c:pt>
                <c:pt idx="737">
                  <c:v>4.4000000000000004</c:v>
                </c:pt>
                <c:pt idx="738">
                  <c:v>4.5</c:v>
                </c:pt>
                <c:pt idx="739">
                  <c:v>4.3</c:v>
                </c:pt>
                <c:pt idx="740">
                  <c:v>4.2</c:v>
                </c:pt>
                <c:pt idx="741">
                  <c:v>2.9</c:v>
                </c:pt>
                <c:pt idx="742">
                  <c:v>4.3</c:v>
                </c:pt>
                <c:pt idx="743">
                  <c:v>4.3</c:v>
                </c:pt>
                <c:pt idx="744">
                  <c:v>2.9</c:v>
                </c:pt>
                <c:pt idx="745">
                  <c:v>4.4000000000000004</c:v>
                </c:pt>
                <c:pt idx="746">
                  <c:v>4.0999999999999996</c:v>
                </c:pt>
                <c:pt idx="747">
                  <c:v>4.2</c:v>
                </c:pt>
                <c:pt idx="748">
                  <c:v>4.0999999999999996</c:v>
                </c:pt>
                <c:pt idx="749">
                  <c:v>4.0999999999999996</c:v>
                </c:pt>
                <c:pt idx="750">
                  <c:v>4.3</c:v>
                </c:pt>
                <c:pt idx="751">
                  <c:v>4.0999999999999996</c:v>
                </c:pt>
                <c:pt idx="752">
                  <c:v>2.9</c:v>
                </c:pt>
                <c:pt idx="753">
                  <c:v>3.9</c:v>
                </c:pt>
                <c:pt idx="754">
                  <c:v>3.6</c:v>
                </c:pt>
                <c:pt idx="755">
                  <c:v>4.0999999999999996</c:v>
                </c:pt>
                <c:pt idx="756">
                  <c:v>4.3</c:v>
                </c:pt>
                <c:pt idx="757">
                  <c:v>4.3</c:v>
                </c:pt>
                <c:pt idx="758">
                  <c:v>4.4000000000000004</c:v>
                </c:pt>
                <c:pt idx="759">
                  <c:v>4</c:v>
                </c:pt>
                <c:pt idx="760">
                  <c:v>4.2</c:v>
                </c:pt>
                <c:pt idx="761">
                  <c:v>4.2</c:v>
                </c:pt>
                <c:pt idx="762">
                  <c:v>4.3</c:v>
                </c:pt>
                <c:pt idx="763">
                  <c:v>4.3</c:v>
                </c:pt>
                <c:pt idx="764">
                  <c:v>3.3</c:v>
                </c:pt>
                <c:pt idx="765">
                  <c:v>4.4000000000000004</c:v>
                </c:pt>
                <c:pt idx="766">
                  <c:v>4.5</c:v>
                </c:pt>
                <c:pt idx="767">
                  <c:v>4.5</c:v>
                </c:pt>
                <c:pt idx="768">
                  <c:v>4.5</c:v>
                </c:pt>
                <c:pt idx="769">
                  <c:v>4.5</c:v>
                </c:pt>
                <c:pt idx="770">
                  <c:v>4.4000000000000004</c:v>
                </c:pt>
                <c:pt idx="771">
                  <c:v>4.0999999999999996</c:v>
                </c:pt>
                <c:pt idx="772">
                  <c:v>4.0999999999999996</c:v>
                </c:pt>
                <c:pt idx="773">
                  <c:v>4.4000000000000004</c:v>
                </c:pt>
                <c:pt idx="774">
                  <c:v>4.2</c:v>
                </c:pt>
                <c:pt idx="775">
                  <c:v>3.8</c:v>
                </c:pt>
                <c:pt idx="776">
                  <c:v>4.3</c:v>
                </c:pt>
                <c:pt idx="777">
                  <c:v>4.2</c:v>
                </c:pt>
                <c:pt idx="778">
                  <c:v>4.3</c:v>
                </c:pt>
                <c:pt idx="779">
                  <c:v>2.9</c:v>
                </c:pt>
                <c:pt idx="780">
                  <c:v>4.4000000000000004</c:v>
                </c:pt>
                <c:pt idx="781">
                  <c:v>4.3</c:v>
                </c:pt>
                <c:pt idx="782">
                  <c:v>4</c:v>
                </c:pt>
                <c:pt idx="783">
                  <c:v>4.0999999999999996</c:v>
                </c:pt>
                <c:pt idx="784">
                  <c:v>4</c:v>
                </c:pt>
                <c:pt idx="785">
                  <c:v>4.3</c:v>
                </c:pt>
                <c:pt idx="786">
                  <c:v>3.9</c:v>
                </c:pt>
                <c:pt idx="787">
                  <c:v>4.2</c:v>
                </c:pt>
                <c:pt idx="788">
                  <c:v>4.4000000000000004</c:v>
                </c:pt>
                <c:pt idx="789">
                  <c:v>4.4000000000000004</c:v>
                </c:pt>
                <c:pt idx="790">
                  <c:v>4.3</c:v>
                </c:pt>
                <c:pt idx="791">
                  <c:v>4</c:v>
                </c:pt>
                <c:pt idx="792">
                  <c:v>4.2</c:v>
                </c:pt>
                <c:pt idx="793">
                  <c:v>2.9</c:v>
                </c:pt>
                <c:pt idx="794">
                  <c:v>4.2</c:v>
                </c:pt>
                <c:pt idx="795">
                  <c:v>4.2</c:v>
                </c:pt>
                <c:pt idx="796">
                  <c:v>2.9</c:v>
                </c:pt>
                <c:pt idx="797">
                  <c:v>4</c:v>
                </c:pt>
                <c:pt idx="798">
                  <c:v>4.3</c:v>
                </c:pt>
                <c:pt idx="799">
                  <c:v>4</c:v>
                </c:pt>
                <c:pt idx="800">
                  <c:v>2.9</c:v>
                </c:pt>
                <c:pt idx="801">
                  <c:v>4.3</c:v>
                </c:pt>
                <c:pt idx="802">
                  <c:v>4.0999999999999996</c:v>
                </c:pt>
                <c:pt idx="803">
                  <c:v>4.3</c:v>
                </c:pt>
                <c:pt idx="804">
                  <c:v>4.0999999999999996</c:v>
                </c:pt>
                <c:pt idx="805">
                  <c:v>2.9</c:v>
                </c:pt>
                <c:pt idx="806">
                  <c:v>4.0999999999999996</c:v>
                </c:pt>
                <c:pt idx="807">
                  <c:v>4.3</c:v>
                </c:pt>
                <c:pt idx="808">
                  <c:v>4.3</c:v>
                </c:pt>
                <c:pt idx="809">
                  <c:v>4.3</c:v>
                </c:pt>
                <c:pt idx="810">
                  <c:v>4.2</c:v>
                </c:pt>
                <c:pt idx="811">
                  <c:v>4.3</c:v>
                </c:pt>
                <c:pt idx="812">
                  <c:v>4.0999999999999996</c:v>
                </c:pt>
                <c:pt idx="813">
                  <c:v>4.0999999999999996</c:v>
                </c:pt>
                <c:pt idx="814">
                  <c:v>4.2</c:v>
                </c:pt>
                <c:pt idx="815">
                  <c:v>2.9</c:v>
                </c:pt>
                <c:pt idx="816">
                  <c:v>4.3</c:v>
                </c:pt>
                <c:pt idx="817">
                  <c:v>4.2</c:v>
                </c:pt>
                <c:pt idx="818">
                  <c:v>4.3</c:v>
                </c:pt>
                <c:pt idx="819">
                  <c:v>2.9</c:v>
                </c:pt>
                <c:pt idx="820">
                  <c:v>4.0999999999999996</c:v>
                </c:pt>
                <c:pt idx="821">
                  <c:v>4</c:v>
                </c:pt>
                <c:pt idx="822">
                  <c:v>4.2</c:v>
                </c:pt>
                <c:pt idx="823">
                  <c:v>4.3</c:v>
                </c:pt>
                <c:pt idx="824">
                  <c:v>4.2</c:v>
                </c:pt>
                <c:pt idx="825">
                  <c:v>4.4000000000000004</c:v>
                </c:pt>
                <c:pt idx="826">
                  <c:v>3.8</c:v>
                </c:pt>
                <c:pt idx="827">
                  <c:v>4.3</c:v>
                </c:pt>
                <c:pt idx="828">
                  <c:v>4.0999999999999996</c:v>
                </c:pt>
                <c:pt idx="829">
                  <c:v>4.7</c:v>
                </c:pt>
                <c:pt idx="830">
                  <c:v>4.3</c:v>
                </c:pt>
                <c:pt idx="831">
                  <c:v>4.2</c:v>
                </c:pt>
                <c:pt idx="832">
                  <c:v>4.2</c:v>
                </c:pt>
                <c:pt idx="833">
                  <c:v>2.9</c:v>
                </c:pt>
                <c:pt idx="834">
                  <c:v>4.4000000000000004</c:v>
                </c:pt>
                <c:pt idx="835">
                  <c:v>4.3</c:v>
                </c:pt>
                <c:pt idx="836">
                  <c:v>4</c:v>
                </c:pt>
                <c:pt idx="837">
                  <c:v>4.5999999999999996</c:v>
                </c:pt>
                <c:pt idx="838">
                  <c:v>4.2</c:v>
                </c:pt>
                <c:pt idx="839">
                  <c:v>4.3</c:v>
                </c:pt>
                <c:pt idx="840">
                  <c:v>4.3</c:v>
                </c:pt>
                <c:pt idx="841">
                  <c:v>4.4000000000000004</c:v>
                </c:pt>
                <c:pt idx="842">
                  <c:v>3.9</c:v>
                </c:pt>
                <c:pt idx="843">
                  <c:v>4</c:v>
                </c:pt>
                <c:pt idx="844">
                  <c:v>4</c:v>
                </c:pt>
                <c:pt idx="845">
                  <c:v>4</c:v>
                </c:pt>
                <c:pt idx="846">
                  <c:v>4.4000000000000004</c:v>
                </c:pt>
                <c:pt idx="847">
                  <c:v>4</c:v>
                </c:pt>
                <c:pt idx="848">
                  <c:v>4</c:v>
                </c:pt>
                <c:pt idx="849">
                  <c:v>4.3</c:v>
                </c:pt>
                <c:pt idx="850">
                  <c:v>4.4000000000000004</c:v>
                </c:pt>
                <c:pt idx="851">
                  <c:v>4.2</c:v>
                </c:pt>
                <c:pt idx="852">
                  <c:v>4.4000000000000004</c:v>
                </c:pt>
                <c:pt idx="853">
                  <c:v>4</c:v>
                </c:pt>
                <c:pt idx="854">
                  <c:v>2.9</c:v>
                </c:pt>
                <c:pt idx="855">
                  <c:v>3.7</c:v>
                </c:pt>
                <c:pt idx="856">
                  <c:v>4.2</c:v>
                </c:pt>
                <c:pt idx="857">
                  <c:v>4.3</c:v>
                </c:pt>
                <c:pt idx="858">
                  <c:v>3.8</c:v>
                </c:pt>
                <c:pt idx="859">
                  <c:v>4.3</c:v>
                </c:pt>
                <c:pt idx="860">
                  <c:v>4.3</c:v>
                </c:pt>
                <c:pt idx="861">
                  <c:v>4.5</c:v>
                </c:pt>
                <c:pt idx="862">
                  <c:v>4.0999999999999996</c:v>
                </c:pt>
                <c:pt idx="863">
                  <c:v>4.3</c:v>
                </c:pt>
                <c:pt idx="864">
                  <c:v>4.4000000000000004</c:v>
                </c:pt>
                <c:pt idx="865">
                  <c:v>4.0999999999999996</c:v>
                </c:pt>
                <c:pt idx="866">
                  <c:v>4.4000000000000004</c:v>
                </c:pt>
                <c:pt idx="867">
                  <c:v>4.5</c:v>
                </c:pt>
                <c:pt idx="868">
                  <c:v>3.7</c:v>
                </c:pt>
                <c:pt idx="869">
                  <c:v>4.0999999999999996</c:v>
                </c:pt>
                <c:pt idx="870">
                  <c:v>3.6</c:v>
                </c:pt>
                <c:pt idx="871">
                  <c:v>3.9</c:v>
                </c:pt>
                <c:pt idx="872">
                  <c:v>4.0999999999999996</c:v>
                </c:pt>
                <c:pt idx="873">
                  <c:v>4.2</c:v>
                </c:pt>
                <c:pt idx="874">
                  <c:v>4.0999999999999996</c:v>
                </c:pt>
                <c:pt idx="875">
                  <c:v>4.5999999999999996</c:v>
                </c:pt>
                <c:pt idx="876">
                  <c:v>4.0999999999999996</c:v>
                </c:pt>
                <c:pt idx="877">
                  <c:v>3.6</c:v>
                </c:pt>
                <c:pt idx="878">
                  <c:v>4.3</c:v>
                </c:pt>
                <c:pt idx="879">
                  <c:v>4.3</c:v>
                </c:pt>
                <c:pt idx="880">
                  <c:v>4.3</c:v>
                </c:pt>
                <c:pt idx="881">
                  <c:v>4.5999999999999996</c:v>
                </c:pt>
                <c:pt idx="882">
                  <c:v>4.0999999999999996</c:v>
                </c:pt>
                <c:pt idx="883">
                  <c:v>4.3</c:v>
                </c:pt>
                <c:pt idx="884">
                  <c:v>2.9</c:v>
                </c:pt>
                <c:pt idx="885">
                  <c:v>4.0999999999999996</c:v>
                </c:pt>
                <c:pt idx="886">
                  <c:v>4.4000000000000004</c:v>
                </c:pt>
                <c:pt idx="887">
                  <c:v>4.0999999999999996</c:v>
                </c:pt>
                <c:pt idx="888">
                  <c:v>2.9</c:v>
                </c:pt>
                <c:pt idx="889">
                  <c:v>4.2</c:v>
                </c:pt>
                <c:pt idx="890">
                  <c:v>4.5999999999999996</c:v>
                </c:pt>
                <c:pt idx="891">
                  <c:v>3.8</c:v>
                </c:pt>
                <c:pt idx="892">
                  <c:v>3.9</c:v>
                </c:pt>
                <c:pt idx="893">
                  <c:v>2.9</c:v>
                </c:pt>
                <c:pt idx="894">
                  <c:v>4</c:v>
                </c:pt>
                <c:pt idx="895">
                  <c:v>2.9</c:v>
                </c:pt>
                <c:pt idx="896">
                  <c:v>4.3</c:v>
                </c:pt>
                <c:pt idx="897">
                  <c:v>4.2</c:v>
                </c:pt>
                <c:pt idx="898">
                  <c:v>2.9</c:v>
                </c:pt>
                <c:pt idx="899">
                  <c:v>4.4000000000000004</c:v>
                </c:pt>
                <c:pt idx="900">
                  <c:v>4.4000000000000004</c:v>
                </c:pt>
                <c:pt idx="901">
                  <c:v>4.7</c:v>
                </c:pt>
                <c:pt idx="902">
                  <c:v>4</c:v>
                </c:pt>
                <c:pt idx="903">
                  <c:v>2.9</c:v>
                </c:pt>
                <c:pt idx="904">
                  <c:v>4.5999999999999996</c:v>
                </c:pt>
                <c:pt idx="905">
                  <c:v>2.9</c:v>
                </c:pt>
                <c:pt idx="906">
                  <c:v>4.3</c:v>
                </c:pt>
                <c:pt idx="907">
                  <c:v>4.0999999999999996</c:v>
                </c:pt>
                <c:pt idx="908">
                  <c:v>3.9</c:v>
                </c:pt>
                <c:pt idx="909">
                  <c:v>2.9</c:v>
                </c:pt>
                <c:pt idx="910">
                  <c:v>4.3</c:v>
                </c:pt>
                <c:pt idx="911">
                  <c:v>4.3</c:v>
                </c:pt>
                <c:pt idx="912">
                  <c:v>4.3</c:v>
                </c:pt>
                <c:pt idx="913">
                  <c:v>3.9</c:v>
                </c:pt>
                <c:pt idx="914">
                  <c:v>2.9</c:v>
                </c:pt>
                <c:pt idx="915">
                  <c:v>2.9</c:v>
                </c:pt>
                <c:pt idx="916">
                  <c:v>4.2</c:v>
                </c:pt>
                <c:pt idx="917">
                  <c:v>4</c:v>
                </c:pt>
                <c:pt idx="918">
                  <c:v>3.9</c:v>
                </c:pt>
                <c:pt idx="919">
                  <c:v>4.4000000000000004</c:v>
                </c:pt>
                <c:pt idx="920">
                  <c:v>4.2</c:v>
                </c:pt>
                <c:pt idx="921">
                  <c:v>4.0999999999999996</c:v>
                </c:pt>
                <c:pt idx="922">
                  <c:v>4.5</c:v>
                </c:pt>
                <c:pt idx="923">
                  <c:v>4.3</c:v>
                </c:pt>
                <c:pt idx="924">
                  <c:v>2.9</c:v>
                </c:pt>
                <c:pt idx="925">
                  <c:v>4.5999999999999996</c:v>
                </c:pt>
                <c:pt idx="926">
                  <c:v>4.3</c:v>
                </c:pt>
                <c:pt idx="927">
                  <c:v>4.5999999999999996</c:v>
                </c:pt>
                <c:pt idx="928">
                  <c:v>4</c:v>
                </c:pt>
                <c:pt idx="929">
                  <c:v>4.4000000000000004</c:v>
                </c:pt>
                <c:pt idx="930">
                  <c:v>4.4000000000000004</c:v>
                </c:pt>
                <c:pt idx="931">
                  <c:v>4.3</c:v>
                </c:pt>
                <c:pt idx="932">
                  <c:v>4.4000000000000004</c:v>
                </c:pt>
                <c:pt idx="933">
                  <c:v>4.3</c:v>
                </c:pt>
                <c:pt idx="934">
                  <c:v>3.5</c:v>
                </c:pt>
                <c:pt idx="935">
                  <c:v>4.3</c:v>
                </c:pt>
                <c:pt idx="936">
                  <c:v>4.4000000000000004</c:v>
                </c:pt>
                <c:pt idx="937">
                  <c:v>2.9</c:v>
                </c:pt>
                <c:pt idx="938">
                  <c:v>4.2</c:v>
                </c:pt>
                <c:pt idx="939">
                  <c:v>4.5</c:v>
                </c:pt>
                <c:pt idx="940">
                  <c:v>4</c:v>
                </c:pt>
                <c:pt idx="941">
                  <c:v>4.7</c:v>
                </c:pt>
                <c:pt idx="942">
                  <c:v>4.5</c:v>
                </c:pt>
                <c:pt idx="943">
                  <c:v>4.0999999999999996</c:v>
                </c:pt>
                <c:pt idx="944">
                  <c:v>4.3</c:v>
                </c:pt>
                <c:pt idx="945">
                  <c:v>4.4000000000000004</c:v>
                </c:pt>
                <c:pt idx="946">
                  <c:v>4</c:v>
                </c:pt>
                <c:pt idx="947">
                  <c:v>2.9</c:v>
                </c:pt>
                <c:pt idx="948">
                  <c:v>3.7</c:v>
                </c:pt>
                <c:pt idx="949">
                  <c:v>3.5</c:v>
                </c:pt>
                <c:pt idx="950">
                  <c:v>4.3</c:v>
                </c:pt>
                <c:pt idx="951">
                  <c:v>4.2</c:v>
                </c:pt>
                <c:pt idx="952">
                  <c:v>4.3</c:v>
                </c:pt>
                <c:pt idx="953">
                  <c:v>2.9</c:v>
                </c:pt>
                <c:pt idx="954">
                  <c:v>4</c:v>
                </c:pt>
                <c:pt idx="955">
                  <c:v>4.4000000000000004</c:v>
                </c:pt>
                <c:pt idx="956">
                  <c:v>4.4000000000000004</c:v>
                </c:pt>
                <c:pt idx="957">
                  <c:v>4</c:v>
                </c:pt>
                <c:pt idx="958">
                  <c:v>4</c:v>
                </c:pt>
                <c:pt idx="959">
                  <c:v>4.2</c:v>
                </c:pt>
                <c:pt idx="960">
                  <c:v>4</c:v>
                </c:pt>
                <c:pt idx="961">
                  <c:v>4.4000000000000004</c:v>
                </c:pt>
                <c:pt idx="962">
                  <c:v>4</c:v>
                </c:pt>
                <c:pt idx="963">
                  <c:v>4.0999999999999996</c:v>
                </c:pt>
                <c:pt idx="964">
                  <c:v>4.2</c:v>
                </c:pt>
                <c:pt idx="965">
                  <c:v>4.3</c:v>
                </c:pt>
                <c:pt idx="966">
                  <c:v>2.9</c:v>
                </c:pt>
                <c:pt idx="967">
                  <c:v>4.0999999999999996</c:v>
                </c:pt>
                <c:pt idx="968">
                  <c:v>3.8</c:v>
                </c:pt>
                <c:pt idx="969">
                  <c:v>4.4000000000000004</c:v>
                </c:pt>
                <c:pt idx="970">
                  <c:v>2.9</c:v>
                </c:pt>
                <c:pt idx="971">
                  <c:v>4.3</c:v>
                </c:pt>
                <c:pt idx="972">
                  <c:v>4.4000000000000004</c:v>
                </c:pt>
                <c:pt idx="973">
                  <c:v>3.7</c:v>
                </c:pt>
                <c:pt idx="974">
                  <c:v>3.4</c:v>
                </c:pt>
                <c:pt idx="975">
                  <c:v>4.0999999999999996</c:v>
                </c:pt>
                <c:pt idx="976">
                  <c:v>4.3</c:v>
                </c:pt>
                <c:pt idx="977">
                  <c:v>3.9</c:v>
                </c:pt>
                <c:pt idx="978">
                  <c:v>3.6</c:v>
                </c:pt>
                <c:pt idx="979">
                  <c:v>3.8</c:v>
                </c:pt>
                <c:pt idx="980">
                  <c:v>4.4000000000000004</c:v>
                </c:pt>
                <c:pt idx="981">
                  <c:v>2.9</c:v>
                </c:pt>
                <c:pt idx="982">
                  <c:v>4.2</c:v>
                </c:pt>
                <c:pt idx="983">
                  <c:v>4.2</c:v>
                </c:pt>
                <c:pt idx="984">
                  <c:v>4.3</c:v>
                </c:pt>
                <c:pt idx="985">
                  <c:v>2.9</c:v>
                </c:pt>
                <c:pt idx="986">
                  <c:v>4.4000000000000004</c:v>
                </c:pt>
                <c:pt idx="987">
                  <c:v>4.2</c:v>
                </c:pt>
                <c:pt idx="988">
                  <c:v>4.5</c:v>
                </c:pt>
                <c:pt idx="989">
                  <c:v>4.4000000000000004</c:v>
                </c:pt>
                <c:pt idx="990">
                  <c:v>4.4000000000000004</c:v>
                </c:pt>
                <c:pt idx="991">
                  <c:v>4.4000000000000004</c:v>
                </c:pt>
                <c:pt idx="992">
                  <c:v>4</c:v>
                </c:pt>
                <c:pt idx="993">
                  <c:v>4</c:v>
                </c:pt>
                <c:pt idx="994">
                  <c:v>3.5</c:v>
                </c:pt>
                <c:pt idx="995">
                  <c:v>4.2</c:v>
                </c:pt>
                <c:pt idx="996">
                  <c:v>4.2</c:v>
                </c:pt>
                <c:pt idx="997">
                  <c:v>4.4000000000000004</c:v>
                </c:pt>
                <c:pt idx="998">
                  <c:v>4.7</c:v>
                </c:pt>
                <c:pt idx="999">
                  <c:v>4.5</c:v>
                </c:pt>
                <c:pt idx="1000">
                  <c:v>4.4000000000000004</c:v>
                </c:pt>
                <c:pt idx="1001">
                  <c:v>4.2</c:v>
                </c:pt>
                <c:pt idx="1002">
                  <c:v>4.3</c:v>
                </c:pt>
                <c:pt idx="1003">
                  <c:v>4.3</c:v>
                </c:pt>
                <c:pt idx="1004">
                  <c:v>4.3</c:v>
                </c:pt>
                <c:pt idx="1005">
                  <c:v>4.0999999999999996</c:v>
                </c:pt>
                <c:pt idx="1006">
                  <c:v>4.3</c:v>
                </c:pt>
                <c:pt idx="1007">
                  <c:v>4.5</c:v>
                </c:pt>
                <c:pt idx="1008">
                  <c:v>4.0999999999999996</c:v>
                </c:pt>
                <c:pt idx="1009">
                  <c:v>3.8</c:v>
                </c:pt>
                <c:pt idx="1010">
                  <c:v>3.9</c:v>
                </c:pt>
                <c:pt idx="1011">
                  <c:v>2.9</c:v>
                </c:pt>
                <c:pt idx="1012">
                  <c:v>4.2</c:v>
                </c:pt>
                <c:pt idx="1013">
                  <c:v>4.5999999999999996</c:v>
                </c:pt>
                <c:pt idx="1014">
                  <c:v>4.4000000000000004</c:v>
                </c:pt>
                <c:pt idx="1015">
                  <c:v>4.3</c:v>
                </c:pt>
                <c:pt idx="1016">
                  <c:v>4.2</c:v>
                </c:pt>
                <c:pt idx="1017">
                  <c:v>4.3</c:v>
                </c:pt>
                <c:pt idx="1018">
                  <c:v>2.9</c:v>
                </c:pt>
                <c:pt idx="1019">
                  <c:v>4.3</c:v>
                </c:pt>
                <c:pt idx="1020">
                  <c:v>4</c:v>
                </c:pt>
                <c:pt idx="1021">
                  <c:v>3.7</c:v>
                </c:pt>
                <c:pt idx="1022">
                  <c:v>4</c:v>
                </c:pt>
                <c:pt idx="1023">
                  <c:v>4.2</c:v>
                </c:pt>
                <c:pt idx="1024">
                  <c:v>4.3</c:v>
                </c:pt>
                <c:pt idx="1025">
                  <c:v>4.3</c:v>
                </c:pt>
                <c:pt idx="1026">
                  <c:v>4.4000000000000004</c:v>
                </c:pt>
                <c:pt idx="1027">
                  <c:v>3.2</c:v>
                </c:pt>
                <c:pt idx="1028">
                  <c:v>3.8</c:v>
                </c:pt>
                <c:pt idx="1029">
                  <c:v>3.8</c:v>
                </c:pt>
                <c:pt idx="1030">
                  <c:v>4.2</c:v>
                </c:pt>
                <c:pt idx="1031">
                  <c:v>3.5</c:v>
                </c:pt>
                <c:pt idx="1032">
                  <c:v>4.4000000000000004</c:v>
                </c:pt>
                <c:pt idx="1033">
                  <c:v>4.0999999999999996</c:v>
                </c:pt>
                <c:pt idx="1034">
                  <c:v>4.4000000000000004</c:v>
                </c:pt>
                <c:pt idx="1035">
                  <c:v>4.7</c:v>
                </c:pt>
                <c:pt idx="1036">
                  <c:v>3.8</c:v>
                </c:pt>
                <c:pt idx="1037">
                  <c:v>4.2</c:v>
                </c:pt>
                <c:pt idx="1038">
                  <c:v>3.9</c:v>
                </c:pt>
                <c:pt idx="1039">
                  <c:v>3.7</c:v>
                </c:pt>
                <c:pt idx="1040">
                  <c:v>4.0999999999999996</c:v>
                </c:pt>
                <c:pt idx="1041">
                  <c:v>4.2</c:v>
                </c:pt>
                <c:pt idx="1042">
                  <c:v>4.3</c:v>
                </c:pt>
                <c:pt idx="1043">
                  <c:v>2.9</c:v>
                </c:pt>
                <c:pt idx="1044">
                  <c:v>4.0999999999999996</c:v>
                </c:pt>
                <c:pt idx="1045">
                  <c:v>2.9</c:v>
                </c:pt>
                <c:pt idx="1046">
                  <c:v>3.6</c:v>
                </c:pt>
                <c:pt idx="1047">
                  <c:v>2.9</c:v>
                </c:pt>
                <c:pt idx="1048">
                  <c:v>3.9</c:v>
                </c:pt>
                <c:pt idx="1049">
                  <c:v>4.5</c:v>
                </c:pt>
                <c:pt idx="1050">
                  <c:v>4.3</c:v>
                </c:pt>
                <c:pt idx="1051">
                  <c:v>4.2</c:v>
                </c:pt>
                <c:pt idx="1052">
                  <c:v>4</c:v>
                </c:pt>
                <c:pt idx="1053">
                  <c:v>4.2</c:v>
                </c:pt>
                <c:pt idx="1054">
                  <c:v>2.9</c:v>
                </c:pt>
                <c:pt idx="1055">
                  <c:v>4.3</c:v>
                </c:pt>
                <c:pt idx="1056">
                  <c:v>4.3</c:v>
                </c:pt>
                <c:pt idx="1057">
                  <c:v>4.4000000000000004</c:v>
                </c:pt>
                <c:pt idx="1058">
                  <c:v>4.3</c:v>
                </c:pt>
                <c:pt idx="1059">
                  <c:v>3.8</c:v>
                </c:pt>
                <c:pt idx="1060">
                  <c:v>4.7</c:v>
                </c:pt>
                <c:pt idx="1061">
                  <c:v>4</c:v>
                </c:pt>
                <c:pt idx="1062">
                  <c:v>4.3</c:v>
                </c:pt>
                <c:pt idx="1063">
                  <c:v>4</c:v>
                </c:pt>
                <c:pt idx="1064">
                  <c:v>4.0999999999999996</c:v>
                </c:pt>
                <c:pt idx="1065">
                  <c:v>2.9</c:v>
                </c:pt>
                <c:pt idx="1066">
                  <c:v>4.2</c:v>
                </c:pt>
                <c:pt idx="1067">
                  <c:v>4.5</c:v>
                </c:pt>
                <c:pt idx="1068">
                  <c:v>3.7</c:v>
                </c:pt>
                <c:pt idx="1069">
                  <c:v>3.9</c:v>
                </c:pt>
                <c:pt idx="1070">
                  <c:v>4</c:v>
                </c:pt>
                <c:pt idx="1071">
                  <c:v>4.5</c:v>
                </c:pt>
                <c:pt idx="1072">
                  <c:v>4</c:v>
                </c:pt>
                <c:pt idx="1073">
                  <c:v>4</c:v>
                </c:pt>
                <c:pt idx="1074">
                  <c:v>4.4000000000000004</c:v>
                </c:pt>
                <c:pt idx="1075">
                  <c:v>4</c:v>
                </c:pt>
                <c:pt idx="1076">
                  <c:v>4</c:v>
                </c:pt>
                <c:pt idx="1077">
                  <c:v>4.7</c:v>
                </c:pt>
                <c:pt idx="1078">
                  <c:v>4.2</c:v>
                </c:pt>
                <c:pt idx="1079">
                  <c:v>4.3</c:v>
                </c:pt>
                <c:pt idx="1080">
                  <c:v>3.8</c:v>
                </c:pt>
                <c:pt idx="1081">
                  <c:v>2.9</c:v>
                </c:pt>
                <c:pt idx="1082">
                  <c:v>4.2</c:v>
                </c:pt>
                <c:pt idx="1083">
                  <c:v>4.2</c:v>
                </c:pt>
                <c:pt idx="1084">
                  <c:v>4.3</c:v>
                </c:pt>
                <c:pt idx="1085">
                  <c:v>4.5999999999999996</c:v>
                </c:pt>
                <c:pt idx="1086">
                  <c:v>4.0999999999999996</c:v>
                </c:pt>
                <c:pt idx="1087">
                  <c:v>3.9</c:v>
                </c:pt>
                <c:pt idx="1088">
                  <c:v>4.5999999999999996</c:v>
                </c:pt>
                <c:pt idx="1089">
                  <c:v>3.4</c:v>
                </c:pt>
                <c:pt idx="1090">
                  <c:v>3.9</c:v>
                </c:pt>
                <c:pt idx="1091">
                  <c:v>4.0999999999999996</c:v>
                </c:pt>
                <c:pt idx="1092">
                  <c:v>4.3</c:v>
                </c:pt>
                <c:pt idx="1093">
                  <c:v>2.9</c:v>
                </c:pt>
                <c:pt idx="1094">
                  <c:v>4.2</c:v>
                </c:pt>
                <c:pt idx="1095">
                  <c:v>4.4000000000000004</c:v>
                </c:pt>
                <c:pt idx="1096">
                  <c:v>4.5</c:v>
                </c:pt>
                <c:pt idx="1097">
                  <c:v>4.4000000000000004</c:v>
                </c:pt>
                <c:pt idx="1098">
                  <c:v>4.7</c:v>
                </c:pt>
                <c:pt idx="1099">
                  <c:v>4.5</c:v>
                </c:pt>
                <c:pt idx="1100">
                  <c:v>4.2</c:v>
                </c:pt>
                <c:pt idx="1101">
                  <c:v>4</c:v>
                </c:pt>
                <c:pt idx="1102">
                  <c:v>4.4000000000000004</c:v>
                </c:pt>
                <c:pt idx="1103">
                  <c:v>3.8</c:v>
                </c:pt>
                <c:pt idx="1104">
                  <c:v>3.7</c:v>
                </c:pt>
                <c:pt idx="1105">
                  <c:v>2.9</c:v>
                </c:pt>
                <c:pt idx="1106">
                  <c:v>3.2</c:v>
                </c:pt>
                <c:pt idx="1107">
                  <c:v>2.9</c:v>
                </c:pt>
                <c:pt idx="1108">
                  <c:v>4</c:v>
                </c:pt>
                <c:pt idx="1109">
                  <c:v>4.2</c:v>
                </c:pt>
                <c:pt idx="1110">
                  <c:v>3.9</c:v>
                </c:pt>
                <c:pt idx="1111">
                  <c:v>4.5999999999999996</c:v>
                </c:pt>
                <c:pt idx="1112">
                  <c:v>4.4000000000000004</c:v>
                </c:pt>
                <c:pt idx="1113">
                  <c:v>2.9</c:v>
                </c:pt>
                <c:pt idx="1114">
                  <c:v>2.9</c:v>
                </c:pt>
                <c:pt idx="1115">
                  <c:v>2.9</c:v>
                </c:pt>
                <c:pt idx="1116">
                  <c:v>2.9</c:v>
                </c:pt>
                <c:pt idx="1117">
                  <c:v>4.4000000000000004</c:v>
                </c:pt>
                <c:pt idx="1118">
                  <c:v>3.9</c:v>
                </c:pt>
                <c:pt idx="1119">
                  <c:v>4.4000000000000004</c:v>
                </c:pt>
                <c:pt idx="1120">
                  <c:v>3.7</c:v>
                </c:pt>
                <c:pt idx="1121">
                  <c:v>3.7</c:v>
                </c:pt>
                <c:pt idx="1122">
                  <c:v>3.6</c:v>
                </c:pt>
                <c:pt idx="1123">
                  <c:v>4.4000000000000004</c:v>
                </c:pt>
                <c:pt idx="1124">
                  <c:v>4</c:v>
                </c:pt>
                <c:pt idx="1125">
                  <c:v>4.3</c:v>
                </c:pt>
                <c:pt idx="1126">
                  <c:v>4.2</c:v>
                </c:pt>
                <c:pt idx="1127">
                  <c:v>4.2</c:v>
                </c:pt>
                <c:pt idx="1128">
                  <c:v>4.3</c:v>
                </c:pt>
                <c:pt idx="1129">
                  <c:v>2.9</c:v>
                </c:pt>
                <c:pt idx="1130">
                  <c:v>4.3</c:v>
                </c:pt>
                <c:pt idx="1131">
                  <c:v>4.5999999999999996</c:v>
                </c:pt>
                <c:pt idx="1132">
                  <c:v>4.7</c:v>
                </c:pt>
                <c:pt idx="1133">
                  <c:v>2.9</c:v>
                </c:pt>
                <c:pt idx="1134">
                  <c:v>4.0999999999999996</c:v>
                </c:pt>
                <c:pt idx="1135">
                  <c:v>4.3</c:v>
                </c:pt>
                <c:pt idx="1136">
                  <c:v>4</c:v>
                </c:pt>
                <c:pt idx="1137">
                  <c:v>4.0999999999999996</c:v>
                </c:pt>
                <c:pt idx="1138">
                  <c:v>3.9</c:v>
                </c:pt>
                <c:pt idx="1139">
                  <c:v>4.3</c:v>
                </c:pt>
                <c:pt idx="1140">
                  <c:v>4.2</c:v>
                </c:pt>
                <c:pt idx="1141">
                  <c:v>2.9</c:v>
                </c:pt>
                <c:pt idx="1142">
                  <c:v>4.2</c:v>
                </c:pt>
                <c:pt idx="1143">
                  <c:v>4.0999999999999996</c:v>
                </c:pt>
                <c:pt idx="1144">
                  <c:v>4.2</c:v>
                </c:pt>
                <c:pt idx="1145">
                  <c:v>4.2</c:v>
                </c:pt>
                <c:pt idx="1146">
                  <c:v>4.3</c:v>
                </c:pt>
                <c:pt idx="1147">
                  <c:v>3.8</c:v>
                </c:pt>
                <c:pt idx="1148">
                  <c:v>2.9</c:v>
                </c:pt>
                <c:pt idx="1149">
                  <c:v>4.2</c:v>
                </c:pt>
                <c:pt idx="1150">
                  <c:v>3.9</c:v>
                </c:pt>
                <c:pt idx="1151">
                  <c:v>4.3</c:v>
                </c:pt>
                <c:pt idx="1152">
                  <c:v>4.3</c:v>
                </c:pt>
                <c:pt idx="1153">
                  <c:v>4.0999999999999996</c:v>
                </c:pt>
                <c:pt idx="1154">
                  <c:v>3.9</c:v>
                </c:pt>
                <c:pt idx="1155">
                  <c:v>4.2</c:v>
                </c:pt>
                <c:pt idx="1156">
                  <c:v>2.9</c:v>
                </c:pt>
                <c:pt idx="1157">
                  <c:v>4.4000000000000004</c:v>
                </c:pt>
                <c:pt idx="1158">
                  <c:v>4.2</c:v>
                </c:pt>
                <c:pt idx="1159">
                  <c:v>4.0999999999999996</c:v>
                </c:pt>
                <c:pt idx="1160">
                  <c:v>4.3</c:v>
                </c:pt>
                <c:pt idx="1161">
                  <c:v>4.5</c:v>
                </c:pt>
                <c:pt idx="1162">
                  <c:v>4.3</c:v>
                </c:pt>
                <c:pt idx="1163">
                  <c:v>4.5</c:v>
                </c:pt>
                <c:pt idx="1164">
                  <c:v>4.2</c:v>
                </c:pt>
                <c:pt idx="1165">
                  <c:v>4</c:v>
                </c:pt>
                <c:pt idx="1166">
                  <c:v>4.2</c:v>
                </c:pt>
                <c:pt idx="1167">
                  <c:v>4.3</c:v>
                </c:pt>
                <c:pt idx="1168">
                  <c:v>4.4000000000000004</c:v>
                </c:pt>
                <c:pt idx="1169">
                  <c:v>2.9</c:v>
                </c:pt>
                <c:pt idx="1170">
                  <c:v>4</c:v>
                </c:pt>
                <c:pt idx="1171">
                  <c:v>3.7</c:v>
                </c:pt>
                <c:pt idx="1172">
                  <c:v>2.9</c:v>
                </c:pt>
                <c:pt idx="1173">
                  <c:v>4.3</c:v>
                </c:pt>
                <c:pt idx="1174">
                  <c:v>4.4000000000000004</c:v>
                </c:pt>
                <c:pt idx="1175">
                  <c:v>4</c:v>
                </c:pt>
                <c:pt idx="1176">
                  <c:v>4.0999999999999996</c:v>
                </c:pt>
                <c:pt idx="1177">
                  <c:v>4.5999999999999996</c:v>
                </c:pt>
                <c:pt idx="1178">
                  <c:v>2.9</c:v>
                </c:pt>
                <c:pt idx="1179">
                  <c:v>4</c:v>
                </c:pt>
                <c:pt idx="1180">
                  <c:v>4.2</c:v>
                </c:pt>
                <c:pt idx="1181">
                  <c:v>4.5</c:v>
                </c:pt>
                <c:pt idx="1182">
                  <c:v>3.9</c:v>
                </c:pt>
                <c:pt idx="1183">
                  <c:v>4.4000000000000004</c:v>
                </c:pt>
                <c:pt idx="1184">
                  <c:v>4.0999999999999996</c:v>
                </c:pt>
                <c:pt idx="1185">
                  <c:v>4.4000000000000004</c:v>
                </c:pt>
                <c:pt idx="1186">
                  <c:v>3.8</c:v>
                </c:pt>
                <c:pt idx="1187">
                  <c:v>4.5999999999999996</c:v>
                </c:pt>
                <c:pt idx="1188">
                  <c:v>3.9</c:v>
                </c:pt>
                <c:pt idx="1189">
                  <c:v>4.3</c:v>
                </c:pt>
                <c:pt idx="1190">
                  <c:v>4.0999999999999996</c:v>
                </c:pt>
                <c:pt idx="1191">
                  <c:v>4</c:v>
                </c:pt>
                <c:pt idx="1192">
                  <c:v>4.2</c:v>
                </c:pt>
                <c:pt idx="1193">
                  <c:v>3.7</c:v>
                </c:pt>
                <c:pt idx="1194">
                  <c:v>3.8</c:v>
                </c:pt>
                <c:pt idx="1195">
                  <c:v>4.3</c:v>
                </c:pt>
                <c:pt idx="1196">
                  <c:v>4.0999999999999996</c:v>
                </c:pt>
                <c:pt idx="1197">
                  <c:v>4.3</c:v>
                </c:pt>
                <c:pt idx="1198">
                  <c:v>4</c:v>
                </c:pt>
                <c:pt idx="1199">
                  <c:v>3.8</c:v>
                </c:pt>
                <c:pt idx="1200">
                  <c:v>4.4000000000000004</c:v>
                </c:pt>
                <c:pt idx="1201">
                  <c:v>4.4000000000000004</c:v>
                </c:pt>
                <c:pt idx="1202">
                  <c:v>4.3</c:v>
                </c:pt>
                <c:pt idx="1203">
                  <c:v>4.0999999999999996</c:v>
                </c:pt>
                <c:pt idx="1204">
                  <c:v>4.4000000000000004</c:v>
                </c:pt>
                <c:pt idx="1205">
                  <c:v>3.5</c:v>
                </c:pt>
                <c:pt idx="1206">
                  <c:v>4.8</c:v>
                </c:pt>
                <c:pt idx="1207">
                  <c:v>4.3</c:v>
                </c:pt>
                <c:pt idx="1208">
                  <c:v>2.8</c:v>
                </c:pt>
                <c:pt idx="1209">
                  <c:v>4.3</c:v>
                </c:pt>
                <c:pt idx="1210">
                  <c:v>2.9</c:v>
                </c:pt>
                <c:pt idx="1211">
                  <c:v>2.9</c:v>
                </c:pt>
                <c:pt idx="1212">
                  <c:v>4.5999999999999996</c:v>
                </c:pt>
                <c:pt idx="1213">
                  <c:v>3.8</c:v>
                </c:pt>
                <c:pt idx="1214">
                  <c:v>4.3</c:v>
                </c:pt>
                <c:pt idx="1215">
                  <c:v>2.9</c:v>
                </c:pt>
                <c:pt idx="1216">
                  <c:v>3.9</c:v>
                </c:pt>
                <c:pt idx="1217">
                  <c:v>4.2</c:v>
                </c:pt>
                <c:pt idx="1218">
                  <c:v>4.3</c:v>
                </c:pt>
                <c:pt idx="1219">
                  <c:v>4.2</c:v>
                </c:pt>
                <c:pt idx="1220">
                  <c:v>2.9</c:v>
                </c:pt>
                <c:pt idx="1221">
                  <c:v>4.0999999999999996</c:v>
                </c:pt>
                <c:pt idx="1222">
                  <c:v>3.7</c:v>
                </c:pt>
                <c:pt idx="1223">
                  <c:v>4.5999999999999996</c:v>
                </c:pt>
                <c:pt idx="1224">
                  <c:v>4</c:v>
                </c:pt>
                <c:pt idx="1225">
                  <c:v>3.8</c:v>
                </c:pt>
                <c:pt idx="1226">
                  <c:v>4.5</c:v>
                </c:pt>
                <c:pt idx="1227">
                  <c:v>4.3</c:v>
                </c:pt>
                <c:pt idx="1228">
                  <c:v>4.5</c:v>
                </c:pt>
                <c:pt idx="1229">
                  <c:v>4.5</c:v>
                </c:pt>
                <c:pt idx="1230">
                  <c:v>4.2</c:v>
                </c:pt>
                <c:pt idx="1231">
                  <c:v>4.3</c:v>
                </c:pt>
                <c:pt idx="1232">
                  <c:v>3.7</c:v>
                </c:pt>
                <c:pt idx="1233">
                  <c:v>4.0999999999999996</c:v>
                </c:pt>
                <c:pt idx="1234">
                  <c:v>4</c:v>
                </c:pt>
                <c:pt idx="1235">
                  <c:v>4.2</c:v>
                </c:pt>
                <c:pt idx="1236">
                  <c:v>4</c:v>
                </c:pt>
                <c:pt idx="1237">
                  <c:v>4.4000000000000004</c:v>
                </c:pt>
                <c:pt idx="1238">
                  <c:v>3.8</c:v>
                </c:pt>
                <c:pt idx="1239">
                  <c:v>2.9</c:v>
                </c:pt>
                <c:pt idx="1240">
                  <c:v>4.2</c:v>
                </c:pt>
                <c:pt idx="1241">
                  <c:v>4</c:v>
                </c:pt>
                <c:pt idx="1242">
                  <c:v>4.3</c:v>
                </c:pt>
                <c:pt idx="1243">
                  <c:v>3.9</c:v>
                </c:pt>
                <c:pt idx="1244">
                  <c:v>4</c:v>
                </c:pt>
                <c:pt idx="1245">
                  <c:v>4.2</c:v>
                </c:pt>
                <c:pt idx="1246">
                  <c:v>4.8</c:v>
                </c:pt>
                <c:pt idx="1247">
                  <c:v>4.3</c:v>
                </c:pt>
                <c:pt idx="1248">
                  <c:v>4.2</c:v>
                </c:pt>
                <c:pt idx="1249">
                  <c:v>3.9</c:v>
                </c:pt>
                <c:pt idx="1250">
                  <c:v>4</c:v>
                </c:pt>
                <c:pt idx="1251">
                  <c:v>4.4000000000000004</c:v>
                </c:pt>
                <c:pt idx="1252">
                  <c:v>4.5999999999999996</c:v>
                </c:pt>
                <c:pt idx="1253">
                  <c:v>4.0999999999999996</c:v>
                </c:pt>
                <c:pt idx="1254">
                  <c:v>4.0999999999999996</c:v>
                </c:pt>
                <c:pt idx="1255">
                  <c:v>2.9</c:v>
                </c:pt>
                <c:pt idx="1256">
                  <c:v>4.4000000000000004</c:v>
                </c:pt>
                <c:pt idx="1257">
                  <c:v>4.0999999999999996</c:v>
                </c:pt>
                <c:pt idx="1258">
                  <c:v>4.0999999999999996</c:v>
                </c:pt>
                <c:pt idx="1259">
                  <c:v>4</c:v>
                </c:pt>
                <c:pt idx="1260">
                  <c:v>4.0999999999999996</c:v>
                </c:pt>
                <c:pt idx="1261">
                  <c:v>4.0999999999999996</c:v>
                </c:pt>
                <c:pt idx="1262">
                  <c:v>4.3</c:v>
                </c:pt>
                <c:pt idx="1263">
                  <c:v>3.7</c:v>
                </c:pt>
                <c:pt idx="1264">
                  <c:v>3.9</c:v>
                </c:pt>
                <c:pt idx="1265">
                  <c:v>2.9</c:v>
                </c:pt>
                <c:pt idx="1266">
                  <c:v>4.0999999999999996</c:v>
                </c:pt>
                <c:pt idx="1267">
                  <c:v>4.4000000000000004</c:v>
                </c:pt>
                <c:pt idx="1268">
                  <c:v>4</c:v>
                </c:pt>
                <c:pt idx="1269">
                  <c:v>3.8</c:v>
                </c:pt>
                <c:pt idx="1270">
                  <c:v>2.9</c:v>
                </c:pt>
                <c:pt idx="1271">
                  <c:v>4</c:v>
                </c:pt>
                <c:pt idx="1272">
                  <c:v>3.8</c:v>
                </c:pt>
                <c:pt idx="1273">
                  <c:v>2.9</c:v>
                </c:pt>
                <c:pt idx="1274">
                  <c:v>4.4000000000000004</c:v>
                </c:pt>
                <c:pt idx="1275">
                  <c:v>4.3</c:v>
                </c:pt>
                <c:pt idx="1276">
                  <c:v>4.2</c:v>
                </c:pt>
                <c:pt idx="1277">
                  <c:v>2.9</c:v>
                </c:pt>
                <c:pt idx="1278">
                  <c:v>3.9</c:v>
                </c:pt>
                <c:pt idx="1279">
                  <c:v>4.4000000000000004</c:v>
                </c:pt>
                <c:pt idx="1280">
                  <c:v>4.2</c:v>
                </c:pt>
                <c:pt idx="1281">
                  <c:v>4</c:v>
                </c:pt>
                <c:pt idx="1282">
                  <c:v>4.3</c:v>
                </c:pt>
                <c:pt idx="1283">
                  <c:v>2.9</c:v>
                </c:pt>
                <c:pt idx="1284">
                  <c:v>2.9</c:v>
                </c:pt>
                <c:pt idx="1285">
                  <c:v>4</c:v>
                </c:pt>
                <c:pt idx="1286">
                  <c:v>4.3</c:v>
                </c:pt>
                <c:pt idx="1287">
                  <c:v>4.4000000000000004</c:v>
                </c:pt>
                <c:pt idx="1288">
                  <c:v>4.3</c:v>
                </c:pt>
                <c:pt idx="1289">
                  <c:v>4.0999999999999996</c:v>
                </c:pt>
                <c:pt idx="1290">
                  <c:v>4.2</c:v>
                </c:pt>
                <c:pt idx="1291">
                  <c:v>4</c:v>
                </c:pt>
                <c:pt idx="1292">
                  <c:v>4.2</c:v>
                </c:pt>
                <c:pt idx="1293">
                  <c:v>3.9</c:v>
                </c:pt>
                <c:pt idx="1294">
                  <c:v>3.4</c:v>
                </c:pt>
                <c:pt idx="1295">
                  <c:v>3.9</c:v>
                </c:pt>
                <c:pt idx="1296">
                  <c:v>3.8</c:v>
                </c:pt>
                <c:pt idx="1297">
                  <c:v>4.2</c:v>
                </c:pt>
                <c:pt idx="1298">
                  <c:v>3.9</c:v>
                </c:pt>
                <c:pt idx="1299">
                  <c:v>3.7</c:v>
                </c:pt>
                <c:pt idx="1300">
                  <c:v>2.9</c:v>
                </c:pt>
                <c:pt idx="1301">
                  <c:v>4</c:v>
                </c:pt>
                <c:pt idx="1302">
                  <c:v>2.9</c:v>
                </c:pt>
                <c:pt idx="1303">
                  <c:v>3.8</c:v>
                </c:pt>
                <c:pt idx="1304">
                  <c:v>4.4000000000000004</c:v>
                </c:pt>
                <c:pt idx="1305">
                  <c:v>4.3</c:v>
                </c:pt>
                <c:pt idx="1306">
                  <c:v>3.8</c:v>
                </c:pt>
                <c:pt idx="1307">
                  <c:v>3.9</c:v>
                </c:pt>
                <c:pt idx="1308">
                  <c:v>4</c:v>
                </c:pt>
                <c:pt idx="1309">
                  <c:v>3.8</c:v>
                </c:pt>
                <c:pt idx="1310">
                  <c:v>4</c:v>
                </c:pt>
                <c:pt idx="1311">
                  <c:v>4.5</c:v>
                </c:pt>
                <c:pt idx="1312">
                  <c:v>4.4000000000000004</c:v>
                </c:pt>
                <c:pt idx="1313">
                  <c:v>4.0999999999999996</c:v>
                </c:pt>
                <c:pt idx="1314">
                  <c:v>4.3</c:v>
                </c:pt>
                <c:pt idx="1315">
                  <c:v>4.5</c:v>
                </c:pt>
                <c:pt idx="1316">
                  <c:v>4.4000000000000004</c:v>
                </c:pt>
                <c:pt idx="1317">
                  <c:v>3.9</c:v>
                </c:pt>
                <c:pt idx="1318">
                  <c:v>4.3</c:v>
                </c:pt>
                <c:pt idx="1319">
                  <c:v>2.9</c:v>
                </c:pt>
                <c:pt idx="1320">
                  <c:v>3.7</c:v>
                </c:pt>
                <c:pt idx="1321">
                  <c:v>4.2</c:v>
                </c:pt>
                <c:pt idx="1322">
                  <c:v>4.4000000000000004</c:v>
                </c:pt>
                <c:pt idx="1323">
                  <c:v>4.0999999999999996</c:v>
                </c:pt>
                <c:pt idx="1324">
                  <c:v>4</c:v>
                </c:pt>
                <c:pt idx="1325">
                  <c:v>3.8</c:v>
                </c:pt>
                <c:pt idx="1326">
                  <c:v>4.0999999999999996</c:v>
                </c:pt>
                <c:pt idx="1327">
                  <c:v>3.9</c:v>
                </c:pt>
                <c:pt idx="1328">
                  <c:v>4.2</c:v>
                </c:pt>
                <c:pt idx="1329">
                  <c:v>4.0999999999999996</c:v>
                </c:pt>
                <c:pt idx="1330">
                  <c:v>2.9</c:v>
                </c:pt>
                <c:pt idx="1331">
                  <c:v>4.0999999999999996</c:v>
                </c:pt>
                <c:pt idx="1332">
                  <c:v>4.5</c:v>
                </c:pt>
                <c:pt idx="1333">
                  <c:v>2.9</c:v>
                </c:pt>
                <c:pt idx="1334">
                  <c:v>4.0999999999999996</c:v>
                </c:pt>
                <c:pt idx="1335">
                  <c:v>4</c:v>
                </c:pt>
                <c:pt idx="1336">
                  <c:v>3.9</c:v>
                </c:pt>
                <c:pt idx="1337">
                  <c:v>4</c:v>
                </c:pt>
                <c:pt idx="1338">
                  <c:v>4.4000000000000004</c:v>
                </c:pt>
                <c:pt idx="1339">
                  <c:v>4.4000000000000004</c:v>
                </c:pt>
                <c:pt idx="1340">
                  <c:v>4.5999999999999996</c:v>
                </c:pt>
                <c:pt idx="1341">
                  <c:v>4.0999999999999996</c:v>
                </c:pt>
                <c:pt idx="1342">
                  <c:v>2.9</c:v>
                </c:pt>
                <c:pt idx="1343">
                  <c:v>4.2</c:v>
                </c:pt>
                <c:pt idx="1344">
                  <c:v>4.2</c:v>
                </c:pt>
                <c:pt idx="1345">
                  <c:v>4.0999999999999996</c:v>
                </c:pt>
                <c:pt idx="1346">
                  <c:v>4.3</c:v>
                </c:pt>
                <c:pt idx="1347">
                  <c:v>4.0999999999999996</c:v>
                </c:pt>
                <c:pt idx="1348">
                  <c:v>4.0999999999999996</c:v>
                </c:pt>
                <c:pt idx="1349">
                  <c:v>3.8</c:v>
                </c:pt>
                <c:pt idx="1350">
                  <c:v>4.4000000000000004</c:v>
                </c:pt>
                <c:pt idx="1351">
                  <c:v>3.9</c:v>
                </c:pt>
                <c:pt idx="1352">
                  <c:v>4</c:v>
                </c:pt>
                <c:pt idx="1353">
                  <c:v>4.3</c:v>
                </c:pt>
                <c:pt idx="1354">
                  <c:v>4.5</c:v>
                </c:pt>
                <c:pt idx="1355">
                  <c:v>4.2</c:v>
                </c:pt>
                <c:pt idx="1356">
                  <c:v>4</c:v>
                </c:pt>
                <c:pt idx="1357">
                  <c:v>4</c:v>
                </c:pt>
                <c:pt idx="1358">
                  <c:v>3.7</c:v>
                </c:pt>
                <c:pt idx="1359">
                  <c:v>4.2</c:v>
                </c:pt>
                <c:pt idx="1360">
                  <c:v>4</c:v>
                </c:pt>
                <c:pt idx="1361">
                  <c:v>4</c:v>
                </c:pt>
                <c:pt idx="1362">
                  <c:v>3.7</c:v>
                </c:pt>
                <c:pt idx="1363">
                  <c:v>4.3</c:v>
                </c:pt>
                <c:pt idx="1364">
                  <c:v>4.2</c:v>
                </c:pt>
                <c:pt idx="1365">
                  <c:v>4</c:v>
                </c:pt>
                <c:pt idx="1366">
                  <c:v>3.9</c:v>
                </c:pt>
                <c:pt idx="1367">
                  <c:v>4.2</c:v>
                </c:pt>
                <c:pt idx="1368">
                  <c:v>3.7</c:v>
                </c:pt>
                <c:pt idx="1369">
                  <c:v>4.2</c:v>
                </c:pt>
                <c:pt idx="1370">
                  <c:v>2.9</c:v>
                </c:pt>
                <c:pt idx="1371">
                  <c:v>2.9</c:v>
                </c:pt>
                <c:pt idx="1372">
                  <c:v>3.5</c:v>
                </c:pt>
                <c:pt idx="1373">
                  <c:v>3.7</c:v>
                </c:pt>
                <c:pt idx="1374">
                  <c:v>3.9</c:v>
                </c:pt>
                <c:pt idx="1375">
                  <c:v>4.5</c:v>
                </c:pt>
                <c:pt idx="1376">
                  <c:v>4.3</c:v>
                </c:pt>
                <c:pt idx="1377">
                  <c:v>2.9</c:v>
                </c:pt>
                <c:pt idx="1378">
                  <c:v>3</c:v>
                </c:pt>
                <c:pt idx="1379">
                  <c:v>4.4000000000000004</c:v>
                </c:pt>
                <c:pt idx="1380">
                  <c:v>3.3</c:v>
                </c:pt>
                <c:pt idx="1381">
                  <c:v>4.0999999999999996</c:v>
                </c:pt>
                <c:pt idx="1382">
                  <c:v>3.9</c:v>
                </c:pt>
                <c:pt idx="1383">
                  <c:v>4.0999999999999996</c:v>
                </c:pt>
                <c:pt idx="1384">
                  <c:v>4</c:v>
                </c:pt>
                <c:pt idx="1385">
                  <c:v>4.4000000000000004</c:v>
                </c:pt>
                <c:pt idx="1386">
                  <c:v>4.2</c:v>
                </c:pt>
                <c:pt idx="1387">
                  <c:v>4.0999999999999996</c:v>
                </c:pt>
                <c:pt idx="1388">
                  <c:v>4.0999999999999996</c:v>
                </c:pt>
                <c:pt idx="1389">
                  <c:v>4.3</c:v>
                </c:pt>
                <c:pt idx="1390">
                  <c:v>4</c:v>
                </c:pt>
                <c:pt idx="1391">
                  <c:v>2.9</c:v>
                </c:pt>
                <c:pt idx="1392">
                  <c:v>2.9</c:v>
                </c:pt>
                <c:pt idx="1393">
                  <c:v>4.0999999999999996</c:v>
                </c:pt>
                <c:pt idx="1394">
                  <c:v>3.3</c:v>
                </c:pt>
                <c:pt idx="1395">
                  <c:v>4.5</c:v>
                </c:pt>
                <c:pt idx="1396">
                  <c:v>4.2</c:v>
                </c:pt>
                <c:pt idx="1397">
                  <c:v>4.3</c:v>
                </c:pt>
                <c:pt idx="1398">
                  <c:v>4.3</c:v>
                </c:pt>
                <c:pt idx="1399">
                  <c:v>4.2</c:v>
                </c:pt>
                <c:pt idx="1400">
                  <c:v>4.4000000000000004</c:v>
                </c:pt>
                <c:pt idx="1401">
                  <c:v>4.3</c:v>
                </c:pt>
                <c:pt idx="1402">
                  <c:v>4.2</c:v>
                </c:pt>
                <c:pt idx="1403">
                  <c:v>4.0999999999999996</c:v>
                </c:pt>
                <c:pt idx="1404">
                  <c:v>3.9</c:v>
                </c:pt>
                <c:pt idx="1405">
                  <c:v>3.6</c:v>
                </c:pt>
                <c:pt idx="1406">
                  <c:v>4.2</c:v>
                </c:pt>
                <c:pt idx="1407">
                  <c:v>4.4000000000000004</c:v>
                </c:pt>
                <c:pt idx="1408">
                  <c:v>4</c:v>
                </c:pt>
                <c:pt idx="1409">
                  <c:v>2.9</c:v>
                </c:pt>
                <c:pt idx="1410">
                  <c:v>4.4000000000000004</c:v>
                </c:pt>
                <c:pt idx="1411">
                  <c:v>2.9</c:v>
                </c:pt>
                <c:pt idx="1412">
                  <c:v>4.2</c:v>
                </c:pt>
                <c:pt idx="1413">
                  <c:v>4</c:v>
                </c:pt>
                <c:pt idx="1414">
                  <c:v>2.9</c:v>
                </c:pt>
                <c:pt idx="1415">
                  <c:v>2.9</c:v>
                </c:pt>
                <c:pt idx="1416">
                  <c:v>4.3</c:v>
                </c:pt>
                <c:pt idx="1417">
                  <c:v>4.5</c:v>
                </c:pt>
                <c:pt idx="1418">
                  <c:v>4.2</c:v>
                </c:pt>
                <c:pt idx="1419">
                  <c:v>3.9</c:v>
                </c:pt>
                <c:pt idx="1420">
                  <c:v>4</c:v>
                </c:pt>
                <c:pt idx="1421">
                  <c:v>4.8</c:v>
                </c:pt>
                <c:pt idx="1422">
                  <c:v>3.4</c:v>
                </c:pt>
                <c:pt idx="1423">
                  <c:v>4.0999999999999996</c:v>
                </c:pt>
                <c:pt idx="1424">
                  <c:v>3.9</c:v>
                </c:pt>
                <c:pt idx="1425">
                  <c:v>4.3</c:v>
                </c:pt>
                <c:pt idx="1426">
                  <c:v>4.2</c:v>
                </c:pt>
                <c:pt idx="1427">
                  <c:v>4</c:v>
                </c:pt>
                <c:pt idx="1428">
                  <c:v>4.4000000000000004</c:v>
                </c:pt>
                <c:pt idx="1429">
                  <c:v>4.7</c:v>
                </c:pt>
                <c:pt idx="1430">
                  <c:v>4.0999999999999996</c:v>
                </c:pt>
                <c:pt idx="1431">
                  <c:v>4.5</c:v>
                </c:pt>
                <c:pt idx="1432">
                  <c:v>4.2</c:v>
                </c:pt>
                <c:pt idx="1433">
                  <c:v>3.8</c:v>
                </c:pt>
                <c:pt idx="1434">
                  <c:v>4</c:v>
                </c:pt>
                <c:pt idx="1435">
                  <c:v>2.9</c:v>
                </c:pt>
                <c:pt idx="1436">
                  <c:v>2.9</c:v>
                </c:pt>
                <c:pt idx="1437">
                  <c:v>3.9</c:v>
                </c:pt>
                <c:pt idx="1438">
                  <c:v>4.2</c:v>
                </c:pt>
                <c:pt idx="1439">
                  <c:v>4.3</c:v>
                </c:pt>
                <c:pt idx="1440">
                  <c:v>4.4000000000000004</c:v>
                </c:pt>
                <c:pt idx="1441">
                  <c:v>4</c:v>
                </c:pt>
                <c:pt idx="1442">
                  <c:v>4.2</c:v>
                </c:pt>
                <c:pt idx="1443">
                  <c:v>4.3</c:v>
                </c:pt>
                <c:pt idx="1444">
                  <c:v>2.9</c:v>
                </c:pt>
                <c:pt idx="1445">
                  <c:v>2.9</c:v>
                </c:pt>
                <c:pt idx="1446">
                  <c:v>4.3</c:v>
                </c:pt>
                <c:pt idx="1447">
                  <c:v>2.9</c:v>
                </c:pt>
                <c:pt idx="1448">
                  <c:v>4.0999999999999996</c:v>
                </c:pt>
                <c:pt idx="1449">
                  <c:v>4.3</c:v>
                </c:pt>
                <c:pt idx="1450">
                  <c:v>4.2</c:v>
                </c:pt>
                <c:pt idx="1451">
                  <c:v>4.0999999999999996</c:v>
                </c:pt>
                <c:pt idx="1452">
                  <c:v>2.9</c:v>
                </c:pt>
                <c:pt idx="1453">
                  <c:v>4.0999999999999996</c:v>
                </c:pt>
                <c:pt idx="1454">
                  <c:v>2.9</c:v>
                </c:pt>
                <c:pt idx="1455">
                  <c:v>4.2</c:v>
                </c:pt>
                <c:pt idx="1456">
                  <c:v>4.4000000000000004</c:v>
                </c:pt>
                <c:pt idx="1457">
                  <c:v>2.9</c:v>
                </c:pt>
                <c:pt idx="1458">
                  <c:v>3.9</c:v>
                </c:pt>
                <c:pt idx="1459">
                  <c:v>4</c:v>
                </c:pt>
                <c:pt idx="1460">
                  <c:v>4</c:v>
                </c:pt>
                <c:pt idx="1461">
                  <c:v>4.0999999999999996</c:v>
                </c:pt>
                <c:pt idx="1462">
                  <c:v>4.5</c:v>
                </c:pt>
                <c:pt idx="1463">
                  <c:v>3.8</c:v>
                </c:pt>
                <c:pt idx="1464">
                  <c:v>4.3</c:v>
                </c:pt>
                <c:pt idx="1465">
                  <c:v>4</c:v>
                </c:pt>
                <c:pt idx="1466">
                  <c:v>3.8</c:v>
                </c:pt>
                <c:pt idx="1467">
                  <c:v>4</c:v>
                </c:pt>
                <c:pt idx="1468">
                  <c:v>4.5999999999999996</c:v>
                </c:pt>
                <c:pt idx="1469">
                  <c:v>3.6</c:v>
                </c:pt>
                <c:pt idx="1470">
                  <c:v>4.3</c:v>
                </c:pt>
                <c:pt idx="1471">
                  <c:v>3.7</c:v>
                </c:pt>
                <c:pt idx="1472">
                  <c:v>4.5999999999999996</c:v>
                </c:pt>
                <c:pt idx="1473">
                  <c:v>4.0999999999999996</c:v>
                </c:pt>
                <c:pt idx="1474">
                  <c:v>4.0999999999999996</c:v>
                </c:pt>
                <c:pt idx="1475">
                  <c:v>4.4000000000000004</c:v>
                </c:pt>
                <c:pt idx="1476">
                  <c:v>2.9</c:v>
                </c:pt>
                <c:pt idx="1477">
                  <c:v>3.9</c:v>
                </c:pt>
                <c:pt idx="1478">
                  <c:v>4.0999999999999996</c:v>
                </c:pt>
                <c:pt idx="1479">
                  <c:v>4.2</c:v>
                </c:pt>
                <c:pt idx="1480">
                  <c:v>4.4000000000000004</c:v>
                </c:pt>
                <c:pt idx="1481">
                  <c:v>4.2</c:v>
                </c:pt>
                <c:pt idx="1482">
                  <c:v>4</c:v>
                </c:pt>
                <c:pt idx="1483">
                  <c:v>3.8</c:v>
                </c:pt>
                <c:pt idx="1484">
                  <c:v>4</c:v>
                </c:pt>
                <c:pt idx="1485">
                  <c:v>4.2</c:v>
                </c:pt>
                <c:pt idx="1486">
                  <c:v>3.7</c:v>
                </c:pt>
                <c:pt idx="1487">
                  <c:v>4.0999999999999996</c:v>
                </c:pt>
                <c:pt idx="1488">
                  <c:v>4.0999999999999996</c:v>
                </c:pt>
                <c:pt idx="1489">
                  <c:v>4.2</c:v>
                </c:pt>
                <c:pt idx="1490">
                  <c:v>2.9</c:v>
                </c:pt>
                <c:pt idx="1491">
                  <c:v>4.2</c:v>
                </c:pt>
                <c:pt idx="1492">
                  <c:v>2.9</c:v>
                </c:pt>
                <c:pt idx="1493">
                  <c:v>4.4000000000000004</c:v>
                </c:pt>
                <c:pt idx="1494">
                  <c:v>4.3</c:v>
                </c:pt>
                <c:pt idx="1495">
                  <c:v>3.9</c:v>
                </c:pt>
                <c:pt idx="1496">
                  <c:v>4.2</c:v>
                </c:pt>
                <c:pt idx="1497">
                  <c:v>4.5</c:v>
                </c:pt>
                <c:pt idx="1498">
                  <c:v>4.5999999999999996</c:v>
                </c:pt>
                <c:pt idx="1499">
                  <c:v>4.2</c:v>
                </c:pt>
                <c:pt idx="1500">
                  <c:v>3.8</c:v>
                </c:pt>
                <c:pt idx="1501">
                  <c:v>4.2</c:v>
                </c:pt>
                <c:pt idx="1502">
                  <c:v>4.0999999999999996</c:v>
                </c:pt>
                <c:pt idx="1503">
                  <c:v>3.6</c:v>
                </c:pt>
                <c:pt idx="1504">
                  <c:v>4.3</c:v>
                </c:pt>
                <c:pt idx="1505">
                  <c:v>4.5</c:v>
                </c:pt>
                <c:pt idx="1506">
                  <c:v>2.9</c:v>
                </c:pt>
                <c:pt idx="1507">
                  <c:v>4.3</c:v>
                </c:pt>
                <c:pt idx="1508">
                  <c:v>4.3</c:v>
                </c:pt>
                <c:pt idx="1509">
                  <c:v>2.9</c:v>
                </c:pt>
                <c:pt idx="1510">
                  <c:v>3.7</c:v>
                </c:pt>
                <c:pt idx="1511">
                  <c:v>2.9</c:v>
                </c:pt>
                <c:pt idx="1512">
                  <c:v>3.7</c:v>
                </c:pt>
                <c:pt idx="1513">
                  <c:v>3.4</c:v>
                </c:pt>
                <c:pt idx="1514">
                  <c:v>2.9</c:v>
                </c:pt>
                <c:pt idx="1515">
                  <c:v>4.0999999999999996</c:v>
                </c:pt>
                <c:pt idx="1516">
                  <c:v>4.2</c:v>
                </c:pt>
                <c:pt idx="1517">
                  <c:v>3.9</c:v>
                </c:pt>
                <c:pt idx="1518">
                  <c:v>4.3</c:v>
                </c:pt>
                <c:pt idx="1519">
                  <c:v>4</c:v>
                </c:pt>
                <c:pt idx="1520">
                  <c:v>3.9</c:v>
                </c:pt>
                <c:pt idx="1521">
                  <c:v>2.9</c:v>
                </c:pt>
                <c:pt idx="1522">
                  <c:v>4.0999999999999996</c:v>
                </c:pt>
                <c:pt idx="1523">
                  <c:v>4</c:v>
                </c:pt>
                <c:pt idx="1524">
                  <c:v>4.3</c:v>
                </c:pt>
                <c:pt idx="1525">
                  <c:v>4.5</c:v>
                </c:pt>
                <c:pt idx="1526">
                  <c:v>4.2</c:v>
                </c:pt>
                <c:pt idx="1527">
                  <c:v>2.9</c:v>
                </c:pt>
                <c:pt idx="1528">
                  <c:v>2.9</c:v>
                </c:pt>
                <c:pt idx="1529">
                  <c:v>4.5</c:v>
                </c:pt>
                <c:pt idx="1530">
                  <c:v>2.9</c:v>
                </c:pt>
                <c:pt idx="1531">
                  <c:v>4.4000000000000004</c:v>
                </c:pt>
                <c:pt idx="1532">
                  <c:v>4.3</c:v>
                </c:pt>
                <c:pt idx="1533">
                  <c:v>4.4000000000000004</c:v>
                </c:pt>
                <c:pt idx="1534">
                  <c:v>4</c:v>
                </c:pt>
                <c:pt idx="1535">
                  <c:v>2.9</c:v>
                </c:pt>
                <c:pt idx="1536">
                  <c:v>2.9</c:v>
                </c:pt>
                <c:pt idx="1537">
                  <c:v>3.9</c:v>
                </c:pt>
                <c:pt idx="1538">
                  <c:v>4.3</c:v>
                </c:pt>
                <c:pt idx="1539">
                  <c:v>4.2</c:v>
                </c:pt>
                <c:pt idx="1540">
                  <c:v>2.9</c:v>
                </c:pt>
                <c:pt idx="1541">
                  <c:v>4.2</c:v>
                </c:pt>
                <c:pt idx="1542">
                  <c:v>4.4000000000000004</c:v>
                </c:pt>
                <c:pt idx="1543">
                  <c:v>4</c:v>
                </c:pt>
                <c:pt idx="1544">
                  <c:v>4.3</c:v>
                </c:pt>
                <c:pt idx="1545">
                  <c:v>2.9</c:v>
                </c:pt>
                <c:pt idx="1546">
                  <c:v>4</c:v>
                </c:pt>
                <c:pt idx="1547">
                  <c:v>4.4000000000000004</c:v>
                </c:pt>
                <c:pt idx="1548">
                  <c:v>4.2</c:v>
                </c:pt>
                <c:pt idx="1549">
                  <c:v>4.9000000000000004</c:v>
                </c:pt>
                <c:pt idx="1550">
                  <c:v>4.0999999999999996</c:v>
                </c:pt>
                <c:pt idx="1551">
                  <c:v>4.5</c:v>
                </c:pt>
                <c:pt idx="1552">
                  <c:v>4.3</c:v>
                </c:pt>
                <c:pt idx="1553">
                  <c:v>4.3</c:v>
                </c:pt>
                <c:pt idx="1554">
                  <c:v>4.2</c:v>
                </c:pt>
                <c:pt idx="1555">
                  <c:v>3.7</c:v>
                </c:pt>
                <c:pt idx="1556">
                  <c:v>3.5</c:v>
                </c:pt>
                <c:pt idx="1557">
                  <c:v>4.0999999999999996</c:v>
                </c:pt>
                <c:pt idx="1558">
                  <c:v>2.9</c:v>
                </c:pt>
                <c:pt idx="1559">
                  <c:v>4.7</c:v>
                </c:pt>
                <c:pt idx="1560">
                  <c:v>3.9</c:v>
                </c:pt>
                <c:pt idx="1561">
                  <c:v>4.7</c:v>
                </c:pt>
                <c:pt idx="1562">
                  <c:v>3.7</c:v>
                </c:pt>
                <c:pt idx="1563">
                  <c:v>2.9</c:v>
                </c:pt>
                <c:pt idx="1564">
                  <c:v>4.7</c:v>
                </c:pt>
                <c:pt idx="1565">
                  <c:v>4</c:v>
                </c:pt>
                <c:pt idx="1566">
                  <c:v>4.5</c:v>
                </c:pt>
                <c:pt idx="1567">
                  <c:v>4.4000000000000004</c:v>
                </c:pt>
                <c:pt idx="1568">
                  <c:v>4.4000000000000004</c:v>
                </c:pt>
                <c:pt idx="1569">
                  <c:v>4.2</c:v>
                </c:pt>
                <c:pt idx="1570">
                  <c:v>3.8</c:v>
                </c:pt>
                <c:pt idx="1571">
                  <c:v>4.0999999999999996</c:v>
                </c:pt>
                <c:pt idx="1572">
                  <c:v>3.9</c:v>
                </c:pt>
                <c:pt idx="1573">
                  <c:v>4.0999999999999996</c:v>
                </c:pt>
                <c:pt idx="1574">
                  <c:v>2.9</c:v>
                </c:pt>
                <c:pt idx="1575">
                  <c:v>4.4000000000000004</c:v>
                </c:pt>
                <c:pt idx="1576">
                  <c:v>4.5</c:v>
                </c:pt>
                <c:pt idx="1577">
                  <c:v>2.9</c:v>
                </c:pt>
                <c:pt idx="1578">
                  <c:v>4.5999999999999996</c:v>
                </c:pt>
                <c:pt idx="1579">
                  <c:v>2.9</c:v>
                </c:pt>
                <c:pt idx="1580">
                  <c:v>3.5</c:v>
                </c:pt>
                <c:pt idx="1581">
                  <c:v>2.9</c:v>
                </c:pt>
                <c:pt idx="1582">
                  <c:v>4.3</c:v>
                </c:pt>
                <c:pt idx="1583">
                  <c:v>4.4000000000000004</c:v>
                </c:pt>
                <c:pt idx="1584">
                  <c:v>4.0999999999999996</c:v>
                </c:pt>
                <c:pt idx="1585">
                  <c:v>3.8</c:v>
                </c:pt>
                <c:pt idx="1586">
                  <c:v>2.9</c:v>
                </c:pt>
                <c:pt idx="1587">
                  <c:v>3.2</c:v>
                </c:pt>
                <c:pt idx="1588">
                  <c:v>2.9</c:v>
                </c:pt>
                <c:pt idx="1589">
                  <c:v>4.3</c:v>
                </c:pt>
                <c:pt idx="1590">
                  <c:v>3.9</c:v>
                </c:pt>
                <c:pt idx="1591">
                  <c:v>4.2</c:v>
                </c:pt>
                <c:pt idx="1592">
                  <c:v>4.3</c:v>
                </c:pt>
                <c:pt idx="1593">
                  <c:v>4.4000000000000004</c:v>
                </c:pt>
                <c:pt idx="1594">
                  <c:v>4.7</c:v>
                </c:pt>
                <c:pt idx="1595">
                  <c:v>4.5</c:v>
                </c:pt>
                <c:pt idx="1596">
                  <c:v>3.8</c:v>
                </c:pt>
                <c:pt idx="1597">
                  <c:v>3.8</c:v>
                </c:pt>
                <c:pt idx="1598">
                  <c:v>4.2</c:v>
                </c:pt>
                <c:pt idx="1599">
                  <c:v>3.6</c:v>
                </c:pt>
                <c:pt idx="1600">
                  <c:v>4.5</c:v>
                </c:pt>
                <c:pt idx="1601">
                  <c:v>3.7</c:v>
                </c:pt>
                <c:pt idx="1602">
                  <c:v>3.7</c:v>
                </c:pt>
                <c:pt idx="1603">
                  <c:v>4</c:v>
                </c:pt>
                <c:pt idx="1604">
                  <c:v>4.4000000000000004</c:v>
                </c:pt>
                <c:pt idx="1605">
                  <c:v>4.5999999999999996</c:v>
                </c:pt>
                <c:pt idx="1606">
                  <c:v>4.3</c:v>
                </c:pt>
                <c:pt idx="1607">
                  <c:v>4.4000000000000004</c:v>
                </c:pt>
                <c:pt idx="1608">
                  <c:v>4.2</c:v>
                </c:pt>
                <c:pt idx="1609">
                  <c:v>4.2</c:v>
                </c:pt>
                <c:pt idx="1610">
                  <c:v>4.5999999999999996</c:v>
                </c:pt>
                <c:pt idx="1611">
                  <c:v>3.6</c:v>
                </c:pt>
                <c:pt idx="1612">
                  <c:v>4.5999999999999996</c:v>
                </c:pt>
                <c:pt idx="1613">
                  <c:v>5</c:v>
                </c:pt>
                <c:pt idx="1614">
                  <c:v>4.2</c:v>
                </c:pt>
                <c:pt idx="1615">
                  <c:v>3.9</c:v>
                </c:pt>
                <c:pt idx="1616">
                  <c:v>4.4000000000000004</c:v>
                </c:pt>
                <c:pt idx="1617">
                  <c:v>4.4000000000000004</c:v>
                </c:pt>
                <c:pt idx="1618">
                  <c:v>4.4000000000000004</c:v>
                </c:pt>
                <c:pt idx="1619">
                  <c:v>4.2</c:v>
                </c:pt>
                <c:pt idx="1620">
                  <c:v>4.3</c:v>
                </c:pt>
                <c:pt idx="1621">
                  <c:v>4.0999999999999996</c:v>
                </c:pt>
                <c:pt idx="1622">
                  <c:v>4</c:v>
                </c:pt>
                <c:pt idx="1623">
                  <c:v>4</c:v>
                </c:pt>
                <c:pt idx="1624">
                  <c:v>4.2</c:v>
                </c:pt>
                <c:pt idx="1625">
                  <c:v>4.3</c:v>
                </c:pt>
                <c:pt idx="1626">
                  <c:v>2.9</c:v>
                </c:pt>
                <c:pt idx="1627">
                  <c:v>4.4000000000000004</c:v>
                </c:pt>
                <c:pt idx="1628">
                  <c:v>4.4000000000000004</c:v>
                </c:pt>
                <c:pt idx="1629">
                  <c:v>4.2</c:v>
                </c:pt>
                <c:pt idx="1630">
                  <c:v>4</c:v>
                </c:pt>
                <c:pt idx="1631">
                  <c:v>4.2</c:v>
                </c:pt>
                <c:pt idx="1632">
                  <c:v>3.9</c:v>
                </c:pt>
                <c:pt idx="1633">
                  <c:v>2.9</c:v>
                </c:pt>
                <c:pt idx="1634">
                  <c:v>2.9</c:v>
                </c:pt>
                <c:pt idx="1635">
                  <c:v>4.2</c:v>
                </c:pt>
                <c:pt idx="1636">
                  <c:v>3.9</c:v>
                </c:pt>
                <c:pt idx="1637">
                  <c:v>4.5999999999999996</c:v>
                </c:pt>
                <c:pt idx="1638">
                  <c:v>4.3</c:v>
                </c:pt>
                <c:pt idx="1639">
                  <c:v>4.4000000000000004</c:v>
                </c:pt>
                <c:pt idx="1640">
                  <c:v>2.9</c:v>
                </c:pt>
                <c:pt idx="1641">
                  <c:v>4.4000000000000004</c:v>
                </c:pt>
                <c:pt idx="1642">
                  <c:v>4.2</c:v>
                </c:pt>
                <c:pt idx="1643">
                  <c:v>4.2</c:v>
                </c:pt>
                <c:pt idx="1644">
                  <c:v>4.3</c:v>
                </c:pt>
                <c:pt idx="1645">
                  <c:v>4.3</c:v>
                </c:pt>
                <c:pt idx="1646">
                  <c:v>3.9</c:v>
                </c:pt>
                <c:pt idx="1647">
                  <c:v>4</c:v>
                </c:pt>
                <c:pt idx="1648">
                  <c:v>4</c:v>
                </c:pt>
                <c:pt idx="1649">
                  <c:v>4.0999999999999996</c:v>
                </c:pt>
                <c:pt idx="1650">
                  <c:v>2.9</c:v>
                </c:pt>
                <c:pt idx="1651">
                  <c:v>4.0999999999999996</c:v>
                </c:pt>
                <c:pt idx="1652">
                  <c:v>4.3</c:v>
                </c:pt>
                <c:pt idx="1653">
                  <c:v>3.8</c:v>
                </c:pt>
                <c:pt idx="1654">
                  <c:v>4.3</c:v>
                </c:pt>
                <c:pt idx="1655">
                  <c:v>3.8</c:v>
                </c:pt>
                <c:pt idx="1656">
                  <c:v>4.0999999999999996</c:v>
                </c:pt>
                <c:pt idx="1657">
                  <c:v>2.9</c:v>
                </c:pt>
                <c:pt idx="1658">
                  <c:v>4.3</c:v>
                </c:pt>
                <c:pt idx="1659">
                  <c:v>3.7</c:v>
                </c:pt>
                <c:pt idx="1660">
                  <c:v>4.2</c:v>
                </c:pt>
                <c:pt idx="1661">
                  <c:v>4.2</c:v>
                </c:pt>
                <c:pt idx="1662">
                  <c:v>4.3</c:v>
                </c:pt>
                <c:pt idx="1663">
                  <c:v>4.3</c:v>
                </c:pt>
                <c:pt idx="1664">
                  <c:v>2.9</c:v>
                </c:pt>
                <c:pt idx="1665">
                  <c:v>4</c:v>
                </c:pt>
                <c:pt idx="1666">
                  <c:v>4</c:v>
                </c:pt>
                <c:pt idx="1667">
                  <c:v>4</c:v>
                </c:pt>
                <c:pt idx="1668">
                  <c:v>2.9</c:v>
                </c:pt>
                <c:pt idx="1669">
                  <c:v>2.9</c:v>
                </c:pt>
                <c:pt idx="1670">
                  <c:v>2.9</c:v>
                </c:pt>
                <c:pt idx="1671">
                  <c:v>2.9</c:v>
                </c:pt>
                <c:pt idx="1672">
                  <c:v>2.9</c:v>
                </c:pt>
                <c:pt idx="1673">
                  <c:v>4.5</c:v>
                </c:pt>
                <c:pt idx="1674">
                  <c:v>4.0999999999999996</c:v>
                </c:pt>
                <c:pt idx="1675">
                  <c:v>4.0999999999999996</c:v>
                </c:pt>
                <c:pt idx="1676">
                  <c:v>4.3</c:v>
                </c:pt>
                <c:pt idx="1677">
                  <c:v>4.2</c:v>
                </c:pt>
                <c:pt idx="1678">
                  <c:v>3.9</c:v>
                </c:pt>
                <c:pt idx="1679">
                  <c:v>3.9</c:v>
                </c:pt>
                <c:pt idx="1680">
                  <c:v>2.9</c:v>
                </c:pt>
                <c:pt idx="1681">
                  <c:v>3.7</c:v>
                </c:pt>
                <c:pt idx="1682">
                  <c:v>4.0999999999999996</c:v>
                </c:pt>
                <c:pt idx="1683">
                  <c:v>2.9</c:v>
                </c:pt>
                <c:pt idx="1684">
                  <c:v>4.3</c:v>
                </c:pt>
                <c:pt idx="1685">
                  <c:v>2.9</c:v>
                </c:pt>
                <c:pt idx="1686">
                  <c:v>4.4000000000000004</c:v>
                </c:pt>
                <c:pt idx="1687">
                  <c:v>4.3</c:v>
                </c:pt>
                <c:pt idx="1688">
                  <c:v>4.4000000000000004</c:v>
                </c:pt>
                <c:pt idx="1689">
                  <c:v>4.3</c:v>
                </c:pt>
                <c:pt idx="1690">
                  <c:v>3.9</c:v>
                </c:pt>
                <c:pt idx="1691">
                  <c:v>4</c:v>
                </c:pt>
                <c:pt idx="1692">
                  <c:v>4.0999999999999996</c:v>
                </c:pt>
                <c:pt idx="1693">
                  <c:v>4.3</c:v>
                </c:pt>
                <c:pt idx="1694">
                  <c:v>4.2</c:v>
                </c:pt>
                <c:pt idx="1695">
                  <c:v>3.9</c:v>
                </c:pt>
                <c:pt idx="1696">
                  <c:v>4.0999999999999996</c:v>
                </c:pt>
                <c:pt idx="1697">
                  <c:v>4.3</c:v>
                </c:pt>
                <c:pt idx="1698">
                  <c:v>4.0999999999999996</c:v>
                </c:pt>
                <c:pt idx="1699">
                  <c:v>2.9</c:v>
                </c:pt>
                <c:pt idx="1700">
                  <c:v>4.2</c:v>
                </c:pt>
                <c:pt idx="1701">
                  <c:v>4.8</c:v>
                </c:pt>
                <c:pt idx="1702">
                  <c:v>3.9</c:v>
                </c:pt>
                <c:pt idx="1703">
                  <c:v>4.4000000000000004</c:v>
                </c:pt>
                <c:pt idx="1704">
                  <c:v>4.5</c:v>
                </c:pt>
                <c:pt idx="1705">
                  <c:v>4.4000000000000004</c:v>
                </c:pt>
                <c:pt idx="1706">
                  <c:v>4.3</c:v>
                </c:pt>
                <c:pt idx="1707">
                  <c:v>2.9</c:v>
                </c:pt>
                <c:pt idx="1708">
                  <c:v>4</c:v>
                </c:pt>
                <c:pt idx="1709">
                  <c:v>4.2</c:v>
                </c:pt>
                <c:pt idx="1710">
                  <c:v>3.8</c:v>
                </c:pt>
                <c:pt idx="1711">
                  <c:v>4.4000000000000004</c:v>
                </c:pt>
                <c:pt idx="1712">
                  <c:v>4.0999999999999996</c:v>
                </c:pt>
                <c:pt idx="1713">
                  <c:v>4.7</c:v>
                </c:pt>
                <c:pt idx="1714">
                  <c:v>4.3</c:v>
                </c:pt>
                <c:pt idx="1715">
                  <c:v>4.4000000000000004</c:v>
                </c:pt>
                <c:pt idx="1716">
                  <c:v>3.9</c:v>
                </c:pt>
                <c:pt idx="1717">
                  <c:v>4.3</c:v>
                </c:pt>
                <c:pt idx="1718">
                  <c:v>4</c:v>
                </c:pt>
                <c:pt idx="1719">
                  <c:v>4.5</c:v>
                </c:pt>
                <c:pt idx="1720">
                  <c:v>3.3</c:v>
                </c:pt>
                <c:pt idx="1721">
                  <c:v>4.4000000000000004</c:v>
                </c:pt>
                <c:pt idx="1722">
                  <c:v>4.0999999999999996</c:v>
                </c:pt>
                <c:pt idx="1723">
                  <c:v>4.7</c:v>
                </c:pt>
                <c:pt idx="1724">
                  <c:v>4.4000000000000004</c:v>
                </c:pt>
                <c:pt idx="1725">
                  <c:v>4.0999999999999996</c:v>
                </c:pt>
                <c:pt idx="1726">
                  <c:v>4.4000000000000004</c:v>
                </c:pt>
                <c:pt idx="1727">
                  <c:v>4.0999999999999996</c:v>
                </c:pt>
                <c:pt idx="1728">
                  <c:v>4.4000000000000004</c:v>
                </c:pt>
                <c:pt idx="1729">
                  <c:v>2.9</c:v>
                </c:pt>
                <c:pt idx="1730">
                  <c:v>4</c:v>
                </c:pt>
                <c:pt idx="1731">
                  <c:v>4</c:v>
                </c:pt>
                <c:pt idx="1732">
                  <c:v>3.8</c:v>
                </c:pt>
                <c:pt idx="1733">
                  <c:v>3.9</c:v>
                </c:pt>
                <c:pt idx="1734">
                  <c:v>3.6</c:v>
                </c:pt>
                <c:pt idx="1735">
                  <c:v>4.3</c:v>
                </c:pt>
                <c:pt idx="1736">
                  <c:v>4.5</c:v>
                </c:pt>
                <c:pt idx="1737">
                  <c:v>4.5999999999999996</c:v>
                </c:pt>
                <c:pt idx="1738">
                  <c:v>4.5</c:v>
                </c:pt>
                <c:pt idx="1739">
                  <c:v>3.5</c:v>
                </c:pt>
                <c:pt idx="1740">
                  <c:v>4.4000000000000004</c:v>
                </c:pt>
                <c:pt idx="1741">
                  <c:v>4.3</c:v>
                </c:pt>
                <c:pt idx="1742">
                  <c:v>4.5999999999999996</c:v>
                </c:pt>
                <c:pt idx="1743">
                  <c:v>2.9</c:v>
                </c:pt>
                <c:pt idx="1744">
                  <c:v>4.4000000000000004</c:v>
                </c:pt>
                <c:pt idx="1745">
                  <c:v>4.5</c:v>
                </c:pt>
                <c:pt idx="1746">
                  <c:v>4.3</c:v>
                </c:pt>
                <c:pt idx="1747">
                  <c:v>4</c:v>
                </c:pt>
                <c:pt idx="1748">
                  <c:v>2.9</c:v>
                </c:pt>
                <c:pt idx="1749">
                  <c:v>4.2</c:v>
                </c:pt>
                <c:pt idx="1750">
                  <c:v>4.4000000000000004</c:v>
                </c:pt>
                <c:pt idx="1751">
                  <c:v>4.3</c:v>
                </c:pt>
                <c:pt idx="1752">
                  <c:v>4.0999999999999996</c:v>
                </c:pt>
                <c:pt idx="1753">
                  <c:v>2.9</c:v>
                </c:pt>
                <c:pt idx="1754">
                  <c:v>4.3</c:v>
                </c:pt>
                <c:pt idx="1755">
                  <c:v>4.0999999999999996</c:v>
                </c:pt>
                <c:pt idx="1756">
                  <c:v>4.5</c:v>
                </c:pt>
                <c:pt idx="1757">
                  <c:v>4.3</c:v>
                </c:pt>
                <c:pt idx="1758">
                  <c:v>4.3</c:v>
                </c:pt>
                <c:pt idx="1759">
                  <c:v>4.2</c:v>
                </c:pt>
                <c:pt idx="1760">
                  <c:v>3.9</c:v>
                </c:pt>
                <c:pt idx="1761">
                  <c:v>4.3</c:v>
                </c:pt>
                <c:pt idx="1762">
                  <c:v>4.2</c:v>
                </c:pt>
                <c:pt idx="1763">
                  <c:v>3.5</c:v>
                </c:pt>
                <c:pt idx="1764">
                  <c:v>2.9</c:v>
                </c:pt>
                <c:pt idx="1765">
                  <c:v>4.2</c:v>
                </c:pt>
                <c:pt idx="1766">
                  <c:v>3.3</c:v>
                </c:pt>
                <c:pt idx="1767">
                  <c:v>3.9</c:v>
                </c:pt>
                <c:pt idx="1768">
                  <c:v>4.3</c:v>
                </c:pt>
                <c:pt idx="1769">
                  <c:v>4.0999999999999996</c:v>
                </c:pt>
                <c:pt idx="1770">
                  <c:v>2.9</c:v>
                </c:pt>
                <c:pt idx="1771">
                  <c:v>4</c:v>
                </c:pt>
                <c:pt idx="1772">
                  <c:v>4.4000000000000004</c:v>
                </c:pt>
                <c:pt idx="1773">
                  <c:v>4.3</c:v>
                </c:pt>
                <c:pt idx="1774">
                  <c:v>4.4000000000000004</c:v>
                </c:pt>
                <c:pt idx="1775">
                  <c:v>4.5</c:v>
                </c:pt>
                <c:pt idx="1776">
                  <c:v>4.0999999999999996</c:v>
                </c:pt>
                <c:pt idx="1777">
                  <c:v>4.5</c:v>
                </c:pt>
                <c:pt idx="1778">
                  <c:v>4.5999999999999996</c:v>
                </c:pt>
                <c:pt idx="1779">
                  <c:v>4.5</c:v>
                </c:pt>
                <c:pt idx="1780">
                  <c:v>4.0999999999999996</c:v>
                </c:pt>
                <c:pt idx="1781">
                  <c:v>3.8</c:v>
                </c:pt>
                <c:pt idx="1782">
                  <c:v>4.3</c:v>
                </c:pt>
                <c:pt idx="1783">
                  <c:v>3.8</c:v>
                </c:pt>
                <c:pt idx="1784">
                  <c:v>4.2</c:v>
                </c:pt>
                <c:pt idx="1785">
                  <c:v>4.3</c:v>
                </c:pt>
                <c:pt idx="1786">
                  <c:v>4.2</c:v>
                </c:pt>
                <c:pt idx="1787">
                  <c:v>4.3</c:v>
                </c:pt>
                <c:pt idx="1788">
                  <c:v>4.3</c:v>
                </c:pt>
                <c:pt idx="1789">
                  <c:v>2.9</c:v>
                </c:pt>
                <c:pt idx="1790">
                  <c:v>3.8</c:v>
                </c:pt>
                <c:pt idx="1791">
                  <c:v>4</c:v>
                </c:pt>
                <c:pt idx="1792">
                  <c:v>2.9</c:v>
                </c:pt>
                <c:pt idx="1793">
                  <c:v>4.2</c:v>
                </c:pt>
                <c:pt idx="1794">
                  <c:v>4.3</c:v>
                </c:pt>
                <c:pt idx="1795">
                  <c:v>4</c:v>
                </c:pt>
                <c:pt idx="1796">
                  <c:v>4</c:v>
                </c:pt>
                <c:pt idx="1797">
                  <c:v>4.2</c:v>
                </c:pt>
                <c:pt idx="1798">
                  <c:v>4.8</c:v>
                </c:pt>
                <c:pt idx="1799">
                  <c:v>2.9</c:v>
                </c:pt>
                <c:pt idx="1800">
                  <c:v>4.0999999999999996</c:v>
                </c:pt>
                <c:pt idx="1801">
                  <c:v>4.0999999999999996</c:v>
                </c:pt>
                <c:pt idx="1802">
                  <c:v>3.3</c:v>
                </c:pt>
                <c:pt idx="1803">
                  <c:v>4</c:v>
                </c:pt>
                <c:pt idx="1804">
                  <c:v>2.9</c:v>
                </c:pt>
                <c:pt idx="1805">
                  <c:v>4.4000000000000004</c:v>
                </c:pt>
                <c:pt idx="1806">
                  <c:v>4.2</c:v>
                </c:pt>
                <c:pt idx="1807">
                  <c:v>4.3</c:v>
                </c:pt>
                <c:pt idx="1808">
                  <c:v>4.2</c:v>
                </c:pt>
                <c:pt idx="1809">
                  <c:v>4.0999999999999996</c:v>
                </c:pt>
                <c:pt idx="1810">
                  <c:v>2.9</c:v>
                </c:pt>
                <c:pt idx="1811">
                  <c:v>3.7</c:v>
                </c:pt>
                <c:pt idx="1812">
                  <c:v>4.2</c:v>
                </c:pt>
                <c:pt idx="1813">
                  <c:v>4.0999999999999996</c:v>
                </c:pt>
                <c:pt idx="1814">
                  <c:v>3.8</c:v>
                </c:pt>
                <c:pt idx="1815">
                  <c:v>3.9</c:v>
                </c:pt>
                <c:pt idx="1816">
                  <c:v>4.0999999999999996</c:v>
                </c:pt>
                <c:pt idx="1817">
                  <c:v>4.3</c:v>
                </c:pt>
                <c:pt idx="1818">
                  <c:v>4.0999999999999996</c:v>
                </c:pt>
                <c:pt idx="1819">
                  <c:v>2.9</c:v>
                </c:pt>
                <c:pt idx="1820">
                  <c:v>4</c:v>
                </c:pt>
                <c:pt idx="1821">
                  <c:v>4.4000000000000004</c:v>
                </c:pt>
                <c:pt idx="1822">
                  <c:v>4.3</c:v>
                </c:pt>
                <c:pt idx="1823">
                  <c:v>4.2</c:v>
                </c:pt>
                <c:pt idx="1824">
                  <c:v>3.8</c:v>
                </c:pt>
                <c:pt idx="1825">
                  <c:v>4.5</c:v>
                </c:pt>
                <c:pt idx="1826">
                  <c:v>4.3</c:v>
                </c:pt>
                <c:pt idx="1827">
                  <c:v>3.8</c:v>
                </c:pt>
                <c:pt idx="1828">
                  <c:v>4.2</c:v>
                </c:pt>
                <c:pt idx="1829">
                  <c:v>4.5999999999999996</c:v>
                </c:pt>
                <c:pt idx="1830">
                  <c:v>3.9</c:v>
                </c:pt>
                <c:pt idx="1831">
                  <c:v>2.9</c:v>
                </c:pt>
                <c:pt idx="1832">
                  <c:v>4.2</c:v>
                </c:pt>
                <c:pt idx="1833">
                  <c:v>4</c:v>
                </c:pt>
                <c:pt idx="1834">
                  <c:v>4.5</c:v>
                </c:pt>
                <c:pt idx="1835">
                  <c:v>4.2</c:v>
                </c:pt>
                <c:pt idx="1836">
                  <c:v>4</c:v>
                </c:pt>
                <c:pt idx="1837">
                  <c:v>3.9</c:v>
                </c:pt>
                <c:pt idx="1838">
                  <c:v>2.9</c:v>
                </c:pt>
                <c:pt idx="1839">
                  <c:v>4.0999999999999996</c:v>
                </c:pt>
                <c:pt idx="1840">
                  <c:v>3.2</c:v>
                </c:pt>
                <c:pt idx="1841">
                  <c:v>4.0999999999999996</c:v>
                </c:pt>
                <c:pt idx="1842">
                  <c:v>3.4</c:v>
                </c:pt>
                <c:pt idx="1843">
                  <c:v>4.3</c:v>
                </c:pt>
                <c:pt idx="1844">
                  <c:v>4.3</c:v>
                </c:pt>
                <c:pt idx="1845">
                  <c:v>4.4000000000000004</c:v>
                </c:pt>
                <c:pt idx="1846">
                  <c:v>4.3</c:v>
                </c:pt>
                <c:pt idx="1847">
                  <c:v>4.7</c:v>
                </c:pt>
                <c:pt idx="1848">
                  <c:v>3.9</c:v>
                </c:pt>
                <c:pt idx="1849">
                  <c:v>4.4000000000000004</c:v>
                </c:pt>
                <c:pt idx="1850">
                  <c:v>4</c:v>
                </c:pt>
                <c:pt idx="1851">
                  <c:v>4</c:v>
                </c:pt>
                <c:pt idx="1852">
                  <c:v>2.9</c:v>
                </c:pt>
                <c:pt idx="1853">
                  <c:v>4.4000000000000004</c:v>
                </c:pt>
                <c:pt idx="1854">
                  <c:v>4.7</c:v>
                </c:pt>
                <c:pt idx="1855">
                  <c:v>4.7</c:v>
                </c:pt>
                <c:pt idx="1856">
                  <c:v>4.7</c:v>
                </c:pt>
                <c:pt idx="1857">
                  <c:v>4.5</c:v>
                </c:pt>
                <c:pt idx="1858">
                  <c:v>2.9</c:v>
                </c:pt>
                <c:pt idx="1859">
                  <c:v>2.9</c:v>
                </c:pt>
                <c:pt idx="1860">
                  <c:v>4.0999999999999996</c:v>
                </c:pt>
                <c:pt idx="1861">
                  <c:v>2.9</c:v>
                </c:pt>
                <c:pt idx="1862">
                  <c:v>3.9</c:v>
                </c:pt>
                <c:pt idx="1863">
                  <c:v>4</c:v>
                </c:pt>
                <c:pt idx="1864">
                  <c:v>2.9</c:v>
                </c:pt>
                <c:pt idx="1865">
                  <c:v>4.3</c:v>
                </c:pt>
                <c:pt idx="1866">
                  <c:v>4.3</c:v>
                </c:pt>
                <c:pt idx="1867">
                  <c:v>4.2</c:v>
                </c:pt>
                <c:pt idx="1868">
                  <c:v>4.2</c:v>
                </c:pt>
                <c:pt idx="1869">
                  <c:v>4.3</c:v>
                </c:pt>
                <c:pt idx="1870">
                  <c:v>3.6</c:v>
                </c:pt>
                <c:pt idx="1871">
                  <c:v>3.2</c:v>
                </c:pt>
                <c:pt idx="1872">
                  <c:v>4.0999999999999996</c:v>
                </c:pt>
                <c:pt idx="1873">
                  <c:v>4.0999999999999996</c:v>
                </c:pt>
                <c:pt idx="1874">
                  <c:v>4.2</c:v>
                </c:pt>
                <c:pt idx="1875">
                  <c:v>2.9</c:v>
                </c:pt>
                <c:pt idx="1876">
                  <c:v>4.2</c:v>
                </c:pt>
                <c:pt idx="1877">
                  <c:v>3.6</c:v>
                </c:pt>
                <c:pt idx="1878">
                  <c:v>2.9</c:v>
                </c:pt>
                <c:pt idx="1879">
                  <c:v>4.3</c:v>
                </c:pt>
                <c:pt idx="1880">
                  <c:v>3.9</c:v>
                </c:pt>
                <c:pt idx="1881">
                  <c:v>2.9</c:v>
                </c:pt>
                <c:pt idx="1882">
                  <c:v>4.2</c:v>
                </c:pt>
                <c:pt idx="1883">
                  <c:v>2.9</c:v>
                </c:pt>
                <c:pt idx="1884">
                  <c:v>4</c:v>
                </c:pt>
                <c:pt idx="1885">
                  <c:v>3.9</c:v>
                </c:pt>
                <c:pt idx="1886">
                  <c:v>4.3</c:v>
                </c:pt>
                <c:pt idx="1887">
                  <c:v>4.3</c:v>
                </c:pt>
                <c:pt idx="1888">
                  <c:v>4.5</c:v>
                </c:pt>
                <c:pt idx="1889">
                  <c:v>4</c:v>
                </c:pt>
                <c:pt idx="1890">
                  <c:v>2.9</c:v>
                </c:pt>
                <c:pt idx="1891">
                  <c:v>3.9</c:v>
                </c:pt>
                <c:pt idx="1892">
                  <c:v>4.0999999999999996</c:v>
                </c:pt>
                <c:pt idx="1893">
                  <c:v>3.8</c:v>
                </c:pt>
                <c:pt idx="1894">
                  <c:v>4.2</c:v>
                </c:pt>
                <c:pt idx="1895">
                  <c:v>4.2</c:v>
                </c:pt>
                <c:pt idx="1896">
                  <c:v>4.4000000000000004</c:v>
                </c:pt>
                <c:pt idx="1897">
                  <c:v>2.9</c:v>
                </c:pt>
                <c:pt idx="1898">
                  <c:v>3.9</c:v>
                </c:pt>
                <c:pt idx="1899">
                  <c:v>4.0999999999999996</c:v>
                </c:pt>
                <c:pt idx="1900">
                  <c:v>2.9</c:v>
                </c:pt>
                <c:pt idx="1901">
                  <c:v>4.2</c:v>
                </c:pt>
                <c:pt idx="1902">
                  <c:v>4.5</c:v>
                </c:pt>
                <c:pt idx="1903">
                  <c:v>4.2</c:v>
                </c:pt>
                <c:pt idx="1904">
                  <c:v>3.7</c:v>
                </c:pt>
                <c:pt idx="1905">
                  <c:v>4.3</c:v>
                </c:pt>
                <c:pt idx="1906">
                  <c:v>4</c:v>
                </c:pt>
                <c:pt idx="1907">
                  <c:v>3.9</c:v>
                </c:pt>
                <c:pt idx="1908">
                  <c:v>4</c:v>
                </c:pt>
                <c:pt idx="1909">
                  <c:v>4.4000000000000004</c:v>
                </c:pt>
                <c:pt idx="1910">
                  <c:v>4</c:v>
                </c:pt>
                <c:pt idx="1911">
                  <c:v>4.0999999999999996</c:v>
                </c:pt>
                <c:pt idx="1912">
                  <c:v>4.4000000000000004</c:v>
                </c:pt>
                <c:pt idx="1913">
                  <c:v>2.9</c:v>
                </c:pt>
                <c:pt idx="1914">
                  <c:v>4</c:v>
                </c:pt>
                <c:pt idx="1915">
                  <c:v>4.3</c:v>
                </c:pt>
                <c:pt idx="1916">
                  <c:v>4.4000000000000004</c:v>
                </c:pt>
                <c:pt idx="1917">
                  <c:v>4</c:v>
                </c:pt>
                <c:pt idx="1918">
                  <c:v>3.9</c:v>
                </c:pt>
                <c:pt idx="1919">
                  <c:v>4.2</c:v>
                </c:pt>
                <c:pt idx="1920">
                  <c:v>4</c:v>
                </c:pt>
                <c:pt idx="1921">
                  <c:v>4.3</c:v>
                </c:pt>
                <c:pt idx="1922">
                  <c:v>4.0999999999999996</c:v>
                </c:pt>
                <c:pt idx="1923">
                  <c:v>4.0999999999999996</c:v>
                </c:pt>
                <c:pt idx="1924">
                  <c:v>4.0999999999999996</c:v>
                </c:pt>
                <c:pt idx="1925">
                  <c:v>2.9</c:v>
                </c:pt>
                <c:pt idx="1926">
                  <c:v>4.3</c:v>
                </c:pt>
                <c:pt idx="1927">
                  <c:v>4.3</c:v>
                </c:pt>
                <c:pt idx="1928">
                  <c:v>4.3</c:v>
                </c:pt>
                <c:pt idx="1929">
                  <c:v>3.8</c:v>
                </c:pt>
                <c:pt idx="1930">
                  <c:v>4.3</c:v>
                </c:pt>
                <c:pt idx="1931">
                  <c:v>4.0999999999999996</c:v>
                </c:pt>
                <c:pt idx="1932">
                  <c:v>3.2</c:v>
                </c:pt>
                <c:pt idx="1933">
                  <c:v>4.0999999999999996</c:v>
                </c:pt>
                <c:pt idx="1934">
                  <c:v>4.2</c:v>
                </c:pt>
                <c:pt idx="1935">
                  <c:v>4.0999999999999996</c:v>
                </c:pt>
                <c:pt idx="1936">
                  <c:v>4</c:v>
                </c:pt>
                <c:pt idx="1937">
                  <c:v>2.9</c:v>
                </c:pt>
                <c:pt idx="1938">
                  <c:v>4.0999999999999996</c:v>
                </c:pt>
                <c:pt idx="1939">
                  <c:v>2.9</c:v>
                </c:pt>
                <c:pt idx="1940">
                  <c:v>2.9</c:v>
                </c:pt>
                <c:pt idx="1941">
                  <c:v>4.2</c:v>
                </c:pt>
                <c:pt idx="1942">
                  <c:v>4.4000000000000004</c:v>
                </c:pt>
                <c:pt idx="1943">
                  <c:v>4.2</c:v>
                </c:pt>
                <c:pt idx="1944">
                  <c:v>4.4000000000000004</c:v>
                </c:pt>
                <c:pt idx="1945">
                  <c:v>3.8</c:v>
                </c:pt>
                <c:pt idx="1946">
                  <c:v>4.4000000000000004</c:v>
                </c:pt>
                <c:pt idx="1947">
                  <c:v>4.2</c:v>
                </c:pt>
                <c:pt idx="1948">
                  <c:v>4.2</c:v>
                </c:pt>
                <c:pt idx="1949">
                  <c:v>4.3</c:v>
                </c:pt>
                <c:pt idx="1950">
                  <c:v>2.6</c:v>
                </c:pt>
                <c:pt idx="1951">
                  <c:v>4.0999999999999996</c:v>
                </c:pt>
                <c:pt idx="1952">
                  <c:v>4.2</c:v>
                </c:pt>
                <c:pt idx="1953">
                  <c:v>4.2</c:v>
                </c:pt>
                <c:pt idx="1954">
                  <c:v>4.5999999999999996</c:v>
                </c:pt>
                <c:pt idx="1955">
                  <c:v>4.3</c:v>
                </c:pt>
                <c:pt idx="1956">
                  <c:v>3.9</c:v>
                </c:pt>
                <c:pt idx="1957">
                  <c:v>4.0999999999999996</c:v>
                </c:pt>
                <c:pt idx="1958">
                  <c:v>4</c:v>
                </c:pt>
                <c:pt idx="1959">
                  <c:v>4.3</c:v>
                </c:pt>
                <c:pt idx="1960">
                  <c:v>3.7</c:v>
                </c:pt>
                <c:pt idx="1961">
                  <c:v>4.0999999999999996</c:v>
                </c:pt>
                <c:pt idx="1962">
                  <c:v>4.3</c:v>
                </c:pt>
                <c:pt idx="1963">
                  <c:v>3.6</c:v>
                </c:pt>
                <c:pt idx="1964">
                  <c:v>4.4000000000000004</c:v>
                </c:pt>
                <c:pt idx="1965">
                  <c:v>4.5</c:v>
                </c:pt>
                <c:pt idx="1966">
                  <c:v>4</c:v>
                </c:pt>
                <c:pt idx="1967">
                  <c:v>3.7</c:v>
                </c:pt>
                <c:pt idx="1968">
                  <c:v>4.5</c:v>
                </c:pt>
                <c:pt idx="1969">
                  <c:v>3.8</c:v>
                </c:pt>
                <c:pt idx="1970">
                  <c:v>2.9</c:v>
                </c:pt>
                <c:pt idx="1971">
                  <c:v>4.2</c:v>
                </c:pt>
                <c:pt idx="1972">
                  <c:v>4.2</c:v>
                </c:pt>
                <c:pt idx="1973">
                  <c:v>2.9</c:v>
                </c:pt>
                <c:pt idx="1974">
                  <c:v>3.9</c:v>
                </c:pt>
                <c:pt idx="1975">
                  <c:v>4.5</c:v>
                </c:pt>
                <c:pt idx="1976">
                  <c:v>3.9</c:v>
                </c:pt>
                <c:pt idx="1977">
                  <c:v>4.0999999999999996</c:v>
                </c:pt>
                <c:pt idx="1978">
                  <c:v>4.2</c:v>
                </c:pt>
                <c:pt idx="1979">
                  <c:v>4.2</c:v>
                </c:pt>
                <c:pt idx="1980">
                  <c:v>4.0999999999999996</c:v>
                </c:pt>
                <c:pt idx="1981">
                  <c:v>4.0999999999999996</c:v>
                </c:pt>
                <c:pt idx="1982">
                  <c:v>4.5</c:v>
                </c:pt>
                <c:pt idx="1983">
                  <c:v>4.3</c:v>
                </c:pt>
                <c:pt idx="1984">
                  <c:v>4</c:v>
                </c:pt>
                <c:pt idx="1985">
                  <c:v>4</c:v>
                </c:pt>
                <c:pt idx="1986">
                  <c:v>3.9</c:v>
                </c:pt>
                <c:pt idx="1987">
                  <c:v>4.0999999999999996</c:v>
                </c:pt>
                <c:pt idx="1988">
                  <c:v>4.0999999999999996</c:v>
                </c:pt>
                <c:pt idx="1989">
                  <c:v>4.3</c:v>
                </c:pt>
                <c:pt idx="1990">
                  <c:v>4</c:v>
                </c:pt>
                <c:pt idx="1991">
                  <c:v>4.5</c:v>
                </c:pt>
                <c:pt idx="1992">
                  <c:v>4.2</c:v>
                </c:pt>
                <c:pt idx="1993">
                  <c:v>2.9</c:v>
                </c:pt>
                <c:pt idx="1994">
                  <c:v>4</c:v>
                </c:pt>
                <c:pt idx="1995">
                  <c:v>4.3</c:v>
                </c:pt>
                <c:pt idx="1996">
                  <c:v>4</c:v>
                </c:pt>
                <c:pt idx="1997">
                  <c:v>4</c:v>
                </c:pt>
                <c:pt idx="1998">
                  <c:v>4</c:v>
                </c:pt>
                <c:pt idx="1999">
                  <c:v>2.9</c:v>
                </c:pt>
                <c:pt idx="2000">
                  <c:v>4</c:v>
                </c:pt>
                <c:pt idx="2001">
                  <c:v>4.4000000000000004</c:v>
                </c:pt>
                <c:pt idx="2002">
                  <c:v>4.0999999999999996</c:v>
                </c:pt>
                <c:pt idx="2003">
                  <c:v>4.0999999999999996</c:v>
                </c:pt>
                <c:pt idx="2004">
                  <c:v>2.9</c:v>
                </c:pt>
                <c:pt idx="2005">
                  <c:v>3.8</c:v>
                </c:pt>
                <c:pt idx="2006">
                  <c:v>4.4000000000000004</c:v>
                </c:pt>
                <c:pt idx="2007">
                  <c:v>4.5</c:v>
                </c:pt>
                <c:pt idx="2008">
                  <c:v>4.0999999999999996</c:v>
                </c:pt>
                <c:pt idx="2009">
                  <c:v>4.3</c:v>
                </c:pt>
                <c:pt idx="2010">
                  <c:v>4.4000000000000004</c:v>
                </c:pt>
                <c:pt idx="2011">
                  <c:v>2.9</c:v>
                </c:pt>
                <c:pt idx="2012">
                  <c:v>4.3</c:v>
                </c:pt>
                <c:pt idx="2013">
                  <c:v>2.9</c:v>
                </c:pt>
                <c:pt idx="2014">
                  <c:v>2.9</c:v>
                </c:pt>
                <c:pt idx="2015">
                  <c:v>4.4000000000000004</c:v>
                </c:pt>
                <c:pt idx="2016">
                  <c:v>4.3</c:v>
                </c:pt>
                <c:pt idx="2017">
                  <c:v>4.0999999999999996</c:v>
                </c:pt>
                <c:pt idx="2018">
                  <c:v>4.2</c:v>
                </c:pt>
                <c:pt idx="2019">
                  <c:v>4.2</c:v>
                </c:pt>
                <c:pt idx="2020">
                  <c:v>2.9</c:v>
                </c:pt>
                <c:pt idx="2021">
                  <c:v>2.9</c:v>
                </c:pt>
                <c:pt idx="2022">
                  <c:v>4.7</c:v>
                </c:pt>
                <c:pt idx="2023">
                  <c:v>4.3</c:v>
                </c:pt>
                <c:pt idx="2024">
                  <c:v>4.4000000000000004</c:v>
                </c:pt>
                <c:pt idx="2025">
                  <c:v>4.5</c:v>
                </c:pt>
                <c:pt idx="2026">
                  <c:v>4.2</c:v>
                </c:pt>
                <c:pt idx="2027">
                  <c:v>4.2</c:v>
                </c:pt>
                <c:pt idx="2028">
                  <c:v>4.0999999999999996</c:v>
                </c:pt>
                <c:pt idx="2029">
                  <c:v>2.9</c:v>
                </c:pt>
                <c:pt idx="2030">
                  <c:v>3.6</c:v>
                </c:pt>
                <c:pt idx="2031">
                  <c:v>3.7</c:v>
                </c:pt>
                <c:pt idx="2032">
                  <c:v>4.0999999999999996</c:v>
                </c:pt>
                <c:pt idx="2033">
                  <c:v>4.8</c:v>
                </c:pt>
                <c:pt idx="2034">
                  <c:v>4.5</c:v>
                </c:pt>
                <c:pt idx="2035">
                  <c:v>4.9000000000000004</c:v>
                </c:pt>
                <c:pt idx="2036">
                  <c:v>4.3</c:v>
                </c:pt>
                <c:pt idx="2037">
                  <c:v>4.4000000000000004</c:v>
                </c:pt>
                <c:pt idx="2038">
                  <c:v>4.7</c:v>
                </c:pt>
                <c:pt idx="2039">
                  <c:v>4.3</c:v>
                </c:pt>
                <c:pt idx="2040">
                  <c:v>4.3</c:v>
                </c:pt>
                <c:pt idx="2041">
                  <c:v>4.4000000000000004</c:v>
                </c:pt>
                <c:pt idx="2042">
                  <c:v>4.0999999999999996</c:v>
                </c:pt>
                <c:pt idx="2043">
                  <c:v>4.0999999999999996</c:v>
                </c:pt>
                <c:pt idx="2044">
                  <c:v>4.2</c:v>
                </c:pt>
                <c:pt idx="2045">
                  <c:v>4.3</c:v>
                </c:pt>
                <c:pt idx="2046">
                  <c:v>4.5</c:v>
                </c:pt>
                <c:pt idx="2047">
                  <c:v>3.9</c:v>
                </c:pt>
                <c:pt idx="2048">
                  <c:v>4.4000000000000004</c:v>
                </c:pt>
                <c:pt idx="2049">
                  <c:v>2.9</c:v>
                </c:pt>
                <c:pt idx="2050">
                  <c:v>3.9</c:v>
                </c:pt>
                <c:pt idx="2051">
                  <c:v>3.8</c:v>
                </c:pt>
                <c:pt idx="2052">
                  <c:v>4.0999999999999996</c:v>
                </c:pt>
                <c:pt idx="2053">
                  <c:v>4.4000000000000004</c:v>
                </c:pt>
                <c:pt idx="2054">
                  <c:v>4</c:v>
                </c:pt>
                <c:pt idx="2055">
                  <c:v>4.3</c:v>
                </c:pt>
                <c:pt idx="2056">
                  <c:v>4.3</c:v>
                </c:pt>
                <c:pt idx="2057">
                  <c:v>4.7</c:v>
                </c:pt>
                <c:pt idx="2058">
                  <c:v>4.3</c:v>
                </c:pt>
                <c:pt idx="2059">
                  <c:v>2.9</c:v>
                </c:pt>
                <c:pt idx="2060">
                  <c:v>3.9</c:v>
                </c:pt>
                <c:pt idx="2061">
                  <c:v>4.5999999999999996</c:v>
                </c:pt>
                <c:pt idx="2062">
                  <c:v>3.7</c:v>
                </c:pt>
                <c:pt idx="2063">
                  <c:v>4.4000000000000004</c:v>
                </c:pt>
                <c:pt idx="2064">
                  <c:v>4.2</c:v>
                </c:pt>
                <c:pt idx="2065">
                  <c:v>4.5</c:v>
                </c:pt>
                <c:pt idx="2066">
                  <c:v>4</c:v>
                </c:pt>
                <c:pt idx="2067">
                  <c:v>4.5</c:v>
                </c:pt>
                <c:pt idx="2068">
                  <c:v>2.9</c:v>
                </c:pt>
                <c:pt idx="2069">
                  <c:v>4.2</c:v>
                </c:pt>
                <c:pt idx="2070">
                  <c:v>4.3</c:v>
                </c:pt>
                <c:pt idx="2071">
                  <c:v>3.3</c:v>
                </c:pt>
                <c:pt idx="2072">
                  <c:v>4.3</c:v>
                </c:pt>
                <c:pt idx="2073">
                  <c:v>4.0999999999999996</c:v>
                </c:pt>
                <c:pt idx="2074">
                  <c:v>4.3</c:v>
                </c:pt>
                <c:pt idx="2075">
                  <c:v>4.3</c:v>
                </c:pt>
                <c:pt idx="2076">
                  <c:v>4.0999999999999996</c:v>
                </c:pt>
                <c:pt idx="2077">
                  <c:v>2.9</c:v>
                </c:pt>
                <c:pt idx="2078">
                  <c:v>4.4000000000000004</c:v>
                </c:pt>
                <c:pt idx="2079">
                  <c:v>4.4000000000000004</c:v>
                </c:pt>
                <c:pt idx="2080">
                  <c:v>4</c:v>
                </c:pt>
                <c:pt idx="2081">
                  <c:v>4.5</c:v>
                </c:pt>
                <c:pt idx="2082">
                  <c:v>4.5999999999999996</c:v>
                </c:pt>
                <c:pt idx="2083">
                  <c:v>4.4000000000000004</c:v>
                </c:pt>
                <c:pt idx="2084">
                  <c:v>4.2</c:v>
                </c:pt>
                <c:pt idx="2085">
                  <c:v>2.9</c:v>
                </c:pt>
                <c:pt idx="2086">
                  <c:v>4.2</c:v>
                </c:pt>
                <c:pt idx="2087">
                  <c:v>4.3</c:v>
                </c:pt>
                <c:pt idx="2088">
                  <c:v>4.5</c:v>
                </c:pt>
                <c:pt idx="2089">
                  <c:v>4.2</c:v>
                </c:pt>
                <c:pt idx="2090">
                  <c:v>4.2</c:v>
                </c:pt>
                <c:pt idx="2091">
                  <c:v>2.9</c:v>
                </c:pt>
                <c:pt idx="2092">
                  <c:v>4</c:v>
                </c:pt>
                <c:pt idx="2093">
                  <c:v>3.7</c:v>
                </c:pt>
                <c:pt idx="2094">
                  <c:v>3.9</c:v>
                </c:pt>
                <c:pt idx="2095">
                  <c:v>4.4000000000000004</c:v>
                </c:pt>
                <c:pt idx="2096">
                  <c:v>2.9</c:v>
                </c:pt>
                <c:pt idx="2097">
                  <c:v>3.8</c:v>
                </c:pt>
                <c:pt idx="2098">
                  <c:v>3.9</c:v>
                </c:pt>
                <c:pt idx="2099">
                  <c:v>3.8</c:v>
                </c:pt>
                <c:pt idx="2100">
                  <c:v>3.8</c:v>
                </c:pt>
                <c:pt idx="2101">
                  <c:v>4.3</c:v>
                </c:pt>
                <c:pt idx="2102">
                  <c:v>4.5</c:v>
                </c:pt>
                <c:pt idx="2103">
                  <c:v>3.7</c:v>
                </c:pt>
                <c:pt idx="2104">
                  <c:v>4</c:v>
                </c:pt>
                <c:pt idx="2105">
                  <c:v>4.0999999999999996</c:v>
                </c:pt>
                <c:pt idx="2106">
                  <c:v>4.2</c:v>
                </c:pt>
                <c:pt idx="2107">
                  <c:v>4.3</c:v>
                </c:pt>
                <c:pt idx="2108">
                  <c:v>4.3</c:v>
                </c:pt>
                <c:pt idx="2109">
                  <c:v>4.0999999999999996</c:v>
                </c:pt>
                <c:pt idx="2110">
                  <c:v>2.9</c:v>
                </c:pt>
                <c:pt idx="2111">
                  <c:v>4</c:v>
                </c:pt>
                <c:pt idx="2112">
                  <c:v>4.0999999999999996</c:v>
                </c:pt>
                <c:pt idx="2113">
                  <c:v>4.3</c:v>
                </c:pt>
                <c:pt idx="2114">
                  <c:v>4.3</c:v>
                </c:pt>
                <c:pt idx="2115">
                  <c:v>4.5999999999999996</c:v>
                </c:pt>
                <c:pt idx="2116">
                  <c:v>4.2</c:v>
                </c:pt>
                <c:pt idx="2117">
                  <c:v>4.3</c:v>
                </c:pt>
                <c:pt idx="2118">
                  <c:v>3.3</c:v>
                </c:pt>
                <c:pt idx="2119">
                  <c:v>4.5</c:v>
                </c:pt>
                <c:pt idx="2120">
                  <c:v>4.4000000000000004</c:v>
                </c:pt>
                <c:pt idx="2121">
                  <c:v>2.9</c:v>
                </c:pt>
                <c:pt idx="2122">
                  <c:v>4.3</c:v>
                </c:pt>
                <c:pt idx="2123">
                  <c:v>4.2</c:v>
                </c:pt>
                <c:pt idx="2124">
                  <c:v>2.9</c:v>
                </c:pt>
                <c:pt idx="2125">
                  <c:v>4.2</c:v>
                </c:pt>
                <c:pt idx="2126">
                  <c:v>4.2</c:v>
                </c:pt>
                <c:pt idx="2127">
                  <c:v>4</c:v>
                </c:pt>
                <c:pt idx="2128">
                  <c:v>4.7</c:v>
                </c:pt>
                <c:pt idx="2129">
                  <c:v>4.3</c:v>
                </c:pt>
                <c:pt idx="2130">
                  <c:v>3.5</c:v>
                </c:pt>
                <c:pt idx="2131">
                  <c:v>4.3</c:v>
                </c:pt>
                <c:pt idx="2132">
                  <c:v>3.9</c:v>
                </c:pt>
                <c:pt idx="2133">
                  <c:v>4</c:v>
                </c:pt>
                <c:pt idx="2134">
                  <c:v>2.9</c:v>
                </c:pt>
                <c:pt idx="2135">
                  <c:v>4</c:v>
                </c:pt>
                <c:pt idx="2136">
                  <c:v>4.3</c:v>
                </c:pt>
                <c:pt idx="2137">
                  <c:v>4.0999999999999996</c:v>
                </c:pt>
                <c:pt idx="2138">
                  <c:v>2.9</c:v>
                </c:pt>
                <c:pt idx="2139">
                  <c:v>3.5</c:v>
                </c:pt>
                <c:pt idx="2140">
                  <c:v>4.2</c:v>
                </c:pt>
                <c:pt idx="2141">
                  <c:v>2.7</c:v>
                </c:pt>
                <c:pt idx="2142">
                  <c:v>2.9</c:v>
                </c:pt>
                <c:pt idx="2143">
                  <c:v>4.3</c:v>
                </c:pt>
                <c:pt idx="2144">
                  <c:v>4.0999999999999996</c:v>
                </c:pt>
                <c:pt idx="2145">
                  <c:v>4.2</c:v>
                </c:pt>
                <c:pt idx="2146">
                  <c:v>3.5</c:v>
                </c:pt>
                <c:pt idx="2147">
                  <c:v>4</c:v>
                </c:pt>
                <c:pt idx="2148">
                  <c:v>4.5</c:v>
                </c:pt>
                <c:pt idx="2149">
                  <c:v>4.2</c:v>
                </c:pt>
                <c:pt idx="2150">
                  <c:v>4.3</c:v>
                </c:pt>
                <c:pt idx="2151">
                  <c:v>4.3</c:v>
                </c:pt>
                <c:pt idx="2152">
                  <c:v>4.8</c:v>
                </c:pt>
                <c:pt idx="2153">
                  <c:v>2.9</c:v>
                </c:pt>
                <c:pt idx="2154">
                  <c:v>4.3</c:v>
                </c:pt>
                <c:pt idx="2155">
                  <c:v>2.9</c:v>
                </c:pt>
                <c:pt idx="2156">
                  <c:v>4.3</c:v>
                </c:pt>
                <c:pt idx="2157">
                  <c:v>4.8</c:v>
                </c:pt>
                <c:pt idx="2158">
                  <c:v>4.3</c:v>
                </c:pt>
                <c:pt idx="2159">
                  <c:v>4.0999999999999996</c:v>
                </c:pt>
                <c:pt idx="2160">
                  <c:v>4.4000000000000004</c:v>
                </c:pt>
                <c:pt idx="2161">
                  <c:v>4.4000000000000004</c:v>
                </c:pt>
                <c:pt idx="2162">
                  <c:v>4.4000000000000004</c:v>
                </c:pt>
                <c:pt idx="2163">
                  <c:v>4.4000000000000004</c:v>
                </c:pt>
                <c:pt idx="2164">
                  <c:v>4.0999999999999996</c:v>
                </c:pt>
                <c:pt idx="2165">
                  <c:v>3.7</c:v>
                </c:pt>
                <c:pt idx="2166">
                  <c:v>4.5</c:v>
                </c:pt>
                <c:pt idx="2167">
                  <c:v>4.3</c:v>
                </c:pt>
                <c:pt idx="2168">
                  <c:v>4.3</c:v>
                </c:pt>
                <c:pt idx="2169">
                  <c:v>4.3</c:v>
                </c:pt>
                <c:pt idx="2170">
                  <c:v>3.9</c:v>
                </c:pt>
                <c:pt idx="2171">
                  <c:v>3.6</c:v>
                </c:pt>
                <c:pt idx="2172">
                  <c:v>4.5</c:v>
                </c:pt>
                <c:pt idx="2173">
                  <c:v>2.9</c:v>
                </c:pt>
                <c:pt idx="2174">
                  <c:v>2.9</c:v>
                </c:pt>
                <c:pt idx="2175">
                  <c:v>2.9</c:v>
                </c:pt>
                <c:pt idx="2176">
                  <c:v>3.5</c:v>
                </c:pt>
                <c:pt idx="2177">
                  <c:v>4.5999999999999996</c:v>
                </c:pt>
                <c:pt idx="2178">
                  <c:v>4.2</c:v>
                </c:pt>
                <c:pt idx="2179">
                  <c:v>4.0999999999999996</c:v>
                </c:pt>
                <c:pt idx="2180">
                  <c:v>2.9</c:v>
                </c:pt>
                <c:pt idx="2181">
                  <c:v>3.8</c:v>
                </c:pt>
                <c:pt idx="2182">
                  <c:v>3.6</c:v>
                </c:pt>
                <c:pt idx="2183">
                  <c:v>4.0999999999999996</c:v>
                </c:pt>
                <c:pt idx="2184">
                  <c:v>4.3</c:v>
                </c:pt>
                <c:pt idx="2185">
                  <c:v>4.3</c:v>
                </c:pt>
                <c:pt idx="2186">
                  <c:v>3.8</c:v>
                </c:pt>
                <c:pt idx="2187">
                  <c:v>3.7</c:v>
                </c:pt>
                <c:pt idx="2188">
                  <c:v>4</c:v>
                </c:pt>
                <c:pt idx="2189">
                  <c:v>4.5</c:v>
                </c:pt>
                <c:pt idx="2190">
                  <c:v>4.8</c:v>
                </c:pt>
                <c:pt idx="2191">
                  <c:v>3.2</c:v>
                </c:pt>
                <c:pt idx="2192">
                  <c:v>4.3</c:v>
                </c:pt>
                <c:pt idx="2193">
                  <c:v>4.0999999999999996</c:v>
                </c:pt>
                <c:pt idx="2194">
                  <c:v>4.0999999999999996</c:v>
                </c:pt>
                <c:pt idx="2195">
                  <c:v>4.3</c:v>
                </c:pt>
                <c:pt idx="2196">
                  <c:v>4</c:v>
                </c:pt>
                <c:pt idx="2197">
                  <c:v>4.4000000000000004</c:v>
                </c:pt>
                <c:pt idx="2198">
                  <c:v>4.2</c:v>
                </c:pt>
                <c:pt idx="2199">
                  <c:v>3.5</c:v>
                </c:pt>
                <c:pt idx="2200">
                  <c:v>4.0999999999999996</c:v>
                </c:pt>
                <c:pt idx="2201">
                  <c:v>4.3</c:v>
                </c:pt>
                <c:pt idx="2202">
                  <c:v>4.2</c:v>
                </c:pt>
                <c:pt idx="2203">
                  <c:v>4.3</c:v>
                </c:pt>
                <c:pt idx="2204">
                  <c:v>2.9</c:v>
                </c:pt>
                <c:pt idx="2205">
                  <c:v>4.5</c:v>
                </c:pt>
                <c:pt idx="2206">
                  <c:v>3.5</c:v>
                </c:pt>
                <c:pt idx="2207">
                  <c:v>2.9</c:v>
                </c:pt>
                <c:pt idx="2208">
                  <c:v>4.4000000000000004</c:v>
                </c:pt>
                <c:pt idx="2209">
                  <c:v>4</c:v>
                </c:pt>
                <c:pt idx="2210">
                  <c:v>4.3</c:v>
                </c:pt>
                <c:pt idx="2211">
                  <c:v>4.3</c:v>
                </c:pt>
                <c:pt idx="2212">
                  <c:v>4.4000000000000004</c:v>
                </c:pt>
                <c:pt idx="2213">
                  <c:v>2.9</c:v>
                </c:pt>
                <c:pt idx="2214">
                  <c:v>4.2</c:v>
                </c:pt>
                <c:pt idx="2215">
                  <c:v>4.3</c:v>
                </c:pt>
                <c:pt idx="2216">
                  <c:v>2.9</c:v>
                </c:pt>
                <c:pt idx="2217">
                  <c:v>4</c:v>
                </c:pt>
                <c:pt idx="2218">
                  <c:v>4.3</c:v>
                </c:pt>
                <c:pt idx="2219">
                  <c:v>4</c:v>
                </c:pt>
                <c:pt idx="2220">
                  <c:v>4.0999999999999996</c:v>
                </c:pt>
                <c:pt idx="2221">
                  <c:v>2.9</c:v>
                </c:pt>
                <c:pt idx="2222">
                  <c:v>4.2</c:v>
                </c:pt>
                <c:pt idx="2223">
                  <c:v>2.9</c:v>
                </c:pt>
                <c:pt idx="2224">
                  <c:v>3.5</c:v>
                </c:pt>
                <c:pt idx="2225">
                  <c:v>4.4000000000000004</c:v>
                </c:pt>
                <c:pt idx="2226">
                  <c:v>4.5</c:v>
                </c:pt>
                <c:pt idx="2227">
                  <c:v>4.3</c:v>
                </c:pt>
                <c:pt idx="2228">
                  <c:v>4.3</c:v>
                </c:pt>
                <c:pt idx="2229">
                  <c:v>4</c:v>
                </c:pt>
                <c:pt idx="2230">
                  <c:v>4.2</c:v>
                </c:pt>
                <c:pt idx="2231">
                  <c:v>4.3</c:v>
                </c:pt>
                <c:pt idx="2232">
                  <c:v>4.2</c:v>
                </c:pt>
                <c:pt idx="2233">
                  <c:v>4.2</c:v>
                </c:pt>
                <c:pt idx="2234">
                  <c:v>4.0999999999999996</c:v>
                </c:pt>
                <c:pt idx="2235">
                  <c:v>4</c:v>
                </c:pt>
                <c:pt idx="2236">
                  <c:v>4.3</c:v>
                </c:pt>
                <c:pt idx="2237">
                  <c:v>3.9</c:v>
                </c:pt>
                <c:pt idx="2238">
                  <c:v>2.9</c:v>
                </c:pt>
                <c:pt idx="2239">
                  <c:v>4.3</c:v>
                </c:pt>
                <c:pt idx="2240">
                  <c:v>4.5</c:v>
                </c:pt>
                <c:pt idx="2241">
                  <c:v>3.6</c:v>
                </c:pt>
                <c:pt idx="2242">
                  <c:v>2.9</c:v>
                </c:pt>
                <c:pt idx="2243">
                  <c:v>4.3</c:v>
                </c:pt>
                <c:pt idx="2244">
                  <c:v>4.5999999999999996</c:v>
                </c:pt>
                <c:pt idx="2245">
                  <c:v>3.9</c:v>
                </c:pt>
                <c:pt idx="2246">
                  <c:v>3.5</c:v>
                </c:pt>
                <c:pt idx="2247">
                  <c:v>4.0999999999999996</c:v>
                </c:pt>
                <c:pt idx="2248">
                  <c:v>4.0999999999999996</c:v>
                </c:pt>
                <c:pt idx="2249">
                  <c:v>4.2</c:v>
                </c:pt>
                <c:pt idx="2250">
                  <c:v>3</c:v>
                </c:pt>
                <c:pt idx="2251">
                  <c:v>4.2</c:v>
                </c:pt>
                <c:pt idx="2252">
                  <c:v>4.4000000000000004</c:v>
                </c:pt>
                <c:pt idx="2253">
                  <c:v>4.3</c:v>
                </c:pt>
                <c:pt idx="2254">
                  <c:v>4.2</c:v>
                </c:pt>
                <c:pt idx="2255">
                  <c:v>4.0999999999999996</c:v>
                </c:pt>
                <c:pt idx="2256">
                  <c:v>4</c:v>
                </c:pt>
                <c:pt idx="2257">
                  <c:v>4.5</c:v>
                </c:pt>
                <c:pt idx="2258">
                  <c:v>4.3</c:v>
                </c:pt>
                <c:pt idx="2259">
                  <c:v>2.9</c:v>
                </c:pt>
                <c:pt idx="2260">
                  <c:v>4.4000000000000004</c:v>
                </c:pt>
                <c:pt idx="2261">
                  <c:v>4.3</c:v>
                </c:pt>
                <c:pt idx="2262">
                  <c:v>4.3</c:v>
                </c:pt>
                <c:pt idx="2263">
                  <c:v>4.4000000000000004</c:v>
                </c:pt>
                <c:pt idx="2264">
                  <c:v>4.0999999999999996</c:v>
                </c:pt>
                <c:pt idx="2265">
                  <c:v>4.2</c:v>
                </c:pt>
                <c:pt idx="2266">
                  <c:v>3.8</c:v>
                </c:pt>
                <c:pt idx="2267">
                  <c:v>4.2</c:v>
                </c:pt>
                <c:pt idx="2268">
                  <c:v>2.9</c:v>
                </c:pt>
                <c:pt idx="2269">
                  <c:v>4.3</c:v>
                </c:pt>
                <c:pt idx="2270">
                  <c:v>3.9</c:v>
                </c:pt>
                <c:pt idx="2271">
                  <c:v>3.7</c:v>
                </c:pt>
                <c:pt idx="2272">
                  <c:v>4.2</c:v>
                </c:pt>
                <c:pt idx="2273">
                  <c:v>4.5999999999999996</c:v>
                </c:pt>
                <c:pt idx="2274">
                  <c:v>4.3</c:v>
                </c:pt>
                <c:pt idx="2275">
                  <c:v>3.9</c:v>
                </c:pt>
                <c:pt idx="2276">
                  <c:v>3.9</c:v>
                </c:pt>
                <c:pt idx="2277">
                  <c:v>2.9</c:v>
                </c:pt>
                <c:pt idx="2278">
                  <c:v>3.5</c:v>
                </c:pt>
                <c:pt idx="2279">
                  <c:v>4.2</c:v>
                </c:pt>
                <c:pt idx="2280">
                  <c:v>2.9</c:v>
                </c:pt>
                <c:pt idx="2281">
                  <c:v>2.9</c:v>
                </c:pt>
                <c:pt idx="2282">
                  <c:v>4.0999999999999996</c:v>
                </c:pt>
                <c:pt idx="2283">
                  <c:v>4.0999999999999996</c:v>
                </c:pt>
                <c:pt idx="2284">
                  <c:v>4</c:v>
                </c:pt>
                <c:pt idx="2285">
                  <c:v>4</c:v>
                </c:pt>
                <c:pt idx="2286">
                  <c:v>2.9</c:v>
                </c:pt>
                <c:pt idx="2287">
                  <c:v>4.2</c:v>
                </c:pt>
                <c:pt idx="2288">
                  <c:v>2.9</c:v>
                </c:pt>
                <c:pt idx="2289">
                  <c:v>4.4000000000000004</c:v>
                </c:pt>
                <c:pt idx="2290">
                  <c:v>4.4000000000000004</c:v>
                </c:pt>
                <c:pt idx="2291">
                  <c:v>4.2</c:v>
                </c:pt>
                <c:pt idx="2292">
                  <c:v>4.0999999999999996</c:v>
                </c:pt>
                <c:pt idx="2293">
                  <c:v>4.0999999999999996</c:v>
                </c:pt>
                <c:pt idx="2294">
                  <c:v>4.4000000000000004</c:v>
                </c:pt>
                <c:pt idx="2295">
                  <c:v>4</c:v>
                </c:pt>
                <c:pt idx="2296">
                  <c:v>4.2</c:v>
                </c:pt>
                <c:pt idx="2297">
                  <c:v>3.7</c:v>
                </c:pt>
                <c:pt idx="2298">
                  <c:v>3.8</c:v>
                </c:pt>
                <c:pt idx="2299">
                  <c:v>3.8</c:v>
                </c:pt>
                <c:pt idx="2300">
                  <c:v>3.7</c:v>
                </c:pt>
                <c:pt idx="2301">
                  <c:v>4.0999999999999996</c:v>
                </c:pt>
                <c:pt idx="2302">
                  <c:v>3.9</c:v>
                </c:pt>
                <c:pt idx="2303">
                  <c:v>4.0999999999999996</c:v>
                </c:pt>
                <c:pt idx="2304">
                  <c:v>4.5</c:v>
                </c:pt>
                <c:pt idx="2305">
                  <c:v>4.0999999999999996</c:v>
                </c:pt>
                <c:pt idx="2306">
                  <c:v>3.6</c:v>
                </c:pt>
                <c:pt idx="2307">
                  <c:v>3.8</c:v>
                </c:pt>
                <c:pt idx="2308">
                  <c:v>3.9</c:v>
                </c:pt>
                <c:pt idx="2309">
                  <c:v>3.4</c:v>
                </c:pt>
                <c:pt idx="2310">
                  <c:v>3.5</c:v>
                </c:pt>
                <c:pt idx="2311">
                  <c:v>4.2</c:v>
                </c:pt>
                <c:pt idx="2312">
                  <c:v>4.5999999999999996</c:v>
                </c:pt>
                <c:pt idx="2313">
                  <c:v>4.2</c:v>
                </c:pt>
                <c:pt idx="2314">
                  <c:v>2.9</c:v>
                </c:pt>
                <c:pt idx="2315">
                  <c:v>4.3</c:v>
                </c:pt>
                <c:pt idx="2316">
                  <c:v>3.8</c:v>
                </c:pt>
                <c:pt idx="2317">
                  <c:v>4.2</c:v>
                </c:pt>
                <c:pt idx="2318">
                  <c:v>2.9</c:v>
                </c:pt>
                <c:pt idx="2319">
                  <c:v>4.0999999999999996</c:v>
                </c:pt>
                <c:pt idx="2320">
                  <c:v>2.9</c:v>
                </c:pt>
                <c:pt idx="2321">
                  <c:v>3.9</c:v>
                </c:pt>
                <c:pt idx="2322">
                  <c:v>4.2</c:v>
                </c:pt>
                <c:pt idx="2323">
                  <c:v>3.5</c:v>
                </c:pt>
                <c:pt idx="2324">
                  <c:v>3.9</c:v>
                </c:pt>
                <c:pt idx="2325">
                  <c:v>4.2</c:v>
                </c:pt>
                <c:pt idx="2326">
                  <c:v>3.8</c:v>
                </c:pt>
                <c:pt idx="2327">
                  <c:v>4.2</c:v>
                </c:pt>
                <c:pt idx="2328">
                  <c:v>4.5</c:v>
                </c:pt>
                <c:pt idx="2329">
                  <c:v>4.0999999999999996</c:v>
                </c:pt>
                <c:pt idx="2330">
                  <c:v>4</c:v>
                </c:pt>
                <c:pt idx="2331">
                  <c:v>3.9</c:v>
                </c:pt>
                <c:pt idx="2332">
                  <c:v>4.2</c:v>
                </c:pt>
                <c:pt idx="2333">
                  <c:v>3.7</c:v>
                </c:pt>
                <c:pt idx="2334">
                  <c:v>4.2</c:v>
                </c:pt>
                <c:pt idx="2335">
                  <c:v>4.3</c:v>
                </c:pt>
                <c:pt idx="2336">
                  <c:v>4.5999999999999996</c:v>
                </c:pt>
                <c:pt idx="2337">
                  <c:v>2.9</c:v>
                </c:pt>
                <c:pt idx="2338">
                  <c:v>4.5</c:v>
                </c:pt>
                <c:pt idx="2339">
                  <c:v>2.9</c:v>
                </c:pt>
                <c:pt idx="2340">
                  <c:v>4.0999999999999996</c:v>
                </c:pt>
                <c:pt idx="2341">
                  <c:v>3.9</c:v>
                </c:pt>
                <c:pt idx="2342">
                  <c:v>4.3</c:v>
                </c:pt>
                <c:pt idx="2343">
                  <c:v>4.0999999999999996</c:v>
                </c:pt>
                <c:pt idx="2344">
                  <c:v>4.2</c:v>
                </c:pt>
                <c:pt idx="2345">
                  <c:v>4.4000000000000004</c:v>
                </c:pt>
                <c:pt idx="2346">
                  <c:v>4.3</c:v>
                </c:pt>
                <c:pt idx="2347">
                  <c:v>4</c:v>
                </c:pt>
                <c:pt idx="2348">
                  <c:v>2.9</c:v>
                </c:pt>
                <c:pt idx="2349">
                  <c:v>3.8</c:v>
                </c:pt>
                <c:pt idx="2350">
                  <c:v>4.4000000000000004</c:v>
                </c:pt>
                <c:pt idx="2351">
                  <c:v>2.8</c:v>
                </c:pt>
                <c:pt idx="2352">
                  <c:v>2.9</c:v>
                </c:pt>
                <c:pt idx="2353">
                  <c:v>3.6</c:v>
                </c:pt>
                <c:pt idx="2354">
                  <c:v>4.5</c:v>
                </c:pt>
                <c:pt idx="2355">
                  <c:v>4.3</c:v>
                </c:pt>
                <c:pt idx="2356">
                  <c:v>4.0999999999999996</c:v>
                </c:pt>
                <c:pt idx="2357">
                  <c:v>4.2</c:v>
                </c:pt>
                <c:pt idx="2358">
                  <c:v>4.3</c:v>
                </c:pt>
                <c:pt idx="2359">
                  <c:v>4.5999999999999996</c:v>
                </c:pt>
                <c:pt idx="2360">
                  <c:v>2.9</c:v>
                </c:pt>
                <c:pt idx="2361">
                  <c:v>4.0999999999999996</c:v>
                </c:pt>
                <c:pt idx="2362">
                  <c:v>2.9</c:v>
                </c:pt>
                <c:pt idx="2363">
                  <c:v>3.8</c:v>
                </c:pt>
                <c:pt idx="2364">
                  <c:v>2.9</c:v>
                </c:pt>
                <c:pt idx="2365">
                  <c:v>3.9</c:v>
                </c:pt>
                <c:pt idx="2366">
                  <c:v>3.5</c:v>
                </c:pt>
                <c:pt idx="2367">
                  <c:v>4.0999999999999996</c:v>
                </c:pt>
                <c:pt idx="2368">
                  <c:v>4.2</c:v>
                </c:pt>
                <c:pt idx="2369">
                  <c:v>4.0999999999999996</c:v>
                </c:pt>
                <c:pt idx="2370">
                  <c:v>4.3</c:v>
                </c:pt>
                <c:pt idx="2371">
                  <c:v>2.9</c:v>
                </c:pt>
                <c:pt idx="2372">
                  <c:v>2.9</c:v>
                </c:pt>
                <c:pt idx="2373">
                  <c:v>4.2</c:v>
                </c:pt>
                <c:pt idx="2374">
                  <c:v>4.0999999999999996</c:v>
                </c:pt>
                <c:pt idx="2375">
                  <c:v>3.5</c:v>
                </c:pt>
                <c:pt idx="2376">
                  <c:v>3.8</c:v>
                </c:pt>
                <c:pt idx="2377">
                  <c:v>4.0999999999999996</c:v>
                </c:pt>
                <c:pt idx="2378">
                  <c:v>4.4000000000000004</c:v>
                </c:pt>
                <c:pt idx="2379">
                  <c:v>2.9</c:v>
                </c:pt>
                <c:pt idx="2380">
                  <c:v>4.0999999999999996</c:v>
                </c:pt>
                <c:pt idx="2381">
                  <c:v>4.4000000000000004</c:v>
                </c:pt>
                <c:pt idx="2382">
                  <c:v>2.9</c:v>
                </c:pt>
                <c:pt idx="2383">
                  <c:v>3.3</c:v>
                </c:pt>
                <c:pt idx="2384">
                  <c:v>3.9</c:v>
                </c:pt>
                <c:pt idx="2385">
                  <c:v>4.3</c:v>
                </c:pt>
                <c:pt idx="2386">
                  <c:v>3.8</c:v>
                </c:pt>
                <c:pt idx="2387">
                  <c:v>4.3</c:v>
                </c:pt>
                <c:pt idx="2388">
                  <c:v>2.9</c:v>
                </c:pt>
                <c:pt idx="2389">
                  <c:v>3.2</c:v>
                </c:pt>
                <c:pt idx="2390">
                  <c:v>4.0999999999999996</c:v>
                </c:pt>
                <c:pt idx="2391">
                  <c:v>4.3</c:v>
                </c:pt>
                <c:pt idx="2392">
                  <c:v>4.5999999999999996</c:v>
                </c:pt>
                <c:pt idx="2393">
                  <c:v>4.4000000000000004</c:v>
                </c:pt>
                <c:pt idx="2394">
                  <c:v>4.3</c:v>
                </c:pt>
                <c:pt idx="2395">
                  <c:v>3.7</c:v>
                </c:pt>
                <c:pt idx="2396">
                  <c:v>4.2</c:v>
                </c:pt>
                <c:pt idx="2397">
                  <c:v>4.5</c:v>
                </c:pt>
                <c:pt idx="2398">
                  <c:v>4.2</c:v>
                </c:pt>
                <c:pt idx="2399">
                  <c:v>3.9</c:v>
                </c:pt>
                <c:pt idx="2400">
                  <c:v>4</c:v>
                </c:pt>
                <c:pt idx="2401">
                  <c:v>4.0999999999999996</c:v>
                </c:pt>
                <c:pt idx="2402">
                  <c:v>2.9</c:v>
                </c:pt>
                <c:pt idx="2403">
                  <c:v>3.7</c:v>
                </c:pt>
                <c:pt idx="2404">
                  <c:v>2.9</c:v>
                </c:pt>
                <c:pt idx="2405">
                  <c:v>3.9</c:v>
                </c:pt>
                <c:pt idx="2406">
                  <c:v>4.5999999999999996</c:v>
                </c:pt>
                <c:pt idx="2407">
                  <c:v>4.3</c:v>
                </c:pt>
                <c:pt idx="2408">
                  <c:v>4.2</c:v>
                </c:pt>
                <c:pt idx="2409">
                  <c:v>4.2</c:v>
                </c:pt>
                <c:pt idx="2410">
                  <c:v>4.4000000000000004</c:v>
                </c:pt>
                <c:pt idx="2411">
                  <c:v>2.9</c:v>
                </c:pt>
                <c:pt idx="2412">
                  <c:v>4.0999999999999996</c:v>
                </c:pt>
                <c:pt idx="2413">
                  <c:v>4.2</c:v>
                </c:pt>
                <c:pt idx="2414">
                  <c:v>4.2</c:v>
                </c:pt>
                <c:pt idx="2415">
                  <c:v>4.2</c:v>
                </c:pt>
                <c:pt idx="2416">
                  <c:v>3.8</c:v>
                </c:pt>
                <c:pt idx="2417">
                  <c:v>4</c:v>
                </c:pt>
                <c:pt idx="2418">
                  <c:v>4.0999999999999996</c:v>
                </c:pt>
                <c:pt idx="2419">
                  <c:v>4</c:v>
                </c:pt>
                <c:pt idx="2420">
                  <c:v>4.2</c:v>
                </c:pt>
                <c:pt idx="2421">
                  <c:v>3.8</c:v>
                </c:pt>
                <c:pt idx="2422">
                  <c:v>2.9</c:v>
                </c:pt>
                <c:pt idx="2423">
                  <c:v>3.8</c:v>
                </c:pt>
                <c:pt idx="2424">
                  <c:v>4.4000000000000004</c:v>
                </c:pt>
                <c:pt idx="2425">
                  <c:v>2.9</c:v>
                </c:pt>
                <c:pt idx="2426">
                  <c:v>4.0999999999999996</c:v>
                </c:pt>
                <c:pt idx="2427">
                  <c:v>4.5999999999999996</c:v>
                </c:pt>
                <c:pt idx="2428">
                  <c:v>3.6</c:v>
                </c:pt>
                <c:pt idx="2429">
                  <c:v>3.9</c:v>
                </c:pt>
                <c:pt idx="2430">
                  <c:v>4.4000000000000004</c:v>
                </c:pt>
                <c:pt idx="2431">
                  <c:v>4.2</c:v>
                </c:pt>
                <c:pt idx="2432">
                  <c:v>3.9</c:v>
                </c:pt>
                <c:pt idx="2433">
                  <c:v>2.9</c:v>
                </c:pt>
                <c:pt idx="2434">
                  <c:v>4.2</c:v>
                </c:pt>
                <c:pt idx="2435">
                  <c:v>4.3</c:v>
                </c:pt>
                <c:pt idx="2436">
                  <c:v>4</c:v>
                </c:pt>
                <c:pt idx="2437">
                  <c:v>4</c:v>
                </c:pt>
                <c:pt idx="2438">
                  <c:v>3.8</c:v>
                </c:pt>
                <c:pt idx="2439">
                  <c:v>2.8</c:v>
                </c:pt>
                <c:pt idx="2440">
                  <c:v>2.9</c:v>
                </c:pt>
                <c:pt idx="2441">
                  <c:v>3.9</c:v>
                </c:pt>
                <c:pt idx="2442">
                  <c:v>4.0999999999999996</c:v>
                </c:pt>
                <c:pt idx="2443">
                  <c:v>3.9</c:v>
                </c:pt>
                <c:pt idx="2444">
                  <c:v>3.9</c:v>
                </c:pt>
                <c:pt idx="2445">
                  <c:v>2.9</c:v>
                </c:pt>
                <c:pt idx="2446">
                  <c:v>2.9</c:v>
                </c:pt>
                <c:pt idx="2447">
                  <c:v>3.7</c:v>
                </c:pt>
                <c:pt idx="2448">
                  <c:v>4.0999999999999996</c:v>
                </c:pt>
                <c:pt idx="2449">
                  <c:v>2.9</c:v>
                </c:pt>
                <c:pt idx="2450">
                  <c:v>4.5999999999999996</c:v>
                </c:pt>
                <c:pt idx="2451">
                  <c:v>2.9</c:v>
                </c:pt>
                <c:pt idx="2452">
                  <c:v>4</c:v>
                </c:pt>
                <c:pt idx="2453">
                  <c:v>3.7</c:v>
                </c:pt>
                <c:pt idx="2454">
                  <c:v>3.8</c:v>
                </c:pt>
                <c:pt idx="2455">
                  <c:v>2.9</c:v>
                </c:pt>
                <c:pt idx="2456">
                  <c:v>3.9</c:v>
                </c:pt>
                <c:pt idx="2457">
                  <c:v>3.9</c:v>
                </c:pt>
                <c:pt idx="2458">
                  <c:v>4.5</c:v>
                </c:pt>
                <c:pt idx="2459">
                  <c:v>4.2</c:v>
                </c:pt>
                <c:pt idx="2460">
                  <c:v>4.3</c:v>
                </c:pt>
                <c:pt idx="2461">
                  <c:v>4</c:v>
                </c:pt>
                <c:pt idx="2462">
                  <c:v>3.8</c:v>
                </c:pt>
                <c:pt idx="2463">
                  <c:v>4.0999999999999996</c:v>
                </c:pt>
                <c:pt idx="2464">
                  <c:v>3.9</c:v>
                </c:pt>
                <c:pt idx="2465">
                  <c:v>4.4000000000000004</c:v>
                </c:pt>
                <c:pt idx="2466">
                  <c:v>4</c:v>
                </c:pt>
                <c:pt idx="2467">
                  <c:v>2.9</c:v>
                </c:pt>
                <c:pt idx="2468">
                  <c:v>3.6</c:v>
                </c:pt>
                <c:pt idx="2469">
                  <c:v>4.2</c:v>
                </c:pt>
                <c:pt idx="2470">
                  <c:v>2.9</c:v>
                </c:pt>
                <c:pt idx="2471">
                  <c:v>3.8</c:v>
                </c:pt>
                <c:pt idx="2472">
                  <c:v>4.0999999999999996</c:v>
                </c:pt>
                <c:pt idx="2473">
                  <c:v>3.4</c:v>
                </c:pt>
                <c:pt idx="2474">
                  <c:v>4.4000000000000004</c:v>
                </c:pt>
                <c:pt idx="2475">
                  <c:v>4.5</c:v>
                </c:pt>
                <c:pt idx="2476">
                  <c:v>4.5</c:v>
                </c:pt>
                <c:pt idx="2477">
                  <c:v>4.2</c:v>
                </c:pt>
                <c:pt idx="2478">
                  <c:v>4.3</c:v>
                </c:pt>
                <c:pt idx="2479">
                  <c:v>4.2</c:v>
                </c:pt>
                <c:pt idx="2480">
                  <c:v>4.3</c:v>
                </c:pt>
                <c:pt idx="2481">
                  <c:v>4.5999999999999996</c:v>
                </c:pt>
                <c:pt idx="2482">
                  <c:v>4</c:v>
                </c:pt>
                <c:pt idx="2483">
                  <c:v>3.7</c:v>
                </c:pt>
                <c:pt idx="2484">
                  <c:v>4.3</c:v>
                </c:pt>
                <c:pt idx="2485">
                  <c:v>3.5</c:v>
                </c:pt>
                <c:pt idx="2486">
                  <c:v>4.3</c:v>
                </c:pt>
                <c:pt idx="2487">
                  <c:v>4.5</c:v>
                </c:pt>
                <c:pt idx="2488">
                  <c:v>4.2</c:v>
                </c:pt>
                <c:pt idx="2489">
                  <c:v>2.9</c:v>
                </c:pt>
                <c:pt idx="2490">
                  <c:v>4.2</c:v>
                </c:pt>
                <c:pt idx="2491">
                  <c:v>4.5</c:v>
                </c:pt>
                <c:pt idx="2492">
                  <c:v>2.9</c:v>
                </c:pt>
                <c:pt idx="2493">
                  <c:v>4</c:v>
                </c:pt>
                <c:pt idx="2494">
                  <c:v>4</c:v>
                </c:pt>
                <c:pt idx="2495">
                  <c:v>4.0999999999999996</c:v>
                </c:pt>
                <c:pt idx="2496">
                  <c:v>4.3</c:v>
                </c:pt>
                <c:pt idx="2497">
                  <c:v>4.5</c:v>
                </c:pt>
                <c:pt idx="2498">
                  <c:v>3.9</c:v>
                </c:pt>
                <c:pt idx="2499">
                  <c:v>2.9</c:v>
                </c:pt>
                <c:pt idx="2500">
                  <c:v>3.6</c:v>
                </c:pt>
                <c:pt idx="2501">
                  <c:v>2.7</c:v>
                </c:pt>
                <c:pt idx="2502">
                  <c:v>4.0999999999999996</c:v>
                </c:pt>
                <c:pt idx="2503">
                  <c:v>3.8</c:v>
                </c:pt>
                <c:pt idx="2504">
                  <c:v>3.9</c:v>
                </c:pt>
                <c:pt idx="2505">
                  <c:v>4.3</c:v>
                </c:pt>
                <c:pt idx="2506">
                  <c:v>4.0999999999999996</c:v>
                </c:pt>
                <c:pt idx="2507">
                  <c:v>3.7</c:v>
                </c:pt>
                <c:pt idx="2508">
                  <c:v>4.0999999999999996</c:v>
                </c:pt>
                <c:pt idx="2509">
                  <c:v>3.8</c:v>
                </c:pt>
                <c:pt idx="2510">
                  <c:v>2.9</c:v>
                </c:pt>
                <c:pt idx="2511">
                  <c:v>3.8</c:v>
                </c:pt>
                <c:pt idx="2512">
                  <c:v>2.9</c:v>
                </c:pt>
                <c:pt idx="2513">
                  <c:v>4.3</c:v>
                </c:pt>
                <c:pt idx="2514">
                  <c:v>4.5999999999999996</c:v>
                </c:pt>
                <c:pt idx="2515">
                  <c:v>3.8</c:v>
                </c:pt>
                <c:pt idx="2516">
                  <c:v>3.5</c:v>
                </c:pt>
                <c:pt idx="2517">
                  <c:v>4.2</c:v>
                </c:pt>
                <c:pt idx="2518">
                  <c:v>4.5</c:v>
                </c:pt>
                <c:pt idx="2519">
                  <c:v>2.9</c:v>
                </c:pt>
                <c:pt idx="2520">
                  <c:v>2.9</c:v>
                </c:pt>
                <c:pt idx="2521">
                  <c:v>4.0999999999999996</c:v>
                </c:pt>
                <c:pt idx="2522">
                  <c:v>4</c:v>
                </c:pt>
                <c:pt idx="2523">
                  <c:v>4.4000000000000004</c:v>
                </c:pt>
                <c:pt idx="2524">
                  <c:v>4.0999999999999996</c:v>
                </c:pt>
                <c:pt idx="2525">
                  <c:v>4.3</c:v>
                </c:pt>
                <c:pt idx="2526">
                  <c:v>3.9</c:v>
                </c:pt>
                <c:pt idx="2527">
                  <c:v>2.9</c:v>
                </c:pt>
                <c:pt idx="2528">
                  <c:v>4.4000000000000004</c:v>
                </c:pt>
                <c:pt idx="2529">
                  <c:v>4.3</c:v>
                </c:pt>
                <c:pt idx="2530">
                  <c:v>4.4000000000000004</c:v>
                </c:pt>
                <c:pt idx="2531">
                  <c:v>4.5999999999999996</c:v>
                </c:pt>
                <c:pt idx="2532">
                  <c:v>3.5</c:v>
                </c:pt>
                <c:pt idx="2533">
                  <c:v>3.3</c:v>
                </c:pt>
                <c:pt idx="2534">
                  <c:v>4.5</c:v>
                </c:pt>
                <c:pt idx="2535">
                  <c:v>4.5</c:v>
                </c:pt>
                <c:pt idx="2536">
                  <c:v>4.3</c:v>
                </c:pt>
                <c:pt idx="2537">
                  <c:v>3.8</c:v>
                </c:pt>
                <c:pt idx="2538">
                  <c:v>3.8</c:v>
                </c:pt>
                <c:pt idx="2539">
                  <c:v>3.7</c:v>
                </c:pt>
                <c:pt idx="2540">
                  <c:v>4.5</c:v>
                </c:pt>
                <c:pt idx="2541">
                  <c:v>4.0999999999999996</c:v>
                </c:pt>
                <c:pt idx="2542">
                  <c:v>4.4000000000000004</c:v>
                </c:pt>
                <c:pt idx="2543">
                  <c:v>3.8</c:v>
                </c:pt>
                <c:pt idx="2544">
                  <c:v>4.5</c:v>
                </c:pt>
                <c:pt idx="2545">
                  <c:v>4.3</c:v>
                </c:pt>
                <c:pt idx="2546">
                  <c:v>4.5</c:v>
                </c:pt>
                <c:pt idx="2547">
                  <c:v>2.9</c:v>
                </c:pt>
                <c:pt idx="2548">
                  <c:v>3.6</c:v>
                </c:pt>
                <c:pt idx="2549">
                  <c:v>2.9</c:v>
                </c:pt>
                <c:pt idx="2550">
                  <c:v>2.9</c:v>
                </c:pt>
                <c:pt idx="2551">
                  <c:v>4.2</c:v>
                </c:pt>
                <c:pt idx="2552">
                  <c:v>4.0999999999999996</c:v>
                </c:pt>
                <c:pt idx="2553">
                  <c:v>4.4000000000000004</c:v>
                </c:pt>
                <c:pt idx="2554">
                  <c:v>2.9</c:v>
                </c:pt>
                <c:pt idx="2555">
                  <c:v>3.9</c:v>
                </c:pt>
                <c:pt idx="2556">
                  <c:v>2.9</c:v>
                </c:pt>
                <c:pt idx="2557">
                  <c:v>4.4000000000000004</c:v>
                </c:pt>
                <c:pt idx="2558">
                  <c:v>4.3</c:v>
                </c:pt>
                <c:pt idx="2559">
                  <c:v>4.2</c:v>
                </c:pt>
                <c:pt idx="2560">
                  <c:v>2.9</c:v>
                </c:pt>
                <c:pt idx="2561">
                  <c:v>4.2</c:v>
                </c:pt>
                <c:pt idx="2562">
                  <c:v>4.2</c:v>
                </c:pt>
                <c:pt idx="2563">
                  <c:v>4.3</c:v>
                </c:pt>
                <c:pt idx="2564">
                  <c:v>4.7</c:v>
                </c:pt>
                <c:pt idx="2565">
                  <c:v>4</c:v>
                </c:pt>
                <c:pt idx="2566">
                  <c:v>3.3</c:v>
                </c:pt>
                <c:pt idx="2567">
                  <c:v>4.0999999999999996</c:v>
                </c:pt>
                <c:pt idx="2568">
                  <c:v>3.3</c:v>
                </c:pt>
                <c:pt idx="2569">
                  <c:v>4.0999999999999996</c:v>
                </c:pt>
                <c:pt idx="2570">
                  <c:v>4.0999999999999996</c:v>
                </c:pt>
                <c:pt idx="2571">
                  <c:v>4.7</c:v>
                </c:pt>
                <c:pt idx="2572">
                  <c:v>2.9</c:v>
                </c:pt>
                <c:pt idx="2573">
                  <c:v>4.3</c:v>
                </c:pt>
                <c:pt idx="2574">
                  <c:v>3.6</c:v>
                </c:pt>
                <c:pt idx="2575">
                  <c:v>4.0999999999999996</c:v>
                </c:pt>
                <c:pt idx="2576">
                  <c:v>4.3</c:v>
                </c:pt>
                <c:pt idx="2577">
                  <c:v>4.0999999999999996</c:v>
                </c:pt>
                <c:pt idx="2578">
                  <c:v>4</c:v>
                </c:pt>
                <c:pt idx="2579">
                  <c:v>4.7</c:v>
                </c:pt>
                <c:pt idx="2580">
                  <c:v>2.9</c:v>
                </c:pt>
                <c:pt idx="2581">
                  <c:v>3.9</c:v>
                </c:pt>
                <c:pt idx="2582">
                  <c:v>3.7</c:v>
                </c:pt>
                <c:pt idx="2583">
                  <c:v>4.5999999999999996</c:v>
                </c:pt>
                <c:pt idx="2584">
                  <c:v>4</c:v>
                </c:pt>
                <c:pt idx="2585">
                  <c:v>4.4000000000000004</c:v>
                </c:pt>
                <c:pt idx="2586">
                  <c:v>3.7</c:v>
                </c:pt>
                <c:pt idx="2587">
                  <c:v>4.2</c:v>
                </c:pt>
                <c:pt idx="2588">
                  <c:v>4.2</c:v>
                </c:pt>
                <c:pt idx="2589">
                  <c:v>4.0999999999999996</c:v>
                </c:pt>
                <c:pt idx="2590">
                  <c:v>3.9</c:v>
                </c:pt>
                <c:pt idx="2591">
                  <c:v>4.0999999999999996</c:v>
                </c:pt>
                <c:pt idx="2592">
                  <c:v>3.9</c:v>
                </c:pt>
                <c:pt idx="2593">
                  <c:v>4.3</c:v>
                </c:pt>
                <c:pt idx="2594">
                  <c:v>4.4000000000000004</c:v>
                </c:pt>
                <c:pt idx="2595">
                  <c:v>4.0999999999999996</c:v>
                </c:pt>
                <c:pt idx="2596">
                  <c:v>4.0999999999999996</c:v>
                </c:pt>
                <c:pt idx="2597">
                  <c:v>4</c:v>
                </c:pt>
                <c:pt idx="2598">
                  <c:v>3.9</c:v>
                </c:pt>
                <c:pt idx="2599">
                  <c:v>4</c:v>
                </c:pt>
                <c:pt idx="2600">
                  <c:v>4.0999999999999996</c:v>
                </c:pt>
                <c:pt idx="2601">
                  <c:v>3.9</c:v>
                </c:pt>
                <c:pt idx="2602">
                  <c:v>3.7</c:v>
                </c:pt>
                <c:pt idx="2603">
                  <c:v>4.2</c:v>
                </c:pt>
                <c:pt idx="2604">
                  <c:v>3.6</c:v>
                </c:pt>
                <c:pt idx="2605">
                  <c:v>4.3</c:v>
                </c:pt>
                <c:pt idx="2606">
                  <c:v>4.4000000000000004</c:v>
                </c:pt>
                <c:pt idx="2607">
                  <c:v>4</c:v>
                </c:pt>
                <c:pt idx="2608">
                  <c:v>2.9</c:v>
                </c:pt>
                <c:pt idx="2609">
                  <c:v>4.0999999999999996</c:v>
                </c:pt>
                <c:pt idx="2610">
                  <c:v>2.9</c:v>
                </c:pt>
                <c:pt idx="2611">
                  <c:v>4.4000000000000004</c:v>
                </c:pt>
                <c:pt idx="2612">
                  <c:v>4.4000000000000004</c:v>
                </c:pt>
                <c:pt idx="2613">
                  <c:v>4</c:v>
                </c:pt>
                <c:pt idx="2614">
                  <c:v>4.0999999999999996</c:v>
                </c:pt>
                <c:pt idx="2615">
                  <c:v>2.9</c:v>
                </c:pt>
                <c:pt idx="2616">
                  <c:v>4.3</c:v>
                </c:pt>
                <c:pt idx="2617">
                  <c:v>4</c:v>
                </c:pt>
                <c:pt idx="2618">
                  <c:v>3.7</c:v>
                </c:pt>
                <c:pt idx="2619">
                  <c:v>4.3</c:v>
                </c:pt>
                <c:pt idx="2620">
                  <c:v>3.7</c:v>
                </c:pt>
                <c:pt idx="2621">
                  <c:v>4.3</c:v>
                </c:pt>
                <c:pt idx="2622">
                  <c:v>3.6</c:v>
                </c:pt>
                <c:pt idx="2623">
                  <c:v>4.2</c:v>
                </c:pt>
                <c:pt idx="2624">
                  <c:v>4.3</c:v>
                </c:pt>
                <c:pt idx="2625">
                  <c:v>4.2</c:v>
                </c:pt>
                <c:pt idx="2626">
                  <c:v>4.0999999999999996</c:v>
                </c:pt>
                <c:pt idx="2627">
                  <c:v>4.0999999999999996</c:v>
                </c:pt>
                <c:pt idx="2628">
                  <c:v>2.9</c:v>
                </c:pt>
                <c:pt idx="2629">
                  <c:v>2.9</c:v>
                </c:pt>
                <c:pt idx="2630">
                  <c:v>4.2</c:v>
                </c:pt>
                <c:pt idx="2631">
                  <c:v>2.9</c:v>
                </c:pt>
                <c:pt idx="2632">
                  <c:v>4</c:v>
                </c:pt>
                <c:pt idx="2633">
                  <c:v>4.4000000000000004</c:v>
                </c:pt>
                <c:pt idx="2634">
                  <c:v>3.9</c:v>
                </c:pt>
                <c:pt idx="2635">
                  <c:v>4.2</c:v>
                </c:pt>
                <c:pt idx="2636">
                  <c:v>4.2</c:v>
                </c:pt>
                <c:pt idx="2637">
                  <c:v>4.0999999999999996</c:v>
                </c:pt>
                <c:pt idx="2638">
                  <c:v>4.4000000000000004</c:v>
                </c:pt>
                <c:pt idx="2639">
                  <c:v>4.4000000000000004</c:v>
                </c:pt>
                <c:pt idx="2640">
                  <c:v>3.7</c:v>
                </c:pt>
                <c:pt idx="2641">
                  <c:v>2.9</c:v>
                </c:pt>
                <c:pt idx="2642">
                  <c:v>2.9</c:v>
                </c:pt>
                <c:pt idx="2643">
                  <c:v>2.9</c:v>
                </c:pt>
                <c:pt idx="2644">
                  <c:v>3.3</c:v>
                </c:pt>
                <c:pt idx="2645">
                  <c:v>3.9</c:v>
                </c:pt>
                <c:pt idx="2646">
                  <c:v>2.9</c:v>
                </c:pt>
                <c:pt idx="2647">
                  <c:v>3.6</c:v>
                </c:pt>
                <c:pt idx="2648">
                  <c:v>2.9</c:v>
                </c:pt>
                <c:pt idx="2649">
                  <c:v>2.9</c:v>
                </c:pt>
                <c:pt idx="2650">
                  <c:v>4.3</c:v>
                </c:pt>
                <c:pt idx="2651">
                  <c:v>2.9</c:v>
                </c:pt>
                <c:pt idx="2652">
                  <c:v>4.3</c:v>
                </c:pt>
                <c:pt idx="2653">
                  <c:v>4.3</c:v>
                </c:pt>
                <c:pt idx="2654">
                  <c:v>2.9</c:v>
                </c:pt>
                <c:pt idx="2655">
                  <c:v>3.9</c:v>
                </c:pt>
                <c:pt idx="2656">
                  <c:v>3.9</c:v>
                </c:pt>
                <c:pt idx="2657">
                  <c:v>4.3</c:v>
                </c:pt>
                <c:pt idx="2658">
                  <c:v>4.3</c:v>
                </c:pt>
                <c:pt idx="2659">
                  <c:v>4.2</c:v>
                </c:pt>
                <c:pt idx="2660">
                  <c:v>4.3</c:v>
                </c:pt>
                <c:pt idx="2661">
                  <c:v>4.3</c:v>
                </c:pt>
                <c:pt idx="2662">
                  <c:v>2.9</c:v>
                </c:pt>
                <c:pt idx="2663">
                  <c:v>2.9</c:v>
                </c:pt>
                <c:pt idx="2664">
                  <c:v>4.0999999999999996</c:v>
                </c:pt>
                <c:pt idx="2665">
                  <c:v>4.5999999999999996</c:v>
                </c:pt>
                <c:pt idx="2666">
                  <c:v>3.9</c:v>
                </c:pt>
                <c:pt idx="2667">
                  <c:v>4.2</c:v>
                </c:pt>
                <c:pt idx="2668">
                  <c:v>4</c:v>
                </c:pt>
                <c:pt idx="2669">
                  <c:v>2.9</c:v>
                </c:pt>
                <c:pt idx="2670">
                  <c:v>3.9</c:v>
                </c:pt>
                <c:pt idx="2671">
                  <c:v>2.8</c:v>
                </c:pt>
                <c:pt idx="2672">
                  <c:v>4.5</c:v>
                </c:pt>
                <c:pt idx="2673">
                  <c:v>4.2</c:v>
                </c:pt>
                <c:pt idx="2674">
                  <c:v>2.9</c:v>
                </c:pt>
                <c:pt idx="2675">
                  <c:v>4.3</c:v>
                </c:pt>
                <c:pt idx="2676">
                  <c:v>3.7</c:v>
                </c:pt>
                <c:pt idx="2677">
                  <c:v>2.9</c:v>
                </c:pt>
                <c:pt idx="2678">
                  <c:v>4.5</c:v>
                </c:pt>
                <c:pt idx="2679">
                  <c:v>4.7</c:v>
                </c:pt>
                <c:pt idx="2680">
                  <c:v>4.2</c:v>
                </c:pt>
                <c:pt idx="2681">
                  <c:v>4.5</c:v>
                </c:pt>
                <c:pt idx="2682">
                  <c:v>2.9</c:v>
                </c:pt>
                <c:pt idx="2683">
                  <c:v>4</c:v>
                </c:pt>
                <c:pt idx="2684">
                  <c:v>2.9</c:v>
                </c:pt>
                <c:pt idx="2685">
                  <c:v>2.9</c:v>
                </c:pt>
                <c:pt idx="2686">
                  <c:v>4.4000000000000004</c:v>
                </c:pt>
                <c:pt idx="2687">
                  <c:v>4.2</c:v>
                </c:pt>
                <c:pt idx="2688">
                  <c:v>3.4</c:v>
                </c:pt>
                <c:pt idx="2689">
                  <c:v>3.8</c:v>
                </c:pt>
                <c:pt idx="2690">
                  <c:v>3.3</c:v>
                </c:pt>
                <c:pt idx="2691">
                  <c:v>4</c:v>
                </c:pt>
                <c:pt idx="2692">
                  <c:v>4.3</c:v>
                </c:pt>
                <c:pt idx="2693">
                  <c:v>3.7</c:v>
                </c:pt>
                <c:pt idx="2694">
                  <c:v>4.5</c:v>
                </c:pt>
                <c:pt idx="2695">
                  <c:v>2.9</c:v>
                </c:pt>
                <c:pt idx="2696">
                  <c:v>4.4000000000000004</c:v>
                </c:pt>
                <c:pt idx="2697">
                  <c:v>4.0999999999999996</c:v>
                </c:pt>
                <c:pt idx="2698">
                  <c:v>4.2</c:v>
                </c:pt>
                <c:pt idx="2699">
                  <c:v>2.9</c:v>
                </c:pt>
                <c:pt idx="2700">
                  <c:v>4.0999999999999996</c:v>
                </c:pt>
                <c:pt idx="2701">
                  <c:v>4.0999999999999996</c:v>
                </c:pt>
                <c:pt idx="2702">
                  <c:v>2.9</c:v>
                </c:pt>
                <c:pt idx="2703">
                  <c:v>4.0999999999999996</c:v>
                </c:pt>
                <c:pt idx="2704">
                  <c:v>2.9</c:v>
                </c:pt>
                <c:pt idx="2705">
                  <c:v>3.8</c:v>
                </c:pt>
                <c:pt idx="2706">
                  <c:v>4.3</c:v>
                </c:pt>
                <c:pt idx="2707">
                  <c:v>3.7</c:v>
                </c:pt>
                <c:pt idx="2708">
                  <c:v>4.2</c:v>
                </c:pt>
                <c:pt idx="2709">
                  <c:v>4.4000000000000004</c:v>
                </c:pt>
                <c:pt idx="2710">
                  <c:v>2.9</c:v>
                </c:pt>
                <c:pt idx="2711">
                  <c:v>4</c:v>
                </c:pt>
                <c:pt idx="2712">
                  <c:v>4.4000000000000004</c:v>
                </c:pt>
                <c:pt idx="2713">
                  <c:v>4.4000000000000004</c:v>
                </c:pt>
                <c:pt idx="2714">
                  <c:v>4.8</c:v>
                </c:pt>
                <c:pt idx="2715">
                  <c:v>4.0999999999999996</c:v>
                </c:pt>
                <c:pt idx="2716">
                  <c:v>2.9</c:v>
                </c:pt>
                <c:pt idx="2717">
                  <c:v>4.0999999999999996</c:v>
                </c:pt>
                <c:pt idx="2718">
                  <c:v>2.9</c:v>
                </c:pt>
                <c:pt idx="2719">
                  <c:v>3.8</c:v>
                </c:pt>
                <c:pt idx="2720">
                  <c:v>3.7</c:v>
                </c:pt>
                <c:pt idx="2721">
                  <c:v>4.3</c:v>
                </c:pt>
                <c:pt idx="2722">
                  <c:v>4.5999999999999996</c:v>
                </c:pt>
                <c:pt idx="2723">
                  <c:v>2.8</c:v>
                </c:pt>
                <c:pt idx="2724">
                  <c:v>4.5</c:v>
                </c:pt>
                <c:pt idx="2725">
                  <c:v>3.5</c:v>
                </c:pt>
                <c:pt idx="2726">
                  <c:v>3.9</c:v>
                </c:pt>
                <c:pt idx="2727">
                  <c:v>2.9</c:v>
                </c:pt>
                <c:pt idx="2728">
                  <c:v>3.9</c:v>
                </c:pt>
                <c:pt idx="2729">
                  <c:v>4.2</c:v>
                </c:pt>
                <c:pt idx="2730">
                  <c:v>3.7</c:v>
                </c:pt>
                <c:pt idx="2731">
                  <c:v>4.0999999999999996</c:v>
                </c:pt>
                <c:pt idx="2732">
                  <c:v>2.9</c:v>
                </c:pt>
                <c:pt idx="2733">
                  <c:v>3.6</c:v>
                </c:pt>
                <c:pt idx="2734">
                  <c:v>4.4000000000000004</c:v>
                </c:pt>
                <c:pt idx="2735">
                  <c:v>3.7</c:v>
                </c:pt>
                <c:pt idx="2736">
                  <c:v>3.9</c:v>
                </c:pt>
                <c:pt idx="2737">
                  <c:v>4.3</c:v>
                </c:pt>
                <c:pt idx="2738">
                  <c:v>2.9</c:v>
                </c:pt>
                <c:pt idx="2739">
                  <c:v>4.0999999999999996</c:v>
                </c:pt>
                <c:pt idx="2740">
                  <c:v>4.3</c:v>
                </c:pt>
                <c:pt idx="2741">
                  <c:v>4.3</c:v>
                </c:pt>
                <c:pt idx="2742">
                  <c:v>4.2</c:v>
                </c:pt>
                <c:pt idx="2743">
                  <c:v>4</c:v>
                </c:pt>
                <c:pt idx="2744">
                  <c:v>3.7</c:v>
                </c:pt>
                <c:pt idx="2745">
                  <c:v>4.2</c:v>
                </c:pt>
                <c:pt idx="2746">
                  <c:v>3.8</c:v>
                </c:pt>
                <c:pt idx="2747">
                  <c:v>2.9</c:v>
                </c:pt>
                <c:pt idx="2748">
                  <c:v>4.4000000000000004</c:v>
                </c:pt>
                <c:pt idx="2749">
                  <c:v>3.8</c:v>
                </c:pt>
                <c:pt idx="2750">
                  <c:v>2.9</c:v>
                </c:pt>
                <c:pt idx="2751">
                  <c:v>4.0999999999999996</c:v>
                </c:pt>
                <c:pt idx="2752">
                  <c:v>4.2</c:v>
                </c:pt>
                <c:pt idx="2753">
                  <c:v>2.9</c:v>
                </c:pt>
                <c:pt idx="2754">
                  <c:v>4.0999999999999996</c:v>
                </c:pt>
                <c:pt idx="2755">
                  <c:v>4.3</c:v>
                </c:pt>
                <c:pt idx="2756">
                  <c:v>4.3</c:v>
                </c:pt>
                <c:pt idx="2757">
                  <c:v>3.4</c:v>
                </c:pt>
                <c:pt idx="2758">
                  <c:v>2.9</c:v>
                </c:pt>
                <c:pt idx="2759">
                  <c:v>2.9</c:v>
                </c:pt>
                <c:pt idx="2760">
                  <c:v>4.2</c:v>
                </c:pt>
                <c:pt idx="2761">
                  <c:v>4.4000000000000004</c:v>
                </c:pt>
                <c:pt idx="2762">
                  <c:v>4.4000000000000004</c:v>
                </c:pt>
                <c:pt idx="2763">
                  <c:v>2.9</c:v>
                </c:pt>
                <c:pt idx="2764">
                  <c:v>3.8</c:v>
                </c:pt>
                <c:pt idx="2765">
                  <c:v>3.9</c:v>
                </c:pt>
                <c:pt idx="2766">
                  <c:v>3.1</c:v>
                </c:pt>
                <c:pt idx="2767">
                  <c:v>2.9</c:v>
                </c:pt>
                <c:pt idx="2768">
                  <c:v>3.9</c:v>
                </c:pt>
                <c:pt idx="2769">
                  <c:v>4.4000000000000004</c:v>
                </c:pt>
                <c:pt idx="2770">
                  <c:v>2.9</c:v>
                </c:pt>
                <c:pt idx="2771">
                  <c:v>4.4000000000000004</c:v>
                </c:pt>
                <c:pt idx="2772">
                  <c:v>3.5</c:v>
                </c:pt>
                <c:pt idx="2773">
                  <c:v>2.9</c:v>
                </c:pt>
                <c:pt idx="2774">
                  <c:v>4.3</c:v>
                </c:pt>
                <c:pt idx="2775">
                  <c:v>4.3</c:v>
                </c:pt>
                <c:pt idx="2776">
                  <c:v>3.4</c:v>
                </c:pt>
                <c:pt idx="2777">
                  <c:v>4.0999999999999996</c:v>
                </c:pt>
                <c:pt idx="2778">
                  <c:v>3.8</c:v>
                </c:pt>
                <c:pt idx="2779">
                  <c:v>4.4000000000000004</c:v>
                </c:pt>
                <c:pt idx="2780">
                  <c:v>4.5</c:v>
                </c:pt>
                <c:pt idx="2781">
                  <c:v>3.6</c:v>
                </c:pt>
                <c:pt idx="2782">
                  <c:v>2.9</c:v>
                </c:pt>
                <c:pt idx="2783">
                  <c:v>4</c:v>
                </c:pt>
                <c:pt idx="2784">
                  <c:v>2.9</c:v>
                </c:pt>
                <c:pt idx="2785">
                  <c:v>4.4000000000000004</c:v>
                </c:pt>
                <c:pt idx="2786">
                  <c:v>4.2</c:v>
                </c:pt>
                <c:pt idx="2787">
                  <c:v>3.7</c:v>
                </c:pt>
                <c:pt idx="2788">
                  <c:v>4</c:v>
                </c:pt>
                <c:pt idx="2789">
                  <c:v>4</c:v>
                </c:pt>
                <c:pt idx="2790">
                  <c:v>4.2</c:v>
                </c:pt>
                <c:pt idx="2791">
                  <c:v>3.8</c:v>
                </c:pt>
                <c:pt idx="2792">
                  <c:v>3.7</c:v>
                </c:pt>
                <c:pt idx="2793">
                  <c:v>4.0999999999999996</c:v>
                </c:pt>
                <c:pt idx="2794">
                  <c:v>3.9</c:v>
                </c:pt>
                <c:pt idx="2795">
                  <c:v>4.8</c:v>
                </c:pt>
                <c:pt idx="2796">
                  <c:v>4.4000000000000004</c:v>
                </c:pt>
                <c:pt idx="2797">
                  <c:v>4.3</c:v>
                </c:pt>
                <c:pt idx="2798">
                  <c:v>4</c:v>
                </c:pt>
                <c:pt idx="2799">
                  <c:v>4.5</c:v>
                </c:pt>
                <c:pt idx="2800">
                  <c:v>4.4000000000000004</c:v>
                </c:pt>
                <c:pt idx="2801">
                  <c:v>3.9</c:v>
                </c:pt>
                <c:pt idx="2802">
                  <c:v>4.3</c:v>
                </c:pt>
                <c:pt idx="2803">
                  <c:v>4.2</c:v>
                </c:pt>
                <c:pt idx="2804">
                  <c:v>4.5</c:v>
                </c:pt>
                <c:pt idx="2805">
                  <c:v>3.8</c:v>
                </c:pt>
                <c:pt idx="2806">
                  <c:v>4.0999999999999996</c:v>
                </c:pt>
                <c:pt idx="2807">
                  <c:v>3.8</c:v>
                </c:pt>
                <c:pt idx="2808">
                  <c:v>3.9</c:v>
                </c:pt>
                <c:pt idx="2809">
                  <c:v>4.2</c:v>
                </c:pt>
                <c:pt idx="2810">
                  <c:v>3.9</c:v>
                </c:pt>
                <c:pt idx="2811">
                  <c:v>4.7</c:v>
                </c:pt>
                <c:pt idx="2812">
                  <c:v>4.0999999999999996</c:v>
                </c:pt>
                <c:pt idx="2813">
                  <c:v>2.9</c:v>
                </c:pt>
                <c:pt idx="2814">
                  <c:v>2.9</c:v>
                </c:pt>
                <c:pt idx="2815">
                  <c:v>3.9</c:v>
                </c:pt>
                <c:pt idx="2816">
                  <c:v>4.4000000000000004</c:v>
                </c:pt>
                <c:pt idx="2817">
                  <c:v>2.9</c:v>
                </c:pt>
                <c:pt idx="2818">
                  <c:v>3.8</c:v>
                </c:pt>
                <c:pt idx="2819">
                  <c:v>4</c:v>
                </c:pt>
                <c:pt idx="2820">
                  <c:v>4.3</c:v>
                </c:pt>
                <c:pt idx="2821">
                  <c:v>4.5999999999999996</c:v>
                </c:pt>
                <c:pt idx="2822">
                  <c:v>3.7</c:v>
                </c:pt>
                <c:pt idx="2823">
                  <c:v>4.2</c:v>
                </c:pt>
                <c:pt idx="2824">
                  <c:v>2.9</c:v>
                </c:pt>
                <c:pt idx="2825">
                  <c:v>4.2</c:v>
                </c:pt>
                <c:pt idx="2826">
                  <c:v>2.9</c:v>
                </c:pt>
                <c:pt idx="2827">
                  <c:v>4.4000000000000004</c:v>
                </c:pt>
                <c:pt idx="2828">
                  <c:v>4.0999999999999996</c:v>
                </c:pt>
                <c:pt idx="2829">
                  <c:v>4.4000000000000004</c:v>
                </c:pt>
                <c:pt idx="2830">
                  <c:v>4.4000000000000004</c:v>
                </c:pt>
                <c:pt idx="2831">
                  <c:v>4.5</c:v>
                </c:pt>
                <c:pt idx="2832">
                  <c:v>4</c:v>
                </c:pt>
                <c:pt idx="2833">
                  <c:v>2.9</c:v>
                </c:pt>
                <c:pt idx="2834">
                  <c:v>2.9</c:v>
                </c:pt>
                <c:pt idx="2835">
                  <c:v>4.4000000000000004</c:v>
                </c:pt>
                <c:pt idx="2836">
                  <c:v>2.9</c:v>
                </c:pt>
                <c:pt idx="2837">
                  <c:v>4.0999999999999996</c:v>
                </c:pt>
                <c:pt idx="2838">
                  <c:v>4.9000000000000004</c:v>
                </c:pt>
                <c:pt idx="2839">
                  <c:v>4.4000000000000004</c:v>
                </c:pt>
                <c:pt idx="2840">
                  <c:v>4.2</c:v>
                </c:pt>
                <c:pt idx="2841">
                  <c:v>4.5999999999999996</c:v>
                </c:pt>
                <c:pt idx="2842">
                  <c:v>3.5</c:v>
                </c:pt>
                <c:pt idx="2843">
                  <c:v>4.2</c:v>
                </c:pt>
                <c:pt idx="2844">
                  <c:v>4.2</c:v>
                </c:pt>
                <c:pt idx="2845">
                  <c:v>2.9</c:v>
                </c:pt>
                <c:pt idx="2846">
                  <c:v>3.9</c:v>
                </c:pt>
                <c:pt idx="2847">
                  <c:v>4.2</c:v>
                </c:pt>
                <c:pt idx="2848">
                  <c:v>4.2</c:v>
                </c:pt>
                <c:pt idx="2849">
                  <c:v>4.7</c:v>
                </c:pt>
                <c:pt idx="2850">
                  <c:v>4.2</c:v>
                </c:pt>
                <c:pt idx="2851">
                  <c:v>3.6</c:v>
                </c:pt>
                <c:pt idx="2852">
                  <c:v>3.9</c:v>
                </c:pt>
                <c:pt idx="2853">
                  <c:v>2.9</c:v>
                </c:pt>
                <c:pt idx="2854">
                  <c:v>4.4000000000000004</c:v>
                </c:pt>
                <c:pt idx="2855">
                  <c:v>4.0999999999999996</c:v>
                </c:pt>
                <c:pt idx="2856">
                  <c:v>2.9</c:v>
                </c:pt>
                <c:pt idx="2857">
                  <c:v>2.9</c:v>
                </c:pt>
                <c:pt idx="2858">
                  <c:v>2.9</c:v>
                </c:pt>
                <c:pt idx="2859">
                  <c:v>4.0999999999999996</c:v>
                </c:pt>
                <c:pt idx="2860">
                  <c:v>4.4000000000000004</c:v>
                </c:pt>
                <c:pt idx="2861">
                  <c:v>4.0999999999999996</c:v>
                </c:pt>
                <c:pt idx="2862">
                  <c:v>3.8</c:v>
                </c:pt>
                <c:pt idx="2863">
                  <c:v>4</c:v>
                </c:pt>
                <c:pt idx="2864">
                  <c:v>3.8</c:v>
                </c:pt>
                <c:pt idx="2865">
                  <c:v>4.4000000000000004</c:v>
                </c:pt>
                <c:pt idx="2866">
                  <c:v>2.9</c:v>
                </c:pt>
                <c:pt idx="2867">
                  <c:v>4.3</c:v>
                </c:pt>
                <c:pt idx="2868">
                  <c:v>4.5999999999999996</c:v>
                </c:pt>
                <c:pt idx="2869">
                  <c:v>4.4000000000000004</c:v>
                </c:pt>
                <c:pt idx="2870">
                  <c:v>4</c:v>
                </c:pt>
                <c:pt idx="2871">
                  <c:v>4.2</c:v>
                </c:pt>
                <c:pt idx="2872">
                  <c:v>3.9</c:v>
                </c:pt>
                <c:pt idx="2873">
                  <c:v>4.2</c:v>
                </c:pt>
                <c:pt idx="2874">
                  <c:v>4.0999999999999996</c:v>
                </c:pt>
                <c:pt idx="2875">
                  <c:v>4.2</c:v>
                </c:pt>
                <c:pt idx="2876">
                  <c:v>2.9</c:v>
                </c:pt>
                <c:pt idx="2877">
                  <c:v>4.0999999999999996</c:v>
                </c:pt>
                <c:pt idx="2878">
                  <c:v>3.7</c:v>
                </c:pt>
                <c:pt idx="2879">
                  <c:v>4.2</c:v>
                </c:pt>
                <c:pt idx="2880">
                  <c:v>3.6</c:v>
                </c:pt>
                <c:pt idx="2881">
                  <c:v>4.5999999999999996</c:v>
                </c:pt>
                <c:pt idx="2882">
                  <c:v>4.5999999999999996</c:v>
                </c:pt>
                <c:pt idx="2883">
                  <c:v>4.7</c:v>
                </c:pt>
                <c:pt idx="2884">
                  <c:v>2.9</c:v>
                </c:pt>
                <c:pt idx="2885">
                  <c:v>2.9</c:v>
                </c:pt>
                <c:pt idx="2886">
                  <c:v>4.0999999999999996</c:v>
                </c:pt>
                <c:pt idx="2887">
                  <c:v>4.2</c:v>
                </c:pt>
                <c:pt idx="2888">
                  <c:v>3.3</c:v>
                </c:pt>
                <c:pt idx="2889">
                  <c:v>3.6</c:v>
                </c:pt>
                <c:pt idx="2890">
                  <c:v>3.4</c:v>
                </c:pt>
                <c:pt idx="2891">
                  <c:v>2.9</c:v>
                </c:pt>
                <c:pt idx="2892">
                  <c:v>4.3</c:v>
                </c:pt>
                <c:pt idx="2893">
                  <c:v>3.7</c:v>
                </c:pt>
                <c:pt idx="2894">
                  <c:v>3</c:v>
                </c:pt>
                <c:pt idx="2895">
                  <c:v>3.8</c:v>
                </c:pt>
                <c:pt idx="2896">
                  <c:v>3</c:v>
                </c:pt>
                <c:pt idx="2897">
                  <c:v>4.2</c:v>
                </c:pt>
                <c:pt idx="2898">
                  <c:v>3.4</c:v>
                </c:pt>
                <c:pt idx="2899">
                  <c:v>4.0999999999999996</c:v>
                </c:pt>
                <c:pt idx="2900">
                  <c:v>4.4000000000000004</c:v>
                </c:pt>
                <c:pt idx="2901">
                  <c:v>4.3</c:v>
                </c:pt>
                <c:pt idx="2902">
                  <c:v>4.3</c:v>
                </c:pt>
                <c:pt idx="2903">
                  <c:v>4.0999999999999996</c:v>
                </c:pt>
                <c:pt idx="2904">
                  <c:v>4.5</c:v>
                </c:pt>
                <c:pt idx="2905">
                  <c:v>3.9</c:v>
                </c:pt>
                <c:pt idx="2906">
                  <c:v>2.9</c:v>
                </c:pt>
                <c:pt idx="2907">
                  <c:v>2.9</c:v>
                </c:pt>
                <c:pt idx="2908">
                  <c:v>4.7</c:v>
                </c:pt>
                <c:pt idx="2909">
                  <c:v>4.3</c:v>
                </c:pt>
                <c:pt idx="2910">
                  <c:v>4.0999999999999996</c:v>
                </c:pt>
                <c:pt idx="2911">
                  <c:v>3.7</c:v>
                </c:pt>
                <c:pt idx="2912">
                  <c:v>4</c:v>
                </c:pt>
                <c:pt idx="2913">
                  <c:v>3.6</c:v>
                </c:pt>
                <c:pt idx="2914">
                  <c:v>4.2</c:v>
                </c:pt>
                <c:pt idx="2915">
                  <c:v>3.7</c:v>
                </c:pt>
                <c:pt idx="2916">
                  <c:v>3.6</c:v>
                </c:pt>
                <c:pt idx="2917">
                  <c:v>4</c:v>
                </c:pt>
                <c:pt idx="2918">
                  <c:v>4.4000000000000004</c:v>
                </c:pt>
                <c:pt idx="2919">
                  <c:v>4.3</c:v>
                </c:pt>
                <c:pt idx="2920">
                  <c:v>3.7</c:v>
                </c:pt>
                <c:pt idx="2921">
                  <c:v>2.9</c:v>
                </c:pt>
                <c:pt idx="2922">
                  <c:v>4.0999999999999996</c:v>
                </c:pt>
                <c:pt idx="2923">
                  <c:v>2.9</c:v>
                </c:pt>
                <c:pt idx="2924">
                  <c:v>2.9</c:v>
                </c:pt>
                <c:pt idx="2925">
                  <c:v>4</c:v>
                </c:pt>
                <c:pt idx="2926">
                  <c:v>2.9</c:v>
                </c:pt>
                <c:pt idx="2927">
                  <c:v>4</c:v>
                </c:pt>
                <c:pt idx="2928">
                  <c:v>4</c:v>
                </c:pt>
                <c:pt idx="2929">
                  <c:v>4.4000000000000004</c:v>
                </c:pt>
                <c:pt idx="2930">
                  <c:v>2.9</c:v>
                </c:pt>
                <c:pt idx="2931">
                  <c:v>4.2</c:v>
                </c:pt>
                <c:pt idx="2932">
                  <c:v>4.0999999999999996</c:v>
                </c:pt>
                <c:pt idx="2933">
                  <c:v>4.4000000000000004</c:v>
                </c:pt>
                <c:pt idx="2934">
                  <c:v>4.0999999999999996</c:v>
                </c:pt>
                <c:pt idx="2935">
                  <c:v>2.9</c:v>
                </c:pt>
                <c:pt idx="2936">
                  <c:v>2.9</c:v>
                </c:pt>
                <c:pt idx="2937">
                  <c:v>4.2</c:v>
                </c:pt>
                <c:pt idx="2938">
                  <c:v>2.9</c:v>
                </c:pt>
                <c:pt idx="2939">
                  <c:v>4.2</c:v>
                </c:pt>
                <c:pt idx="2940">
                  <c:v>3.9</c:v>
                </c:pt>
                <c:pt idx="2941">
                  <c:v>2.9</c:v>
                </c:pt>
                <c:pt idx="2942">
                  <c:v>4</c:v>
                </c:pt>
                <c:pt idx="2943">
                  <c:v>3.5</c:v>
                </c:pt>
                <c:pt idx="2944">
                  <c:v>3.9</c:v>
                </c:pt>
                <c:pt idx="2945">
                  <c:v>2.9</c:v>
                </c:pt>
                <c:pt idx="2946">
                  <c:v>4.3</c:v>
                </c:pt>
                <c:pt idx="2947">
                  <c:v>2.9</c:v>
                </c:pt>
                <c:pt idx="2948">
                  <c:v>3.2</c:v>
                </c:pt>
                <c:pt idx="2949">
                  <c:v>4</c:v>
                </c:pt>
                <c:pt idx="2950">
                  <c:v>3.7</c:v>
                </c:pt>
                <c:pt idx="2951">
                  <c:v>4.3</c:v>
                </c:pt>
                <c:pt idx="2952">
                  <c:v>2.9</c:v>
                </c:pt>
                <c:pt idx="2953">
                  <c:v>4.2</c:v>
                </c:pt>
                <c:pt idx="2954">
                  <c:v>4</c:v>
                </c:pt>
                <c:pt idx="2955">
                  <c:v>3.9</c:v>
                </c:pt>
                <c:pt idx="2956">
                  <c:v>2.9</c:v>
                </c:pt>
                <c:pt idx="2957">
                  <c:v>3.8</c:v>
                </c:pt>
                <c:pt idx="2958">
                  <c:v>2.9</c:v>
                </c:pt>
                <c:pt idx="2959">
                  <c:v>4.5999999999999996</c:v>
                </c:pt>
                <c:pt idx="2960">
                  <c:v>3.8</c:v>
                </c:pt>
                <c:pt idx="2961">
                  <c:v>4</c:v>
                </c:pt>
                <c:pt idx="2962">
                  <c:v>4.2</c:v>
                </c:pt>
                <c:pt idx="2963">
                  <c:v>2.9</c:v>
                </c:pt>
                <c:pt idx="2964">
                  <c:v>3.9</c:v>
                </c:pt>
                <c:pt idx="2965">
                  <c:v>2.9</c:v>
                </c:pt>
                <c:pt idx="2966">
                  <c:v>4.0999999999999996</c:v>
                </c:pt>
                <c:pt idx="2967">
                  <c:v>4.4000000000000004</c:v>
                </c:pt>
                <c:pt idx="2968">
                  <c:v>4.4000000000000004</c:v>
                </c:pt>
                <c:pt idx="2969">
                  <c:v>4</c:v>
                </c:pt>
                <c:pt idx="2970">
                  <c:v>2.9</c:v>
                </c:pt>
                <c:pt idx="2971">
                  <c:v>2.9</c:v>
                </c:pt>
                <c:pt idx="2972">
                  <c:v>4.0999999999999996</c:v>
                </c:pt>
                <c:pt idx="2973">
                  <c:v>3.7</c:v>
                </c:pt>
                <c:pt idx="2974">
                  <c:v>4.5999999999999996</c:v>
                </c:pt>
                <c:pt idx="2975">
                  <c:v>4</c:v>
                </c:pt>
                <c:pt idx="2976">
                  <c:v>2.9</c:v>
                </c:pt>
                <c:pt idx="2977">
                  <c:v>4</c:v>
                </c:pt>
                <c:pt idx="2978">
                  <c:v>4.3</c:v>
                </c:pt>
                <c:pt idx="2979">
                  <c:v>4.2</c:v>
                </c:pt>
                <c:pt idx="2980">
                  <c:v>4</c:v>
                </c:pt>
                <c:pt idx="2981">
                  <c:v>4.0999999999999996</c:v>
                </c:pt>
                <c:pt idx="2982">
                  <c:v>3.5</c:v>
                </c:pt>
                <c:pt idx="2983">
                  <c:v>3.9</c:v>
                </c:pt>
                <c:pt idx="2984">
                  <c:v>2.9</c:v>
                </c:pt>
                <c:pt idx="2985">
                  <c:v>4.0999999999999996</c:v>
                </c:pt>
                <c:pt idx="2986">
                  <c:v>2.9</c:v>
                </c:pt>
                <c:pt idx="2987">
                  <c:v>2.9</c:v>
                </c:pt>
                <c:pt idx="2988">
                  <c:v>2.9</c:v>
                </c:pt>
                <c:pt idx="2989">
                  <c:v>4.0999999999999996</c:v>
                </c:pt>
                <c:pt idx="2990">
                  <c:v>4</c:v>
                </c:pt>
                <c:pt idx="2991">
                  <c:v>4.5999999999999996</c:v>
                </c:pt>
                <c:pt idx="2992">
                  <c:v>2.9</c:v>
                </c:pt>
                <c:pt idx="2993">
                  <c:v>2.9</c:v>
                </c:pt>
                <c:pt idx="2994">
                  <c:v>4</c:v>
                </c:pt>
                <c:pt idx="2995">
                  <c:v>4</c:v>
                </c:pt>
                <c:pt idx="2996">
                  <c:v>4.0999999999999996</c:v>
                </c:pt>
                <c:pt idx="2997">
                  <c:v>2.9</c:v>
                </c:pt>
                <c:pt idx="2998">
                  <c:v>3.3</c:v>
                </c:pt>
                <c:pt idx="2999">
                  <c:v>2.9</c:v>
                </c:pt>
                <c:pt idx="3000">
                  <c:v>3.8</c:v>
                </c:pt>
                <c:pt idx="3001">
                  <c:v>2.9</c:v>
                </c:pt>
                <c:pt idx="3002">
                  <c:v>4.4000000000000004</c:v>
                </c:pt>
                <c:pt idx="3003">
                  <c:v>3.6</c:v>
                </c:pt>
                <c:pt idx="3004">
                  <c:v>2.9</c:v>
                </c:pt>
                <c:pt idx="3005">
                  <c:v>4.2</c:v>
                </c:pt>
                <c:pt idx="3006">
                  <c:v>4.2</c:v>
                </c:pt>
                <c:pt idx="3007">
                  <c:v>3.9</c:v>
                </c:pt>
                <c:pt idx="3008">
                  <c:v>2.9</c:v>
                </c:pt>
                <c:pt idx="3009">
                  <c:v>2.9</c:v>
                </c:pt>
                <c:pt idx="3010">
                  <c:v>3.8</c:v>
                </c:pt>
                <c:pt idx="3011">
                  <c:v>3.9</c:v>
                </c:pt>
                <c:pt idx="3012">
                  <c:v>4.0999999999999996</c:v>
                </c:pt>
                <c:pt idx="3013">
                  <c:v>4.3</c:v>
                </c:pt>
                <c:pt idx="3014">
                  <c:v>4.4000000000000004</c:v>
                </c:pt>
                <c:pt idx="3015">
                  <c:v>3.8</c:v>
                </c:pt>
                <c:pt idx="3016">
                  <c:v>3.9</c:v>
                </c:pt>
                <c:pt idx="3017">
                  <c:v>2.7</c:v>
                </c:pt>
                <c:pt idx="3018">
                  <c:v>4.5</c:v>
                </c:pt>
                <c:pt idx="3019">
                  <c:v>2.9</c:v>
                </c:pt>
                <c:pt idx="3020">
                  <c:v>4.2</c:v>
                </c:pt>
                <c:pt idx="3021">
                  <c:v>4.4000000000000004</c:v>
                </c:pt>
                <c:pt idx="3022">
                  <c:v>3.5</c:v>
                </c:pt>
                <c:pt idx="3023">
                  <c:v>2.9</c:v>
                </c:pt>
                <c:pt idx="3024">
                  <c:v>4.4000000000000004</c:v>
                </c:pt>
                <c:pt idx="3025">
                  <c:v>4.4000000000000004</c:v>
                </c:pt>
                <c:pt idx="3026">
                  <c:v>4.0999999999999996</c:v>
                </c:pt>
                <c:pt idx="3027">
                  <c:v>2.9</c:v>
                </c:pt>
                <c:pt idx="3028">
                  <c:v>3.6</c:v>
                </c:pt>
                <c:pt idx="3029">
                  <c:v>3.6</c:v>
                </c:pt>
                <c:pt idx="3030">
                  <c:v>3.4</c:v>
                </c:pt>
                <c:pt idx="3031">
                  <c:v>4.4000000000000004</c:v>
                </c:pt>
                <c:pt idx="3032">
                  <c:v>4.8</c:v>
                </c:pt>
                <c:pt idx="3033">
                  <c:v>4.4000000000000004</c:v>
                </c:pt>
                <c:pt idx="3034">
                  <c:v>4.4000000000000004</c:v>
                </c:pt>
                <c:pt idx="3035">
                  <c:v>4.0999999999999996</c:v>
                </c:pt>
                <c:pt idx="3036">
                  <c:v>4.0999999999999996</c:v>
                </c:pt>
                <c:pt idx="3037">
                  <c:v>3.9</c:v>
                </c:pt>
                <c:pt idx="3038">
                  <c:v>2.9</c:v>
                </c:pt>
                <c:pt idx="3039">
                  <c:v>4.0999999999999996</c:v>
                </c:pt>
                <c:pt idx="3040">
                  <c:v>4.5</c:v>
                </c:pt>
                <c:pt idx="3041">
                  <c:v>4.3</c:v>
                </c:pt>
                <c:pt idx="3042">
                  <c:v>2.9</c:v>
                </c:pt>
                <c:pt idx="3043">
                  <c:v>2.9</c:v>
                </c:pt>
                <c:pt idx="3044">
                  <c:v>3.8</c:v>
                </c:pt>
                <c:pt idx="3045">
                  <c:v>3.8</c:v>
                </c:pt>
                <c:pt idx="3046">
                  <c:v>4</c:v>
                </c:pt>
                <c:pt idx="3047">
                  <c:v>3.4</c:v>
                </c:pt>
                <c:pt idx="3048">
                  <c:v>4.5999999999999996</c:v>
                </c:pt>
                <c:pt idx="3049">
                  <c:v>4.2</c:v>
                </c:pt>
                <c:pt idx="3050">
                  <c:v>4.0999999999999996</c:v>
                </c:pt>
                <c:pt idx="3051">
                  <c:v>3.8</c:v>
                </c:pt>
                <c:pt idx="3052">
                  <c:v>4.3</c:v>
                </c:pt>
                <c:pt idx="3053">
                  <c:v>4.2</c:v>
                </c:pt>
                <c:pt idx="3054">
                  <c:v>4.0999999999999996</c:v>
                </c:pt>
                <c:pt idx="3055">
                  <c:v>3.8</c:v>
                </c:pt>
                <c:pt idx="3056">
                  <c:v>4</c:v>
                </c:pt>
                <c:pt idx="3057">
                  <c:v>2.9</c:v>
                </c:pt>
                <c:pt idx="3058">
                  <c:v>3.6</c:v>
                </c:pt>
                <c:pt idx="3059">
                  <c:v>4.2</c:v>
                </c:pt>
                <c:pt idx="3060">
                  <c:v>2.9</c:v>
                </c:pt>
                <c:pt idx="3061">
                  <c:v>3.9</c:v>
                </c:pt>
                <c:pt idx="3062">
                  <c:v>3.6</c:v>
                </c:pt>
                <c:pt idx="3063">
                  <c:v>4.3</c:v>
                </c:pt>
                <c:pt idx="3064">
                  <c:v>4.0999999999999996</c:v>
                </c:pt>
                <c:pt idx="3065">
                  <c:v>4.2</c:v>
                </c:pt>
                <c:pt idx="3066">
                  <c:v>3.8</c:v>
                </c:pt>
                <c:pt idx="3067">
                  <c:v>4.4000000000000004</c:v>
                </c:pt>
                <c:pt idx="3068">
                  <c:v>3.8</c:v>
                </c:pt>
                <c:pt idx="3069">
                  <c:v>4.0999999999999996</c:v>
                </c:pt>
                <c:pt idx="3070">
                  <c:v>4.3</c:v>
                </c:pt>
                <c:pt idx="3071">
                  <c:v>4.3</c:v>
                </c:pt>
                <c:pt idx="3072">
                  <c:v>4.2</c:v>
                </c:pt>
                <c:pt idx="3073">
                  <c:v>3</c:v>
                </c:pt>
                <c:pt idx="3074">
                  <c:v>4.5</c:v>
                </c:pt>
                <c:pt idx="3075">
                  <c:v>4</c:v>
                </c:pt>
                <c:pt idx="3076">
                  <c:v>2.9</c:v>
                </c:pt>
                <c:pt idx="3077">
                  <c:v>4.5</c:v>
                </c:pt>
                <c:pt idx="3078">
                  <c:v>4.5</c:v>
                </c:pt>
                <c:pt idx="3079">
                  <c:v>3.9</c:v>
                </c:pt>
                <c:pt idx="3080">
                  <c:v>2.9</c:v>
                </c:pt>
                <c:pt idx="3081">
                  <c:v>4.3</c:v>
                </c:pt>
                <c:pt idx="3082">
                  <c:v>2.9</c:v>
                </c:pt>
                <c:pt idx="3083">
                  <c:v>4.5</c:v>
                </c:pt>
                <c:pt idx="3084">
                  <c:v>2.9</c:v>
                </c:pt>
                <c:pt idx="3085">
                  <c:v>3.4</c:v>
                </c:pt>
                <c:pt idx="3086">
                  <c:v>3.9</c:v>
                </c:pt>
                <c:pt idx="3087">
                  <c:v>4.0999999999999996</c:v>
                </c:pt>
                <c:pt idx="3088">
                  <c:v>2.9</c:v>
                </c:pt>
                <c:pt idx="3089">
                  <c:v>2.9</c:v>
                </c:pt>
                <c:pt idx="3090">
                  <c:v>3.8</c:v>
                </c:pt>
                <c:pt idx="3091">
                  <c:v>4.4000000000000004</c:v>
                </c:pt>
                <c:pt idx="3092">
                  <c:v>4.4000000000000004</c:v>
                </c:pt>
                <c:pt idx="3093">
                  <c:v>4.3</c:v>
                </c:pt>
                <c:pt idx="3094">
                  <c:v>2.9</c:v>
                </c:pt>
                <c:pt idx="3095">
                  <c:v>4.3</c:v>
                </c:pt>
                <c:pt idx="3096">
                  <c:v>2.8</c:v>
                </c:pt>
                <c:pt idx="3097">
                  <c:v>3.9</c:v>
                </c:pt>
                <c:pt idx="3098">
                  <c:v>2.9</c:v>
                </c:pt>
                <c:pt idx="3099">
                  <c:v>3.9</c:v>
                </c:pt>
                <c:pt idx="3100">
                  <c:v>4.3</c:v>
                </c:pt>
                <c:pt idx="3101">
                  <c:v>2.9</c:v>
                </c:pt>
                <c:pt idx="3102">
                  <c:v>4.2</c:v>
                </c:pt>
                <c:pt idx="3103">
                  <c:v>4</c:v>
                </c:pt>
                <c:pt idx="3104">
                  <c:v>3.9</c:v>
                </c:pt>
                <c:pt idx="3105">
                  <c:v>2.9</c:v>
                </c:pt>
                <c:pt idx="3106">
                  <c:v>4.4000000000000004</c:v>
                </c:pt>
                <c:pt idx="3107">
                  <c:v>3.9</c:v>
                </c:pt>
                <c:pt idx="3108">
                  <c:v>3.9</c:v>
                </c:pt>
                <c:pt idx="3109">
                  <c:v>4.0999999999999996</c:v>
                </c:pt>
                <c:pt idx="3110">
                  <c:v>3</c:v>
                </c:pt>
                <c:pt idx="3111">
                  <c:v>2.9</c:v>
                </c:pt>
                <c:pt idx="3112">
                  <c:v>4.0999999999999996</c:v>
                </c:pt>
                <c:pt idx="3113">
                  <c:v>2.9</c:v>
                </c:pt>
                <c:pt idx="3114">
                  <c:v>4</c:v>
                </c:pt>
                <c:pt idx="3115">
                  <c:v>4.4000000000000004</c:v>
                </c:pt>
                <c:pt idx="3116">
                  <c:v>4.5</c:v>
                </c:pt>
                <c:pt idx="3117">
                  <c:v>3.1</c:v>
                </c:pt>
                <c:pt idx="3118">
                  <c:v>3</c:v>
                </c:pt>
                <c:pt idx="3119">
                  <c:v>4</c:v>
                </c:pt>
                <c:pt idx="3120">
                  <c:v>3</c:v>
                </c:pt>
                <c:pt idx="3121">
                  <c:v>2.9</c:v>
                </c:pt>
                <c:pt idx="3122">
                  <c:v>4.0999999999999996</c:v>
                </c:pt>
                <c:pt idx="3123">
                  <c:v>3.9</c:v>
                </c:pt>
                <c:pt idx="3124">
                  <c:v>2.9</c:v>
                </c:pt>
                <c:pt idx="3125">
                  <c:v>3.8</c:v>
                </c:pt>
                <c:pt idx="3126">
                  <c:v>4.2</c:v>
                </c:pt>
                <c:pt idx="3127">
                  <c:v>3.5</c:v>
                </c:pt>
                <c:pt idx="3128">
                  <c:v>2.9</c:v>
                </c:pt>
                <c:pt idx="3129">
                  <c:v>3.1</c:v>
                </c:pt>
                <c:pt idx="3130">
                  <c:v>4.4000000000000004</c:v>
                </c:pt>
                <c:pt idx="3131">
                  <c:v>3.9</c:v>
                </c:pt>
                <c:pt idx="3132">
                  <c:v>2.9</c:v>
                </c:pt>
                <c:pt idx="3133">
                  <c:v>4.5</c:v>
                </c:pt>
                <c:pt idx="3134">
                  <c:v>4.3</c:v>
                </c:pt>
                <c:pt idx="3135">
                  <c:v>4.0999999999999996</c:v>
                </c:pt>
                <c:pt idx="3136">
                  <c:v>3</c:v>
                </c:pt>
                <c:pt idx="3137">
                  <c:v>4.2</c:v>
                </c:pt>
                <c:pt idx="3138">
                  <c:v>2.8</c:v>
                </c:pt>
                <c:pt idx="3139">
                  <c:v>3.7</c:v>
                </c:pt>
                <c:pt idx="3140">
                  <c:v>4.5</c:v>
                </c:pt>
                <c:pt idx="3141">
                  <c:v>2.9</c:v>
                </c:pt>
                <c:pt idx="3142">
                  <c:v>3.9</c:v>
                </c:pt>
                <c:pt idx="3143">
                  <c:v>4.0999999999999996</c:v>
                </c:pt>
                <c:pt idx="3144">
                  <c:v>3.7</c:v>
                </c:pt>
                <c:pt idx="3145">
                  <c:v>4.2</c:v>
                </c:pt>
                <c:pt idx="3146">
                  <c:v>4.0999999999999996</c:v>
                </c:pt>
                <c:pt idx="3147">
                  <c:v>4.4000000000000004</c:v>
                </c:pt>
                <c:pt idx="3148">
                  <c:v>4.2</c:v>
                </c:pt>
                <c:pt idx="3149">
                  <c:v>2.9</c:v>
                </c:pt>
                <c:pt idx="3150">
                  <c:v>3.6</c:v>
                </c:pt>
                <c:pt idx="3151">
                  <c:v>3.9</c:v>
                </c:pt>
                <c:pt idx="3152">
                  <c:v>3.9</c:v>
                </c:pt>
                <c:pt idx="3153">
                  <c:v>2.9</c:v>
                </c:pt>
                <c:pt idx="3154">
                  <c:v>4.2</c:v>
                </c:pt>
                <c:pt idx="3155">
                  <c:v>4.0999999999999996</c:v>
                </c:pt>
                <c:pt idx="3156">
                  <c:v>4</c:v>
                </c:pt>
                <c:pt idx="3157">
                  <c:v>3.2</c:v>
                </c:pt>
                <c:pt idx="3158">
                  <c:v>4.0999999999999996</c:v>
                </c:pt>
                <c:pt idx="3159">
                  <c:v>3.5</c:v>
                </c:pt>
                <c:pt idx="3160">
                  <c:v>4.4000000000000004</c:v>
                </c:pt>
                <c:pt idx="3161">
                  <c:v>4.4000000000000004</c:v>
                </c:pt>
                <c:pt idx="3162">
                  <c:v>3.7</c:v>
                </c:pt>
                <c:pt idx="3163">
                  <c:v>4</c:v>
                </c:pt>
                <c:pt idx="3164">
                  <c:v>4</c:v>
                </c:pt>
                <c:pt idx="3165">
                  <c:v>4.2</c:v>
                </c:pt>
                <c:pt idx="3166">
                  <c:v>4.3</c:v>
                </c:pt>
                <c:pt idx="3167">
                  <c:v>4.2</c:v>
                </c:pt>
                <c:pt idx="3168">
                  <c:v>4.3</c:v>
                </c:pt>
                <c:pt idx="3169">
                  <c:v>4.2</c:v>
                </c:pt>
                <c:pt idx="3170">
                  <c:v>4.2</c:v>
                </c:pt>
                <c:pt idx="3171">
                  <c:v>2.9</c:v>
                </c:pt>
                <c:pt idx="3172">
                  <c:v>4.5</c:v>
                </c:pt>
                <c:pt idx="3173">
                  <c:v>3.5</c:v>
                </c:pt>
                <c:pt idx="3174">
                  <c:v>3.3</c:v>
                </c:pt>
                <c:pt idx="3175">
                  <c:v>4.0999999999999996</c:v>
                </c:pt>
                <c:pt idx="3176">
                  <c:v>3.9</c:v>
                </c:pt>
                <c:pt idx="3177">
                  <c:v>4.0999999999999996</c:v>
                </c:pt>
                <c:pt idx="3178">
                  <c:v>2.9</c:v>
                </c:pt>
                <c:pt idx="3179">
                  <c:v>4</c:v>
                </c:pt>
                <c:pt idx="3180">
                  <c:v>4.2</c:v>
                </c:pt>
                <c:pt idx="3181">
                  <c:v>4.0999999999999996</c:v>
                </c:pt>
                <c:pt idx="3182">
                  <c:v>4.4000000000000004</c:v>
                </c:pt>
                <c:pt idx="3183">
                  <c:v>3.5</c:v>
                </c:pt>
                <c:pt idx="3184">
                  <c:v>4.0999999999999996</c:v>
                </c:pt>
                <c:pt idx="3185">
                  <c:v>4.4000000000000004</c:v>
                </c:pt>
                <c:pt idx="3186">
                  <c:v>2.9</c:v>
                </c:pt>
                <c:pt idx="3187">
                  <c:v>2.9</c:v>
                </c:pt>
                <c:pt idx="3188">
                  <c:v>3.3</c:v>
                </c:pt>
                <c:pt idx="3189">
                  <c:v>4.5</c:v>
                </c:pt>
                <c:pt idx="3190">
                  <c:v>4.2</c:v>
                </c:pt>
                <c:pt idx="3191">
                  <c:v>3.8</c:v>
                </c:pt>
                <c:pt idx="3192">
                  <c:v>4.3</c:v>
                </c:pt>
                <c:pt idx="3193">
                  <c:v>4.3</c:v>
                </c:pt>
                <c:pt idx="3194">
                  <c:v>2.9</c:v>
                </c:pt>
                <c:pt idx="3195">
                  <c:v>4.3</c:v>
                </c:pt>
                <c:pt idx="3196">
                  <c:v>2.9</c:v>
                </c:pt>
                <c:pt idx="3197">
                  <c:v>4.0999999999999996</c:v>
                </c:pt>
                <c:pt idx="3198">
                  <c:v>2.9</c:v>
                </c:pt>
                <c:pt idx="3199">
                  <c:v>2.9</c:v>
                </c:pt>
                <c:pt idx="3200">
                  <c:v>2.9</c:v>
                </c:pt>
                <c:pt idx="3201">
                  <c:v>4.4000000000000004</c:v>
                </c:pt>
                <c:pt idx="3202">
                  <c:v>3.2</c:v>
                </c:pt>
                <c:pt idx="3203">
                  <c:v>4.2</c:v>
                </c:pt>
                <c:pt idx="3204">
                  <c:v>2.9</c:v>
                </c:pt>
                <c:pt idx="3205">
                  <c:v>2.9</c:v>
                </c:pt>
                <c:pt idx="3206">
                  <c:v>2.9</c:v>
                </c:pt>
                <c:pt idx="3207">
                  <c:v>2.9</c:v>
                </c:pt>
                <c:pt idx="3208">
                  <c:v>2.9</c:v>
                </c:pt>
                <c:pt idx="3209">
                  <c:v>3.8</c:v>
                </c:pt>
                <c:pt idx="3210">
                  <c:v>3.6</c:v>
                </c:pt>
                <c:pt idx="3211">
                  <c:v>2.9</c:v>
                </c:pt>
                <c:pt idx="3212">
                  <c:v>4.2</c:v>
                </c:pt>
                <c:pt idx="3213">
                  <c:v>4.3</c:v>
                </c:pt>
                <c:pt idx="3214">
                  <c:v>2.9</c:v>
                </c:pt>
                <c:pt idx="3215">
                  <c:v>3.9</c:v>
                </c:pt>
                <c:pt idx="3216">
                  <c:v>3</c:v>
                </c:pt>
                <c:pt idx="3217">
                  <c:v>2.9</c:v>
                </c:pt>
                <c:pt idx="3218">
                  <c:v>4.2</c:v>
                </c:pt>
                <c:pt idx="3219">
                  <c:v>3.8</c:v>
                </c:pt>
                <c:pt idx="3220">
                  <c:v>2.9</c:v>
                </c:pt>
                <c:pt idx="3221">
                  <c:v>3.9</c:v>
                </c:pt>
                <c:pt idx="3222">
                  <c:v>4.4000000000000004</c:v>
                </c:pt>
                <c:pt idx="3223">
                  <c:v>4.3</c:v>
                </c:pt>
                <c:pt idx="3224">
                  <c:v>3.9</c:v>
                </c:pt>
                <c:pt idx="3225">
                  <c:v>4.3</c:v>
                </c:pt>
                <c:pt idx="3226">
                  <c:v>3.6</c:v>
                </c:pt>
                <c:pt idx="3227">
                  <c:v>4.2</c:v>
                </c:pt>
                <c:pt idx="3228">
                  <c:v>4.3</c:v>
                </c:pt>
                <c:pt idx="3229">
                  <c:v>3.7</c:v>
                </c:pt>
                <c:pt idx="3230">
                  <c:v>4.5999999999999996</c:v>
                </c:pt>
                <c:pt idx="3231">
                  <c:v>4.2</c:v>
                </c:pt>
                <c:pt idx="3232">
                  <c:v>3.9</c:v>
                </c:pt>
                <c:pt idx="3233">
                  <c:v>3.1</c:v>
                </c:pt>
                <c:pt idx="3234">
                  <c:v>3.6</c:v>
                </c:pt>
                <c:pt idx="3235">
                  <c:v>3.9</c:v>
                </c:pt>
                <c:pt idx="3236">
                  <c:v>4.7</c:v>
                </c:pt>
                <c:pt idx="3237">
                  <c:v>4.5</c:v>
                </c:pt>
                <c:pt idx="3238">
                  <c:v>2.9</c:v>
                </c:pt>
                <c:pt idx="3239">
                  <c:v>4</c:v>
                </c:pt>
                <c:pt idx="3240">
                  <c:v>2.9</c:v>
                </c:pt>
                <c:pt idx="3241">
                  <c:v>4.0999999999999996</c:v>
                </c:pt>
                <c:pt idx="3242">
                  <c:v>4</c:v>
                </c:pt>
                <c:pt idx="3243">
                  <c:v>4.0999999999999996</c:v>
                </c:pt>
                <c:pt idx="3244">
                  <c:v>4.3</c:v>
                </c:pt>
                <c:pt idx="3245">
                  <c:v>3.5</c:v>
                </c:pt>
                <c:pt idx="3246">
                  <c:v>4</c:v>
                </c:pt>
                <c:pt idx="3247">
                  <c:v>3.7</c:v>
                </c:pt>
                <c:pt idx="3248">
                  <c:v>2.9</c:v>
                </c:pt>
                <c:pt idx="3249">
                  <c:v>4.4000000000000004</c:v>
                </c:pt>
                <c:pt idx="3250">
                  <c:v>2.9</c:v>
                </c:pt>
                <c:pt idx="3251">
                  <c:v>4.3</c:v>
                </c:pt>
                <c:pt idx="3252">
                  <c:v>4.2</c:v>
                </c:pt>
                <c:pt idx="3253">
                  <c:v>4</c:v>
                </c:pt>
                <c:pt idx="3254">
                  <c:v>2.7</c:v>
                </c:pt>
                <c:pt idx="3255">
                  <c:v>4.0999999999999996</c:v>
                </c:pt>
                <c:pt idx="3256">
                  <c:v>4</c:v>
                </c:pt>
                <c:pt idx="3257">
                  <c:v>4.0999999999999996</c:v>
                </c:pt>
                <c:pt idx="3258">
                  <c:v>4.0999999999999996</c:v>
                </c:pt>
                <c:pt idx="3259">
                  <c:v>4.5</c:v>
                </c:pt>
                <c:pt idx="3260">
                  <c:v>3.8</c:v>
                </c:pt>
                <c:pt idx="3261">
                  <c:v>4.7</c:v>
                </c:pt>
                <c:pt idx="3262">
                  <c:v>4.0999999999999996</c:v>
                </c:pt>
                <c:pt idx="3263">
                  <c:v>4.0999999999999996</c:v>
                </c:pt>
                <c:pt idx="3264">
                  <c:v>2.9</c:v>
                </c:pt>
                <c:pt idx="3265">
                  <c:v>2.9</c:v>
                </c:pt>
                <c:pt idx="3266">
                  <c:v>3.4</c:v>
                </c:pt>
                <c:pt idx="3267">
                  <c:v>4.0999999999999996</c:v>
                </c:pt>
                <c:pt idx="3268">
                  <c:v>4.2</c:v>
                </c:pt>
                <c:pt idx="3269">
                  <c:v>2.9</c:v>
                </c:pt>
                <c:pt idx="3270">
                  <c:v>4.0999999999999996</c:v>
                </c:pt>
                <c:pt idx="3271">
                  <c:v>4.4000000000000004</c:v>
                </c:pt>
                <c:pt idx="3272">
                  <c:v>2.9</c:v>
                </c:pt>
                <c:pt idx="3273">
                  <c:v>3.9</c:v>
                </c:pt>
                <c:pt idx="3274">
                  <c:v>2.9</c:v>
                </c:pt>
                <c:pt idx="3275">
                  <c:v>2.9</c:v>
                </c:pt>
                <c:pt idx="3276">
                  <c:v>3.5</c:v>
                </c:pt>
                <c:pt idx="3277">
                  <c:v>3.9</c:v>
                </c:pt>
                <c:pt idx="3278">
                  <c:v>2.9</c:v>
                </c:pt>
                <c:pt idx="3279">
                  <c:v>4</c:v>
                </c:pt>
                <c:pt idx="3280">
                  <c:v>4.4000000000000004</c:v>
                </c:pt>
                <c:pt idx="3281">
                  <c:v>2.9</c:v>
                </c:pt>
                <c:pt idx="3282">
                  <c:v>2.9</c:v>
                </c:pt>
                <c:pt idx="3283">
                  <c:v>4.3</c:v>
                </c:pt>
                <c:pt idx="3284">
                  <c:v>4</c:v>
                </c:pt>
                <c:pt idx="3285">
                  <c:v>4.0999999999999996</c:v>
                </c:pt>
                <c:pt idx="3286">
                  <c:v>3.1</c:v>
                </c:pt>
                <c:pt idx="3287">
                  <c:v>2.9</c:v>
                </c:pt>
                <c:pt idx="3288">
                  <c:v>4.3</c:v>
                </c:pt>
                <c:pt idx="3289">
                  <c:v>2.9</c:v>
                </c:pt>
                <c:pt idx="3290">
                  <c:v>3.8</c:v>
                </c:pt>
                <c:pt idx="3291">
                  <c:v>3.1</c:v>
                </c:pt>
                <c:pt idx="3292">
                  <c:v>4.4000000000000004</c:v>
                </c:pt>
                <c:pt idx="3293">
                  <c:v>4.0999999999999996</c:v>
                </c:pt>
                <c:pt idx="3294">
                  <c:v>4.0999999999999996</c:v>
                </c:pt>
                <c:pt idx="3295">
                  <c:v>2.9</c:v>
                </c:pt>
                <c:pt idx="3296">
                  <c:v>4.7</c:v>
                </c:pt>
                <c:pt idx="3297">
                  <c:v>2.9</c:v>
                </c:pt>
                <c:pt idx="3298">
                  <c:v>3.5</c:v>
                </c:pt>
                <c:pt idx="3299">
                  <c:v>2.9</c:v>
                </c:pt>
                <c:pt idx="3300">
                  <c:v>2.9</c:v>
                </c:pt>
                <c:pt idx="3301">
                  <c:v>4.4000000000000004</c:v>
                </c:pt>
                <c:pt idx="3302">
                  <c:v>4.5</c:v>
                </c:pt>
                <c:pt idx="3303">
                  <c:v>4</c:v>
                </c:pt>
                <c:pt idx="3304">
                  <c:v>3.8</c:v>
                </c:pt>
                <c:pt idx="3305">
                  <c:v>2.9</c:v>
                </c:pt>
                <c:pt idx="3306">
                  <c:v>2.9</c:v>
                </c:pt>
                <c:pt idx="3307">
                  <c:v>2.9</c:v>
                </c:pt>
                <c:pt idx="3308">
                  <c:v>4</c:v>
                </c:pt>
                <c:pt idx="3309">
                  <c:v>4</c:v>
                </c:pt>
                <c:pt idx="3310">
                  <c:v>3.6</c:v>
                </c:pt>
                <c:pt idx="3311">
                  <c:v>4</c:v>
                </c:pt>
                <c:pt idx="3312">
                  <c:v>2.9</c:v>
                </c:pt>
                <c:pt idx="3313">
                  <c:v>3.6</c:v>
                </c:pt>
                <c:pt idx="3314">
                  <c:v>4.3</c:v>
                </c:pt>
                <c:pt idx="3315">
                  <c:v>3.8</c:v>
                </c:pt>
                <c:pt idx="3316">
                  <c:v>2.9</c:v>
                </c:pt>
                <c:pt idx="3317">
                  <c:v>4.3</c:v>
                </c:pt>
                <c:pt idx="3318">
                  <c:v>2.9</c:v>
                </c:pt>
                <c:pt idx="3319">
                  <c:v>4.0999999999999996</c:v>
                </c:pt>
                <c:pt idx="3320">
                  <c:v>4.3</c:v>
                </c:pt>
                <c:pt idx="3321">
                  <c:v>4.2</c:v>
                </c:pt>
                <c:pt idx="3322">
                  <c:v>4</c:v>
                </c:pt>
                <c:pt idx="3323">
                  <c:v>4.4000000000000004</c:v>
                </c:pt>
                <c:pt idx="3324">
                  <c:v>4.2</c:v>
                </c:pt>
                <c:pt idx="3325">
                  <c:v>4.2</c:v>
                </c:pt>
                <c:pt idx="3326">
                  <c:v>4.4000000000000004</c:v>
                </c:pt>
                <c:pt idx="3327">
                  <c:v>4.2</c:v>
                </c:pt>
                <c:pt idx="3328">
                  <c:v>2.9</c:v>
                </c:pt>
                <c:pt idx="3329">
                  <c:v>3.8</c:v>
                </c:pt>
                <c:pt idx="3330">
                  <c:v>4</c:v>
                </c:pt>
                <c:pt idx="3331">
                  <c:v>2.9</c:v>
                </c:pt>
                <c:pt idx="3332">
                  <c:v>4.3</c:v>
                </c:pt>
                <c:pt idx="3333">
                  <c:v>3.7</c:v>
                </c:pt>
                <c:pt idx="3334">
                  <c:v>4.5</c:v>
                </c:pt>
                <c:pt idx="3335">
                  <c:v>4.2</c:v>
                </c:pt>
                <c:pt idx="3336">
                  <c:v>4.2</c:v>
                </c:pt>
                <c:pt idx="3337">
                  <c:v>4</c:v>
                </c:pt>
                <c:pt idx="3338">
                  <c:v>4</c:v>
                </c:pt>
                <c:pt idx="3339">
                  <c:v>4.0999999999999996</c:v>
                </c:pt>
                <c:pt idx="3340">
                  <c:v>2.9</c:v>
                </c:pt>
                <c:pt idx="3341">
                  <c:v>2.9</c:v>
                </c:pt>
                <c:pt idx="3342">
                  <c:v>4</c:v>
                </c:pt>
                <c:pt idx="3343">
                  <c:v>2.9</c:v>
                </c:pt>
                <c:pt idx="3344">
                  <c:v>3.7</c:v>
                </c:pt>
                <c:pt idx="3345">
                  <c:v>4.3</c:v>
                </c:pt>
                <c:pt idx="3346">
                  <c:v>4.3</c:v>
                </c:pt>
                <c:pt idx="3347">
                  <c:v>2.9</c:v>
                </c:pt>
                <c:pt idx="3348">
                  <c:v>4</c:v>
                </c:pt>
                <c:pt idx="3349">
                  <c:v>4.4000000000000004</c:v>
                </c:pt>
                <c:pt idx="3350">
                  <c:v>4.2</c:v>
                </c:pt>
                <c:pt idx="3351">
                  <c:v>3.9</c:v>
                </c:pt>
                <c:pt idx="3352">
                  <c:v>2.9</c:v>
                </c:pt>
                <c:pt idx="3353">
                  <c:v>4.5999999999999996</c:v>
                </c:pt>
                <c:pt idx="3354">
                  <c:v>2.9</c:v>
                </c:pt>
                <c:pt idx="3355">
                  <c:v>4.2</c:v>
                </c:pt>
                <c:pt idx="3356">
                  <c:v>4.4000000000000004</c:v>
                </c:pt>
                <c:pt idx="3357">
                  <c:v>2.9</c:v>
                </c:pt>
                <c:pt idx="3358">
                  <c:v>3.9</c:v>
                </c:pt>
                <c:pt idx="3359">
                  <c:v>4</c:v>
                </c:pt>
                <c:pt idx="3360">
                  <c:v>4.2</c:v>
                </c:pt>
                <c:pt idx="3361">
                  <c:v>2.9</c:v>
                </c:pt>
                <c:pt idx="3362">
                  <c:v>3.6</c:v>
                </c:pt>
                <c:pt idx="3363">
                  <c:v>4.4000000000000004</c:v>
                </c:pt>
                <c:pt idx="3364">
                  <c:v>2.9</c:v>
                </c:pt>
                <c:pt idx="3365">
                  <c:v>4.5</c:v>
                </c:pt>
                <c:pt idx="3366">
                  <c:v>2.9</c:v>
                </c:pt>
                <c:pt idx="3367">
                  <c:v>2.9</c:v>
                </c:pt>
                <c:pt idx="3368">
                  <c:v>4.0999999999999996</c:v>
                </c:pt>
                <c:pt idx="3369">
                  <c:v>2.9</c:v>
                </c:pt>
                <c:pt idx="3370">
                  <c:v>4.3</c:v>
                </c:pt>
                <c:pt idx="3371">
                  <c:v>3.8</c:v>
                </c:pt>
                <c:pt idx="3372">
                  <c:v>2.9</c:v>
                </c:pt>
                <c:pt idx="3373">
                  <c:v>4.2</c:v>
                </c:pt>
                <c:pt idx="3374">
                  <c:v>2.9</c:v>
                </c:pt>
                <c:pt idx="3375">
                  <c:v>3.6</c:v>
                </c:pt>
                <c:pt idx="3376">
                  <c:v>3.4</c:v>
                </c:pt>
                <c:pt idx="3377">
                  <c:v>4.5999999999999996</c:v>
                </c:pt>
                <c:pt idx="3378">
                  <c:v>4.2</c:v>
                </c:pt>
                <c:pt idx="3379">
                  <c:v>4.0999999999999996</c:v>
                </c:pt>
                <c:pt idx="3380">
                  <c:v>3.6</c:v>
                </c:pt>
                <c:pt idx="3381">
                  <c:v>3.9</c:v>
                </c:pt>
                <c:pt idx="3382">
                  <c:v>4</c:v>
                </c:pt>
                <c:pt idx="3383">
                  <c:v>4.7</c:v>
                </c:pt>
                <c:pt idx="3384">
                  <c:v>2.9</c:v>
                </c:pt>
                <c:pt idx="3385">
                  <c:v>2.9</c:v>
                </c:pt>
                <c:pt idx="3386">
                  <c:v>4.5</c:v>
                </c:pt>
                <c:pt idx="3387">
                  <c:v>4.5999999999999996</c:v>
                </c:pt>
                <c:pt idx="3388">
                  <c:v>2.9</c:v>
                </c:pt>
                <c:pt idx="3389">
                  <c:v>3</c:v>
                </c:pt>
                <c:pt idx="3390">
                  <c:v>2.9</c:v>
                </c:pt>
                <c:pt idx="3391">
                  <c:v>2.9</c:v>
                </c:pt>
                <c:pt idx="3392">
                  <c:v>2.9</c:v>
                </c:pt>
                <c:pt idx="3393">
                  <c:v>4.3</c:v>
                </c:pt>
                <c:pt idx="3394">
                  <c:v>2.9</c:v>
                </c:pt>
                <c:pt idx="3395">
                  <c:v>4.2</c:v>
                </c:pt>
                <c:pt idx="3396">
                  <c:v>3.5</c:v>
                </c:pt>
                <c:pt idx="3397">
                  <c:v>4.2</c:v>
                </c:pt>
                <c:pt idx="3398">
                  <c:v>4.2</c:v>
                </c:pt>
                <c:pt idx="3399">
                  <c:v>4.2</c:v>
                </c:pt>
                <c:pt idx="3400">
                  <c:v>4.0999999999999996</c:v>
                </c:pt>
                <c:pt idx="3401">
                  <c:v>4.2</c:v>
                </c:pt>
                <c:pt idx="3402">
                  <c:v>2.9</c:v>
                </c:pt>
                <c:pt idx="3403">
                  <c:v>2.9</c:v>
                </c:pt>
                <c:pt idx="3404">
                  <c:v>3.9</c:v>
                </c:pt>
                <c:pt idx="3405">
                  <c:v>4.0999999999999996</c:v>
                </c:pt>
                <c:pt idx="3406">
                  <c:v>4.4000000000000004</c:v>
                </c:pt>
                <c:pt idx="3407">
                  <c:v>3.9</c:v>
                </c:pt>
                <c:pt idx="3408">
                  <c:v>3.8</c:v>
                </c:pt>
                <c:pt idx="3409">
                  <c:v>2.9</c:v>
                </c:pt>
                <c:pt idx="3410">
                  <c:v>4.0999999999999996</c:v>
                </c:pt>
                <c:pt idx="3411">
                  <c:v>3.8</c:v>
                </c:pt>
                <c:pt idx="3412">
                  <c:v>4.2</c:v>
                </c:pt>
                <c:pt idx="3413">
                  <c:v>2.9</c:v>
                </c:pt>
                <c:pt idx="3414">
                  <c:v>2.9</c:v>
                </c:pt>
                <c:pt idx="3415">
                  <c:v>2.9</c:v>
                </c:pt>
                <c:pt idx="3416">
                  <c:v>4.3</c:v>
                </c:pt>
                <c:pt idx="3417">
                  <c:v>2.9</c:v>
                </c:pt>
                <c:pt idx="3418">
                  <c:v>4.0999999999999996</c:v>
                </c:pt>
                <c:pt idx="3419">
                  <c:v>4.2</c:v>
                </c:pt>
                <c:pt idx="3420">
                  <c:v>4.2</c:v>
                </c:pt>
                <c:pt idx="3421">
                  <c:v>4</c:v>
                </c:pt>
                <c:pt idx="3422">
                  <c:v>3.3</c:v>
                </c:pt>
                <c:pt idx="3423">
                  <c:v>2.9</c:v>
                </c:pt>
                <c:pt idx="3424">
                  <c:v>4.7</c:v>
                </c:pt>
                <c:pt idx="3425">
                  <c:v>4.5999999999999996</c:v>
                </c:pt>
                <c:pt idx="3426">
                  <c:v>4.7</c:v>
                </c:pt>
                <c:pt idx="3427">
                  <c:v>4.4000000000000004</c:v>
                </c:pt>
                <c:pt idx="3428">
                  <c:v>2.9</c:v>
                </c:pt>
                <c:pt idx="3429">
                  <c:v>3.9</c:v>
                </c:pt>
                <c:pt idx="3430">
                  <c:v>4.0999999999999996</c:v>
                </c:pt>
                <c:pt idx="3431">
                  <c:v>4.3</c:v>
                </c:pt>
                <c:pt idx="3432">
                  <c:v>4</c:v>
                </c:pt>
                <c:pt idx="3433">
                  <c:v>4.2</c:v>
                </c:pt>
                <c:pt idx="3434">
                  <c:v>4.5</c:v>
                </c:pt>
                <c:pt idx="3435">
                  <c:v>4.5</c:v>
                </c:pt>
                <c:pt idx="3436">
                  <c:v>2.9</c:v>
                </c:pt>
                <c:pt idx="3437">
                  <c:v>4.0999999999999996</c:v>
                </c:pt>
                <c:pt idx="3438">
                  <c:v>4.8</c:v>
                </c:pt>
                <c:pt idx="3439">
                  <c:v>3.9</c:v>
                </c:pt>
                <c:pt idx="3440">
                  <c:v>3.7</c:v>
                </c:pt>
                <c:pt idx="3441">
                  <c:v>3.9</c:v>
                </c:pt>
                <c:pt idx="3442">
                  <c:v>2.9</c:v>
                </c:pt>
                <c:pt idx="3443">
                  <c:v>2.9</c:v>
                </c:pt>
                <c:pt idx="3444">
                  <c:v>3.5</c:v>
                </c:pt>
                <c:pt idx="3445">
                  <c:v>4.3</c:v>
                </c:pt>
                <c:pt idx="3446">
                  <c:v>2.9</c:v>
                </c:pt>
                <c:pt idx="3447">
                  <c:v>4.2</c:v>
                </c:pt>
                <c:pt idx="3448">
                  <c:v>2.9</c:v>
                </c:pt>
                <c:pt idx="3449">
                  <c:v>4.3</c:v>
                </c:pt>
                <c:pt idx="3450">
                  <c:v>4.0999999999999996</c:v>
                </c:pt>
                <c:pt idx="3451">
                  <c:v>2.9</c:v>
                </c:pt>
                <c:pt idx="3452">
                  <c:v>2.9</c:v>
                </c:pt>
                <c:pt idx="3453">
                  <c:v>4</c:v>
                </c:pt>
                <c:pt idx="3454">
                  <c:v>4.7</c:v>
                </c:pt>
                <c:pt idx="3455">
                  <c:v>3.9</c:v>
                </c:pt>
                <c:pt idx="3456">
                  <c:v>2.9</c:v>
                </c:pt>
                <c:pt idx="3457">
                  <c:v>4.5</c:v>
                </c:pt>
                <c:pt idx="3458">
                  <c:v>2.9</c:v>
                </c:pt>
                <c:pt idx="3459">
                  <c:v>4.9000000000000004</c:v>
                </c:pt>
                <c:pt idx="3460">
                  <c:v>3.9</c:v>
                </c:pt>
                <c:pt idx="3461">
                  <c:v>3.4</c:v>
                </c:pt>
                <c:pt idx="3462">
                  <c:v>4</c:v>
                </c:pt>
                <c:pt idx="3463">
                  <c:v>4.2</c:v>
                </c:pt>
                <c:pt idx="3464">
                  <c:v>4.2</c:v>
                </c:pt>
                <c:pt idx="3465">
                  <c:v>3.4</c:v>
                </c:pt>
                <c:pt idx="3466">
                  <c:v>3.2</c:v>
                </c:pt>
                <c:pt idx="3467">
                  <c:v>2.9</c:v>
                </c:pt>
                <c:pt idx="3468">
                  <c:v>3.6</c:v>
                </c:pt>
                <c:pt idx="3469">
                  <c:v>2.9</c:v>
                </c:pt>
                <c:pt idx="3470">
                  <c:v>4.5</c:v>
                </c:pt>
                <c:pt idx="3471">
                  <c:v>3.7</c:v>
                </c:pt>
                <c:pt idx="3472">
                  <c:v>4.2</c:v>
                </c:pt>
                <c:pt idx="3473">
                  <c:v>3.3</c:v>
                </c:pt>
                <c:pt idx="3474">
                  <c:v>4.2</c:v>
                </c:pt>
                <c:pt idx="3475">
                  <c:v>3.4</c:v>
                </c:pt>
                <c:pt idx="3476">
                  <c:v>2.9</c:v>
                </c:pt>
                <c:pt idx="3477">
                  <c:v>2.9</c:v>
                </c:pt>
                <c:pt idx="3478">
                  <c:v>2.9</c:v>
                </c:pt>
                <c:pt idx="3479">
                  <c:v>2.9</c:v>
                </c:pt>
                <c:pt idx="3480">
                  <c:v>2.9</c:v>
                </c:pt>
                <c:pt idx="3481">
                  <c:v>2.9</c:v>
                </c:pt>
                <c:pt idx="3482">
                  <c:v>2.9</c:v>
                </c:pt>
                <c:pt idx="3483">
                  <c:v>2.9</c:v>
                </c:pt>
                <c:pt idx="3484">
                  <c:v>2.9</c:v>
                </c:pt>
                <c:pt idx="3485">
                  <c:v>3.5</c:v>
                </c:pt>
                <c:pt idx="3486">
                  <c:v>2.9</c:v>
                </c:pt>
                <c:pt idx="3487">
                  <c:v>2.9</c:v>
                </c:pt>
                <c:pt idx="3488">
                  <c:v>2.9</c:v>
                </c:pt>
                <c:pt idx="3489">
                  <c:v>3.5</c:v>
                </c:pt>
                <c:pt idx="3490">
                  <c:v>2.9</c:v>
                </c:pt>
                <c:pt idx="3491">
                  <c:v>4.4000000000000004</c:v>
                </c:pt>
                <c:pt idx="3492">
                  <c:v>4.4000000000000004</c:v>
                </c:pt>
                <c:pt idx="3493">
                  <c:v>3.8</c:v>
                </c:pt>
                <c:pt idx="3494">
                  <c:v>2.9</c:v>
                </c:pt>
                <c:pt idx="3495">
                  <c:v>2.9</c:v>
                </c:pt>
                <c:pt idx="3496">
                  <c:v>4.0999999999999996</c:v>
                </c:pt>
                <c:pt idx="3497">
                  <c:v>4.3</c:v>
                </c:pt>
                <c:pt idx="3498">
                  <c:v>2.9</c:v>
                </c:pt>
                <c:pt idx="3499">
                  <c:v>3.9</c:v>
                </c:pt>
                <c:pt idx="3500">
                  <c:v>4.0999999999999996</c:v>
                </c:pt>
                <c:pt idx="3501">
                  <c:v>2.9</c:v>
                </c:pt>
                <c:pt idx="3502">
                  <c:v>4.0999999999999996</c:v>
                </c:pt>
                <c:pt idx="3503">
                  <c:v>3.8</c:v>
                </c:pt>
                <c:pt idx="3504">
                  <c:v>2.9</c:v>
                </c:pt>
                <c:pt idx="3505">
                  <c:v>4.4000000000000004</c:v>
                </c:pt>
                <c:pt idx="3506">
                  <c:v>2.9</c:v>
                </c:pt>
                <c:pt idx="3507">
                  <c:v>2.9</c:v>
                </c:pt>
                <c:pt idx="3508">
                  <c:v>2.9</c:v>
                </c:pt>
                <c:pt idx="3509">
                  <c:v>2.9</c:v>
                </c:pt>
                <c:pt idx="3510">
                  <c:v>2.9</c:v>
                </c:pt>
                <c:pt idx="3511">
                  <c:v>2.9</c:v>
                </c:pt>
                <c:pt idx="3512">
                  <c:v>4.2</c:v>
                </c:pt>
                <c:pt idx="3513">
                  <c:v>4.2</c:v>
                </c:pt>
                <c:pt idx="3514">
                  <c:v>3.8</c:v>
                </c:pt>
                <c:pt idx="3515">
                  <c:v>2.9</c:v>
                </c:pt>
                <c:pt idx="3516">
                  <c:v>4.5999999999999996</c:v>
                </c:pt>
                <c:pt idx="3517">
                  <c:v>2.9</c:v>
                </c:pt>
                <c:pt idx="3518">
                  <c:v>4.3</c:v>
                </c:pt>
                <c:pt idx="3519">
                  <c:v>4.4000000000000004</c:v>
                </c:pt>
                <c:pt idx="3520">
                  <c:v>2.9</c:v>
                </c:pt>
                <c:pt idx="3521">
                  <c:v>4.0999999999999996</c:v>
                </c:pt>
                <c:pt idx="3522">
                  <c:v>4.5999999999999996</c:v>
                </c:pt>
                <c:pt idx="3523">
                  <c:v>4</c:v>
                </c:pt>
                <c:pt idx="3524">
                  <c:v>2.9</c:v>
                </c:pt>
                <c:pt idx="3525">
                  <c:v>4.0999999999999996</c:v>
                </c:pt>
                <c:pt idx="3526">
                  <c:v>4.2</c:v>
                </c:pt>
                <c:pt idx="3527">
                  <c:v>2.9</c:v>
                </c:pt>
                <c:pt idx="3528">
                  <c:v>2.9</c:v>
                </c:pt>
                <c:pt idx="3529">
                  <c:v>2.9</c:v>
                </c:pt>
                <c:pt idx="3530">
                  <c:v>3.9</c:v>
                </c:pt>
                <c:pt idx="3531">
                  <c:v>2.9</c:v>
                </c:pt>
                <c:pt idx="3532">
                  <c:v>4.5999999999999996</c:v>
                </c:pt>
                <c:pt idx="3533">
                  <c:v>3.9</c:v>
                </c:pt>
                <c:pt idx="3534">
                  <c:v>3.7</c:v>
                </c:pt>
                <c:pt idx="3535">
                  <c:v>4.0999999999999996</c:v>
                </c:pt>
                <c:pt idx="3536">
                  <c:v>3.9</c:v>
                </c:pt>
                <c:pt idx="3537">
                  <c:v>4.2</c:v>
                </c:pt>
                <c:pt idx="3538">
                  <c:v>2.9</c:v>
                </c:pt>
                <c:pt idx="3539">
                  <c:v>3.8</c:v>
                </c:pt>
                <c:pt idx="3540">
                  <c:v>2.9</c:v>
                </c:pt>
                <c:pt idx="3541">
                  <c:v>4.2</c:v>
                </c:pt>
                <c:pt idx="3542">
                  <c:v>2.9</c:v>
                </c:pt>
                <c:pt idx="3543">
                  <c:v>4.3</c:v>
                </c:pt>
                <c:pt idx="3544">
                  <c:v>2.9</c:v>
                </c:pt>
                <c:pt idx="3545">
                  <c:v>4.3</c:v>
                </c:pt>
                <c:pt idx="3546">
                  <c:v>3.1</c:v>
                </c:pt>
                <c:pt idx="3547">
                  <c:v>4.3</c:v>
                </c:pt>
                <c:pt idx="3548">
                  <c:v>4</c:v>
                </c:pt>
                <c:pt idx="3549">
                  <c:v>4.4000000000000004</c:v>
                </c:pt>
                <c:pt idx="3550">
                  <c:v>4.0999999999999996</c:v>
                </c:pt>
                <c:pt idx="3551">
                  <c:v>2.9</c:v>
                </c:pt>
                <c:pt idx="3552">
                  <c:v>4</c:v>
                </c:pt>
                <c:pt idx="3553">
                  <c:v>4.5</c:v>
                </c:pt>
                <c:pt idx="3554">
                  <c:v>2.9</c:v>
                </c:pt>
                <c:pt idx="3555">
                  <c:v>4.5999999999999996</c:v>
                </c:pt>
                <c:pt idx="3556">
                  <c:v>4.2</c:v>
                </c:pt>
                <c:pt idx="3557">
                  <c:v>2.9</c:v>
                </c:pt>
                <c:pt idx="3558">
                  <c:v>3.8</c:v>
                </c:pt>
                <c:pt idx="3559">
                  <c:v>2.9</c:v>
                </c:pt>
                <c:pt idx="3560">
                  <c:v>2.9</c:v>
                </c:pt>
                <c:pt idx="3561">
                  <c:v>4.0999999999999996</c:v>
                </c:pt>
                <c:pt idx="3562">
                  <c:v>4</c:v>
                </c:pt>
                <c:pt idx="3563">
                  <c:v>3.9</c:v>
                </c:pt>
                <c:pt idx="3564">
                  <c:v>4</c:v>
                </c:pt>
                <c:pt idx="3565">
                  <c:v>3.3</c:v>
                </c:pt>
                <c:pt idx="3566">
                  <c:v>2.9</c:v>
                </c:pt>
                <c:pt idx="3567">
                  <c:v>4</c:v>
                </c:pt>
                <c:pt idx="3568">
                  <c:v>4.3</c:v>
                </c:pt>
                <c:pt idx="3569">
                  <c:v>2.9</c:v>
                </c:pt>
                <c:pt idx="3570">
                  <c:v>4.3</c:v>
                </c:pt>
                <c:pt idx="3571">
                  <c:v>2.9</c:v>
                </c:pt>
                <c:pt idx="3572">
                  <c:v>4.3</c:v>
                </c:pt>
                <c:pt idx="3573">
                  <c:v>4.0999999999999996</c:v>
                </c:pt>
                <c:pt idx="3574">
                  <c:v>4.0999999999999996</c:v>
                </c:pt>
                <c:pt idx="3575">
                  <c:v>3.9</c:v>
                </c:pt>
                <c:pt idx="3576">
                  <c:v>2.9</c:v>
                </c:pt>
                <c:pt idx="3577">
                  <c:v>4.4000000000000004</c:v>
                </c:pt>
                <c:pt idx="3578">
                  <c:v>4.3</c:v>
                </c:pt>
                <c:pt idx="3579">
                  <c:v>4.7</c:v>
                </c:pt>
                <c:pt idx="3580">
                  <c:v>4.4000000000000004</c:v>
                </c:pt>
                <c:pt idx="3581">
                  <c:v>4</c:v>
                </c:pt>
                <c:pt idx="3582">
                  <c:v>4.0999999999999996</c:v>
                </c:pt>
                <c:pt idx="3583">
                  <c:v>3.6</c:v>
                </c:pt>
                <c:pt idx="3584">
                  <c:v>3.6</c:v>
                </c:pt>
                <c:pt idx="3585">
                  <c:v>4</c:v>
                </c:pt>
                <c:pt idx="3586">
                  <c:v>4.2</c:v>
                </c:pt>
                <c:pt idx="3587">
                  <c:v>4.3</c:v>
                </c:pt>
                <c:pt idx="3588">
                  <c:v>2.9</c:v>
                </c:pt>
                <c:pt idx="3589">
                  <c:v>4.3</c:v>
                </c:pt>
                <c:pt idx="3590">
                  <c:v>4.3</c:v>
                </c:pt>
                <c:pt idx="3591">
                  <c:v>4.3</c:v>
                </c:pt>
                <c:pt idx="3592">
                  <c:v>2.9</c:v>
                </c:pt>
                <c:pt idx="3593">
                  <c:v>3.8</c:v>
                </c:pt>
                <c:pt idx="3594">
                  <c:v>4.3</c:v>
                </c:pt>
                <c:pt idx="3595">
                  <c:v>4.3</c:v>
                </c:pt>
                <c:pt idx="3596">
                  <c:v>4</c:v>
                </c:pt>
                <c:pt idx="3597">
                  <c:v>3</c:v>
                </c:pt>
                <c:pt idx="3598">
                  <c:v>4.3</c:v>
                </c:pt>
                <c:pt idx="3599">
                  <c:v>4.2</c:v>
                </c:pt>
                <c:pt idx="3600">
                  <c:v>3.9</c:v>
                </c:pt>
                <c:pt idx="3601">
                  <c:v>4</c:v>
                </c:pt>
                <c:pt idx="3602">
                  <c:v>4.2</c:v>
                </c:pt>
                <c:pt idx="3603">
                  <c:v>4.5</c:v>
                </c:pt>
                <c:pt idx="3604">
                  <c:v>4.5</c:v>
                </c:pt>
                <c:pt idx="3605">
                  <c:v>2.9</c:v>
                </c:pt>
                <c:pt idx="3606">
                  <c:v>4</c:v>
                </c:pt>
                <c:pt idx="3607">
                  <c:v>4.0999999999999996</c:v>
                </c:pt>
                <c:pt idx="3608">
                  <c:v>4</c:v>
                </c:pt>
                <c:pt idx="3609">
                  <c:v>3.8</c:v>
                </c:pt>
                <c:pt idx="3610">
                  <c:v>4</c:v>
                </c:pt>
                <c:pt idx="3611">
                  <c:v>3.8</c:v>
                </c:pt>
                <c:pt idx="3612">
                  <c:v>4</c:v>
                </c:pt>
                <c:pt idx="3613">
                  <c:v>4.2</c:v>
                </c:pt>
                <c:pt idx="3614">
                  <c:v>2.9</c:v>
                </c:pt>
                <c:pt idx="3615">
                  <c:v>4.4000000000000004</c:v>
                </c:pt>
                <c:pt idx="3616">
                  <c:v>2.9</c:v>
                </c:pt>
                <c:pt idx="3617">
                  <c:v>3.1</c:v>
                </c:pt>
                <c:pt idx="3618">
                  <c:v>3.9</c:v>
                </c:pt>
                <c:pt idx="3619">
                  <c:v>4.0999999999999996</c:v>
                </c:pt>
                <c:pt idx="3620">
                  <c:v>4.5999999999999996</c:v>
                </c:pt>
                <c:pt idx="3621">
                  <c:v>4.3</c:v>
                </c:pt>
                <c:pt idx="3622">
                  <c:v>4.4000000000000004</c:v>
                </c:pt>
                <c:pt idx="3623">
                  <c:v>3.6</c:v>
                </c:pt>
                <c:pt idx="3624">
                  <c:v>3.9</c:v>
                </c:pt>
                <c:pt idx="3625">
                  <c:v>2.9</c:v>
                </c:pt>
                <c:pt idx="3626">
                  <c:v>3.8</c:v>
                </c:pt>
                <c:pt idx="3627">
                  <c:v>3.9</c:v>
                </c:pt>
                <c:pt idx="3628">
                  <c:v>4.4000000000000004</c:v>
                </c:pt>
                <c:pt idx="3629">
                  <c:v>3.8</c:v>
                </c:pt>
                <c:pt idx="3630">
                  <c:v>4.3</c:v>
                </c:pt>
                <c:pt idx="3631">
                  <c:v>4.0999999999999996</c:v>
                </c:pt>
                <c:pt idx="3632">
                  <c:v>2.9</c:v>
                </c:pt>
                <c:pt idx="3633">
                  <c:v>4.3</c:v>
                </c:pt>
                <c:pt idx="3634">
                  <c:v>4</c:v>
                </c:pt>
                <c:pt idx="3635">
                  <c:v>4</c:v>
                </c:pt>
                <c:pt idx="3636">
                  <c:v>4.3</c:v>
                </c:pt>
                <c:pt idx="3637">
                  <c:v>4.2</c:v>
                </c:pt>
                <c:pt idx="3638">
                  <c:v>3.5</c:v>
                </c:pt>
                <c:pt idx="3639">
                  <c:v>3.9</c:v>
                </c:pt>
                <c:pt idx="3640">
                  <c:v>4.0999999999999996</c:v>
                </c:pt>
                <c:pt idx="3641">
                  <c:v>4.3</c:v>
                </c:pt>
                <c:pt idx="3642">
                  <c:v>4.2</c:v>
                </c:pt>
                <c:pt idx="3643">
                  <c:v>2.9</c:v>
                </c:pt>
                <c:pt idx="3644">
                  <c:v>2.7</c:v>
                </c:pt>
                <c:pt idx="3645">
                  <c:v>4.0999999999999996</c:v>
                </c:pt>
                <c:pt idx="3646">
                  <c:v>2.9</c:v>
                </c:pt>
                <c:pt idx="3647">
                  <c:v>3.8</c:v>
                </c:pt>
                <c:pt idx="3648">
                  <c:v>4</c:v>
                </c:pt>
                <c:pt idx="3649">
                  <c:v>4.4000000000000004</c:v>
                </c:pt>
                <c:pt idx="3650">
                  <c:v>3.8</c:v>
                </c:pt>
                <c:pt idx="3651">
                  <c:v>3.3</c:v>
                </c:pt>
                <c:pt idx="3652">
                  <c:v>4</c:v>
                </c:pt>
                <c:pt idx="3653">
                  <c:v>2.9</c:v>
                </c:pt>
                <c:pt idx="3654">
                  <c:v>2.9</c:v>
                </c:pt>
                <c:pt idx="3655">
                  <c:v>4.7</c:v>
                </c:pt>
                <c:pt idx="3656">
                  <c:v>3.1</c:v>
                </c:pt>
                <c:pt idx="3657">
                  <c:v>2.9</c:v>
                </c:pt>
                <c:pt idx="3658">
                  <c:v>4.4000000000000004</c:v>
                </c:pt>
                <c:pt idx="3659">
                  <c:v>3.5</c:v>
                </c:pt>
                <c:pt idx="3660">
                  <c:v>3.2</c:v>
                </c:pt>
                <c:pt idx="3661">
                  <c:v>2.9</c:v>
                </c:pt>
                <c:pt idx="3662">
                  <c:v>4.0999999999999996</c:v>
                </c:pt>
                <c:pt idx="3663">
                  <c:v>4.3</c:v>
                </c:pt>
                <c:pt idx="3664">
                  <c:v>2.9</c:v>
                </c:pt>
                <c:pt idx="3665">
                  <c:v>2.9</c:v>
                </c:pt>
                <c:pt idx="3666">
                  <c:v>4.0999999999999996</c:v>
                </c:pt>
                <c:pt idx="3667">
                  <c:v>2.9</c:v>
                </c:pt>
                <c:pt idx="3668">
                  <c:v>4.2</c:v>
                </c:pt>
                <c:pt idx="3669">
                  <c:v>4.2</c:v>
                </c:pt>
                <c:pt idx="3670">
                  <c:v>4.0999999999999996</c:v>
                </c:pt>
                <c:pt idx="3671">
                  <c:v>4.2</c:v>
                </c:pt>
                <c:pt idx="3672">
                  <c:v>4.2</c:v>
                </c:pt>
                <c:pt idx="3673">
                  <c:v>2.9</c:v>
                </c:pt>
                <c:pt idx="3674">
                  <c:v>2.9</c:v>
                </c:pt>
                <c:pt idx="3675">
                  <c:v>2.9</c:v>
                </c:pt>
                <c:pt idx="3676">
                  <c:v>4</c:v>
                </c:pt>
                <c:pt idx="3677">
                  <c:v>2.9</c:v>
                </c:pt>
                <c:pt idx="3678">
                  <c:v>3.8</c:v>
                </c:pt>
                <c:pt idx="3679">
                  <c:v>4.4000000000000004</c:v>
                </c:pt>
                <c:pt idx="3680">
                  <c:v>3.5</c:v>
                </c:pt>
                <c:pt idx="3681">
                  <c:v>4.3</c:v>
                </c:pt>
                <c:pt idx="3682">
                  <c:v>2.9</c:v>
                </c:pt>
                <c:pt idx="3683">
                  <c:v>2.9</c:v>
                </c:pt>
                <c:pt idx="3684">
                  <c:v>2.9</c:v>
                </c:pt>
                <c:pt idx="3685">
                  <c:v>2.9</c:v>
                </c:pt>
                <c:pt idx="3686">
                  <c:v>4.0999999999999996</c:v>
                </c:pt>
                <c:pt idx="3687">
                  <c:v>3.5</c:v>
                </c:pt>
                <c:pt idx="3688">
                  <c:v>2.9</c:v>
                </c:pt>
                <c:pt idx="3689">
                  <c:v>4.5999999999999996</c:v>
                </c:pt>
                <c:pt idx="3690">
                  <c:v>2.9</c:v>
                </c:pt>
                <c:pt idx="3691">
                  <c:v>3.9</c:v>
                </c:pt>
                <c:pt idx="3692">
                  <c:v>4.0999999999999996</c:v>
                </c:pt>
                <c:pt idx="3693">
                  <c:v>3.6</c:v>
                </c:pt>
                <c:pt idx="3694">
                  <c:v>4.0999999999999996</c:v>
                </c:pt>
                <c:pt idx="3695">
                  <c:v>4.4000000000000004</c:v>
                </c:pt>
                <c:pt idx="3696">
                  <c:v>4.0999999999999996</c:v>
                </c:pt>
                <c:pt idx="3697">
                  <c:v>4.3</c:v>
                </c:pt>
                <c:pt idx="3698">
                  <c:v>4.2</c:v>
                </c:pt>
                <c:pt idx="3699">
                  <c:v>4.3</c:v>
                </c:pt>
                <c:pt idx="3700">
                  <c:v>3.9</c:v>
                </c:pt>
                <c:pt idx="3701">
                  <c:v>3.7</c:v>
                </c:pt>
                <c:pt idx="3702">
                  <c:v>2.9</c:v>
                </c:pt>
                <c:pt idx="3703">
                  <c:v>4.5</c:v>
                </c:pt>
                <c:pt idx="3704">
                  <c:v>3.9</c:v>
                </c:pt>
                <c:pt idx="3705">
                  <c:v>3.5</c:v>
                </c:pt>
                <c:pt idx="3706">
                  <c:v>3.4</c:v>
                </c:pt>
                <c:pt idx="3707">
                  <c:v>3.9</c:v>
                </c:pt>
                <c:pt idx="3708">
                  <c:v>3.9</c:v>
                </c:pt>
                <c:pt idx="3709">
                  <c:v>4.5</c:v>
                </c:pt>
                <c:pt idx="3710">
                  <c:v>2.9</c:v>
                </c:pt>
                <c:pt idx="3711">
                  <c:v>4.4000000000000004</c:v>
                </c:pt>
                <c:pt idx="3712">
                  <c:v>3.7</c:v>
                </c:pt>
                <c:pt idx="3713">
                  <c:v>2.9</c:v>
                </c:pt>
                <c:pt idx="3714">
                  <c:v>2.9</c:v>
                </c:pt>
                <c:pt idx="3715">
                  <c:v>4.3</c:v>
                </c:pt>
                <c:pt idx="3716">
                  <c:v>2.9</c:v>
                </c:pt>
                <c:pt idx="3717">
                  <c:v>4.4000000000000004</c:v>
                </c:pt>
                <c:pt idx="3718">
                  <c:v>3.2</c:v>
                </c:pt>
                <c:pt idx="3719">
                  <c:v>2.6</c:v>
                </c:pt>
                <c:pt idx="3720">
                  <c:v>2.9</c:v>
                </c:pt>
                <c:pt idx="3721">
                  <c:v>3.7</c:v>
                </c:pt>
                <c:pt idx="3722">
                  <c:v>2.9</c:v>
                </c:pt>
                <c:pt idx="3723">
                  <c:v>3.5</c:v>
                </c:pt>
                <c:pt idx="3724">
                  <c:v>4.2</c:v>
                </c:pt>
                <c:pt idx="3725">
                  <c:v>4.3</c:v>
                </c:pt>
                <c:pt idx="3726">
                  <c:v>4.3</c:v>
                </c:pt>
                <c:pt idx="3727">
                  <c:v>3.5</c:v>
                </c:pt>
                <c:pt idx="3728">
                  <c:v>4.9000000000000004</c:v>
                </c:pt>
                <c:pt idx="3729">
                  <c:v>4.2</c:v>
                </c:pt>
                <c:pt idx="3730">
                  <c:v>2.9</c:v>
                </c:pt>
                <c:pt idx="3731">
                  <c:v>3.7</c:v>
                </c:pt>
                <c:pt idx="3732">
                  <c:v>3.8</c:v>
                </c:pt>
                <c:pt idx="3733">
                  <c:v>3.8</c:v>
                </c:pt>
                <c:pt idx="3734">
                  <c:v>4.5</c:v>
                </c:pt>
                <c:pt idx="3735">
                  <c:v>4.2</c:v>
                </c:pt>
                <c:pt idx="3736">
                  <c:v>2.9</c:v>
                </c:pt>
                <c:pt idx="3737">
                  <c:v>2.9</c:v>
                </c:pt>
                <c:pt idx="3738">
                  <c:v>2.9</c:v>
                </c:pt>
                <c:pt idx="3739">
                  <c:v>4.4000000000000004</c:v>
                </c:pt>
                <c:pt idx="3740">
                  <c:v>4.2</c:v>
                </c:pt>
                <c:pt idx="3741">
                  <c:v>4.2</c:v>
                </c:pt>
                <c:pt idx="3742">
                  <c:v>3.6</c:v>
                </c:pt>
                <c:pt idx="3743">
                  <c:v>4.3</c:v>
                </c:pt>
                <c:pt idx="3744">
                  <c:v>4</c:v>
                </c:pt>
                <c:pt idx="3745">
                  <c:v>4.3</c:v>
                </c:pt>
                <c:pt idx="3746">
                  <c:v>4.2</c:v>
                </c:pt>
                <c:pt idx="3747">
                  <c:v>2.9</c:v>
                </c:pt>
                <c:pt idx="3748">
                  <c:v>2.9</c:v>
                </c:pt>
                <c:pt idx="3749">
                  <c:v>4.2</c:v>
                </c:pt>
                <c:pt idx="3750">
                  <c:v>4.3</c:v>
                </c:pt>
                <c:pt idx="3751">
                  <c:v>3.9</c:v>
                </c:pt>
                <c:pt idx="3752">
                  <c:v>3.8</c:v>
                </c:pt>
                <c:pt idx="3753">
                  <c:v>3.5</c:v>
                </c:pt>
                <c:pt idx="3754">
                  <c:v>2.9</c:v>
                </c:pt>
                <c:pt idx="3755">
                  <c:v>4.4000000000000004</c:v>
                </c:pt>
                <c:pt idx="3756">
                  <c:v>4.0999999999999996</c:v>
                </c:pt>
                <c:pt idx="3757">
                  <c:v>4.2</c:v>
                </c:pt>
                <c:pt idx="3758">
                  <c:v>4</c:v>
                </c:pt>
                <c:pt idx="3759">
                  <c:v>2.9</c:v>
                </c:pt>
                <c:pt idx="3760">
                  <c:v>4.2</c:v>
                </c:pt>
                <c:pt idx="3761">
                  <c:v>4.3</c:v>
                </c:pt>
                <c:pt idx="3762">
                  <c:v>4.4000000000000004</c:v>
                </c:pt>
                <c:pt idx="3763">
                  <c:v>2.9</c:v>
                </c:pt>
                <c:pt idx="3764">
                  <c:v>4</c:v>
                </c:pt>
                <c:pt idx="3765">
                  <c:v>3.9</c:v>
                </c:pt>
                <c:pt idx="3766">
                  <c:v>4.0999999999999996</c:v>
                </c:pt>
                <c:pt idx="3767">
                  <c:v>2.9</c:v>
                </c:pt>
                <c:pt idx="3768">
                  <c:v>4.0999999999999996</c:v>
                </c:pt>
                <c:pt idx="3769">
                  <c:v>2.9</c:v>
                </c:pt>
                <c:pt idx="3770">
                  <c:v>4.5</c:v>
                </c:pt>
                <c:pt idx="3771">
                  <c:v>2.9</c:v>
                </c:pt>
                <c:pt idx="3772">
                  <c:v>2.9</c:v>
                </c:pt>
                <c:pt idx="3773">
                  <c:v>3.9</c:v>
                </c:pt>
                <c:pt idx="3774">
                  <c:v>4.2</c:v>
                </c:pt>
                <c:pt idx="3775">
                  <c:v>3.8</c:v>
                </c:pt>
                <c:pt idx="3776">
                  <c:v>4.4000000000000004</c:v>
                </c:pt>
                <c:pt idx="3777">
                  <c:v>4.0999999999999996</c:v>
                </c:pt>
                <c:pt idx="3778">
                  <c:v>4.4000000000000004</c:v>
                </c:pt>
                <c:pt idx="3779">
                  <c:v>4.5999999999999996</c:v>
                </c:pt>
                <c:pt idx="3780">
                  <c:v>2.9</c:v>
                </c:pt>
                <c:pt idx="3781">
                  <c:v>4.3</c:v>
                </c:pt>
                <c:pt idx="3782">
                  <c:v>2.9</c:v>
                </c:pt>
                <c:pt idx="3783">
                  <c:v>4</c:v>
                </c:pt>
                <c:pt idx="3784">
                  <c:v>4.0999999999999996</c:v>
                </c:pt>
                <c:pt idx="3785">
                  <c:v>3.9</c:v>
                </c:pt>
                <c:pt idx="3786">
                  <c:v>4.2</c:v>
                </c:pt>
                <c:pt idx="3787">
                  <c:v>3.8</c:v>
                </c:pt>
                <c:pt idx="3788">
                  <c:v>4.2</c:v>
                </c:pt>
                <c:pt idx="3789">
                  <c:v>4.5</c:v>
                </c:pt>
                <c:pt idx="3790">
                  <c:v>3.9</c:v>
                </c:pt>
                <c:pt idx="3791">
                  <c:v>4.3</c:v>
                </c:pt>
                <c:pt idx="3792">
                  <c:v>4.4000000000000004</c:v>
                </c:pt>
                <c:pt idx="3793">
                  <c:v>4.0999999999999996</c:v>
                </c:pt>
                <c:pt idx="3794">
                  <c:v>4</c:v>
                </c:pt>
                <c:pt idx="3795">
                  <c:v>3.8</c:v>
                </c:pt>
                <c:pt idx="3796">
                  <c:v>3.9</c:v>
                </c:pt>
                <c:pt idx="3797">
                  <c:v>4.2</c:v>
                </c:pt>
                <c:pt idx="3798">
                  <c:v>4.2</c:v>
                </c:pt>
                <c:pt idx="3799">
                  <c:v>4.0999999999999996</c:v>
                </c:pt>
                <c:pt idx="3800">
                  <c:v>4.3</c:v>
                </c:pt>
                <c:pt idx="3801">
                  <c:v>4.2</c:v>
                </c:pt>
                <c:pt idx="3802">
                  <c:v>4.2</c:v>
                </c:pt>
                <c:pt idx="3803">
                  <c:v>4.0999999999999996</c:v>
                </c:pt>
                <c:pt idx="3804">
                  <c:v>2.9</c:v>
                </c:pt>
                <c:pt idx="3805">
                  <c:v>4</c:v>
                </c:pt>
                <c:pt idx="3806">
                  <c:v>3.7</c:v>
                </c:pt>
                <c:pt idx="3807">
                  <c:v>4.2</c:v>
                </c:pt>
                <c:pt idx="3808">
                  <c:v>3.9</c:v>
                </c:pt>
                <c:pt idx="3809">
                  <c:v>4</c:v>
                </c:pt>
                <c:pt idx="3810">
                  <c:v>2.9</c:v>
                </c:pt>
                <c:pt idx="3811">
                  <c:v>2.9</c:v>
                </c:pt>
                <c:pt idx="3812">
                  <c:v>2.9</c:v>
                </c:pt>
                <c:pt idx="3813">
                  <c:v>3.5</c:v>
                </c:pt>
                <c:pt idx="3814">
                  <c:v>2.9</c:v>
                </c:pt>
                <c:pt idx="3815">
                  <c:v>3.8</c:v>
                </c:pt>
                <c:pt idx="3816">
                  <c:v>2.9</c:v>
                </c:pt>
                <c:pt idx="3817">
                  <c:v>4.4000000000000004</c:v>
                </c:pt>
                <c:pt idx="3818">
                  <c:v>3.4</c:v>
                </c:pt>
                <c:pt idx="3819">
                  <c:v>4.0999999999999996</c:v>
                </c:pt>
                <c:pt idx="3820">
                  <c:v>4.4000000000000004</c:v>
                </c:pt>
                <c:pt idx="3821">
                  <c:v>4.4000000000000004</c:v>
                </c:pt>
                <c:pt idx="3822">
                  <c:v>3.9</c:v>
                </c:pt>
                <c:pt idx="3823">
                  <c:v>2.9</c:v>
                </c:pt>
                <c:pt idx="3824">
                  <c:v>3.4</c:v>
                </c:pt>
                <c:pt idx="3825">
                  <c:v>4.5</c:v>
                </c:pt>
                <c:pt idx="3826">
                  <c:v>3.9</c:v>
                </c:pt>
                <c:pt idx="3827">
                  <c:v>4.4000000000000004</c:v>
                </c:pt>
                <c:pt idx="3828">
                  <c:v>4.2</c:v>
                </c:pt>
                <c:pt idx="3829">
                  <c:v>3.7</c:v>
                </c:pt>
                <c:pt idx="3830">
                  <c:v>4.2</c:v>
                </c:pt>
                <c:pt idx="3831">
                  <c:v>2.9</c:v>
                </c:pt>
                <c:pt idx="3832">
                  <c:v>3.5</c:v>
                </c:pt>
                <c:pt idx="3833">
                  <c:v>4.4000000000000004</c:v>
                </c:pt>
                <c:pt idx="3834">
                  <c:v>4.3</c:v>
                </c:pt>
                <c:pt idx="3835">
                  <c:v>2.9</c:v>
                </c:pt>
                <c:pt idx="3836">
                  <c:v>4.5</c:v>
                </c:pt>
                <c:pt idx="3837">
                  <c:v>4.3</c:v>
                </c:pt>
                <c:pt idx="3838">
                  <c:v>3.6</c:v>
                </c:pt>
                <c:pt idx="3839">
                  <c:v>3.8</c:v>
                </c:pt>
                <c:pt idx="3840">
                  <c:v>4.4000000000000004</c:v>
                </c:pt>
                <c:pt idx="3841">
                  <c:v>4</c:v>
                </c:pt>
                <c:pt idx="3842">
                  <c:v>3.9</c:v>
                </c:pt>
                <c:pt idx="3843">
                  <c:v>2.9</c:v>
                </c:pt>
                <c:pt idx="3844">
                  <c:v>2.9</c:v>
                </c:pt>
                <c:pt idx="3845">
                  <c:v>4.2</c:v>
                </c:pt>
                <c:pt idx="3846">
                  <c:v>4</c:v>
                </c:pt>
                <c:pt idx="3847">
                  <c:v>3.8</c:v>
                </c:pt>
                <c:pt idx="3848">
                  <c:v>4.3</c:v>
                </c:pt>
                <c:pt idx="3849">
                  <c:v>4.0999999999999996</c:v>
                </c:pt>
                <c:pt idx="3850">
                  <c:v>2.9</c:v>
                </c:pt>
                <c:pt idx="3851">
                  <c:v>3.9</c:v>
                </c:pt>
                <c:pt idx="3852">
                  <c:v>3.1</c:v>
                </c:pt>
                <c:pt idx="3853">
                  <c:v>4.2</c:v>
                </c:pt>
                <c:pt idx="3854">
                  <c:v>4.5</c:v>
                </c:pt>
                <c:pt idx="3855">
                  <c:v>4.3</c:v>
                </c:pt>
                <c:pt idx="3856">
                  <c:v>2.9</c:v>
                </c:pt>
                <c:pt idx="3857">
                  <c:v>2.4</c:v>
                </c:pt>
                <c:pt idx="3858">
                  <c:v>4</c:v>
                </c:pt>
                <c:pt idx="3859">
                  <c:v>4</c:v>
                </c:pt>
                <c:pt idx="3860">
                  <c:v>3.9</c:v>
                </c:pt>
                <c:pt idx="3861">
                  <c:v>2.9</c:v>
                </c:pt>
                <c:pt idx="3862">
                  <c:v>4.2</c:v>
                </c:pt>
                <c:pt idx="3863">
                  <c:v>4.0999999999999996</c:v>
                </c:pt>
                <c:pt idx="3864">
                  <c:v>4.5</c:v>
                </c:pt>
                <c:pt idx="3865">
                  <c:v>2.9</c:v>
                </c:pt>
                <c:pt idx="3866">
                  <c:v>2.9</c:v>
                </c:pt>
                <c:pt idx="3867">
                  <c:v>4</c:v>
                </c:pt>
                <c:pt idx="3868">
                  <c:v>4.2</c:v>
                </c:pt>
                <c:pt idx="3869">
                  <c:v>4.5</c:v>
                </c:pt>
                <c:pt idx="3870">
                  <c:v>2.9</c:v>
                </c:pt>
                <c:pt idx="3871">
                  <c:v>3.7</c:v>
                </c:pt>
                <c:pt idx="3872">
                  <c:v>2.9</c:v>
                </c:pt>
                <c:pt idx="3873">
                  <c:v>2.9</c:v>
                </c:pt>
                <c:pt idx="3874">
                  <c:v>2.9</c:v>
                </c:pt>
                <c:pt idx="3875">
                  <c:v>4.2</c:v>
                </c:pt>
                <c:pt idx="3876">
                  <c:v>4.2</c:v>
                </c:pt>
                <c:pt idx="3877">
                  <c:v>3.4</c:v>
                </c:pt>
                <c:pt idx="3878">
                  <c:v>4.2</c:v>
                </c:pt>
                <c:pt idx="3879">
                  <c:v>4.2</c:v>
                </c:pt>
                <c:pt idx="3880">
                  <c:v>2.9</c:v>
                </c:pt>
                <c:pt idx="3881">
                  <c:v>3.9</c:v>
                </c:pt>
                <c:pt idx="3882">
                  <c:v>4</c:v>
                </c:pt>
                <c:pt idx="3883">
                  <c:v>4.2</c:v>
                </c:pt>
                <c:pt idx="3884">
                  <c:v>4</c:v>
                </c:pt>
                <c:pt idx="3885">
                  <c:v>3.8</c:v>
                </c:pt>
                <c:pt idx="3886">
                  <c:v>3.9</c:v>
                </c:pt>
                <c:pt idx="3887">
                  <c:v>3.9</c:v>
                </c:pt>
                <c:pt idx="3888">
                  <c:v>3.9</c:v>
                </c:pt>
                <c:pt idx="3889">
                  <c:v>3.9</c:v>
                </c:pt>
                <c:pt idx="3890">
                  <c:v>4</c:v>
                </c:pt>
                <c:pt idx="3891">
                  <c:v>4.0999999999999996</c:v>
                </c:pt>
                <c:pt idx="3892">
                  <c:v>4.5</c:v>
                </c:pt>
                <c:pt idx="3893">
                  <c:v>4.2</c:v>
                </c:pt>
                <c:pt idx="3894">
                  <c:v>4</c:v>
                </c:pt>
                <c:pt idx="3895">
                  <c:v>4</c:v>
                </c:pt>
                <c:pt idx="3896">
                  <c:v>3.1</c:v>
                </c:pt>
                <c:pt idx="3897">
                  <c:v>4.4000000000000004</c:v>
                </c:pt>
                <c:pt idx="3898">
                  <c:v>2.9</c:v>
                </c:pt>
                <c:pt idx="3899">
                  <c:v>4.0999999999999996</c:v>
                </c:pt>
                <c:pt idx="3900">
                  <c:v>3.9</c:v>
                </c:pt>
                <c:pt idx="3901">
                  <c:v>4</c:v>
                </c:pt>
                <c:pt idx="3902">
                  <c:v>3.8</c:v>
                </c:pt>
                <c:pt idx="3903">
                  <c:v>4</c:v>
                </c:pt>
                <c:pt idx="3904">
                  <c:v>4.3</c:v>
                </c:pt>
                <c:pt idx="3905">
                  <c:v>3.7</c:v>
                </c:pt>
                <c:pt idx="3906">
                  <c:v>2.9</c:v>
                </c:pt>
                <c:pt idx="3907">
                  <c:v>4.3</c:v>
                </c:pt>
                <c:pt idx="3908">
                  <c:v>4.2</c:v>
                </c:pt>
                <c:pt idx="3909">
                  <c:v>2.9</c:v>
                </c:pt>
                <c:pt idx="3910">
                  <c:v>3.6</c:v>
                </c:pt>
                <c:pt idx="3911">
                  <c:v>3.7</c:v>
                </c:pt>
                <c:pt idx="3912">
                  <c:v>2.9</c:v>
                </c:pt>
                <c:pt idx="3913">
                  <c:v>2.9</c:v>
                </c:pt>
                <c:pt idx="3914">
                  <c:v>4.2</c:v>
                </c:pt>
                <c:pt idx="3915">
                  <c:v>4.5</c:v>
                </c:pt>
                <c:pt idx="3916">
                  <c:v>2.9</c:v>
                </c:pt>
                <c:pt idx="3917">
                  <c:v>3.2</c:v>
                </c:pt>
                <c:pt idx="3918">
                  <c:v>4.3</c:v>
                </c:pt>
                <c:pt idx="3919">
                  <c:v>2.9</c:v>
                </c:pt>
                <c:pt idx="3920">
                  <c:v>2.9</c:v>
                </c:pt>
                <c:pt idx="3921">
                  <c:v>2.9</c:v>
                </c:pt>
                <c:pt idx="3922">
                  <c:v>4.0999999999999996</c:v>
                </c:pt>
                <c:pt idx="3923">
                  <c:v>4</c:v>
                </c:pt>
                <c:pt idx="3924">
                  <c:v>4.0999999999999996</c:v>
                </c:pt>
                <c:pt idx="3925">
                  <c:v>3.9</c:v>
                </c:pt>
                <c:pt idx="3926">
                  <c:v>2.9</c:v>
                </c:pt>
                <c:pt idx="3927">
                  <c:v>3.8</c:v>
                </c:pt>
                <c:pt idx="3928">
                  <c:v>2.9</c:v>
                </c:pt>
                <c:pt idx="3929">
                  <c:v>4</c:v>
                </c:pt>
                <c:pt idx="3930">
                  <c:v>4</c:v>
                </c:pt>
                <c:pt idx="3931">
                  <c:v>2.5</c:v>
                </c:pt>
                <c:pt idx="3932">
                  <c:v>2.9</c:v>
                </c:pt>
                <c:pt idx="3933">
                  <c:v>3.5</c:v>
                </c:pt>
                <c:pt idx="3934">
                  <c:v>4.2</c:v>
                </c:pt>
                <c:pt idx="3935">
                  <c:v>4.5999999999999996</c:v>
                </c:pt>
                <c:pt idx="3936">
                  <c:v>3.8</c:v>
                </c:pt>
                <c:pt idx="3937">
                  <c:v>4.2</c:v>
                </c:pt>
                <c:pt idx="3938">
                  <c:v>4.0999999999999996</c:v>
                </c:pt>
                <c:pt idx="3939">
                  <c:v>4.4000000000000004</c:v>
                </c:pt>
                <c:pt idx="3940">
                  <c:v>3.8</c:v>
                </c:pt>
                <c:pt idx="3941">
                  <c:v>4.2</c:v>
                </c:pt>
                <c:pt idx="3942">
                  <c:v>2.9</c:v>
                </c:pt>
                <c:pt idx="3943">
                  <c:v>2.9</c:v>
                </c:pt>
                <c:pt idx="3944">
                  <c:v>2.9</c:v>
                </c:pt>
                <c:pt idx="3945">
                  <c:v>4.2</c:v>
                </c:pt>
                <c:pt idx="3946">
                  <c:v>3.9</c:v>
                </c:pt>
                <c:pt idx="3947">
                  <c:v>4.2</c:v>
                </c:pt>
                <c:pt idx="3948">
                  <c:v>3.8</c:v>
                </c:pt>
                <c:pt idx="3949">
                  <c:v>4.4000000000000004</c:v>
                </c:pt>
                <c:pt idx="3950">
                  <c:v>3.9</c:v>
                </c:pt>
                <c:pt idx="3951">
                  <c:v>4.4000000000000004</c:v>
                </c:pt>
                <c:pt idx="3952">
                  <c:v>4.2</c:v>
                </c:pt>
                <c:pt idx="3953">
                  <c:v>4.0999999999999996</c:v>
                </c:pt>
                <c:pt idx="3954">
                  <c:v>4.0999999999999996</c:v>
                </c:pt>
                <c:pt idx="3955">
                  <c:v>2.9</c:v>
                </c:pt>
                <c:pt idx="3956">
                  <c:v>4.0999999999999996</c:v>
                </c:pt>
                <c:pt idx="3957">
                  <c:v>3.7</c:v>
                </c:pt>
                <c:pt idx="3958">
                  <c:v>4.5999999999999996</c:v>
                </c:pt>
                <c:pt idx="3959">
                  <c:v>4.5</c:v>
                </c:pt>
                <c:pt idx="3960">
                  <c:v>4.2</c:v>
                </c:pt>
                <c:pt idx="3961">
                  <c:v>3.8</c:v>
                </c:pt>
                <c:pt idx="3962">
                  <c:v>3.3</c:v>
                </c:pt>
                <c:pt idx="3963">
                  <c:v>3.9</c:v>
                </c:pt>
                <c:pt idx="3964">
                  <c:v>4.4000000000000004</c:v>
                </c:pt>
                <c:pt idx="3965">
                  <c:v>4</c:v>
                </c:pt>
                <c:pt idx="3966">
                  <c:v>4.5999999999999996</c:v>
                </c:pt>
                <c:pt idx="3967">
                  <c:v>3.7</c:v>
                </c:pt>
                <c:pt idx="3968">
                  <c:v>4.0999999999999996</c:v>
                </c:pt>
                <c:pt idx="3969">
                  <c:v>2.9</c:v>
                </c:pt>
                <c:pt idx="3970">
                  <c:v>3.6</c:v>
                </c:pt>
                <c:pt idx="3971">
                  <c:v>4.4000000000000004</c:v>
                </c:pt>
                <c:pt idx="3972">
                  <c:v>2.9</c:v>
                </c:pt>
                <c:pt idx="3973">
                  <c:v>4.5</c:v>
                </c:pt>
                <c:pt idx="3974">
                  <c:v>4.3</c:v>
                </c:pt>
                <c:pt idx="3975">
                  <c:v>3.8</c:v>
                </c:pt>
                <c:pt idx="3976">
                  <c:v>3.6</c:v>
                </c:pt>
                <c:pt idx="3977">
                  <c:v>2.9</c:v>
                </c:pt>
                <c:pt idx="3978">
                  <c:v>3.8</c:v>
                </c:pt>
                <c:pt idx="3979">
                  <c:v>4.4000000000000004</c:v>
                </c:pt>
                <c:pt idx="3980">
                  <c:v>4.5999999999999996</c:v>
                </c:pt>
                <c:pt idx="3981">
                  <c:v>2.9</c:v>
                </c:pt>
                <c:pt idx="3982">
                  <c:v>3.8</c:v>
                </c:pt>
                <c:pt idx="3983">
                  <c:v>2.9</c:v>
                </c:pt>
                <c:pt idx="3984">
                  <c:v>2.9</c:v>
                </c:pt>
                <c:pt idx="3985">
                  <c:v>4.0999999999999996</c:v>
                </c:pt>
                <c:pt idx="3986">
                  <c:v>2.9</c:v>
                </c:pt>
                <c:pt idx="3987">
                  <c:v>4</c:v>
                </c:pt>
                <c:pt idx="3988">
                  <c:v>2.9</c:v>
                </c:pt>
                <c:pt idx="3989">
                  <c:v>4.2</c:v>
                </c:pt>
                <c:pt idx="3990">
                  <c:v>2.9</c:v>
                </c:pt>
                <c:pt idx="3991">
                  <c:v>2.9</c:v>
                </c:pt>
                <c:pt idx="3992">
                  <c:v>2.9</c:v>
                </c:pt>
                <c:pt idx="3993">
                  <c:v>4.2</c:v>
                </c:pt>
                <c:pt idx="3994">
                  <c:v>4</c:v>
                </c:pt>
                <c:pt idx="3995">
                  <c:v>3.4</c:v>
                </c:pt>
                <c:pt idx="3996">
                  <c:v>3.4</c:v>
                </c:pt>
                <c:pt idx="3997">
                  <c:v>3.9</c:v>
                </c:pt>
                <c:pt idx="3998">
                  <c:v>4.0999999999999996</c:v>
                </c:pt>
                <c:pt idx="3999">
                  <c:v>3.9</c:v>
                </c:pt>
                <c:pt idx="4000">
                  <c:v>4.7</c:v>
                </c:pt>
                <c:pt idx="4001">
                  <c:v>4.4000000000000004</c:v>
                </c:pt>
                <c:pt idx="4002">
                  <c:v>4</c:v>
                </c:pt>
                <c:pt idx="4003">
                  <c:v>4.5999999999999996</c:v>
                </c:pt>
                <c:pt idx="4004">
                  <c:v>4.3</c:v>
                </c:pt>
                <c:pt idx="4005">
                  <c:v>3.8</c:v>
                </c:pt>
                <c:pt idx="4006">
                  <c:v>3.6</c:v>
                </c:pt>
                <c:pt idx="4007">
                  <c:v>4.3</c:v>
                </c:pt>
                <c:pt idx="4008">
                  <c:v>4.5</c:v>
                </c:pt>
                <c:pt idx="4009">
                  <c:v>2.9</c:v>
                </c:pt>
                <c:pt idx="4010">
                  <c:v>4</c:v>
                </c:pt>
                <c:pt idx="4011">
                  <c:v>2.9</c:v>
                </c:pt>
                <c:pt idx="4012">
                  <c:v>3.9</c:v>
                </c:pt>
                <c:pt idx="4013">
                  <c:v>4.0999999999999996</c:v>
                </c:pt>
                <c:pt idx="4014">
                  <c:v>4.3</c:v>
                </c:pt>
                <c:pt idx="4015">
                  <c:v>2.9</c:v>
                </c:pt>
                <c:pt idx="4016">
                  <c:v>2.9</c:v>
                </c:pt>
                <c:pt idx="4017">
                  <c:v>4.0999999999999996</c:v>
                </c:pt>
                <c:pt idx="4018">
                  <c:v>3.3</c:v>
                </c:pt>
                <c:pt idx="4019">
                  <c:v>3.9</c:v>
                </c:pt>
                <c:pt idx="4020">
                  <c:v>4.0999999999999996</c:v>
                </c:pt>
                <c:pt idx="4021">
                  <c:v>2.8</c:v>
                </c:pt>
                <c:pt idx="4022">
                  <c:v>4.4000000000000004</c:v>
                </c:pt>
                <c:pt idx="4023">
                  <c:v>3.9</c:v>
                </c:pt>
                <c:pt idx="4024">
                  <c:v>3.9</c:v>
                </c:pt>
                <c:pt idx="4025">
                  <c:v>4.3</c:v>
                </c:pt>
                <c:pt idx="4026">
                  <c:v>4.5</c:v>
                </c:pt>
                <c:pt idx="4027">
                  <c:v>4</c:v>
                </c:pt>
                <c:pt idx="4028">
                  <c:v>3</c:v>
                </c:pt>
                <c:pt idx="4029">
                  <c:v>2.9</c:v>
                </c:pt>
                <c:pt idx="4030">
                  <c:v>2.9</c:v>
                </c:pt>
                <c:pt idx="4031">
                  <c:v>4.2</c:v>
                </c:pt>
                <c:pt idx="4032">
                  <c:v>4.2</c:v>
                </c:pt>
                <c:pt idx="4033">
                  <c:v>4.2</c:v>
                </c:pt>
                <c:pt idx="4034">
                  <c:v>4.0999999999999996</c:v>
                </c:pt>
                <c:pt idx="4035">
                  <c:v>4.3</c:v>
                </c:pt>
                <c:pt idx="4036">
                  <c:v>4.0999999999999996</c:v>
                </c:pt>
                <c:pt idx="4037">
                  <c:v>3.2</c:v>
                </c:pt>
                <c:pt idx="4038">
                  <c:v>2.9</c:v>
                </c:pt>
                <c:pt idx="4039">
                  <c:v>4.3</c:v>
                </c:pt>
                <c:pt idx="4040">
                  <c:v>4.0999999999999996</c:v>
                </c:pt>
                <c:pt idx="4041">
                  <c:v>2.9</c:v>
                </c:pt>
                <c:pt idx="4042">
                  <c:v>2.9</c:v>
                </c:pt>
                <c:pt idx="4043">
                  <c:v>2.9</c:v>
                </c:pt>
                <c:pt idx="4044">
                  <c:v>3.9</c:v>
                </c:pt>
                <c:pt idx="4045">
                  <c:v>2.9</c:v>
                </c:pt>
                <c:pt idx="4046">
                  <c:v>3.9</c:v>
                </c:pt>
                <c:pt idx="4047">
                  <c:v>4.0999999999999996</c:v>
                </c:pt>
                <c:pt idx="4048">
                  <c:v>3.8</c:v>
                </c:pt>
                <c:pt idx="4049">
                  <c:v>2.9</c:v>
                </c:pt>
                <c:pt idx="4050">
                  <c:v>4.2</c:v>
                </c:pt>
                <c:pt idx="4051">
                  <c:v>3.9</c:v>
                </c:pt>
                <c:pt idx="4052">
                  <c:v>3</c:v>
                </c:pt>
                <c:pt idx="4053">
                  <c:v>3.9</c:v>
                </c:pt>
                <c:pt idx="4054">
                  <c:v>3.8</c:v>
                </c:pt>
                <c:pt idx="4055">
                  <c:v>4.3</c:v>
                </c:pt>
                <c:pt idx="4056">
                  <c:v>4</c:v>
                </c:pt>
                <c:pt idx="4057">
                  <c:v>4</c:v>
                </c:pt>
                <c:pt idx="4058">
                  <c:v>4.0999999999999996</c:v>
                </c:pt>
                <c:pt idx="4059">
                  <c:v>2.9</c:v>
                </c:pt>
                <c:pt idx="4060">
                  <c:v>2.9</c:v>
                </c:pt>
                <c:pt idx="4061">
                  <c:v>3.7</c:v>
                </c:pt>
                <c:pt idx="4062">
                  <c:v>2.9</c:v>
                </c:pt>
                <c:pt idx="4063">
                  <c:v>3</c:v>
                </c:pt>
                <c:pt idx="4064">
                  <c:v>2.9</c:v>
                </c:pt>
                <c:pt idx="4065">
                  <c:v>4</c:v>
                </c:pt>
                <c:pt idx="4066">
                  <c:v>2.9</c:v>
                </c:pt>
                <c:pt idx="4067">
                  <c:v>4.2</c:v>
                </c:pt>
                <c:pt idx="4068">
                  <c:v>2.9</c:v>
                </c:pt>
                <c:pt idx="4069">
                  <c:v>3.5</c:v>
                </c:pt>
                <c:pt idx="4070">
                  <c:v>4.3</c:v>
                </c:pt>
                <c:pt idx="4071">
                  <c:v>4.2</c:v>
                </c:pt>
                <c:pt idx="4072">
                  <c:v>4.0999999999999996</c:v>
                </c:pt>
                <c:pt idx="4073">
                  <c:v>2.9</c:v>
                </c:pt>
                <c:pt idx="4074">
                  <c:v>3.9</c:v>
                </c:pt>
                <c:pt idx="4075">
                  <c:v>4.0999999999999996</c:v>
                </c:pt>
                <c:pt idx="4076">
                  <c:v>4.3</c:v>
                </c:pt>
                <c:pt idx="4077">
                  <c:v>3.8</c:v>
                </c:pt>
                <c:pt idx="4078">
                  <c:v>2.9</c:v>
                </c:pt>
                <c:pt idx="4079">
                  <c:v>4.0999999999999996</c:v>
                </c:pt>
                <c:pt idx="4080">
                  <c:v>3.1</c:v>
                </c:pt>
                <c:pt idx="4081">
                  <c:v>2.9</c:v>
                </c:pt>
                <c:pt idx="4082">
                  <c:v>3.7</c:v>
                </c:pt>
                <c:pt idx="4083">
                  <c:v>3.9</c:v>
                </c:pt>
                <c:pt idx="4084">
                  <c:v>2.9</c:v>
                </c:pt>
                <c:pt idx="4085">
                  <c:v>2.9</c:v>
                </c:pt>
                <c:pt idx="4086">
                  <c:v>4.3</c:v>
                </c:pt>
                <c:pt idx="4087">
                  <c:v>4.0999999999999996</c:v>
                </c:pt>
                <c:pt idx="4088">
                  <c:v>4.0999999999999996</c:v>
                </c:pt>
                <c:pt idx="4089">
                  <c:v>4.7</c:v>
                </c:pt>
                <c:pt idx="4090">
                  <c:v>3.9</c:v>
                </c:pt>
                <c:pt idx="4091">
                  <c:v>4.2</c:v>
                </c:pt>
                <c:pt idx="4092">
                  <c:v>4.0999999999999996</c:v>
                </c:pt>
                <c:pt idx="4093">
                  <c:v>4.5</c:v>
                </c:pt>
                <c:pt idx="4094">
                  <c:v>3.3</c:v>
                </c:pt>
                <c:pt idx="4095">
                  <c:v>3.9</c:v>
                </c:pt>
                <c:pt idx="4096">
                  <c:v>4.0999999999999996</c:v>
                </c:pt>
                <c:pt idx="4097">
                  <c:v>4.5</c:v>
                </c:pt>
                <c:pt idx="4098">
                  <c:v>4.5999999999999996</c:v>
                </c:pt>
                <c:pt idx="4099">
                  <c:v>3.9</c:v>
                </c:pt>
                <c:pt idx="4100">
                  <c:v>4.3</c:v>
                </c:pt>
                <c:pt idx="4101">
                  <c:v>4.4000000000000004</c:v>
                </c:pt>
                <c:pt idx="4102">
                  <c:v>4</c:v>
                </c:pt>
                <c:pt idx="4103">
                  <c:v>3.8</c:v>
                </c:pt>
                <c:pt idx="4104">
                  <c:v>3.9</c:v>
                </c:pt>
                <c:pt idx="4105">
                  <c:v>4.0999999999999996</c:v>
                </c:pt>
                <c:pt idx="4106">
                  <c:v>4.2</c:v>
                </c:pt>
                <c:pt idx="4107">
                  <c:v>4.0999999999999996</c:v>
                </c:pt>
                <c:pt idx="4108">
                  <c:v>2.9</c:v>
                </c:pt>
                <c:pt idx="4109">
                  <c:v>2.9</c:v>
                </c:pt>
                <c:pt idx="4110">
                  <c:v>2.9</c:v>
                </c:pt>
                <c:pt idx="4111">
                  <c:v>3.8</c:v>
                </c:pt>
                <c:pt idx="4112">
                  <c:v>2.9</c:v>
                </c:pt>
                <c:pt idx="4113">
                  <c:v>2.9</c:v>
                </c:pt>
                <c:pt idx="4114">
                  <c:v>4</c:v>
                </c:pt>
                <c:pt idx="4115">
                  <c:v>4.3</c:v>
                </c:pt>
                <c:pt idx="4116">
                  <c:v>4.5</c:v>
                </c:pt>
                <c:pt idx="4117">
                  <c:v>4.3</c:v>
                </c:pt>
                <c:pt idx="4118">
                  <c:v>4.3</c:v>
                </c:pt>
                <c:pt idx="4119">
                  <c:v>3.8</c:v>
                </c:pt>
                <c:pt idx="4120">
                  <c:v>3.7</c:v>
                </c:pt>
                <c:pt idx="4121">
                  <c:v>3.8</c:v>
                </c:pt>
                <c:pt idx="4122">
                  <c:v>2.9</c:v>
                </c:pt>
                <c:pt idx="4123">
                  <c:v>2.9</c:v>
                </c:pt>
                <c:pt idx="4124">
                  <c:v>4.5</c:v>
                </c:pt>
                <c:pt idx="4125">
                  <c:v>4.2</c:v>
                </c:pt>
                <c:pt idx="4126">
                  <c:v>4.3</c:v>
                </c:pt>
                <c:pt idx="4127">
                  <c:v>3.9</c:v>
                </c:pt>
                <c:pt idx="4128">
                  <c:v>4.2</c:v>
                </c:pt>
                <c:pt idx="4129">
                  <c:v>4.2</c:v>
                </c:pt>
                <c:pt idx="4130">
                  <c:v>2.9</c:v>
                </c:pt>
                <c:pt idx="4131">
                  <c:v>2.9</c:v>
                </c:pt>
                <c:pt idx="4132">
                  <c:v>4</c:v>
                </c:pt>
                <c:pt idx="4133">
                  <c:v>4.0999999999999996</c:v>
                </c:pt>
                <c:pt idx="4134">
                  <c:v>4.2</c:v>
                </c:pt>
                <c:pt idx="4135">
                  <c:v>2.9</c:v>
                </c:pt>
                <c:pt idx="4136">
                  <c:v>4.2</c:v>
                </c:pt>
                <c:pt idx="4137">
                  <c:v>2.9</c:v>
                </c:pt>
                <c:pt idx="4138">
                  <c:v>4.7</c:v>
                </c:pt>
                <c:pt idx="4139">
                  <c:v>2.9</c:v>
                </c:pt>
                <c:pt idx="4140">
                  <c:v>4.4000000000000004</c:v>
                </c:pt>
                <c:pt idx="4141">
                  <c:v>2.9</c:v>
                </c:pt>
                <c:pt idx="4142">
                  <c:v>4</c:v>
                </c:pt>
                <c:pt idx="4143">
                  <c:v>4</c:v>
                </c:pt>
                <c:pt idx="4144">
                  <c:v>2.9</c:v>
                </c:pt>
                <c:pt idx="4145">
                  <c:v>3.9</c:v>
                </c:pt>
                <c:pt idx="4146">
                  <c:v>4.5999999999999996</c:v>
                </c:pt>
                <c:pt idx="4147">
                  <c:v>3.2</c:v>
                </c:pt>
                <c:pt idx="4148">
                  <c:v>2.9</c:v>
                </c:pt>
                <c:pt idx="4149">
                  <c:v>4.5999999999999996</c:v>
                </c:pt>
                <c:pt idx="4150">
                  <c:v>4.3</c:v>
                </c:pt>
                <c:pt idx="4151">
                  <c:v>4.0999999999999996</c:v>
                </c:pt>
                <c:pt idx="4152">
                  <c:v>4.7</c:v>
                </c:pt>
                <c:pt idx="4153">
                  <c:v>2.9</c:v>
                </c:pt>
                <c:pt idx="4154">
                  <c:v>2.9</c:v>
                </c:pt>
                <c:pt idx="4155">
                  <c:v>4</c:v>
                </c:pt>
                <c:pt idx="4156">
                  <c:v>4.4000000000000004</c:v>
                </c:pt>
                <c:pt idx="4157">
                  <c:v>4.0999999999999996</c:v>
                </c:pt>
                <c:pt idx="4158">
                  <c:v>4.4000000000000004</c:v>
                </c:pt>
                <c:pt idx="4159">
                  <c:v>4.5999999999999996</c:v>
                </c:pt>
                <c:pt idx="4160">
                  <c:v>2.9</c:v>
                </c:pt>
                <c:pt idx="4161">
                  <c:v>2.9</c:v>
                </c:pt>
                <c:pt idx="4162">
                  <c:v>2.9</c:v>
                </c:pt>
                <c:pt idx="4163">
                  <c:v>3.8</c:v>
                </c:pt>
                <c:pt idx="4164">
                  <c:v>4.3</c:v>
                </c:pt>
                <c:pt idx="4165">
                  <c:v>2.9</c:v>
                </c:pt>
                <c:pt idx="4166">
                  <c:v>4.4000000000000004</c:v>
                </c:pt>
                <c:pt idx="4167">
                  <c:v>4.3</c:v>
                </c:pt>
                <c:pt idx="4168">
                  <c:v>3.8</c:v>
                </c:pt>
                <c:pt idx="4169">
                  <c:v>3.6</c:v>
                </c:pt>
                <c:pt idx="4170">
                  <c:v>4.0999999999999996</c:v>
                </c:pt>
                <c:pt idx="4171">
                  <c:v>4.3</c:v>
                </c:pt>
                <c:pt idx="4172">
                  <c:v>3.6</c:v>
                </c:pt>
                <c:pt idx="4173">
                  <c:v>2.9</c:v>
                </c:pt>
                <c:pt idx="4174">
                  <c:v>2.9</c:v>
                </c:pt>
                <c:pt idx="4175">
                  <c:v>2.9</c:v>
                </c:pt>
                <c:pt idx="4176">
                  <c:v>4.4000000000000004</c:v>
                </c:pt>
                <c:pt idx="4177">
                  <c:v>3.7</c:v>
                </c:pt>
                <c:pt idx="4178">
                  <c:v>4.7</c:v>
                </c:pt>
                <c:pt idx="4179">
                  <c:v>4.2</c:v>
                </c:pt>
                <c:pt idx="4180">
                  <c:v>2.9</c:v>
                </c:pt>
                <c:pt idx="4181">
                  <c:v>2.9</c:v>
                </c:pt>
                <c:pt idx="4182">
                  <c:v>4.0999999999999996</c:v>
                </c:pt>
                <c:pt idx="4183">
                  <c:v>4.5</c:v>
                </c:pt>
                <c:pt idx="4184">
                  <c:v>3.8</c:v>
                </c:pt>
                <c:pt idx="4185">
                  <c:v>4.5999999999999996</c:v>
                </c:pt>
                <c:pt idx="4186">
                  <c:v>4.4000000000000004</c:v>
                </c:pt>
                <c:pt idx="4187">
                  <c:v>4.2</c:v>
                </c:pt>
                <c:pt idx="4188">
                  <c:v>3.8</c:v>
                </c:pt>
                <c:pt idx="4189">
                  <c:v>4.5</c:v>
                </c:pt>
                <c:pt idx="4190">
                  <c:v>4.2</c:v>
                </c:pt>
                <c:pt idx="4191">
                  <c:v>2.9</c:v>
                </c:pt>
                <c:pt idx="4192">
                  <c:v>2.9</c:v>
                </c:pt>
                <c:pt idx="4193">
                  <c:v>4</c:v>
                </c:pt>
                <c:pt idx="4194">
                  <c:v>2.9</c:v>
                </c:pt>
                <c:pt idx="4195">
                  <c:v>3.4</c:v>
                </c:pt>
                <c:pt idx="4196">
                  <c:v>4.5</c:v>
                </c:pt>
                <c:pt idx="4197">
                  <c:v>4.2</c:v>
                </c:pt>
                <c:pt idx="4198">
                  <c:v>4.3</c:v>
                </c:pt>
                <c:pt idx="4199">
                  <c:v>4</c:v>
                </c:pt>
                <c:pt idx="4200">
                  <c:v>4.4000000000000004</c:v>
                </c:pt>
                <c:pt idx="4201">
                  <c:v>3.7</c:v>
                </c:pt>
                <c:pt idx="4202">
                  <c:v>2.9</c:v>
                </c:pt>
                <c:pt idx="4203">
                  <c:v>4</c:v>
                </c:pt>
                <c:pt idx="4204">
                  <c:v>3.9</c:v>
                </c:pt>
                <c:pt idx="4205">
                  <c:v>2.9</c:v>
                </c:pt>
                <c:pt idx="4206">
                  <c:v>4.3</c:v>
                </c:pt>
                <c:pt idx="4207">
                  <c:v>3.6</c:v>
                </c:pt>
                <c:pt idx="4208">
                  <c:v>4</c:v>
                </c:pt>
                <c:pt idx="4209">
                  <c:v>4.0999999999999996</c:v>
                </c:pt>
                <c:pt idx="4210">
                  <c:v>2.9</c:v>
                </c:pt>
                <c:pt idx="4211">
                  <c:v>4.2</c:v>
                </c:pt>
                <c:pt idx="4212">
                  <c:v>4.3</c:v>
                </c:pt>
                <c:pt idx="4213">
                  <c:v>3.7</c:v>
                </c:pt>
                <c:pt idx="4214">
                  <c:v>3.9</c:v>
                </c:pt>
                <c:pt idx="4215">
                  <c:v>4.8</c:v>
                </c:pt>
                <c:pt idx="4216">
                  <c:v>3.8</c:v>
                </c:pt>
                <c:pt idx="4217">
                  <c:v>2.9</c:v>
                </c:pt>
                <c:pt idx="4218">
                  <c:v>3.9</c:v>
                </c:pt>
                <c:pt idx="4219">
                  <c:v>2.9</c:v>
                </c:pt>
                <c:pt idx="4220">
                  <c:v>2.9</c:v>
                </c:pt>
                <c:pt idx="4221">
                  <c:v>3.5</c:v>
                </c:pt>
                <c:pt idx="4222">
                  <c:v>4.2</c:v>
                </c:pt>
                <c:pt idx="4223">
                  <c:v>4.5999999999999996</c:v>
                </c:pt>
                <c:pt idx="4224">
                  <c:v>3.8</c:v>
                </c:pt>
                <c:pt idx="4225">
                  <c:v>3.8</c:v>
                </c:pt>
                <c:pt idx="4226">
                  <c:v>3.1</c:v>
                </c:pt>
                <c:pt idx="4227">
                  <c:v>2.9</c:v>
                </c:pt>
                <c:pt idx="4228">
                  <c:v>2.9</c:v>
                </c:pt>
                <c:pt idx="4229">
                  <c:v>2.9</c:v>
                </c:pt>
                <c:pt idx="4230">
                  <c:v>4</c:v>
                </c:pt>
                <c:pt idx="4231">
                  <c:v>4.3</c:v>
                </c:pt>
                <c:pt idx="4232">
                  <c:v>3.7</c:v>
                </c:pt>
                <c:pt idx="4233">
                  <c:v>4.7</c:v>
                </c:pt>
                <c:pt idx="4234">
                  <c:v>4</c:v>
                </c:pt>
                <c:pt idx="4235">
                  <c:v>4.0999999999999996</c:v>
                </c:pt>
                <c:pt idx="4236">
                  <c:v>4.4000000000000004</c:v>
                </c:pt>
                <c:pt idx="4237">
                  <c:v>4.5</c:v>
                </c:pt>
                <c:pt idx="4238">
                  <c:v>2.9</c:v>
                </c:pt>
                <c:pt idx="4239">
                  <c:v>4.0999999999999996</c:v>
                </c:pt>
                <c:pt idx="4240">
                  <c:v>4</c:v>
                </c:pt>
                <c:pt idx="4241">
                  <c:v>2.9</c:v>
                </c:pt>
                <c:pt idx="4242">
                  <c:v>4.3</c:v>
                </c:pt>
                <c:pt idx="4243">
                  <c:v>4.4000000000000004</c:v>
                </c:pt>
                <c:pt idx="4244">
                  <c:v>2.9</c:v>
                </c:pt>
                <c:pt idx="4245">
                  <c:v>4.4000000000000004</c:v>
                </c:pt>
                <c:pt idx="4246">
                  <c:v>3.9</c:v>
                </c:pt>
                <c:pt idx="4247">
                  <c:v>2.9</c:v>
                </c:pt>
                <c:pt idx="4248">
                  <c:v>4.4000000000000004</c:v>
                </c:pt>
                <c:pt idx="4249">
                  <c:v>4.2</c:v>
                </c:pt>
                <c:pt idx="4250">
                  <c:v>4.5</c:v>
                </c:pt>
                <c:pt idx="4251">
                  <c:v>2.9</c:v>
                </c:pt>
                <c:pt idx="4252">
                  <c:v>4.4000000000000004</c:v>
                </c:pt>
                <c:pt idx="4253">
                  <c:v>2.9</c:v>
                </c:pt>
                <c:pt idx="4254">
                  <c:v>3.2</c:v>
                </c:pt>
                <c:pt idx="4255">
                  <c:v>4.5</c:v>
                </c:pt>
                <c:pt idx="4256">
                  <c:v>4.3</c:v>
                </c:pt>
                <c:pt idx="4257">
                  <c:v>4.0999999999999996</c:v>
                </c:pt>
                <c:pt idx="4258">
                  <c:v>4.3</c:v>
                </c:pt>
                <c:pt idx="4259">
                  <c:v>2.9</c:v>
                </c:pt>
                <c:pt idx="4260">
                  <c:v>2.9</c:v>
                </c:pt>
                <c:pt idx="4261">
                  <c:v>4.2</c:v>
                </c:pt>
                <c:pt idx="4262">
                  <c:v>4.2</c:v>
                </c:pt>
                <c:pt idx="4263">
                  <c:v>2.9</c:v>
                </c:pt>
                <c:pt idx="4264">
                  <c:v>3.9</c:v>
                </c:pt>
                <c:pt idx="4265">
                  <c:v>4.3</c:v>
                </c:pt>
                <c:pt idx="4266">
                  <c:v>2.9</c:v>
                </c:pt>
                <c:pt idx="4267">
                  <c:v>2.9</c:v>
                </c:pt>
                <c:pt idx="4268">
                  <c:v>4.2</c:v>
                </c:pt>
                <c:pt idx="4269">
                  <c:v>2.9</c:v>
                </c:pt>
                <c:pt idx="4270">
                  <c:v>2.9</c:v>
                </c:pt>
                <c:pt idx="4271">
                  <c:v>2.9</c:v>
                </c:pt>
                <c:pt idx="4272">
                  <c:v>4.0999999999999996</c:v>
                </c:pt>
                <c:pt idx="4273">
                  <c:v>2.7</c:v>
                </c:pt>
                <c:pt idx="4274">
                  <c:v>3.5</c:v>
                </c:pt>
                <c:pt idx="4275">
                  <c:v>4.0999999999999996</c:v>
                </c:pt>
                <c:pt idx="4276">
                  <c:v>2.9</c:v>
                </c:pt>
                <c:pt idx="4277">
                  <c:v>3.7</c:v>
                </c:pt>
                <c:pt idx="4278">
                  <c:v>4.8</c:v>
                </c:pt>
                <c:pt idx="4279">
                  <c:v>4.3</c:v>
                </c:pt>
                <c:pt idx="4280">
                  <c:v>3.7</c:v>
                </c:pt>
                <c:pt idx="4281">
                  <c:v>4.5</c:v>
                </c:pt>
                <c:pt idx="4282">
                  <c:v>4.4000000000000004</c:v>
                </c:pt>
                <c:pt idx="4283">
                  <c:v>2.9</c:v>
                </c:pt>
                <c:pt idx="4284">
                  <c:v>4.0999999999999996</c:v>
                </c:pt>
                <c:pt idx="4285">
                  <c:v>3.7</c:v>
                </c:pt>
                <c:pt idx="4286">
                  <c:v>2.9</c:v>
                </c:pt>
                <c:pt idx="4287">
                  <c:v>4.2</c:v>
                </c:pt>
                <c:pt idx="4288">
                  <c:v>2.9</c:v>
                </c:pt>
                <c:pt idx="4289">
                  <c:v>4.4000000000000004</c:v>
                </c:pt>
                <c:pt idx="4290">
                  <c:v>4.0999999999999996</c:v>
                </c:pt>
                <c:pt idx="4291">
                  <c:v>4.0999999999999996</c:v>
                </c:pt>
                <c:pt idx="4292">
                  <c:v>3.6</c:v>
                </c:pt>
                <c:pt idx="4293">
                  <c:v>2.9</c:v>
                </c:pt>
                <c:pt idx="4294">
                  <c:v>3.8</c:v>
                </c:pt>
                <c:pt idx="4295">
                  <c:v>4.0999999999999996</c:v>
                </c:pt>
                <c:pt idx="4296">
                  <c:v>4.5</c:v>
                </c:pt>
                <c:pt idx="4297">
                  <c:v>4.5</c:v>
                </c:pt>
                <c:pt idx="4298">
                  <c:v>4.4000000000000004</c:v>
                </c:pt>
                <c:pt idx="4299">
                  <c:v>4.4000000000000004</c:v>
                </c:pt>
                <c:pt idx="4300">
                  <c:v>3.7</c:v>
                </c:pt>
                <c:pt idx="4301">
                  <c:v>4.5</c:v>
                </c:pt>
                <c:pt idx="4302">
                  <c:v>2.9</c:v>
                </c:pt>
                <c:pt idx="4303">
                  <c:v>4.3</c:v>
                </c:pt>
                <c:pt idx="4304">
                  <c:v>2.9</c:v>
                </c:pt>
                <c:pt idx="4305">
                  <c:v>2.9</c:v>
                </c:pt>
                <c:pt idx="4306">
                  <c:v>2.9</c:v>
                </c:pt>
                <c:pt idx="4307">
                  <c:v>4.0999999999999996</c:v>
                </c:pt>
                <c:pt idx="4308">
                  <c:v>3.3</c:v>
                </c:pt>
                <c:pt idx="4309">
                  <c:v>4.0999999999999996</c:v>
                </c:pt>
                <c:pt idx="4310">
                  <c:v>3.7</c:v>
                </c:pt>
                <c:pt idx="4311">
                  <c:v>2.8</c:v>
                </c:pt>
                <c:pt idx="4312">
                  <c:v>4.5</c:v>
                </c:pt>
                <c:pt idx="4313">
                  <c:v>4.0999999999999996</c:v>
                </c:pt>
                <c:pt idx="4314">
                  <c:v>2.9</c:v>
                </c:pt>
                <c:pt idx="4315">
                  <c:v>2.9</c:v>
                </c:pt>
                <c:pt idx="4316">
                  <c:v>3.5</c:v>
                </c:pt>
                <c:pt idx="4317">
                  <c:v>4.2</c:v>
                </c:pt>
                <c:pt idx="4318">
                  <c:v>4.2</c:v>
                </c:pt>
                <c:pt idx="4319">
                  <c:v>2.9</c:v>
                </c:pt>
                <c:pt idx="4320">
                  <c:v>2.9</c:v>
                </c:pt>
                <c:pt idx="4321">
                  <c:v>2.9</c:v>
                </c:pt>
                <c:pt idx="4322">
                  <c:v>4</c:v>
                </c:pt>
                <c:pt idx="4323">
                  <c:v>4.3</c:v>
                </c:pt>
                <c:pt idx="4324">
                  <c:v>2.9</c:v>
                </c:pt>
                <c:pt idx="4325">
                  <c:v>4.5</c:v>
                </c:pt>
                <c:pt idx="4326">
                  <c:v>4.2</c:v>
                </c:pt>
                <c:pt idx="4327">
                  <c:v>2.9</c:v>
                </c:pt>
                <c:pt idx="4328">
                  <c:v>4.0999999999999996</c:v>
                </c:pt>
                <c:pt idx="4329">
                  <c:v>4.2</c:v>
                </c:pt>
                <c:pt idx="4330">
                  <c:v>2.9</c:v>
                </c:pt>
                <c:pt idx="4331">
                  <c:v>4.3</c:v>
                </c:pt>
                <c:pt idx="4332">
                  <c:v>3.8</c:v>
                </c:pt>
                <c:pt idx="4333">
                  <c:v>3.1</c:v>
                </c:pt>
                <c:pt idx="4334">
                  <c:v>4.3</c:v>
                </c:pt>
                <c:pt idx="4335">
                  <c:v>3.5</c:v>
                </c:pt>
                <c:pt idx="4336">
                  <c:v>4.4000000000000004</c:v>
                </c:pt>
                <c:pt idx="4337">
                  <c:v>2.9</c:v>
                </c:pt>
                <c:pt idx="4338">
                  <c:v>2.9</c:v>
                </c:pt>
                <c:pt idx="4339">
                  <c:v>2.9</c:v>
                </c:pt>
                <c:pt idx="4340">
                  <c:v>2.9</c:v>
                </c:pt>
                <c:pt idx="4341">
                  <c:v>4.2</c:v>
                </c:pt>
                <c:pt idx="4342">
                  <c:v>4.2</c:v>
                </c:pt>
                <c:pt idx="4343">
                  <c:v>3.7</c:v>
                </c:pt>
                <c:pt idx="4344">
                  <c:v>3.9</c:v>
                </c:pt>
                <c:pt idx="4345">
                  <c:v>2.9</c:v>
                </c:pt>
                <c:pt idx="4346">
                  <c:v>3.8</c:v>
                </c:pt>
                <c:pt idx="4347">
                  <c:v>4.4000000000000004</c:v>
                </c:pt>
                <c:pt idx="4348">
                  <c:v>2.9</c:v>
                </c:pt>
                <c:pt idx="4349">
                  <c:v>4.3</c:v>
                </c:pt>
                <c:pt idx="4350">
                  <c:v>2.9</c:v>
                </c:pt>
                <c:pt idx="4351">
                  <c:v>2.9</c:v>
                </c:pt>
                <c:pt idx="4352">
                  <c:v>2.9</c:v>
                </c:pt>
                <c:pt idx="4353">
                  <c:v>4.0999999999999996</c:v>
                </c:pt>
                <c:pt idx="4354">
                  <c:v>4.3</c:v>
                </c:pt>
                <c:pt idx="4355">
                  <c:v>2.9</c:v>
                </c:pt>
                <c:pt idx="4356">
                  <c:v>3.8</c:v>
                </c:pt>
                <c:pt idx="4357">
                  <c:v>3.9</c:v>
                </c:pt>
                <c:pt idx="4358">
                  <c:v>4.5999999999999996</c:v>
                </c:pt>
                <c:pt idx="4359">
                  <c:v>4</c:v>
                </c:pt>
                <c:pt idx="4360">
                  <c:v>4.0999999999999996</c:v>
                </c:pt>
                <c:pt idx="4361">
                  <c:v>4.4000000000000004</c:v>
                </c:pt>
                <c:pt idx="4362">
                  <c:v>4.3</c:v>
                </c:pt>
                <c:pt idx="4363">
                  <c:v>4.2</c:v>
                </c:pt>
                <c:pt idx="4364">
                  <c:v>2.9</c:v>
                </c:pt>
                <c:pt idx="4365">
                  <c:v>4.0999999999999996</c:v>
                </c:pt>
                <c:pt idx="4366">
                  <c:v>2.9</c:v>
                </c:pt>
                <c:pt idx="4367">
                  <c:v>3.7</c:v>
                </c:pt>
                <c:pt idx="4368">
                  <c:v>4</c:v>
                </c:pt>
                <c:pt idx="4369">
                  <c:v>4.4000000000000004</c:v>
                </c:pt>
                <c:pt idx="4370">
                  <c:v>4.2</c:v>
                </c:pt>
                <c:pt idx="4371">
                  <c:v>3.7</c:v>
                </c:pt>
                <c:pt idx="4372">
                  <c:v>2.9</c:v>
                </c:pt>
                <c:pt idx="4373">
                  <c:v>4.4000000000000004</c:v>
                </c:pt>
                <c:pt idx="4374">
                  <c:v>3.7</c:v>
                </c:pt>
                <c:pt idx="4375">
                  <c:v>2.9</c:v>
                </c:pt>
                <c:pt idx="4376">
                  <c:v>4.2</c:v>
                </c:pt>
                <c:pt idx="4377">
                  <c:v>4.0999999999999996</c:v>
                </c:pt>
                <c:pt idx="4378">
                  <c:v>2.9</c:v>
                </c:pt>
                <c:pt idx="4379">
                  <c:v>2.9</c:v>
                </c:pt>
                <c:pt idx="4380">
                  <c:v>3.9</c:v>
                </c:pt>
                <c:pt idx="4381">
                  <c:v>4</c:v>
                </c:pt>
                <c:pt idx="4382">
                  <c:v>2.9</c:v>
                </c:pt>
                <c:pt idx="4383">
                  <c:v>2.9</c:v>
                </c:pt>
                <c:pt idx="4384">
                  <c:v>4.3</c:v>
                </c:pt>
                <c:pt idx="4385">
                  <c:v>4</c:v>
                </c:pt>
                <c:pt idx="4386">
                  <c:v>4.3</c:v>
                </c:pt>
                <c:pt idx="4387">
                  <c:v>4.0999999999999996</c:v>
                </c:pt>
                <c:pt idx="4388">
                  <c:v>2.9</c:v>
                </c:pt>
                <c:pt idx="4389">
                  <c:v>4.3</c:v>
                </c:pt>
                <c:pt idx="4390">
                  <c:v>4.0999999999999996</c:v>
                </c:pt>
                <c:pt idx="4391">
                  <c:v>4.2</c:v>
                </c:pt>
                <c:pt idx="4392">
                  <c:v>4.4000000000000004</c:v>
                </c:pt>
                <c:pt idx="4393">
                  <c:v>2.9</c:v>
                </c:pt>
                <c:pt idx="4394">
                  <c:v>2.9</c:v>
                </c:pt>
                <c:pt idx="4395">
                  <c:v>2.9</c:v>
                </c:pt>
                <c:pt idx="4396">
                  <c:v>2.9</c:v>
                </c:pt>
                <c:pt idx="4397">
                  <c:v>4.2</c:v>
                </c:pt>
                <c:pt idx="4398">
                  <c:v>4.0999999999999996</c:v>
                </c:pt>
                <c:pt idx="4399">
                  <c:v>3.7</c:v>
                </c:pt>
                <c:pt idx="4400">
                  <c:v>2.9</c:v>
                </c:pt>
                <c:pt idx="4401">
                  <c:v>4.0999999999999996</c:v>
                </c:pt>
                <c:pt idx="4402">
                  <c:v>4.2</c:v>
                </c:pt>
                <c:pt idx="4403">
                  <c:v>3.5</c:v>
                </c:pt>
                <c:pt idx="4404">
                  <c:v>4</c:v>
                </c:pt>
                <c:pt idx="4405">
                  <c:v>4.2</c:v>
                </c:pt>
                <c:pt idx="4406">
                  <c:v>4.4000000000000004</c:v>
                </c:pt>
                <c:pt idx="4407">
                  <c:v>4.3</c:v>
                </c:pt>
                <c:pt idx="4408">
                  <c:v>4.5</c:v>
                </c:pt>
                <c:pt idx="4409">
                  <c:v>4.3</c:v>
                </c:pt>
                <c:pt idx="4410">
                  <c:v>2.9</c:v>
                </c:pt>
                <c:pt idx="4411">
                  <c:v>2.9</c:v>
                </c:pt>
                <c:pt idx="4412">
                  <c:v>2.9</c:v>
                </c:pt>
                <c:pt idx="4413">
                  <c:v>3.9</c:v>
                </c:pt>
                <c:pt idx="4414">
                  <c:v>2.9</c:v>
                </c:pt>
                <c:pt idx="4415">
                  <c:v>3.4</c:v>
                </c:pt>
                <c:pt idx="4416">
                  <c:v>4.5</c:v>
                </c:pt>
                <c:pt idx="4417">
                  <c:v>2.9</c:v>
                </c:pt>
                <c:pt idx="4418">
                  <c:v>4.0999999999999996</c:v>
                </c:pt>
                <c:pt idx="4419">
                  <c:v>2.9</c:v>
                </c:pt>
                <c:pt idx="4420">
                  <c:v>4.3</c:v>
                </c:pt>
                <c:pt idx="4421">
                  <c:v>3.8</c:v>
                </c:pt>
                <c:pt idx="4422">
                  <c:v>2.9</c:v>
                </c:pt>
                <c:pt idx="4423">
                  <c:v>4.4000000000000004</c:v>
                </c:pt>
                <c:pt idx="4424">
                  <c:v>4.3</c:v>
                </c:pt>
                <c:pt idx="4425">
                  <c:v>3.1</c:v>
                </c:pt>
                <c:pt idx="4426">
                  <c:v>2.9</c:v>
                </c:pt>
                <c:pt idx="4427">
                  <c:v>4.5</c:v>
                </c:pt>
                <c:pt idx="4428">
                  <c:v>3.5</c:v>
                </c:pt>
                <c:pt idx="4429">
                  <c:v>4.3</c:v>
                </c:pt>
                <c:pt idx="4430">
                  <c:v>4.5</c:v>
                </c:pt>
                <c:pt idx="4431">
                  <c:v>2.9</c:v>
                </c:pt>
                <c:pt idx="4432">
                  <c:v>3.9</c:v>
                </c:pt>
                <c:pt idx="4433">
                  <c:v>2.9</c:v>
                </c:pt>
                <c:pt idx="4434">
                  <c:v>2.9</c:v>
                </c:pt>
                <c:pt idx="4435">
                  <c:v>2.9</c:v>
                </c:pt>
                <c:pt idx="4436">
                  <c:v>2.9</c:v>
                </c:pt>
                <c:pt idx="4437">
                  <c:v>4.3</c:v>
                </c:pt>
                <c:pt idx="4438">
                  <c:v>2.9</c:v>
                </c:pt>
                <c:pt idx="4439">
                  <c:v>2.9</c:v>
                </c:pt>
                <c:pt idx="4440">
                  <c:v>2.9</c:v>
                </c:pt>
                <c:pt idx="4441">
                  <c:v>2.9</c:v>
                </c:pt>
                <c:pt idx="4442">
                  <c:v>4.2</c:v>
                </c:pt>
                <c:pt idx="4443">
                  <c:v>2.9</c:v>
                </c:pt>
                <c:pt idx="4444">
                  <c:v>4.4000000000000004</c:v>
                </c:pt>
                <c:pt idx="4445">
                  <c:v>4.4000000000000004</c:v>
                </c:pt>
                <c:pt idx="4446">
                  <c:v>4.3</c:v>
                </c:pt>
                <c:pt idx="4447">
                  <c:v>4.0999999999999996</c:v>
                </c:pt>
                <c:pt idx="4448">
                  <c:v>4.3</c:v>
                </c:pt>
                <c:pt idx="4449">
                  <c:v>4.3</c:v>
                </c:pt>
                <c:pt idx="4450">
                  <c:v>3.1</c:v>
                </c:pt>
                <c:pt idx="4451">
                  <c:v>3.4</c:v>
                </c:pt>
                <c:pt idx="4452">
                  <c:v>4.5</c:v>
                </c:pt>
                <c:pt idx="4453">
                  <c:v>2.9</c:v>
                </c:pt>
                <c:pt idx="4454">
                  <c:v>4</c:v>
                </c:pt>
                <c:pt idx="4455">
                  <c:v>3.8</c:v>
                </c:pt>
                <c:pt idx="4456">
                  <c:v>4.2</c:v>
                </c:pt>
                <c:pt idx="4457">
                  <c:v>4.3</c:v>
                </c:pt>
                <c:pt idx="4458">
                  <c:v>2.9</c:v>
                </c:pt>
                <c:pt idx="4459">
                  <c:v>4.3</c:v>
                </c:pt>
                <c:pt idx="4460">
                  <c:v>4.4000000000000004</c:v>
                </c:pt>
                <c:pt idx="4461">
                  <c:v>4.3</c:v>
                </c:pt>
                <c:pt idx="4462">
                  <c:v>4.0999999999999996</c:v>
                </c:pt>
                <c:pt idx="4463">
                  <c:v>2.9</c:v>
                </c:pt>
                <c:pt idx="4464">
                  <c:v>2.9</c:v>
                </c:pt>
                <c:pt idx="4465">
                  <c:v>2.9</c:v>
                </c:pt>
                <c:pt idx="4466">
                  <c:v>2.9</c:v>
                </c:pt>
                <c:pt idx="4467">
                  <c:v>2.9</c:v>
                </c:pt>
                <c:pt idx="4468">
                  <c:v>4.3</c:v>
                </c:pt>
                <c:pt idx="4469">
                  <c:v>2.9</c:v>
                </c:pt>
                <c:pt idx="4470">
                  <c:v>4.5</c:v>
                </c:pt>
                <c:pt idx="4471">
                  <c:v>4.2</c:v>
                </c:pt>
                <c:pt idx="4472">
                  <c:v>3.8</c:v>
                </c:pt>
                <c:pt idx="4473">
                  <c:v>4.4000000000000004</c:v>
                </c:pt>
                <c:pt idx="4474">
                  <c:v>4.5</c:v>
                </c:pt>
                <c:pt idx="4475">
                  <c:v>3.2</c:v>
                </c:pt>
                <c:pt idx="4476">
                  <c:v>2.9</c:v>
                </c:pt>
                <c:pt idx="4477">
                  <c:v>2.9</c:v>
                </c:pt>
                <c:pt idx="4478">
                  <c:v>2.9</c:v>
                </c:pt>
                <c:pt idx="4479">
                  <c:v>2.9</c:v>
                </c:pt>
                <c:pt idx="4480">
                  <c:v>2.9</c:v>
                </c:pt>
                <c:pt idx="4481">
                  <c:v>3.5</c:v>
                </c:pt>
                <c:pt idx="4482">
                  <c:v>4</c:v>
                </c:pt>
                <c:pt idx="4483">
                  <c:v>2.9</c:v>
                </c:pt>
                <c:pt idx="4484">
                  <c:v>4.3</c:v>
                </c:pt>
                <c:pt idx="4485">
                  <c:v>4</c:v>
                </c:pt>
                <c:pt idx="4486">
                  <c:v>4.2</c:v>
                </c:pt>
                <c:pt idx="4487">
                  <c:v>2.9</c:v>
                </c:pt>
                <c:pt idx="4488">
                  <c:v>3.2</c:v>
                </c:pt>
                <c:pt idx="4489">
                  <c:v>4.5999999999999996</c:v>
                </c:pt>
                <c:pt idx="4490">
                  <c:v>3.6</c:v>
                </c:pt>
                <c:pt idx="4491">
                  <c:v>4.3</c:v>
                </c:pt>
                <c:pt idx="4492">
                  <c:v>4</c:v>
                </c:pt>
                <c:pt idx="4493">
                  <c:v>4.3</c:v>
                </c:pt>
                <c:pt idx="4494">
                  <c:v>4.2</c:v>
                </c:pt>
                <c:pt idx="4495">
                  <c:v>4.7</c:v>
                </c:pt>
                <c:pt idx="4496">
                  <c:v>4.3</c:v>
                </c:pt>
                <c:pt idx="4497">
                  <c:v>4.4000000000000004</c:v>
                </c:pt>
                <c:pt idx="4498">
                  <c:v>4.4000000000000004</c:v>
                </c:pt>
                <c:pt idx="4499">
                  <c:v>4.3</c:v>
                </c:pt>
                <c:pt idx="4500">
                  <c:v>3.7</c:v>
                </c:pt>
                <c:pt idx="4501">
                  <c:v>4.0999999999999996</c:v>
                </c:pt>
                <c:pt idx="4502">
                  <c:v>4.3</c:v>
                </c:pt>
                <c:pt idx="4503">
                  <c:v>4.0999999999999996</c:v>
                </c:pt>
                <c:pt idx="4504">
                  <c:v>2.9</c:v>
                </c:pt>
                <c:pt idx="4505">
                  <c:v>2.9</c:v>
                </c:pt>
                <c:pt idx="4506">
                  <c:v>4.3</c:v>
                </c:pt>
                <c:pt idx="4507">
                  <c:v>2.9</c:v>
                </c:pt>
                <c:pt idx="4508">
                  <c:v>4.3</c:v>
                </c:pt>
                <c:pt idx="4509">
                  <c:v>2.9</c:v>
                </c:pt>
                <c:pt idx="4510">
                  <c:v>2.9</c:v>
                </c:pt>
                <c:pt idx="4511">
                  <c:v>2.9</c:v>
                </c:pt>
                <c:pt idx="4512">
                  <c:v>2.9</c:v>
                </c:pt>
                <c:pt idx="4513">
                  <c:v>4.7</c:v>
                </c:pt>
                <c:pt idx="4514">
                  <c:v>2.9</c:v>
                </c:pt>
                <c:pt idx="4515">
                  <c:v>2.9</c:v>
                </c:pt>
                <c:pt idx="4516">
                  <c:v>3.8</c:v>
                </c:pt>
                <c:pt idx="4517">
                  <c:v>4.0999999999999996</c:v>
                </c:pt>
                <c:pt idx="4518">
                  <c:v>3.8</c:v>
                </c:pt>
                <c:pt idx="4519">
                  <c:v>2.9</c:v>
                </c:pt>
                <c:pt idx="4520">
                  <c:v>2.9</c:v>
                </c:pt>
                <c:pt idx="4521">
                  <c:v>2.9</c:v>
                </c:pt>
                <c:pt idx="4522">
                  <c:v>2.9</c:v>
                </c:pt>
                <c:pt idx="4523">
                  <c:v>2.9</c:v>
                </c:pt>
                <c:pt idx="4524">
                  <c:v>4.2</c:v>
                </c:pt>
                <c:pt idx="4525">
                  <c:v>4.2</c:v>
                </c:pt>
                <c:pt idx="4526">
                  <c:v>2.9</c:v>
                </c:pt>
                <c:pt idx="4527">
                  <c:v>3.6</c:v>
                </c:pt>
                <c:pt idx="4528">
                  <c:v>4</c:v>
                </c:pt>
                <c:pt idx="4529">
                  <c:v>4.0999999999999996</c:v>
                </c:pt>
                <c:pt idx="4530">
                  <c:v>3.8</c:v>
                </c:pt>
                <c:pt idx="4531">
                  <c:v>3.5</c:v>
                </c:pt>
                <c:pt idx="4532">
                  <c:v>2.9</c:v>
                </c:pt>
                <c:pt idx="4533">
                  <c:v>4</c:v>
                </c:pt>
                <c:pt idx="4534">
                  <c:v>2.9</c:v>
                </c:pt>
                <c:pt idx="4535">
                  <c:v>4.4000000000000004</c:v>
                </c:pt>
                <c:pt idx="4536">
                  <c:v>4.5</c:v>
                </c:pt>
                <c:pt idx="4537">
                  <c:v>2.9</c:v>
                </c:pt>
                <c:pt idx="4538">
                  <c:v>2.9</c:v>
                </c:pt>
                <c:pt idx="4539">
                  <c:v>4.2</c:v>
                </c:pt>
                <c:pt idx="4540">
                  <c:v>4.5</c:v>
                </c:pt>
                <c:pt idx="4541">
                  <c:v>2.9</c:v>
                </c:pt>
                <c:pt idx="4542">
                  <c:v>4</c:v>
                </c:pt>
                <c:pt idx="4543">
                  <c:v>2.9</c:v>
                </c:pt>
                <c:pt idx="4544">
                  <c:v>4.4000000000000004</c:v>
                </c:pt>
                <c:pt idx="4545">
                  <c:v>4.4000000000000004</c:v>
                </c:pt>
                <c:pt idx="4546">
                  <c:v>4.5</c:v>
                </c:pt>
                <c:pt idx="4547">
                  <c:v>2.9</c:v>
                </c:pt>
                <c:pt idx="4548">
                  <c:v>4.5</c:v>
                </c:pt>
                <c:pt idx="4549">
                  <c:v>4.5</c:v>
                </c:pt>
                <c:pt idx="4550">
                  <c:v>2.9</c:v>
                </c:pt>
                <c:pt idx="4551">
                  <c:v>4</c:v>
                </c:pt>
                <c:pt idx="4552">
                  <c:v>4.4000000000000004</c:v>
                </c:pt>
                <c:pt idx="4553">
                  <c:v>3.9</c:v>
                </c:pt>
                <c:pt idx="4554">
                  <c:v>4.4000000000000004</c:v>
                </c:pt>
                <c:pt idx="4555">
                  <c:v>2.9</c:v>
                </c:pt>
                <c:pt idx="4556">
                  <c:v>3.4</c:v>
                </c:pt>
                <c:pt idx="4557">
                  <c:v>3.9</c:v>
                </c:pt>
                <c:pt idx="4558">
                  <c:v>3.9</c:v>
                </c:pt>
                <c:pt idx="4559">
                  <c:v>4.3</c:v>
                </c:pt>
                <c:pt idx="4560">
                  <c:v>4.4000000000000004</c:v>
                </c:pt>
                <c:pt idx="4561">
                  <c:v>4.2</c:v>
                </c:pt>
                <c:pt idx="4562">
                  <c:v>3.8</c:v>
                </c:pt>
                <c:pt idx="4563">
                  <c:v>2.9</c:v>
                </c:pt>
                <c:pt idx="4564">
                  <c:v>3.8</c:v>
                </c:pt>
                <c:pt idx="4565">
                  <c:v>2.9</c:v>
                </c:pt>
                <c:pt idx="4566">
                  <c:v>2.9</c:v>
                </c:pt>
                <c:pt idx="4567">
                  <c:v>4.3</c:v>
                </c:pt>
                <c:pt idx="4568">
                  <c:v>4.0999999999999996</c:v>
                </c:pt>
                <c:pt idx="4569">
                  <c:v>2.9</c:v>
                </c:pt>
                <c:pt idx="4570">
                  <c:v>2.9</c:v>
                </c:pt>
                <c:pt idx="4571">
                  <c:v>4.2</c:v>
                </c:pt>
                <c:pt idx="4572">
                  <c:v>4.4000000000000004</c:v>
                </c:pt>
                <c:pt idx="4573">
                  <c:v>3.7</c:v>
                </c:pt>
                <c:pt idx="4574">
                  <c:v>4.3</c:v>
                </c:pt>
                <c:pt idx="4575">
                  <c:v>2.9</c:v>
                </c:pt>
                <c:pt idx="4576">
                  <c:v>2.9</c:v>
                </c:pt>
                <c:pt idx="4577">
                  <c:v>2.9</c:v>
                </c:pt>
                <c:pt idx="4578">
                  <c:v>4.3</c:v>
                </c:pt>
                <c:pt idx="4579">
                  <c:v>4.2</c:v>
                </c:pt>
                <c:pt idx="4580">
                  <c:v>3.6</c:v>
                </c:pt>
                <c:pt idx="4581">
                  <c:v>3.5</c:v>
                </c:pt>
                <c:pt idx="4582">
                  <c:v>3.8</c:v>
                </c:pt>
                <c:pt idx="4583">
                  <c:v>4.5</c:v>
                </c:pt>
                <c:pt idx="4584">
                  <c:v>4.4000000000000004</c:v>
                </c:pt>
                <c:pt idx="4585">
                  <c:v>4.4000000000000004</c:v>
                </c:pt>
                <c:pt idx="4586">
                  <c:v>4.3</c:v>
                </c:pt>
                <c:pt idx="4587">
                  <c:v>4.4000000000000004</c:v>
                </c:pt>
                <c:pt idx="4588">
                  <c:v>2.9</c:v>
                </c:pt>
                <c:pt idx="4589">
                  <c:v>4.2</c:v>
                </c:pt>
                <c:pt idx="4590">
                  <c:v>4.5999999999999996</c:v>
                </c:pt>
                <c:pt idx="4591">
                  <c:v>4.0999999999999996</c:v>
                </c:pt>
                <c:pt idx="4592">
                  <c:v>4.3</c:v>
                </c:pt>
                <c:pt idx="4593">
                  <c:v>2.9</c:v>
                </c:pt>
                <c:pt idx="4594">
                  <c:v>4.2</c:v>
                </c:pt>
                <c:pt idx="4595">
                  <c:v>2.9</c:v>
                </c:pt>
                <c:pt idx="4596">
                  <c:v>4.2</c:v>
                </c:pt>
                <c:pt idx="4597">
                  <c:v>3.8</c:v>
                </c:pt>
                <c:pt idx="4598">
                  <c:v>2.9</c:v>
                </c:pt>
                <c:pt idx="4599">
                  <c:v>4.2</c:v>
                </c:pt>
                <c:pt idx="4600">
                  <c:v>4.5999999999999996</c:v>
                </c:pt>
                <c:pt idx="4601">
                  <c:v>2.9</c:v>
                </c:pt>
                <c:pt idx="4602">
                  <c:v>3.7</c:v>
                </c:pt>
                <c:pt idx="4603">
                  <c:v>4.5999999999999996</c:v>
                </c:pt>
                <c:pt idx="4604">
                  <c:v>4</c:v>
                </c:pt>
                <c:pt idx="4605">
                  <c:v>3.7</c:v>
                </c:pt>
                <c:pt idx="4606">
                  <c:v>3.9</c:v>
                </c:pt>
                <c:pt idx="4607">
                  <c:v>3.7</c:v>
                </c:pt>
                <c:pt idx="4608">
                  <c:v>4.2</c:v>
                </c:pt>
                <c:pt idx="4609">
                  <c:v>2.9</c:v>
                </c:pt>
                <c:pt idx="4610">
                  <c:v>4.3</c:v>
                </c:pt>
                <c:pt idx="4611">
                  <c:v>4.4000000000000004</c:v>
                </c:pt>
                <c:pt idx="4612">
                  <c:v>2.9</c:v>
                </c:pt>
                <c:pt idx="4613">
                  <c:v>4.2</c:v>
                </c:pt>
                <c:pt idx="4614">
                  <c:v>4.3</c:v>
                </c:pt>
                <c:pt idx="4615">
                  <c:v>4.5</c:v>
                </c:pt>
                <c:pt idx="4616">
                  <c:v>2.9</c:v>
                </c:pt>
                <c:pt idx="4617">
                  <c:v>4.5</c:v>
                </c:pt>
                <c:pt idx="4618">
                  <c:v>2.9</c:v>
                </c:pt>
                <c:pt idx="4619">
                  <c:v>4.0999999999999996</c:v>
                </c:pt>
                <c:pt idx="4620">
                  <c:v>4</c:v>
                </c:pt>
                <c:pt idx="4621">
                  <c:v>4</c:v>
                </c:pt>
                <c:pt idx="4622">
                  <c:v>2.9</c:v>
                </c:pt>
                <c:pt idx="4623">
                  <c:v>3.7</c:v>
                </c:pt>
                <c:pt idx="4624">
                  <c:v>2.9</c:v>
                </c:pt>
                <c:pt idx="4625">
                  <c:v>4.4000000000000004</c:v>
                </c:pt>
                <c:pt idx="4626">
                  <c:v>4.4000000000000004</c:v>
                </c:pt>
                <c:pt idx="4627">
                  <c:v>4.2</c:v>
                </c:pt>
                <c:pt idx="4628">
                  <c:v>3.6</c:v>
                </c:pt>
                <c:pt idx="4629">
                  <c:v>3.9</c:v>
                </c:pt>
                <c:pt idx="4630">
                  <c:v>3.6</c:v>
                </c:pt>
                <c:pt idx="4631">
                  <c:v>3.7</c:v>
                </c:pt>
                <c:pt idx="4632">
                  <c:v>2.9</c:v>
                </c:pt>
                <c:pt idx="4633">
                  <c:v>4.3</c:v>
                </c:pt>
                <c:pt idx="4634">
                  <c:v>4.2</c:v>
                </c:pt>
                <c:pt idx="4635">
                  <c:v>4.3</c:v>
                </c:pt>
                <c:pt idx="4636">
                  <c:v>2.9</c:v>
                </c:pt>
                <c:pt idx="4637">
                  <c:v>2.9</c:v>
                </c:pt>
                <c:pt idx="4638">
                  <c:v>3.8</c:v>
                </c:pt>
                <c:pt idx="4639">
                  <c:v>3.1</c:v>
                </c:pt>
                <c:pt idx="4640">
                  <c:v>3.9</c:v>
                </c:pt>
                <c:pt idx="4641">
                  <c:v>4.3</c:v>
                </c:pt>
                <c:pt idx="4642">
                  <c:v>4</c:v>
                </c:pt>
                <c:pt idx="4643">
                  <c:v>4.3</c:v>
                </c:pt>
                <c:pt idx="4644">
                  <c:v>2.9</c:v>
                </c:pt>
                <c:pt idx="4645">
                  <c:v>4.3</c:v>
                </c:pt>
                <c:pt idx="4646">
                  <c:v>2.9</c:v>
                </c:pt>
                <c:pt idx="4647">
                  <c:v>4.5</c:v>
                </c:pt>
                <c:pt idx="4648">
                  <c:v>4.0999999999999996</c:v>
                </c:pt>
                <c:pt idx="4649">
                  <c:v>4.5</c:v>
                </c:pt>
                <c:pt idx="4650">
                  <c:v>2.9</c:v>
                </c:pt>
                <c:pt idx="4651">
                  <c:v>3.7</c:v>
                </c:pt>
                <c:pt idx="4652">
                  <c:v>4.3</c:v>
                </c:pt>
                <c:pt idx="4653">
                  <c:v>2.9</c:v>
                </c:pt>
                <c:pt idx="4654">
                  <c:v>4.2</c:v>
                </c:pt>
                <c:pt idx="4655">
                  <c:v>4.2</c:v>
                </c:pt>
                <c:pt idx="4656">
                  <c:v>2.9</c:v>
                </c:pt>
                <c:pt idx="4657">
                  <c:v>2.9</c:v>
                </c:pt>
                <c:pt idx="4658">
                  <c:v>2.9</c:v>
                </c:pt>
                <c:pt idx="4659">
                  <c:v>4.5</c:v>
                </c:pt>
                <c:pt idx="4660">
                  <c:v>2.9</c:v>
                </c:pt>
                <c:pt idx="4661">
                  <c:v>3.9</c:v>
                </c:pt>
                <c:pt idx="4662">
                  <c:v>2.9</c:v>
                </c:pt>
                <c:pt idx="4663">
                  <c:v>2.9</c:v>
                </c:pt>
                <c:pt idx="4664">
                  <c:v>2.9</c:v>
                </c:pt>
                <c:pt idx="4665">
                  <c:v>4.3</c:v>
                </c:pt>
                <c:pt idx="4666">
                  <c:v>4.0999999999999996</c:v>
                </c:pt>
                <c:pt idx="4667">
                  <c:v>2.9</c:v>
                </c:pt>
                <c:pt idx="4668">
                  <c:v>2.9</c:v>
                </c:pt>
                <c:pt idx="4669">
                  <c:v>2.9</c:v>
                </c:pt>
                <c:pt idx="4670">
                  <c:v>2.9</c:v>
                </c:pt>
                <c:pt idx="4671">
                  <c:v>4.5999999999999996</c:v>
                </c:pt>
                <c:pt idx="4672">
                  <c:v>4.2</c:v>
                </c:pt>
                <c:pt idx="4673">
                  <c:v>3.6</c:v>
                </c:pt>
                <c:pt idx="4674">
                  <c:v>4.7</c:v>
                </c:pt>
                <c:pt idx="4675">
                  <c:v>4</c:v>
                </c:pt>
                <c:pt idx="4676">
                  <c:v>4.0999999999999996</c:v>
                </c:pt>
                <c:pt idx="4677">
                  <c:v>2.9</c:v>
                </c:pt>
                <c:pt idx="4678">
                  <c:v>2.9</c:v>
                </c:pt>
                <c:pt idx="4679">
                  <c:v>2.9</c:v>
                </c:pt>
                <c:pt idx="4680">
                  <c:v>4</c:v>
                </c:pt>
                <c:pt idx="4681">
                  <c:v>3.6</c:v>
                </c:pt>
                <c:pt idx="4682">
                  <c:v>3.8</c:v>
                </c:pt>
                <c:pt idx="4683">
                  <c:v>4.4000000000000004</c:v>
                </c:pt>
                <c:pt idx="4684">
                  <c:v>4.4000000000000004</c:v>
                </c:pt>
                <c:pt idx="4685">
                  <c:v>2.9</c:v>
                </c:pt>
                <c:pt idx="4686">
                  <c:v>4.2</c:v>
                </c:pt>
                <c:pt idx="4687">
                  <c:v>4.5</c:v>
                </c:pt>
                <c:pt idx="4688">
                  <c:v>2.9</c:v>
                </c:pt>
                <c:pt idx="4689">
                  <c:v>3.7</c:v>
                </c:pt>
                <c:pt idx="4690">
                  <c:v>4.3</c:v>
                </c:pt>
                <c:pt idx="4691">
                  <c:v>3.9</c:v>
                </c:pt>
                <c:pt idx="4692">
                  <c:v>2.9</c:v>
                </c:pt>
                <c:pt idx="4693">
                  <c:v>4.2</c:v>
                </c:pt>
                <c:pt idx="4694">
                  <c:v>4.4000000000000004</c:v>
                </c:pt>
                <c:pt idx="4695">
                  <c:v>3.6</c:v>
                </c:pt>
                <c:pt idx="4696">
                  <c:v>3.8</c:v>
                </c:pt>
                <c:pt idx="4697">
                  <c:v>3.9</c:v>
                </c:pt>
                <c:pt idx="4698">
                  <c:v>4.3</c:v>
                </c:pt>
                <c:pt idx="4699">
                  <c:v>2.9</c:v>
                </c:pt>
                <c:pt idx="4700">
                  <c:v>2.9</c:v>
                </c:pt>
                <c:pt idx="4701">
                  <c:v>4.2</c:v>
                </c:pt>
                <c:pt idx="4702">
                  <c:v>2.9</c:v>
                </c:pt>
                <c:pt idx="4703">
                  <c:v>3.3</c:v>
                </c:pt>
                <c:pt idx="4704">
                  <c:v>2.9</c:v>
                </c:pt>
                <c:pt idx="4705">
                  <c:v>2.9</c:v>
                </c:pt>
                <c:pt idx="4706">
                  <c:v>2.9</c:v>
                </c:pt>
                <c:pt idx="4707">
                  <c:v>3.9</c:v>
                </c:pt>
                <c:pt idx="4708">
                  <c:v>2.9</c:v>
                </c:pt>
                <c:pt idx="4709">
                  <c:v>3.7</c:v>
                </c:pt>
                <c:pt idx="4710">
                  <c:v>4.2</c:v>
                </c:pt>
                <c:pt idx="4711">
                  <c:v>3.8</c:v>
                </c:pt>
                <c:pt idx="4712">
                  <c:v>4.0999999999999996</c:v>
                </c:pt>
                <c:pt idx="4713">
                  <c:v>4.5999999999999996</c:v>
                </c:pt>
                <c:pt idx="4714">
                  <c:v>2.9</c:v>
                </c:pt>
                <c:pt idx="4715">
                  <c:v>2.9</c:v>
                </c:pt>
                <c:pt idx="4716">
                  <c:v>4.0999999999999996</c:v>
                </c:pt>
                <c:pt idx="4717">
                  <c:v>2.9</c:v>
                </c:pt>
                <c:pt idx="4718">
                  <c:v>4.0999999999999996</c:v>
                </c:pt>
                <c:pt idx="4719">
                  <c:v>4.2</c:v>
                </c:pt>
                <c:pt idx="4720">
                  <c:v>3.8</c:v>
                </c:pt>
                <c:pt idx="4721">
                  <c:v>4.2</c:v>
                </c:pt>
                <c:pt idx="4722">
                  <c:v>2.9</c:v>
                </c:pt>
                <c:pt idx="4723">
                  <c:v>4</c:v>
                </c:pt>
                <c:pt idx="4724">
                  <c:v>4.3</c:v>
                </c:pt>
                <c:pt idx="4725">
                  <c:v>4.0999999999999996</c:v>
                </c:pt>
                <c:pt idx="4726">
                  <c:v>2.9</c:v>
                </c:pt>
                <c:pt idx="4727">
                  <c:v>2.9</c:v>
                </c:pt>
                <c:pt idx="4728">
                  <c:v>2.9</c:v>
                </c:pt>
                <c:pt idx="4729">
                  <c:v>2.9</c:v>
                </c:pt>
                <c:pt idx="4730">
                  <c:v>4.0999999999999996</c:v>
                </c:pt>
                <c:pt idx="4731">
                  <c:v>2.9</c:v>
                </c:pt>
                <c:pt idx="4732">
                  <c:v>2.2999999999999998</c:v>
                </c:pt>
                <c:pt idx="4733">
                  <c:v>2.9</c:v>
                </c:pt>
                <c:pt idx="4734">
                  <c:v>4.2</c:v>
                </c:pt>
                <c:pt idx="4735">
                  <c:v>3.8</c:v>
                </c:pt>
                <c:pt idx="4736">
                  <c:v>2.9</c:v>
                </c:pt>
                <c:pt idx="4737">
                  <c:v>3.5</c:v>
                </c:pt>
                <c:pt idx="4738">
                  <c:v>2.9</c:v>
                </c:pt>
                <c:pt idx="4739">
                  <c:v>4.0999999999999996</c:v>
                </c:pt>
                <c:pt idx="4740">
                  <c:v>2.9</c:v>
                </c:pt>
                <c:pt idx="4741">
                  <c:v>2.9</c:v>
                </c:pt>
                <c:pt idx="4742">
                  <c:v>3.8</c:v>
                </c:pt>
                <c:pt idx="4743">
                  <c:v>2.9</c:v>
                </c:pt>
                <c:pt idx="4744">
                  <c:v>4.7</c:v>
                </c:pt>
                <c:pt idx="4745">
                  <c:v>3.9</c:v>
                </c:pt>
                <c:pt idx="4746">
                  <c:v>4.5</c:v>
                </c:pt>
                <c:pt idx="4747">
                  <c:v>4.0999999999999996</c:v>
                </c:pt>
                <c:pt idx="4748">
                  <c:v>3.9</c:v>
                </c:pt>
                <c:pt idx="4749">
                  <c:v>2.9</c:v>
                </c:pt>
                <c:pt idx="4750">
                  <c:v>4.2</c:v>
                </c:pt>
                <c:pt idx="4751">
                  <c:v>3.7</c:v>
                </c:pt>
                <c:pt idx="4752">
                  <c:v>2.9</c:v>
                </c:pt>
                <c:pt idx="4753">
                  <c:v>4.2</c:v>
                </c:pt>
                <c:pt idx="4754">
                  <c:v>4.2</c:v>
                </c:pt>
                <c:pt idx="4755">
                  <c:v>3.7</c:v>
                </c:pt>
                <c:pt idx="4756">
                  <c:v>3.9</c:v>
                </c:pt>
                <c:pt idx="4757">
                  <c:v>2.9</c:v>
                </c:pt>
                <c:pt idx="4758">
                  <c:v>2.9</c:v>
                </c:pt>
                <c:pt idx="4759">
                  <c:v>4.4000000000000004</c:v>
                </c:pt>
                <c:pt idx="4760">
                  <c:v>2.9</c:v>
                </c:pt>
                <c:pt idx="4761">
                  <c:v>2.9</c:v>
                </c:pt>
                <c:pt idx="4762">
                  <c:v>2.9</c:v>
                </c:pt>
                <c:pt idx="4763">
                  <c:v>3.4</c:v>
                </c:pt>
                <c:pt idx="4764">
                  <c:v>2.9</c:v>
                </c:pt>
                <c:pt idx="4765">
                  <c:v>2.9</c:v>
                </c:pt>
                <c:pt idx="4766">
                  <c:v>2.9</c:v>
                </c:pt>
                <c:pt idx="4767">
                  <c:v>4.0999999999999996</c:v>
                </c:pt>
                <c:pt idx="4768">
                  <c:v>4.2</c:v>
                </c:pt>
                <c:pt idx="4769">
                  <c:v>3.3</c:v>
                </c:pt>
                <c:pt idx="4770">
                  <c:v>3.5</c:v>
                </c:pt>
                <c:pt idx="4771">
                  <c:v>2.9</c:v>
                </c:pt>
                <c:pt idx="4772">
                  <c:v>3.7</c:v>
                </c:pt>
                <c:pt idx="4773">
                  <c:v>3.7</c:v>
                </c:pt>
                <c:pt idx="4774">
                  <c:v>4.5</c:v>
                </c:pt>
                <c:pt idx="4775">
                  <c:v>4.2</c:v>
                </c:pt>
                <c:pt idx="4776">
                  <c:v>2.9</c:v>
                </c:pt>
                <c:pt idx="4777">
                  <c:v>3.7</c:v>
                </c:pt>
                <c:pt idx="4778">
                  <c:v>4</c:v>
                </c:pt>
                <c:pt idx="4779">
                  <c:v>2.9</c:v>
                </c:pt>
                <c:pt idx="4780">
                  <c:v>4.0999999999999996</c:v>
                </c:pt>
                <c:pt idx="4781">
                  <c:v>4.4000000000000004</c:v>
                </c:pt>
                <c:pt idx="4782">
                  <c:v>4</c:v>
                </c:pt>
                <c:pt idx="4783">
                  <c:v>4.4000000000000004</c:v>
                </c:pt>
                <c:pt idx="4784">
                  <c:v>4</c:v>
                </c:pt>
                <c:pt idx="4785">
                  <c:v>4.2</c:v>
                </c:pt>
                <c:pt idx="4786">
                  <c:v>2.9</c:v>
                </c:pt>
                <c:pt idx="4787">
                  <c:v>3.9</c:v>
                </c:pt>
                <c:pt idx="4788">
                  <c:v>4.4000000000000004</c:v>
                </c:pt>
                <c:pt idx="4789">
                  <c:v>3.8</c:v>
                </c:pt>
                <c:pt idx="4790">
                  <c:v>3.2</c:v>
                </c:pt>
                <c:pt idx="4791">
                  <c:v>4.4000000000000004</c:v>
                </c:pt>
                <c:pt idx="4792">
                  <c:v>2.9</c:v>
                </c:pt>
                <c:pt idx="4793">
                  <c:v>4.3</c:v>
                </c:pt>
                <c:pt idx="4794">
                  <c:v>3.2</c:v>
                </c:pt>
                <c:pt idx="4795">
                  <c:v>4.2</c:v>
                </c:pt>
                <c:pt idx="4796">
                  <c:v>4.4000000000000004</c:v>
                </c:pt>
                <c:pt idx="4797">
                  <c:v>3.7</c:v>
                </c:pt>
                <c:pt idx="4798">
                  <c:v>3.9</c:v>
                </c:pt>
                <c:pt idx="4799">
                  <c:v>4.0999999999999996</c:v>
                </c:pt>
                <c:pt idx="4800">
                  <c:v>3.7</c:v>
                </c:pt>
                <c:pt idx="4801">
                  <c:v>2.9</c:v>
                </c:pt>
                <c:pt idx="4802">
                  <c:v>4.3</c:v>
                </c:pt>
                <c:pt idx="4803">
                  <c:v>2.9</c:v>
                </c:pt>
                <c:pt idx="4804">
                  <c:v>3.8</c:v>
                </c:pt>
                <c:pt idx="4805">
                  <c:v>4.7</c:v>
                </c:pt>
                <c:pt idx="4806">
                  <c:v>3.6</c:v>
                </c:pt>
                <c:pt idx="4807">
                  <c:v>2.9</c:v>
                </c:pt>
                <c:pt idx="4808">
                  <c:v>4.4000000000000004</c:v>
                </c:pt>
                <c:pt idx="4809">
                  <c:v>4</c:v>
                </c:pt>
                <c:pt idx="4810">
                  <c:v>4.4000000000000004</c:v>
                </c:pt>
                <c:pt idx="4811">
                  <c:v>4.7</c:v>
                </c:pt>
                <c:pt idx="4812">
                  <c:v>3.9</c:v>
                </c:pt>
                <c:pt idx="4813">
                  <c:v>2.9</c:v>
                </c:pt>
                <c:pt idx="4814">
                  <c:v>4.5999999999999996</c:v>
                </c:pt>
                <c:pt idx="4815">
                  <c:v>4</c:v>
                </c:pt>
                <c:pt idx="4816">
                  <c:v>3.4</c:v>
                </c:pt>
                <c:pt idx="4817">
                  <c:v>3.6</c:v>
                </c:pt>
                <c:pt idx="4818">
                  <c:v>2.9</c:v>
                </c:pt>
                <c:pt idx="4819">
                  <c:v>3.8</c:v>
                </c:pt>
                <c:pt idx="4820">
                  <c:v>3.3</c:v>
                </c:pt>
                <c:pt idx="4821">
                  <c:v>2.9</c:v>
                </c:pt>
                <c:pt idx="4822">
                  <c:v>3.7</c:v>
                </c:pt>
                <c:pt idx="4823">
                  <c:v>4.0999999999999996</c:v>
                </c:pt>
                <c:pt idx="4824">
                  <c:v>4.0999999999999996</c:v>
                </c:pt>
                <c:pt idx="4825">
                  <c:v>2.9</c:v>
                </c:pt>
                <c:pt idx="4826">
                  <c:v>3.8</c:v>
                </c:pt>
                <c:pt idx="4827">
                  <c:v>4.4000000000000004</c:v>
                </c:pt>
                <c:pt idx="4828">
                  <c:v>4.2</c:v>
                </c:pt>
                <c:pt idx="4829">
                  <c:v>2.9</c:v>
                </c:pt>
                <c:pt idx="4830">
                  <c:v>4.3</c:v>
                </c:pt>
                <c:pt idx="4831">
                  <c:v>2.9</c:v>
                </c:pt>
                <c:pt idx="4832">
                  <c:v>2.9</c:v>
                </c:pt>
                <c:pt idx="4833">
                  <c:v>2.9</c:v>
                </c:pt>
                <c:pt idx="4834">
                  <c:v>4</c:v>
                </c:pt>
                <c:pt idx="4835">
                  <c:v>2.9</c:v>
                </c:pt>
                <c:pt idx="4836">
                  <c:v>4.3</c:v>
                </c:pt>
                <c:pt idx="4837">
                  <c:v>4.0999999999999996</c:v>
                </c:pt>
                <c:pt idx="4838">
                  <c:v>3.4</c:v>
                </c:pt>
                <c:pt idx="4839">
                  <c:v>2.9</c:v>
                </c:pt>
                <c:pt idx="4840">
                  <c:v>4.0999999999999996</c:v>
                </c:pt>
                <c:pt idx="4841">
                  <c:v>2.9</c:v>
                </c:pt>
                <c:pt idx="4842">
                  <c:v>2.9</c:v>
                </c:pt>
                <c:pt idx="4843">
                  <c:v>4.3</c:v>
                </c:pt>
                <c:pt idx="4844">
                  <c:v>2.9</c:v>
                </c:pt>
                <c:pt idx="4845">
                  <c:v>2.9</c:v>
                </c:pt>
                <c:pt idx="4846">
                  <c:v>2.9</c:v>
                </c:pt>
                <c:pt idx="4847">
                  <c:v>2.9</c:v>
                </c:pt>
                <c:pt idx="4848">
                  <c:v>4.0999999999999996</c:v>
                </c:pt>
                <c:pt idx="4849">
                  <c:v>2.9</c:v>
                </c:pt>
                <c:pt idx="4850">
                  <c:v>4.0999999999999996</c:v>
                </c:pt>
                <c:pt idx="4851">
                  <c:v>3.7</c:v>
                </c:pt>
                <c:pt idx="4852">
                  <c:v>2.9</c:v>
                </c:pt>
                <c:pt idx="4853">
                  <c:v>3.7</c:v>
                </c:pt>
                <c:pt idx="4854">
                  <c:v>3.5</c:v>
                </c:pt>
                <c:pt idx="4855">
                  <c:v>3.4</c:v>
                </c:pt>
                <c:pt idx="4856">
                  <c:v>3.8</c:v>
                </c:pt>
                <c:pt idx="4857">
                  <c:v>3.9</c:v>
                </c:pt>
                <c:pt idx="4858">
                  <c:v>3.6</c:v>
                </c:pt>
                <c:pt idx="4859">
                  <c:v>2.9</c:v>
                </c:pt>
                <c:pt idx="4860">
                  <c:v>4.3</c:v>
                </c:pt>
                <c:pt idx="4861">
                  <c:v>2.9</c:v>
                </c:pt>
                <c:pt idx="4862">
                  <c:v>3.9</c:v>
                </c:pt>
                <c:pt idx="4863">
                  <c:v>2.9</c:v>
                </c:pt>
                <c:pt idx="4864">
                  <c:v>2.9</c:v>
                </c:pt>
                <c:pt idx="4865">
                  <c:v>3.8</c:v>
                </c:pt>
                <c:pt idx="4866">
                  <c:v>4.5999999999999996</c:v>
                </c:pt>
                <c:pt idx="4867">
                  <c:v>2.9</c:v>
                </c:pt>
                <c:pt idx="4868">
                  <c:v>4.8</c:v>
                </c:pt>
                <c:pt idx="4869">
                  <c:v>4</c:v>
                </c:pt>
                <c:pt idx="4870">
                  <c:v>4.5</c:v>
                </c:pt>
                <c:pt idx="4871">
                  <c:v>4.5999999999999996</c:v>
                </c:pt>
                <c:pt idx="4872">
                  <c:v>3.7</c:v>
                </c:pt>
                <c:pt idx="4873">
                  <c:v>2.9</c:v>
                </c:pt>
                <c:pt idx="4874">
                  <c:v>2.9</c:v>
                </c:pt>
                <c:pt idx="4875">
                  <c:v>2.9</c:v>
                </c:pt>
                <c:pt idx="4876">
                  <c:v>2.9</c:v>
                </c:pt>
                <c:pt idx="4877">
                  <c:v>4</c:v>
                </c:pt>
                <c:pt idx="4878">
                  <c:v>4.4000000000000004</c:v>
                </c:pt>
                <c:pt idx="4879">
                  <c:v>2.9</c:v>
                </c:pt>
                <c:pt idx="4880">
                  <c:v>2.9</c:v>
                </c:pt>
                <c:pt idx="4881">
                  <c:v>4.3</c:v>
                </c:pt>
                <c:pt idx="4882">
                  <c:v>2.9</c:v>
                </c:pt>
                <c:pt idx="4883">
                  <c:v>2.9</c:v>
                </c:pt>
                <c:pt idx="4884">
                  <c:v>3.4</c:v>
                </c:pt>
                <c:pt idx="4885">
                  <c:v>2.9</c:v>
                </c:pt>
                <c:pt idx="4886">
                  <c:v>4.2</c:v>
                </c:pt>
                <c:pt idx="4887">
                  <c:v>2.9</c:v>
                </c:pt>
                <c:pt idx="4888">
                  <c:v>2.9</c:v>
                </c:pt>
                <c:pt idx="4889">
                  <c:v>3.2</c:v>
                </c:pt>
                <c:pt idx="4890">
                  <c:v>2.9</c:v>
                </c:pt>
                <c:pt idx="4891">
                  <c:v>4.0999999999999996</c:v>
                </c:pt>
                <c:pt idx="4892">
                  <c:v>2.9</c:v>
                </c:pt>
                <c:pt idx="4893">
                  <c:v>2.9</c:v>
                </c:pt>
                <c:pt idx="4894">
                  <c:v>4.5</c:v>
                </c:pt>
                <c:pt idx="4895">
                  <c:v>3.8</c:v>
                </c:pt>
                <c:pt idx="4896">
                  <c:v>4.5</c:v>
                </c:pt>
                <c:pt idx="4897">
                  <c:v>4.3</c:v>
                </c:pt>
                <c:pt idx="4898">
                  <c:v>2.9</c:v>
                </c:pt>
                <c:pt idx="4899">
                  <c:v>3.9</c:v>
                </c:pt>
                <c:pt idx="4900">
                  <c:v>2.9</c:v>
                </c:pt>
                <c:pt idx="4901">
                  <c:v>3.6</c:v>
                </c:pt>
                <c:pt idx="4902">
                  <c:v>4.2</c:v>
                </c:pt>
                <c:pt idx="4903">
                  <c:v>4.3</c:v>
                </c:pt>
                <c:pt idx="4904">
                  <c:v>2.9</c:v>
                </c:pt>
                <c:pt idx="4905">
                  <c:v>2.9</c:v>
                </c:pt>
                <c:pt idx="4906">
                  <c:v>2.9</c:v>
                </c:pt>
                <c:pt idx="4907">
                  <c:v>2.9</c:v>
                </c:pt>
                <c:pt idx="4908">
                  <c:v>5</c:v>
                </c:pt>
                <c:pt idx="4909">
                  <c:v>4.2</c:v>
                </c:pt>
                <c:pt idx="4910">
                  <c:v>4.0999999999999996</c:v>
                </c:pt>
                <c:pt idx="4911">
                  <c:v>2.9</c:v>
                </c:pt>
                <c:pt idx="4912">
                  <c:v>3.4</c:v>
                </c:pt>
                <c:pt idx="4913">
                  <c:v>2.9</c:v>
                </c:pt>
                <c:pt idx="4914">
                  <c:v>4.0999999999999996</c:v>
                </c:pt>
                <c:pt idx="4915">
                  <c:v>4.5</c:v>
                </c:pt>
                <c:pt idx="4916">
                  <c:v>4.4000000000000004</c:v>
                </c:pt>
                <c:pt idx="4917">
                  <c:v>2.9</c:v>
                </c:pt>
                <c:pt idx="4918">
                  <c:v>4.5</c:v>
                </c:pt>
                <c:pt idx="4919">
                  <c:v>2.9</c:v>
                </c:pt>
                <c:pt idx="4920">
                  <c:v>2.9</c:v>
                </c:pt>
                <c:pt idx="4921">
                  <c:v>2.9</c:v>
                </c:pt>
                <c:pt idx="4922">
                  <c:v>4.5999999999999996</c:v>
                </c:pt>
                <c:pt idx="4923">
                  <c:v>4.2</c:v>
                </c:pt>
                <c:pt idx="4924">
                  <c:v>4</c:v>
                </c:pt>
                <c:pt idx="4925">
                  <c:v>4.3</c:v>
                </c:pt>
                <c:pt idx="4926">
                  <c:v>4.3</c:v>
                </c:pt>
                <c:pt idx="4927">
                  <c:v>4.3</c:v>
                </c:pt>
                <c:pt idx="4928">
                  <c:v>2.9</c:v>
                </c:pt>
                <c:pt idx="4929">
                  <c:v>4.5999999999999996</c:v>
                </c:pt>
                <c:pt idx="4930">
                  <c:v>3.9</c:v>
                </c:pt>
                <c:pt idx="4931">
                  <c:v>2.9</c:v>
                </c:pt>
                <c:pt idx="4932">
                  <c:v>2.9</c:v>
                </c:pt>
                <c:pt idx="4933">
                  <c:v>4</c:v>
                </c:pt>
                <c:pt idx="4934">
                  <c:v>3.7</c:v>
                </c:pt>
                <c:pt idx="4935">
                  <c:v>4.0999999999999996</c:v>
                </c:pt>
                <c:pt idx="4936">
                  <c:v>4</c:v>
                </c:pt>
                <c:pt idx="4937">
                  <c:v>4</c:v>
                </c:pt>
                <c:pt idx="4938">
                  <c:v>2.9</c:v>
                </c:pt>
                <c:pt idx="4939">
                  <c:v>2.7</c:v>
                </c:pt>
                <c:pt idx="4940">
                  <c:v>2.9</c:v>
                </c:pt>
                <c:pt idx="4941">
                  <c:v>4.2</c:v>
                </c:pt>
                <c:pt idx="4942">
                  <c:v>4</c:v>
                </c:pt>
                <c:pt idx="4943">
                  <c:v>2.9</c:v>
                </c:pt>
                <c:pt idx="4944">
                  <c:v>2.9</c:v>
                </c:pt>
                <c:pt idx="4945">
                  <c:v>2.9</c:v>
                </c:pt>
                <c:pt idx="4946">
                  <c:v>2.9</c:v>
                </c:pt>
                <c:pt idx="4947">
                  <c:v>4.4000000000000004</c:v>
                </c:pt>
                <c:pt idx="4948">
                  <c:v>4</c:v>
                </c:pt>
                <c:pt idx="4949">
                  <c:v>4.4000000000000004</c:v>
                </c:pt>
                <c:pt idx="4950">
                  <c:v>4.2</c:v>
                </c:pt>
                <c:pt idx="4951">
                  <c:v>4.0999999999999996</c:v>
                </c:pt>
                <c:pt idx="4952">
                  <c:v>4.3</c:v>
                </c:pt>
                <c:pt idx="4953">
                  <c:v>4.3</c:v>
                </c:pt>
                <c:pt idx="4954">
                  <c:v>4.5999999999999996</c:v>
                </c:pt>
                <c:pt idx="4955">
                  <c:v>4.3</c:v>
                </c:pt>
                <c:pt idx="4956">
                  <c:v>4.4000000000000004</c:v>
                </c:pt>
                <c:pt idx="4957">
                  <c:v>4.4000000000000004</c:v>
                </c:pt>
                <c:pt idx="4958">
                  <c:v>4.3</c:v>
                </c:pt>
                <c:pt idx="4959">
                  <c:v>3.7</c:v>
                </c:pt>
                <c:pt idx="4960">
                  <c:v>4.4000000000000004</c:v>
                </c:pt>
                <c:pt idx="4961">
                  <c:v>2.9</c:v>
                </c:pt>
                <c:pt idx="4962">
                  <c:v>2.9</c:v>
                </c:pt>
                <c:pt idx="4963">
                  <c:v>3</c:v>
                </c:pt>
                <c:pt idx="4964">
                  <c:v>4.4000000000000004</c:v>
                </c:pt>
                <c:pt idx="4965">
                  <c:v>2.9</c:v>
                </c:pt>
                <c:pt idx="4966">
                  <c:v>4.2</c:v>
                </c:pt>
                <c:pt idx="4967">
                  <c:v>2.9</c:v>
                </c:pt>
                <c:pt idx="4968">
                  <c:v>3.4</c:v>
                </c:pt>
                <c:pt idx="4969">
                  <c:v>4.4000000000000004</c:v>
                </c:pt>
                <c:pt idx="4970">
                  <c:v>2.9</c:v>
                </c:pt>
                <c:pt idx="4971">
                  <c:v>4.5</c:v>
                </c:pt>
                <c:pt idx="4972">
                  <c:v>3.8</c:v>
                </c:pt>
                <c:pt idx="4973">
                  <c:v>4.0999999999999996</c:v>
                </c:pt>
                <c:pt idx="4974">
                  <c:v>2.9</c:v>
                </c:pt>
                <c:pt idx="4975">
                  <c:v>4.3</c:v>
                </c:pt>
                <c:pt idx="4976">
                  <c:v>4.0999999999999996</c:v>
                </c:pt>
                <c:pt idx="4977">
                  <c:v>2.9</c:v>
                </c:pt>
                <c:pt idx="4978">
                  <c:v>4.0999999999999996</c:v>
                </c:pt>
                <c:pt idx="4979">
                  <c:v>4.5</c:v>
                </c:pt>
                <c:pt idx="4980">
                  <c:v>2.9</c:v>
                </c:pt>
                <c:pt idx="4981">
                  <c:v>3.8</c:v>
                </c:pt>
                <c:pt idx="4982">
                  <c:v>2.9</c:v>
                </c:pt>
                <c:pt idx="4983">
                  <c:v>2.9</c:v>
                </c:pt>
                <c:pt idx="4984">
                  <c:v>2.9</c:v>
                </c:pt>
                <c:pt idx="4985">
                  <c:v>2.9</c:v>
                </c:pt>
                <c:pt idx="4986">
                  <c:v>2.9</c:v>
                </c:pt>
                <c:pt idx="4987">
                  <c:v>2.9</c:v>
                </c:pt>
                <c:pt idx="4988">
                  <c:v>4.3</c:v>
                </c:pt>
                <c:pt idx="4989">
                  <c:v>2.9</c:v>
                </c:pt>
                <c:pt idx="4990">
                  <c:v>3.8</c:v>
                </c:pt>
                <c:pt idx="4991">
                  <c:v>3.6</c:v>
                </c:pt>
                <c:pt idx="4992">
                  <c:v>4</c:v>
                </c:pt>
                <c:pt idx="4993">
                  <c:v>2.9</c:v>
                </c:pt>
                <c:pt idx="4994">
                  <c:v>3.9</c:v>
                </c:pt>
                <c:pt idx="4995">
                  <c:v>3.6</c:v>
                </c:pt>
                <c:pt idx="4996">
                  <c:v>4.5999999999999996</c:v>
                </c:pt>
                <c:pt idx="4997">
                  <c:v>2.9</c:v>
                </c:pt>
                <c:pt idx="4998">
                  <c:v>4.5999999999999996</c:v>
                </c:pt>
                <c:pt idx="4999">
                  <c:v>2.9</c:v>
                </c:pt>
                <c:pt idx="5000">
                  <c:v>2.9</c:v>
                </c:pt>
                <c:pt idx="5001">
                  <c:v>3.7</c:v>
                </c:pt>
                <c:pt idx="5002">
                  <c:v>2.9</c:v>
                </c:pt>
                <c:pt idx="5003">
                  <c:v>4.0999999999999996</c:v>
                </c:pt>
                <c:pt idx="5004">
                  <c:v>2.9</c:v>
                </c:pt>
                <c:pt idx="5005">
                  <c:v>4.5999999999999996</c:v>
                </c:pt>
                <c:pt idx="5006">
                  <c:v>3.7</c:v>
                </c:pt>
                <c:pt idx="5007">
                  <c:v>2.9</c:v>
                </c:pt>
                <c:pt idx="5008">
                  <c:v>4.3</c:v>
                </c:pt>
                <c:pt idx="5009">
                  <c:v>2.9</c:v>
                </c:pt>
                <c:pt idx="5010">
                  <c:v>4.3</c:v>
                </c:pt>
                <c:pt idx="5011">
                  <c:v>2.9</c:v>
                </c:pt>
                <c:pt idx="5012">
                  <c:v>2.9</c:v>
                </c:pt>
                <c:pt idx="5013">
                  <c:v>4.2</c:v>
                </c:pt>
                <c:pt idx="5014">
                  <c:v>3.6</c:v>
                </c:pt>
                <c:pt idx="5015">
                  <c:v>2.9</c:v>
                </c:pt>
                <c:pt idx="5016">
                  <c:v>4.3</c:v>
                </c:pt>
                <c:pt idx="5017">
                  <c:v>3.9</c:v>
                </c:pt>
                <c:pt idx="5018">
                  <c:v>4.0999999999999996</c:v>
                </c:pt>
                <c:pt idx="5019">
                  <c:v>4.4000000000000004</c:v>
                </c:pt>
                <c:pt idx="5020">
                  <c:v>3.9</c:v>
                </c:pt>
                <c:pt idx="5021">
                  <c:v>2.9</c:v>
                </c:pt>
                <c:pt idx="5022">
                  <c:v>2.9</c:v>
                </c:pt>
                <c:pt idx="5023">
                  <c:v>4.0999999999999996</c:v>
                </c:pt>
                <c:pt idx="5024">
                  <c:v>2.9</c:v>
                </c:pt>
                <c:pt idx="5025">
                  <c:v>2.9</c:v>
                </c:pt>
                <c:pt idx="5026">
                  <c:v>2.9</c:v>
                </c:pt>
                <c:pt idx="5027">
                  <c:v>3</c:v>
                </c:pt>
                <c:pt idx="5028">
                  <c:v>2.9</c:v>
                </c:pt>
                <c:pt idx="5029">
                  <c:v>2.9</c:v>
                </c:pt>
                <c:pt idx="5030">
                  <c:v>2.9</c:v>
                </c:pt>
                <c:pt idx="5031">
                  <c:v>4.3</c:v>
                </c:pt>
                <c:pt idx="5032">
                  <c:v>4.5</c:v>
                </c:pt>
                <c:pt idx="5033">
                  <c:v>2.9</c:v>
                </c:pt>
                <c:pt idx="5034">
                  <c:v>3.7</c:v>
                </c:pt>
                <c:pt idx="5035">
                  <c:v>4.0999999999999996</c:v>
                </c:pt>
                <c:pt idx="5036">
                  <c:v>2.9</c:v>
                </c:pt>
                <c:pt idx="5037">
                  <c:v>2.9</c:v>
                </c:pt>
                <c:pt idx="5038">
                  <c:v>4.5</c:v>
                </c:pt>
                <c:pt idx="5039">
                  <c:v>2.9</c:v>
                </c:pt>
                <c:pt idx="5040">
                  <c:v>2.9</c:v>
                </c:pt>
                <c:pt idx="5041">
                  <c:v>4.0999999999999996</c:v>
                </c:pt>
                <c:pt idx="5042">
                  <c:v>2.7</c:v>
                </c:pt>
                <c:pt idx="5043">
                  <c:v>3.6</c:v>
                </c:pt>
                <c:pt idx="5044">
                  <c:v>4.0999999999999996</c:v>
                </c:pt>
                <c:pt idx="5045">
                  <c:v>2.9</c:v>
                </c:pt>
                <c:pt idx="5046">
                  <c:v>4.5</c:v>
                </c:pt>
                <c:pt idx="5047">
                  <c:v>4.2</c:v>
                </c:pt>
                <c:pt idx="5048">
                  <c:v>4.5999999999999996</c:v>
                </c:pt>
                <c:pt idx="5049">
                  <c:v>3.5</c:v>
                </c:pt>
                <c:pt idx="5050">
                  <c:v>3.3</c:v>
                </c:pt>
                <c:pt idx="5051">
                  <c:v>2.9</c:v>
                </c:pt>
                <c:pt idx="5052">
                  <c:v>4</c:v>
                </c:pt>
                <c:pt idx="5053">
                  <c:v>3.8</c:v>
                </c:pt>
                <c:pt idx="5054">
                  <c:v>4.4000000000000004</c:v>
                </c:pt>
                <c:pt idx="5055">
                  <c:v>4.4000000000000004</c:v>
                </c:pt>
                <c:pt idx="5056">
                  <c:v>2.9</c:v>
                </c:pt>
                <c:pt idx="5057">
                  <c:v>2.9</c:v>
                </c:pt>
                <c:pt idx="5058">
                  <c:v>2.9</c:v>
                </c:pt>
                <c:pt idx="5059">
                  <c:v>4</c:v>
                </c:pt>
                <c:pt idx="5060">
                  <c:v>2.9</c:v>
                </c:pt>
                <c:pt idx="5061">
                  <c:v>2.9</c:v>
                </c:pt>
                <c:pt idx="5062">
                  <c:v>3.8</c:v>
                </c:pt>
                <c:pt idx="5063">
                  <c:v>4.0999999999999996</c:v>
                </c:pt>
                <c:pt idx="5064">
                  <c:v>3.9</c:v>
                </c:pt>
                <c:pt idx="5065">
                  <c:v>4.7</c:v>
                </c:pt>
                <c:pt idx="5066">
                  <c:v>4.3</c:v>
                </c:pt>
                <c:pt idx="5067">
                  <c:v>2.9</c:v>
                </c:pt>
                <c:pt idx="5068">
                  <c:v>2.9</c:v>
                </c:pt>
                <c:pt idx="5069">
                  <c:v>3.8</c:v>
                </c:pt>
                <c:pt idx="5070">
                  <c:v>2.9</c:v>
                </c:pt>
                <c:pt idx="5071">
                  <c:v>2.9</c:v>
                </c:pt>
                <c:pt idx="5072">
                  <c:v>2.8</c:v>
                </c:pt>
                <c:pt idx="5073">
                  <c:v>3.8</c:v>
                </c:pt>
                <c:pt idx="5074">
                  <c:v>2.9</c:v>
                </c:pt>
                <c:pt idx="5075">
                  <c:v>3.9</c:v>
                </c:pt>
                <c:pt idx="5076">
                  <c:v>3.8</c:v>
                </c:pt>
                <c:pt idx="5077">
                  <c:v>4.4000000000000004</c:v>
                </c:pt>
                <c:pt idx="5078">
                  <c:v>2.9</c:v>
                </c:pt>
                <c:pt idx="5079">
                  <c:v>2.9</c:v>
                </c:pt>
                <c:pt idx="5080">
                  <c:v>3.9</c:v>
                </c:pt>
                <c:pt idx="5081">
                  <c:v>4.3</c:v>
                </c:pt>
                <c:pt idx="5082">
                  <c:v>4.4000000000000004</c:v>
                </c:pt>
                <c:pt idx="5083">
                  <c:v>3.8</c:v>
                </c:pt>
                <c:pt idx="5084">
                  <c:v>3.6</c:v>
                </c:pt>
                <c:pt idx="5085">
                  <c:v>2.9</c:v>
                </c:pt>
                <c:pt idx="5086">
                  <c:v>2.9</c:v>
                </c:pt>
                <c:pt idx="5087">
                  <c:v>2.9</c:v>
                </c:pt>
                <c:pt idx="5088">
                  <c:v>3.8</c:v>
                </c:pt>
                <c:pt idx="5089">
                  <c:v>2.9</c:v>
                </c:pt>
                <c:pt idx="5090">
                  <c:v>2.9</c:v>
                </c:pt>
                <c:pt idx="5091">
                  <c:v>4.4000000000000004</c:v>
                </c:pt>
                <c:pt idx="5092">
                  <c:v>4.2</c:v>
                </c:pt>
                <c:pt idx="5093">
                  <c:v>4.5</c:v>
                </c:pt>
                <c:pt idx="5094">
                  <c:v>2.9</c:v>
                </c:pt>
                <c:pt idx="5095">
                  <c:v>4.2</c:v>
                </c:pt>
                <c:pt idx="5096">
                  <c:v>2.9</c:v>
                </c:pt>
                <c:pt idx="5097">
                  <c:v>4.0999999999999996</c:v>
                </c:pt>
                <c:pt idx="5098">
                  <c:v>3.8</c:v>
                </c:pt>
                <c:pt idx="5099">
                  <c:v>3.9</c:v>
                </c:pt>
                <c:pt idx="5100">
                  <c:v>2.9</c:v>
                </c:pt>
                <c:pt idx="5101">
                  <c:v>3.9</c:v>
                </c:pt>
                <c:pt idx="5102">
                  <c:v>4.0999999999999996</c:v>
                </c:pt>
                <c:pt idx="5103">
                  <c:v>4</c:v>
                </c:pt>
                <c:pt idx="5104">
                  <c:v>4.2</c:v>
                </c:pt>
                <c:pt idx="5105">
                  <c:v>2.9</c:v>
                </c:pt>
                <c:pt idx="5106">
                  <c:v>2.9</c:v>
                </c:pt>
                <c:pt idx="5107">
                  <c:v>2.9</c:v>
                </c:pt>
                <c:pt idx="5108">
                  <c:v>3.6</c:v>
                </c:pt>
                <c:pt idx="5109">
                  <c:v>2.9</c:v>
                </c:pt>
                <c:pt idx="5110">
                  <c:v>4.5999999999999996</c:v>
                </c:pt>
                <c:pt idx="5111">
                  <c:v>3.8</c:v>
                </c:pt>
                <c:pt idx="5112">
                  <c:v>2.9</c:v>
                </c:pt>
                <c:pt idx="5113">
                  <c:v>3.7</c:v>
                </c:pt>
                <c:pt idx="5114">
                  <c:v>2.9</c:v>
                </c:pt>
                <c:pt idx="5115">
                  <c:v>2.9</c:v>
                </c:pt>
                <c:pt idx="5116">
                  <c:v>4.0999999999999996</c:v>
                </c:pt>
                <c:pt idx="5117">
                  <c:v>2.9</c:v>
                </c:pt>
                <c:pt idx="5118">
                  <c:v>4.5</c:v>
                </c:pt>
                <c:pt idx="5119">
                  <c:v>2.9</c:v>
                </c:pt>
                <c:pt idx="5120">
                  <c:v>4.3</c:v>
                </c:pt>
                <c:pt idx="5121">
                  <c:v>3.4</c:v>
                </c:pt>
                <c:pt idx="5122">
                  <c:v>2.9</c:v>
                </c:pt>
                <c:pt idx="5123">
                  <c:v>2.9</c:v>
                </c:pt>
                <c:pt idx="5124">
                  <c:v>4.2</c:v>
                </c:pt>
                <c:pt idx="5125">
                  <c:v>2.9</c:v>
                </c:pt>
                <c:pt idx="5126">
                  <c:v>2.9</c:v>
                </c:pt>
                <c:pt idx="5127">
                  <c:v>2.9</c:v>
                </c:pt>
                <c:pt idx="5128">
                  <c:v>4.2</c:v>
                </c:pt>
                <c:pt idx="5129">
                  <c:v>2.9</c:v>
                </c:pt>
                <c:pt idx="5130">
                  <c:v>4.2</c:v>
                </c:pt>
                <c:pt idx="5131">
                  <c:v>4.3</c:v>
                </c:pt>
                <c:pt idx="5132">
                  <c:v>2.9</c:v>
                </c:pt>
                <c:pt idx="5133">
                  <c:v>4.3</c:v>
                </c:pt>
                <c:pt idx="5134">
                  <c:v>4</c:v>
                </c:pt>
                <c:pt idx="5135">
                  <c:v>4</c:v>
                </c:pt>
                <c:pt idx="5136">
                  <c:v>3.2</c:v>
                </c:pt>
                <c:pt idx="5137">
                  <c:v>4.3</c:v>
                </c:pt>
                <c:pt idx="5138">
                  <c:v>4.0999999999999996</c:v>
                </c:pt>
                <c:pt idx="5139">
                  <c:v>4.0999999999999996</c:v>
                </c:pt>
                <c:pt idx="5140">
                  <c:v>2.9</c:v>
                </c:pt>
                <c:pt idx="5141">
                  <c:v>2.9</c:v>
                </c:pt>
                <c:pt idx="5142">
                  <c:v>4.5999999999999996</c:v>
                </c:pt>
                <c:pt idx="5143">
                  <c:v>2.9</c:v>
                </c:pt>
                <c:pt idx="5144">
                  <c:v>2.9</c:v>
                </c:pt>
                <c:pt idx="5145">
                  <c:v>2.9</c:v>
                </c:pt>
                <c:pt idx="5146">
                  <c:v>2.9</c:v>
                </c:pt>
                <c:pt idx="5147">
                  <c:v>3.3</c:v>
                </c:pt>
                <c:pt idx="5148">
                  <c:v>2.9</c:v>
                </c:pt>
                <c:pt idx="5149">
                  <c:v>2.9</c:v>
                </c:pt>
                <c:pt idx="5150">
                  <c:v>2.9</c:v>
                </c:pt>
                <c:pt idx="5151">
                  <c:v>2.9</c:v>
                </c:pt>
                <c:pt idx="5152">
                  <c:v>2.9</c:v>
                </c:pt>
                <c:pt idx="5153">
                  <c:v>4.3</c:v>
                </c:pt>
                <c:pt idx="5154">
                  <c:v>2.9</c:v>
                </c:pt>
                <c:pt idx="5155">
                  <c:v>4.0999999999999996</c:v>
                </c:pt>
                <c:pt idx="5156">
                  <c:v>4.3</c:v>
                </c:pt>
                <c:pt idx="5157">
                  <c:v>4.3</c:v>
                </c:pt>
                <c:pt idx="5158">
                  <c:v>4.4000000000000004</c:v>
                </c:pt>
                <c:pt idx="5159">
                  <c:v>4.0999999999999996</c:v>
                </c:pt>
                <c:pt idx="5160">
                  <c:v>2.9</c:v>
                </c:pt>
                <c:pt idx="5161">
                  <c:v>3.7</c:v>
                </c:pt>
                <c:pt idx="5162">
                  <c:v>2.9</c:v>
                </c:pt>
                <c:pt idx="5163">
                  <c:v>4.2</c:v>
                </c:pt>
                <c:pt idx="5164">
                  <c:v>4</c:v>
                </c:pt>
                <c:pt idx="5165">
                  <c:v>2.9</c:v>
                </c:pt>
                <c:pt idx="5166">
                  <c:v>3.1</c:v>
                </c:pt>
                <c:pt idx="5167">
                  <c:v>2.9</c:v>
                </c:pt>
                <c:pt idx="5168">
                  <c:v>3.4</c:v>
                </c:pt>
                <c:pt idx="5169">
                  <c:v>2.9</c:v>
                </c:pt>
                <c:pt idx="5170">
                  <c:v>4.5999999999999996</c:v>
                </c:pt>
                <c:pt idx="5171">
                  <c:v>2.9</c:v>
                </c:pt>
                <c:pt idx="5172">
                  <c:v>3.8</c:v>
                </c:pt>
                <c:pt idx="5173">
                  <c:v>4.0999999999999996</c:v>
                </c:pt>
                <c:pt idx="5174">
                  <c:v>2.9</c:v>
                </c:pt>
                <c:pt idx="5175">
                  <c:v>3.6</c:v>
                </c:pt>
                <c:pt idx="5176">
                  <c:v>2.9</c:v>
                </c:pt>
                <c:pt idx="5177">
                  <c:v>4</c:v>
                </c:pt>
                <c:pt idx="5178">
                  <c:v>2.9</c:v>
                </c:pt>
                <c:pt idx="5179">
                  <c:v>4.2</c:v>
                </c:pt>
                <c:pt idx="5180">
                  <c:v>3.8</c:v>
                </c:pt>
                <c:pt idx="5181">
                  <c:v>3.8</c:v>
                </c:pt>
                <c:pt idx="5182">
                  <c:v>2.9</c:v>
                </c:pt>
                <c:pt idx="5183">
                  <c:v>4.4000000000000004</c:v>
                </c:pt>
                <c:pt idx="5184">
                  <c:v>3.8</c:v>
                </c:pt>
                <c:pt idx="5185">
                  <c:v>2.9</c:v>
                </c:pt>
                <c:pt idx="5186">
                  <c:v>4.5</c:v>
                </c:pt>
                <c:pt idx="5187">
                  <c:v>2.9</c:v>
                </c:pt>
                <c:pt idx="5188">
                  <c:v>2.9</c:v>
                </c:pt>
                <c:pt idx="5189">
                  <c:v>4.3</c:v>
                </c:pt>
                <c:pt idx="5190">
                  <c:v>2.9</c:v>
                </c:pt>
                <c:pt idx="5191">
                  <c:v>2.9</c:v>
                </c:pt>
                <c:pt idx="5192">
                  <c:v>3.8</c:v>
                </c:pt>
                <c:pt idx="5193">
                  <c:v>4.5999999999999996</c:v>
                </c:pt>
                <c:pt idx="5194">
                  <c:v>4.0999999999999996</c:v>
                </c:pt>
                <c:pt idx="5195">
                  <c:v>3.9</c:v>
                </c:pt>
                <c:pt idx="5196">
                  <c:v>4</c:v>
                </c:pt>
                <c:pt idx="5197">
                  <c:v>2.9</c:v>
                </c:pt>
                <c:pt idx="5198">
                  <c:v>4</c:v>
                </c:pt>
                <c:pt idx="5199">
                  <c:v>4.4000000000000004</c:v>
                </c:pt>
                <c:pt idx="5200">
                  <c:v>2.9</c:v>
                </c:pt>
                <c:pt idx="5201">
                  <c:v>4.3</c:v>
                </c:pt>
                <c:pt idx="5202">
                  <c:v>2.9</c:v>
                </c:pt>
                <c:pt idx="5203">
                  <c:v>3.6</c:v>
                </c:pt>
                <c:pt idx="5204">
                  <c:v>2.9</c:v>
                </c:pt>
                <c:pt idx="5205">
                  <c:v>3.2</c:v>
                </c:pt>
                <c:pt idx="5206">
                  <c:v>4.5</c:v>
                </c:pt>
                <c:pt idx="5207">
                  <c:v>3.9</c:v>
                </c:pt>
                <c:pt idx="5208">
                  <c:v>2.9</c:v>
                </c:pt>
                <c:pt idx="5209">
                  <c:v>2.9</c:v>
                </c:pt>
                <c:pt idx="5210">
                  <c:v>2.9</c:v>
                </c:pt>
                <c:pt idx="5211">
                  <c:v>4</c:v>
                </c:pt>
                <c:pt idx="5212">
                  <c:v>2.9</c:v>
                </c:pt>
                <c:pt idx="5213">
                  <c:v>4</c:v>
                </c:pt>
                <c:pt idx="5214">
                  <c:v>4.0999999999999996</c:v>
                </c:pt>
                <c:pt idx="5215">
                  <c:v>2.9</c:v>
                </c:pt>
                <c:pt idx="5216">
                  <c:v>2.9</c:v>
                </c:pt>
                <c:pt idx="5217">
                  <c:v>2.9</c:v>
                </c:pt>
                <c:pt idx="5218">
                  <c:v>2.9</c:v>
                </c:pt>
                <c:pt idx="5219">
                  <c:v>3.6</c:v>
                </c:pt>
                <c:pt idx="5220">
                  <c:v>4.0999999999999996</c:v>
                </c:pt>
                <c:pt idx="5221">
                  <c:v>4</c:v>
                </c:pt>
                <c:pt idx="5222">
                  <c:v>2.9</c:v>
                </c:pt>
                <c:pt idx="5223">
                  <c:v>3.5</c:v>
                </c:pt>
                <c:pt idx="5224">
                  <c:v>2.9</c:v>
                </c:pt>
                <c:pt idx="5225">
                  <c:v>2.9</c:v>
                </c:pt>
                <c:pt idx="5226">
                  <c:v>2.9</c:v>
                </c:pt>
                <c:pt idx="5227">
                  <c:v>4.2</c:v>
                </c:pt>
                <c:pt idx="5228">
                  <c:v>2.9</c:v>
                </c:pt>
                <c:pt idx="5229">
                  <c:v>3.4</c:v>
                </c:pt>
                <c:pt idx="5230">
                  <c:v>4.5999999999999996</c:v>
                </c:pt>
                <c:pt idx="5231">
                  <c:v>3.5</c:v>
                </c:pt>
                <c:pt idx="5232">
                  <c:v>4.0999999999999996</c:v>
                </c:pt>
                <c:pt idx="5233">
                  <c:v>3.9</c:v>
                </c:pt>
                <c:pt idx="5234">
                  <c:v>2.9</c:v>
                </c:pt>
                <c:pt idx="5235">
                  <c:v>3.9</c:v>
                </c:pt>
                <c:pt idx="5236">
                  <c:v>4.3</c:v>
                </c:pt>
                <c:pt idx="5237">
                  <c:v>3.9</c:v>
                </c:pt>
                <c:pt idx="5238">
                  <c:v>4.5</c:v>
                </c:pt>
                <c:pt idx="5239">
                  <c:v>4.0999999999999996</c:v>
                </c:pt>
                <c:pt idx="5240">
                  <c:v>2.9</c:v>
                </c:pt>
                <c:pt idx="5241">
                  <c:v>2.9</c:v>
                </c:pt>
                <c:pt idx="5242">
                  <c:v>2.9</c:v>
                </c:pt>
                <c:pt idx="5243">
                  <c:v>4</c:v>
                </c:pt>
                <c:pt idx="5244">
                  <c:v>3.5</c:v>
                </c:pt>
                <c:pt idx="5245">
                  <c:v>3.9</c:v>
                </c:pt>
                <c:pt idx="5246">
                  <c:v>3.6</c:v>
                </c:pt>
                <c:pt idx="5247">
                  <c:v>2.9</c:v>
                </c:pt>
                <c:pt idx="5248">
                  <c:v>2.9</c:v>
                </c:pt>
                <c:pt idx="5249">
                  <c:v>2.9</c:v>
                </c:pt>
                <c:pt idx="5250">
                  <c:v>4.0999999999999996</c:v>
                </c:pt>
                <c:pt idx="5251">
                  <c:v>3.6</c:v>
                </c:pt>
                <c:pt idx="5252">
                  <c:v>4.2</c:v>
                </c:pt>
                <c:pt idx="5253">
                  <c:v>3.8</c:v>
                </c:pt>
                <c:pt idx="5254">
                  <c:v>2.9</c:v>
                </c:pt>
                <c:pt idx="5255">
                  <c:v>2.9</c:v>
                </c:pt>
                <c:pt idx="5256">
                  <c:v>2.9</c:v>
                </c:pt>
                <c:pt idx="5257">
                  <c:v>4.4000000000000004</c:v>
                </c:pt>
                <c:pt idx="5258">
                  <c:v>2.9</c:v>
                </c:pt>
                <c:pt idx="5259">
                  <c:v>2.9</c:v>
                </c:pt>
                <c:pt idx="5260">
                  <c:v>2.9</c:v>
                </c:pt>
                <c:pt idx="5261">
                  <c:v>2.8</c:v>
                </c:pt>
                <c:pt idx="5262">
                  <c:v>2.9</c:v>
                </c:pt>
                <c:pt idx="5263">
                  <c:v>4.0999999999999996</c:v>
                </c:pt>
                <c:pt idx="5264">
                  <c:v>2.8</c:v>
                </c:pt>
                <c:pt idx="5265">
                  <c:v>2.9</c:v>
                </c:pt>
                <c:pt idx="5266">
                  <c:v>4</c:v>
                </c:pt>
                <c:pt idx="5267">
                  <c:v>2.9</c:v>
                </c:pt>
                <c:pt idx="5268">
                  <c:v>2.9</c:v>
                </c:pt>
                <c:pt idx="5269">
                  <c:v>4.3</c:v>
                </c:pt>
                <c:pt idx="5270">
                  <c:v>4.2</c:v>
                </c:pt>
                <c:pt idx="5271">
                  <c:v>2.9</c:v>
                </c:pt>
                <c:pt idx="5272">
                  <c:v>3.8</c:v>
                </c:pt>
                <c:pt idx="5273">
                  <c:v>2.9</c:v>
                </c:pt>
                <c:pt idx="5274">
                  <c:v>4</c:v>
                </c:pt>
                <c:pt idx="5275">
                  <c:v>4.0999999999999996</c:v>
                </c:pt>
                <c:pt idx="5276">
                  <c:v>4.4000000000000004</c:v>
                </c:pt>
                <c:pt idx="5277">
                  <c:v>4.3</c:v>
                </c:pt>
                <c:pt idx="5278">
                  <c:v>3.6</c:v>
                </c:pt>
                <c:pt idx="5279">
                  <c:v>4.3</c:v>
                </c:pt>
                <c:pt idx="5280">
                  <c:v>3.4</c:v>
                </c:pt>
                <c:pt idx="5281">
                  <c:v>4.0999999999999996</c:v>
                </c:pt>
                <c:pt idx="5282">
                  <c:v>4.0999999999999996</c:v>
                </c:pt>
                <c:pt idx="5283">
                  <c:v>3.9</c:v>
                </c:pt>
                <c:pt idx="5284">
                  <c:v>2.9</c:v>
                </c:pt>
                <c:pt idx="5285">
                  <c:v>4.4000000000000004</c:v>
                </c:pt>
                <c:pt idx="5286">
                  <c:v>2.9</c:v>
                </c:pt>
                <c:pt idx="5287">
                  <c:v>2.9</c:v>
                </c:pt>
                <c:pt idx="5288">
                  <c:v>4.0999999999999996</c:v>
                </c:pt>
                <c:pt idx="5289">
                  <c:v>4</c:v>
                </c:pt>
                <c:pt idx="5290">
                  <c:v>2.9</c:v>
                </c:pt>
                <c:pt idx="5291">
                  <c:v>4.4000000000000004</c:v>
                </c:pt>
                <c:pt idx="5292">
                  <c:v>2.9</c:v>
                </c:pt>
                <c:pt idx="5293">
                  <c:v>3.6</c:v>
                </c:pt>
                <c:pt idx="5294">
                  <c:v>4.2</c:v>
                </c:pt>
                <c:pt idx="5295">
                  <c:v>4.0999999999999996</c:v>
                </c:pt>
                <c:pt idx="5296">
                  <c:v>2.9</c:v>
                </c:pt>
                <c:pt idx="5297">
                  <c:v>2.9</c:v>
                </c:pt>
                <c:pt idx="5298">
                  <c:v>4.3</c:v>
                </c:pt>
                <c:pt idx="5299">
                  <c:v>2.9</c:v>
                </c:pt>
                <c:pt idx="5300">
                  <c:v>2.9</c:v>
                </c:pt>
                <c:pt idx="5301">
                  <c:v>2.9</c:v>
                </c:pt>
                <c:pt idx="5302">
                  <c:v>2.9</c:v>
                </c:pt>
                <c:pt idx="5303">
                  <c:v>2.9</c:v>
                </c:pt>
                <c:pt idx="5304">
                  <c:v>2.9</c:v>
                </c:pt>
                <c:pt idx="5305">
                  <c:v>4.0999999999999996</c:v>
                </c:pt>
                <c:pt idx="5306">
                  <c:v>2.9</c:v>
                </c:pt>
                <c:pt idx="5307">
                  <c:v>4.4000000000000004</c:v>
                </c:pt>
                <c:pt idx="5308">
                  <c:v>4.2</c:v>
                </c:pt>
                <c:pt idx="5309">
                  <c:v>4.4000000000000004</c:v>
                </c:pt>
                <c:pt idx="5310">
                  <c:v>2.9</c:v>
                </c:pt>
                <c:pt idx="5311">
                  <c:v>2.9</c:v>
                </c:pt>
                <c:pt idx="5312">
                  <c:v>2.9</c:v>
                </c:pt>
                <c:pt idx="5313">
                  <c:v>2.9</c:v>
                </c:pt>
                <c:pt idx="5314">
                  <c:v>2.9</c:v>
                </c:pt>
                <c:pt idx="5315">
                  <c:v>2.9</c:v>
                </c:pt>
                <c:pt idx="5316">
                  <c:v>4.3</c:v>
                </c:pt>
                <c:pt idx="5317">
                  <c:v>3</c:v>
                </c:pt>
                <c:pt idx="5318">
                  <c:v>2.9</c:v>
                </c:pt>
                <c:pt idx="5319">
                  <c:v>4.0999999999999996</c:v>
                </c:pt>
                <c:pt idx="5320">
                  <c:v>3.5</c:v>
                </c:pt>
                <c:pt idx="5321">
                  <c:v>4.3</c:v>
                </c:pt>
                <c:pt idx="5322">
                  <c:v>4</c:v>
                </c:pt>
                <c:pt idx="5323">
                  <c:v>4.3</c:v>
                </c:pt>
                <c:pt idx="5324">
                  <c:v>2.9</c:v>
                </c:pt>
                <c:pt idx="5325">
                  <c:v>4</c:v>
                </c:pt>
                <c:pt idx="5326">
                  <c:v>2.9</c:v>
                </c:pt>
                <c:pt idx="5327">
                  <c:v>2.9</c:v>
                </c:pt>
                <c:pt idx="5328">
                  <c:v>2.9</c:v>
                </c:pt>
                <c:pt idx="5329">
                  <c:v>4</c:v>
                </c:pt>
                <c:pt idx="5330">
                  <c:v>3.9</c:v>
                </c:pt>
                <c:pt idx="5331">
                  <c:v>4.0999999999999996</c:v>
                </c:pt>
                <c:pt idx="5332">
                  <c:v>4.3</c:v>
                </c:pt>
                <c:pt idx="5333">
                  <c:v>4</c:v>
                </c:pt>
                <c:pt idx="5334">
                  <c:v>3.5</c:v>
                </c:pt>
                <c:pt idx="5335">
                  <c:v>2.9</c:v>
                </c:pt>
                <c:pt idx="5336">
                  <c:v>3.9</c:v>
                </c:pt>
                <c:pt idx="5337">
                  <c:v>2.9</c:v>
                </c:pt>
                <c:pt idx="5338">
                  <c:v>2.9</c:v>
                </c:pt>
                <c:pt idx="5339">
                  <c:v>3.2</c:v>
                </c:pt>
                <c:pt idx="5340">
                  <c:v>2.9</c:v>
                </c:pt>
                <c:pt idx="5341">
                  <c:v>2.9</c:v>
                </c:pt>
                <c:pt idx="5342">
                  <c:v>2.9</c:v>
                </c:pt>
                <c:pt idx="5343">
                  <c:v>4</c:v>
                </c:pt>
                <c:pt idx="5344">
                  <c:v>2.9</c:v>
                </c:pt>
                <c:pt idx="5345">
                  <c:v>4.3</c:v>
                </c:pt>
                <c:pt idx="5346">
                  <c:v>2.9</c:v>
                </c:pt>
                <c:pt idx="5347">
                  <c:v>2.7</c:v>
                </c:pt>
                <c:pt idx="5348">
                  <c:v>3.5</c:v>
                </c:pt>
                <c:pt idx="5349">
                  <c:v>2.9</c:v>
                </c:pt>
                <c:pt idx="5350">
                  <c:v>3.7</c:v>
                </c:pt>
                <c:pt idx="5351">
                  <c:v>2.9</c:v>
                </c:pt>
                <c:pt idx="5352">
                  <c:v>2.9</c:v>
                </c:pt>
                <c:pt idx="5353">
                  <c:v>4</c:v>
                </c:pt>
                <c:pt idx="5354">
                  <c:v>4.4000000000000004</c:v>
                </c:pt>
                <c:pt idx="5355">
                  <c:v>4.0999999999999996</c:v>
                </c:pt>
                <c:pt idx="5356">
                  <c:v>2.9</c:v>
                </c:pt>
                <c:pt idx="5357">
                  <c:v>4.0999999999999996</c:v>
                </c:pt>
                <c:pt idx="5358">
                  <c:v>4.5</c:v>
                </c:pt>
                <c:pt idx="5359">
                  <c:v>4.5</c:v>
                </c:pt>
                <c:pt idx="5360">
                  <c:v>3.2</c:v>
                </c:pt>
                <c:pt idx="5361">
                  <c:v>4.4000000000000004</c:v>
                </c:pt>
                <c:pt idx="5362">
                  <c:v>2.9</c:v>
                </c:pt>
                <c:pt idx="5363">
                  <c:v>4.2</c:v>
                </c:pt>
                <c:pt idx="5364">
                  <c:v>4.4000000000000004</c:v>
                </c:pt>
                <c:pt idx="5365">
                  <c:v>2.9</c:v>
                </c:pt>
                <c:pt idx="5366">
                  <c:v>4.3</c:v>
                </c:pt>
                <c:pt idx="5367">
                  <c:v>4.4000000000000004</c:v>
                </c:pt>
                <c:pt idx="5368">
                  <c:v>2.9</c:v>
                </c:pt>
                <c:pt idx="5369">
                  <c:v>4.3</c:v>
                </c:pt>
                <c:pt idx="5370">
                  <c:v>4.5</c:v>
                </c:pt>
                <c:pt idx="5371">
                  <c:v>4.2</c:v>
                </c:pt>
                <c:pt idx="5372">
                  <c:v>2.9</c:v>
                </c:pt>
                <c:pt idx="5373">
                  <c:v>4</c:v>
                </c:pt>
                <c:pt idx="5374">
                  <c:v>3.8</c:v>
                </c:pt>
                <c:pt idx="5375">
                  <c:v>3.7</c:v>
                </c:pt>
                <c:pt idx="5376">
                  <c:v>2.9</c:v>
                </c:pt>
                <c:pt idx="5377">
                  <c:v>4.2</c:v>
                </c:pt>
                <c:pt idx="5378">
                  <c:v>2.9</c:v>
                </c:pt>
                <c:pt idx="5379">
                  <c:v>2.9</c:v>
                </c:pt>
                <c:pt idx="5380">
                  <c:v>2.9</c:v>
                </c:pt>
                <c:pt idx="5381">
                  <c:v>2.9</c:v>
                </c:pt>
                <c:pt idx="5382">
                  <c:v>2.9</c:v>
                </c:pt>
                <c:pt idx="5383">
                  <c:v>4.3</c:v>
                </c:pt>
                <c:pt idx="5384">
                  <c:v>2.9</c:v>
                </c:pt>
                <c:pt idx="5385">
                  <c:v>3.8</c:v>
                </c:pt>
                <c:pt idx="5386">
                  <c:v>4.2</c:v>
                </c:pt>
                <c:pt idx="5387">
                  <c:v>2.9</c:v>
                </c:pt>
                <c:pt idx="5388">
                  <c:v>4.0999999999999996</c:v>
                </c:pt>
                <c:pt idx="5389">
                  <c:v>2.9</c:v>
                </c:pt>
                <c:pt idx="5390">
                  <c:v>2.9</c:v>
                </c:pt>
                <c:pt idx="5391">
                  <c:v>2.9</c:v>
                </c:pt>
                <c:pt idx="5392">
                  <c:v>2.9</c:v>
                </c:pt>
                <c:pt idx="5393">
                  <c:v>4.2</c:v>
                </c:pt>
                <c:pt idx="5394">
                  <c:v>2.9</c:v>
                </c:pt>
                <c:pt idx="5395">
                  <c:v>4.5</c:v>
                </c:pt>
                <c:pt idx="5396">
                  <c:v>3.7</c:v>
                </c:pt>
                <c:pt idx="5397">
                  <c:v>4</c:v>
                </c:pt>
                <c:pt idx="5398">
                  <c:v>4</c:v>
                </c:pt>
                <c:pt idx="5399">
                  <c:v>4.5999999999999996</c:v>
                </c:pt>
                <c:pt idx="5400">
                  <c:v>2.9</c:v>
                </c:pt>
                <c:pt idx="5401">
                  <c:v>4.3</c:v>
                </c:pt>
                <c:pt idx="5402">
                  <c:v>4.2</c:v>
                </c:pt>
                <c:pt idx="5403">
                  <c:v>2.9</c:v>
                </c:pt>
                <c:pt idx="5404">
                  <c:v>4.4000000000000004</c:v>
                </c:pt>
                <c:pt idx="5405">
                  <c:v>4.3</c:v>
                </c:pt>
                <c:pt idx="5406">
                  <c:v>2.9</c:v>
                </c:pt>
                <c:pt idx="5407">
                  <c:v>4.3</c:v>
                </c:pt>
                <c:pt idx="5408">
                  <c:v>2.9</c:v>
                </c:pt>
                <c:pt idx="5409">
                  <c:v>3.8</c:v>
                </c:pt>
                <c:pt idx="5410">
                  <c:v>3.6</c:v>
                </c:pt>
                <c:pt idx="5411">
                  <c:v>2.9</c:v>
                </c:pt>
                <c:pt idx="5412">
                  <c:v>4.0999999999999996</c:v>
                </c:pt>
                <c:pt idx="5413">
                  <c:v>2.9</c:v>
                </c:pt>
                <c:pt idx="5414">
                  <c:v>2.9</c:v>
                </c:pt>
                <c:pt idx="5415">
                  <c:v>4.0999999999999996</c:v>
                </c:pt>
                <c:pt idx="5416">
                  <c:v>2.9</c:v>
                </c:pt>
                <c:pt idx="5417">
                  <c:v>2.9</c:v>
                </c:pt>
                <c:pt idx="5418">
                  <c:v>4.2</c:v>
                </c:pt>
                <c:pt idx="5419">
                  <c:v>2.9</c:v>
                </c:pt>
                <c:pt idx="5420">
                  <c:v>3.7</c:v>
                </c:pt>
                <c:pt idx="5421">
                  <c:v>2.9</c:v>
                </c:pt>
                <c:pt idx="5422">
                  <c:v>2.9</c:v>
                </c:pt>
                <c:pt idx="5423">
                  <c:v>2.9</c:v>
                </c:pt>
                <c:pt idx="5424">
                  <c:v>2.9</c:v>
                </c:pt>
                <c:pt idx="5425">
                  <c:v>4.0999999999999996</c:v>
                </c:pt>
                <c:pt idx="5426">
                  <c:v>4</c:v>
                </c:pt>
                <c:pt idx="5427">
                  <c:v>3.2</c:v>
                </c:pt>
                <c:pt idx="5428">
                  <c:v>3.8</c:v>
                </c:pt>
                <c:pt idx="5429">
                  <c:v>3.4</c:v>
                </c:pt>
                <c:pt idx="5430">
                  <c:v>3.7</c:v>
                </c:pt>
                <c:pt idx="5431">
                  <c:v>2.9</c:v>
                </c:pt>
                <c:pt idx="5432">
                  <c:v>2.9</c:v>
                </c:pt>
                <c:pt idx="5433">
                  <c:v>4.3</c:v>
                </c:pt>
                <c:pt idx="5434">
                  <c:v>4</c:v>
                </c:pt>
                <c:pt idx="5435">
                  <c:v>4.0999999999999996</c:v>
                </c:pt>
                <c:pt idx="5436">
                  <c:v>4.5999999999999996</c:v>
                </c:pt>
                <c:pt idx="5437">
                  <c:v>4.4000000000000004</c:v>
                </c:pt>
                <c:pt idx="5438">
                  <c:v>2.9</c:v>
                </c:pt>
                <c:pt idx="5439">
                  <c:v>4</c:v>
                </c:pt>
                <c:pt idx="5440">
                  <c:v>4.4000000000000004</c:v>
                </c:pt>
                <c:pt idx="5441">
                  <c:v>2.9</c:v>
                </c:pt>
                <c:pt idx="5442">
                  <c:v>2.9</c:v>
                </c:pt>
                <c:pt idx="5443">
                  <c:v>4.2</c:v>
                </c:pt>
                <c:pt idx="5444">
                  <c:v>3.1</c:v>
                </c:pt>
                <c:pt idx="5445">
                  <c:v>3.9</c:v>
                </c:pt>
                <c:pt idx="5446">
                  <c:v>4.8</c:v>
                </c:pt>
                <c:pt idx="5447">
                  <c:v>2.9</c:v>
                </c:pt>
                <c:pt idx="5448">
                  <c:v>2.9</c:v>
                </c:pt>
                <c:pt idx="5449">
                  <c:v>4.4000000000000004</c:v>
                </c:pt>
                <c:pt idx="5450">
                  <c:v>4.2</c:v>
                </c:pt>
                <c:pt idx="5451">
                  <c:v>4.0999999999999996</c:v>
                </c:pt>
                <c:pt idx="5452">
                  <c:v>2.9</c:v>
                </c:pt>
                <c:pt idx="5453">
                  <c:v>3.9</c:v>
                </c:pt>
                <c:pt idx="5454">
                  <c:v>3.9</c:v>
                </c:pt>
                <c:pt idx="5455">
                  <c:v>2.9</c:v>
                </c:pt>
                <c:pt idx="5456">
                  <c:v>2.9</c:v>
                </c:pt>
                <c:pt idx="5457">
                  <c:v>3.3</c:v>
                </c:pt>
                <c:pt idx="5458">
                  <c:v>3.8</c:v>
                </c:pt>
                <c:pt idx="5459">
                  <c:v>2.9</c:v>
                </c:pt>
                <c:pt idx="5460">
                  <c:v>4.7</c:v>
                </c:pt>
                <c:pt idx="5461">
                  <c:v>2.9</c:v>
                </c:pt>
                <c:pt idx="5462">
                  <c:v>4.3</c:v>
                </c:pt>
                <c:pt idx="5463">
                  <c:v>4.2</c:v>
                </c:pt>
                <c:pt idx="5464">
                  <c:v>4.2</c:v>
                </c:pt>
                <c:pt idx="5465">
                  <c:v>4.2</c:v>
                </c:pt>
                <c:pt idx="5466">
                  <c:v>2.9</c:v>
                </c:pt>
                <c:pt idx="5467">
                  <c:v>2.9</c:v>
                </c:pt>
                <c:pt idx="5468">
                  <c:v>4.4000000000000004</c:v>
                </c:pt>
                <c:pt idx="5469">
                  <c:v>4.2</c:v>
                </c:pt>
                <c:pt idx="5470">
                  <c:v>3.9</c:v>
                </c:pt>
                <c:pt idx="5471">
                  <c:v>2.9</c:v>
                </c:pt>
                <c:pt idx="5472">
                  <c:v>4.0999999999999996</c:v>
                </c:pt>
                <c:pt idx="5473">
                  <c:v>2.9</c:v>
                </c:pt>
                <c:pt idx="5474">
                  <c:v>3.1</c:v>
                </c:pt>
                <c:pt idx="5475">
                  <c:v>2.9</c:v>
                </c:pt>
                <c:pt idx="5476">
                  <c:v>2.9</c:v>
                </c:pt>
                <c:pt idx="5477">
                  <c:v>2.9</c:v>
                </c:pt>
                <c:pt idx="5478">
                  <c:v>3.7</c:v>
                </c:pt>
                <c:pt idx="5479">
                  <c:v>2.9</c:v>
                </c:pt>
                <c:pt idx="5480">
                  <c:v>4.7</c:v>
                </c:pt>
                <c:pt idx="5481">
                  <c:v>2.9</c:v>
                </c:pt>
                <c:pt idx="5482">
                  <c:v>2.9</c:v>
                </c:pt>
                <c:pt idx="5483">
                  <c:v>4.0999999999999996</c:v>
                </c:pt>
                <c:pt idx="5484">
                  <c:v>2.9</c:v>
                </c:pt>
                <c:pt idx="5485">
                  <c:v>2.9</c:v>
                </c:pt>
                <c:pt idx="5486">
                  <c:v>4.0999999999999996</c:v>
                </c:pt>
                <c:pt idx="5487">
                  <c:v>3.9</c:v>
                </c:pt>
                <c:pt idx="5488">
                  <c:v>2.9</c:v>
                </c:pt>
                <c:pt idx="5489">
                  <c:v>2.9</c:v>
                </c:pt>
                <c:pt idx="5490">
                  <c:v>2.9</c:v>
                </c:pt>
                <c:pt idx="5491">
                  <c:v>3.3</c:v>
                </c:pt>
                <c:pt idx="5492">
                  <c:v>2.9</c:v>
                </c:pt>
                <c:pt idx="5493">
                  <c:v>4.5</c:v>
                </c:pt>
                <c:pt idx="5494">
                  <c:v>2.9</c:v>
                </c:pt>
                <c:pt idx="5495">
                  <c:v>2.9</c:v>
                </c:pt>
                <c:pt idx="5496">
                  <c:v>2.9</c:v>
                </c:pt>
                <c:pt idx="5497">
                  <c:v>4.3</c:v>
                </c:pt>
                <c:pt idx="5498">
                  <c:v>3.7</c:v>
                </c:pt>
                <c:pt idx="5499">
                  <c:v>2.9</c:v>
                </c:pt>
                <c:pt idx="5500">
                  <c:v>2.9</c:v>
                </c:pt>
                <c:pt idx="5501">
                  <c:v>3.8</c:v>
                </c:pt>
                <c:pt idx="5502">
                  <c:v>2.9</c:v>
                </c:pt>
                <c:pt idx="5503">
                  <c:v>4.3</c:v>
                </c:pt>
                <c:pt idx="5504">
                  <c:v>4</c:v>
                </c:pt>
                <c:pt idx="5505">
                  <c:v>2.9</c:v>
                </c:pt>
                <c:pt idx="5506">
                  <c:v>2.9</c:v>
                </c:pt>
                <c:pt idx="5507">
                  <c:v>3.9</c:v>
                </c:pt>
                <c:pt idx="5508">
                  <c:v>4.0999999999999996</c:v>
                </c:pt>
                <c:pt idx="5509">
                  <c:v>4</c:v>
                </c:pt>
                <c:pt idx="5510">
                  <c:v>4.0999999999999996</c:v>
                </c:pt>
                <c:pt idx="5511">
                  <c:v>3.8</c:v>
                </c:pt>
                <c:pt idx="5512">
                  <c:v>4.3</c:v>
                </c:pt>
                <c:pt idx="5513">
                  <c:v>4.3</c:v>
                </c:pt>
                <c:pt idx="5514">
                  <c:v>2.9</c:v>
                </c:pt>
                <c:pt idx="5515">
                  <c:v>2.9</c:v>
                </c:pt>
                <c:pt idx="5516">
                  <c:v>4.4000000000000004</c:v>
                </c:pt>
                <c:pt idx="5517">
                  <c:v>4.0999999999999996</c:v>
                </c:pt>
                <c:pt idx="5518">
                  <c:v>2.9</c:v>
                </c:pt>
                <c:pt idx="5519">
                  <c:v>2.8</c:v>
                </c:pt>
                <c:pt idx="5520">
                  <c:v>4.3</c:v>
                </c:pt>
                <c:pt idx="5521">
                  <c:v>2.9</c:v>
                </c:pt>
                <c:pt idx="5522">
                  <c:v>2.9</c:v>
                </c:pt>
                <c:pt idx="5523">
                  <c:v>4.3</c:v>
                </c:pt>
                <c:pt idx="5524">
                  <c:v>4.2</c:v>
                </c:pt>
                <c:pt idx="5525">
                  <c:v>2.9</c:v>
                </c:pt>
                <c:pt idx="5526">
                  <c:v>3.7</c:v>
                </c:pt>
                <c:pt idx="5527">
                  <c:v>4</c:v>
                </c:pt>
                <c:pt idx="5528">
                  <c:v>4</c:v>
                </c:pt>
                <c:pt idx="5529">
                  <c:v>4.0999999999999996</c:v>
                </c:pt>
                <c:pt idx="5530">
                  <c:v>4.2</c:v>
                </c:pt>
                <c:pt idx="5531">
                  <c:v>4.2</c:v>
                </c:pt>
                <c:pt idx="5532">
                  <c:v>4.2</c:v>
                </c:pt>
                <c:pt idx="5533">
                  <c:v>2.9</c:v>
                </c:pt>
                <c:pt idx="5534">
                  <c:v>3.3</c:v>
                </c:pt>
                <c:pt idx="5535">
                  <c:v>2.9</c:v>
                </c:pt>
                <c:pt idx="5536">
                  <c:v>2.9</c:v>
                </c:pt>
                <c:pt idx="5537">
                  <c:v>2.9</c:v>
                </c:pt>
                <c:pt idx="5538">
                  <c:v>2.9</c:v>
                </c:pt>
                <c:pt idx="5539">
                  <c:v>3.8</c:v>
                </c:pt>
                <c:pt idx="5540">
                  <c:v>3.9</c:v>
                </c:pt>
                <c:pt idx="5541">
                  <c:v>4</c:v>
                </c:pt>
                <c:pt idx="5542">
                  <c:v>4.4000000000000004</c:v>
                </c:pt>
                <c:pt idx="5543">
                  <c:v>4.3</c:v>
                </c:pt>
                <c:pt idx="5544">
                  <c:v>4.4000000000000004</c:v>
                </c:pt>
                <c:pt idx="5545">
                  <c:v>3.4</c:v>
                </c:pt>
                <c:pt idx="5546">
                  <c:v>2.9</c:v>
                </c:pt>
                <c:pt idx="5547">
                  <c:v>4.2</c:v>
                </c:pt>
                <c:pt idx="5548">
                  <c:v>4</c:v>
                </c:pt>
                <c:pt idx="5549">
                  <c:v>2.9</c:v>
                </c:pt>
                <c:pt idx="5550">
                  <c:v>4.5</c:v>
                </c:pt>
                <c:pt idx="5551">
                  <c:v>4</c:v>
                </c:pt>
                <c:pt idx="5552">
                  <c:v>2.9</c:v>
                </c:pt>
                <c:pt idx="5553">
                  <c:v>4.0999999999999996</c:v>
                </c:pt>
                <c:pt idx="5554">
                  <c:v>2.9</c:v>
                </c:pt>
                <c:pt idx="5555">
                  <c:v>2.9</c:v>
                </c:pt>
                <c:pt idx="5556">
                  <c:v>4.3</c:v>
                </c:pt>
                <c:pt idx="5557">
                  <c:v>4</c:v>
                </c:pt>
                <c:pt idx="5558">
                  <c:v>2.9</c:v>
                </c:pt>
                <c:pt idx="5559">
                  <c:v>2.9</c:v>
                </c:pt>
                <c:pt idx="5560">
                  <c:v>2.9</c:v>
                </c:pt>
                <c:pt idx="5561">
                  <c:v>4.3</c:v>
                </c:pt>
                <c:pt idx="5562">
                  <c:v>2.9</c:v>
                </c:pt>
                <c:pt idx="5563">
                  <c:v>2.9</c:v>
                </c:pt>
                <c:pt idx="5564">
                  <c:v>4.4000000000000004</c:v>
                </c:pt>
                <c:pt idx="5565">
                  <c:v>4.5</c:v>
                </c:pt>
                <c:pt idx="5566">
                  <c:v>4.4000000000000004</c:v>
                </c:pt>
                <c:pt idx="5567">
                  <c:v>4.3</c:v>
                </c:pt>
                <c:pt idx="5568">
                  <c:v>4.0999999999999996</c:v>
                </c:pt>
                <c:pt idx="5569">
                  <c:v>2.9</c:v>
                </c:pt>
                <c:pt idx="5570">
                  <c:v>2.9</c:v>
                </c:pt>
                <c:pt idx="5571">
                  <c:v>2.9</c:v>
                </c:pt>
                <c:pt idx="5572">
                  <c:v>4.7</c:v>
                </c:pt>
                <c:pt idx="5573">
                  <c:v>2.9</c:v>
                </c:pt>
                <c:pt idx="5574">
                  <c:v>4</c:v>
                </c:pt>
                <c:pt idx="5575">
                  <c:v>2.9</c:v>
                </c:pt>
                <c:pt idx="5576">
                  <c:v>2.9</c:v>
                </c:pt>
                <c:pt idx="5577">
                  <c:v>2.9</c:v>
                </c:pt>
                <c:pt idx="5578">
                  <c:v>4.5</c:v>
                </c:pt>
                <c:pt idx="5579">
                  <c:v>2.9</c:v>
                </c:pt>
                <c:pt idx="5580">
                  <c:v>3.9</c:v>
                </c:pt>
                <c:pt idx="5581">
                  <c:v>4.4000000000000004</c:v>
                </c:pt>
                <c:pt idx="5582">
                  <c:v>2.9</c:v>
                </c:pt>
                <c:pt idx="5583">
                  <c:v>3.8</c:v>
                </c:pt>
                <c:pt idx="5584">
                  <c:v>3.8</c:v>
                </c:pt>
                <c:pt idx="5585">
                  <c:v>4.3</c:v>
                </c:pt>
                <c:pt idx="5586">
                  <c:v>4.2</c:v>
                </c:pt>
                <c:pt idx="5587">
                  <c:v>4</c:v>
                </c:pt>
                <c:pt idx="5588">
                  <c:v>2.9</c:v>
                </c:pt>
                <c:pt idx="5589">
                  <c:v>4.5</c:v>
                </c:pt>
                <c:pt idx="5590">
                  <c:v>4.3</c:v>
                </c:pt>
                <c:pt idx="5591">
                  <c:v>3.6</c:v>
                </c:pt>
                <c:pt idx="5592">
                  <c:v>2.9</c:v>
                </c:pt>
                <c:pt idx="5593">
                  <c:v>3.5</c:v>
                </c:pt>
                <c:pt idx="5594">
                  <c:v>2.9</c:v>
                </c:pt>
                <c:pt idx="5595">
                  <c:v>2.9</c:v>
                </c:pt>
                <c:pt idx="5596">
                  <c:v>2.9</c:v>
                </c:pt>
                <c:pt idx="5597">
                  <c:v>3.9</c:v>
                </c:pt>
                <c:pt idx="5598">
                  <c:v>3.8</c:v>
                </c:pt>
                <c:pt idx="5599">
                  <c:v>4.2</c:v>
                </c:pt>
                <c:pt idx="5600">
                  <c:v>4.0999999999999996</c:v>
                </c:pt>
                <c:pt idx="5601">
                  <c:v>4.0999999999999996</c:v>
                </c:pt>
                <c:pt idx="5602">
                  <c:v>2.9</c:v>
                </c:pt>
                <c:pt idx="5603">
                  <c:v>3.4</c:v>
                </c:pt>
                <c:pt idx="5604">
                  <c:v>2.9</c:v>
                </c:pt>
                <c:pt idx="5605">
                  <c:v>2.9</c:v>
                </c:pt>
                <c:pt idx="5606">
                  <c:v>3.8</c:v>
                </c:pt>
                <c:pt idx="5607">
                  <c:v>2.9</c:v>
                </c:pt>
                <c:pt idx="5608">
                  <c:v>5</c:v>
                </c:pt>
                <c:pt idx="5609">
                  <c:v>4.8</c:v>
                </c:pt>
                <c:pt idx="5610">
                  <c:v>2.9</c:v>
                </c:pt>
                <c:pt idx="5611">
                  <c:v>4.3</c:v>
                </c:pt>
                <c:pt idx="5612">
                  <c:v>3.7</c:v>
                </c:pt>
                <c:pt idx="5613">
                  <c:v>4.0999999999999996</c:v>
                </c:pt>
                <c:pt idx="5614">
                  <c:v>4.9000000000000004</c:v>
                </c:pt>
                <c:pt idx="5615">
                  <c:v>2.9</c:v>
                </c:pt>
                <c:pt idx="5616">
                  <c:v>4</c:v>
                </c:pt>
                <c:pt idx="5617">
                  <c:v>4.0999999999999996</c:v>
                </c:pt>
                <c:pt idx="5618">
                  <c:v>4.8</c:v>
                </c:pt>
                <c:pt idx="5619">
                  <c:v>2.9</c:v>
                </c:pt>
                <c:pt idx="5620">
                  <c:v>2.9</c:v>
                </c:pt>
                <c:pt idx="5621">
                  <c:v>2.9</c:v>
                </c:pt>
                <c:pt idx="5622">
                  <c:v>3.9</c:v>
                </c:pt>
                <c:pt idx="5623">
                  <c:v>4.0999999999999996</c:v>
                </c:pt>
                <c:pt idx="5624">
                  <c:v>2.9</c:v>
                </c:pt>
                <c:pt idx="5625">
                  <c:v>2.9</c:v>
                </c:pt>
                <c:pt idx="5626">
                  <c:v>4.4000000000000004</c:v>
                </c:pt>
                <c:pt idx="5627">
                  <c:v>4.5</c:v>
                </c:pt>
                <c:pt idx="5628">
                  <c:v>4.4000000000000004</c:v>
                </c:pt>
                <c:pt idx="5629">
                  <c:v>4.3</c:v>
                </c:pt>
                <c:pt idx="5630">
                  <c:v>4.4000000000000004</c:v>
                </c:pt>
                <c:pt idx="5631">
                  <c:v>4.3</c:v>
                </c:pt>
                <c:pt idx="5632">
                  <c:v>3.4</c:v>
                </c:pt>
                <c:pt idx="5633">
                  <c:v>3.7</c:v>
                </c:pt>
                <c:pt idx="5634">
                  <c:v>3.7</c:v>
                </c:pt>
                <c:pt idx="5635">
                  <c:v>4.0999999999999996</c:v>
                </c:pt>
                <c:pt idx="5636">
                  <c:v>4.2</c:v>
                </c:pt>
                <c:pt idx="5637">
                  <c:v>4.5</c:v>
                </c:pt>
                <c:pt idx="5638">
                  <c:v>2.9</c:v>
                </c:pt>
                <c:pt idx="5639">
                  <c:v>3.4</c:v>
                </c:pt>
                <c:pt idx="5640">
                  <c:v>4.5</c:v>
                </c:pt>
                <c:pt idx="5641">
                  <c:v>2.9</c:v>
                </c:pt>
                <c:pt idx="5642">
                  <c:v>4.5</c:v>
                </c:pt>
                <c:pt idx="5643">
                  <c:v>3.9</c:v>
                </c:pt>
                <c:pt idx="5644">
                  <c:v>3.2</c:v>
                </c:pt>
                <c:pt idx="5645">
                  <c:v>3.9</c:v>
                </c:pt>
                <c:pt idx="5646">
                  <c:v>2.9</c:v>
                </c:pt>
                <c:pt idx="5647">
                  <c:v>2.9</c:v>
                </c:pt>
                <c:pt idx="5648">
                  <c:v>3.5</c:v>
                </c:pt>
                <c:pt idx="5649">
                  <c:v>3.8</c:v>
                </c:pt>
                <c:pt idx="5650">
                  <c:v>2.9</c:v>
                </c:pt>
                <c:pt idx="5651">
                  <c:v>4.4000000000000004</c:v>
                </c:pt>
                <c:pt idx="5652">
                  <c:v>4.5999999999999996</c:v>
                </c:pt>
                <c:pt idx="5653">
                  <c:v>2.9</c:v>
                </c:pt>
                <c:pt idx="5654">
                  <c:v>2.9</c:v>
                </c:pt>
                <c:pt idx="5655">
                  <c:v>4.3</c:v>
                </c:pt>
                <c:pt idx="5656">
                  <c:v>2.9</c:v>
                </c:pt>
                <c:pt idx="5657">
                  <c:v>3.7</c:v>
                </c:pt>
                <c:pt idx="5658">
                  <c:v>2.9</c:v>
                </c:pt>
                <c:pt idx="5659">
                  <c:v>3.8</c:v>
                </c:pt>
                <c:pt idx="5660">
                  <c:v>2.9</c:v>
                </c:pt>
                <c:pt idx="5661">
                  <c:v>4.0999999999999996</c:v>
                </c:pt>
                <c:pt idx="5662">
                  <c:v>2.9</c:v>
                </c:pt>
                <c:pt idx="5663">
                  <c:v>4.0999999999999996</c:v>
                </c:pt>
                <c:pt idx="5664">
                  <c:v>4.3</c:v>
                </c:pt>
                <c:pt idx="5665">
                  <c:v>2.9</c:v>
                </c:pt>
                <c:pt idx="5666">
                  <c:v>3.9</c:v>
                </c:pt>
                <c:pt idx="5667">
                  <c:v>4.0999999999999996</c:v>
                </c:pt>
                <c:pt idx="5668">
                  <c:v>3.9</c:v>
                </c:pt>
                <c:pt idx="5669">
                  <c:v>2.9</c:v>
                </c:pt>
                <c:pt idx="5670">
                  <c:v>2.9</c:v>
                </c:pt>
                <c:pt idx="5671">
                  <c:v>4.2</c:v>
                </c:pt>
                <c:pt idx="5672">
                  <c:v>2.9</c:v>
                </c:pt>
                <c:pt idx="5673">
                  <c:v>4.5</c:v>
                </c:pt>
                <c:pt idx="5674">
                  <c:v>2.9</c:v>
                </c:pt>
                <c:pt idx="5675">
                  <c:v>3.7</c:v>
                </c:pt>
                <c:pt idx="5676">
                  <c:v>4.0999999999999996</c:v>
                </c:pt>
                <c:pt idx="5677">
                  <c:v>3.8</c:v>
                </c:pt>
                <c:pt idx="5678">
                  <c:v>3.7</c:v>
                </c:pt>
                <c:pt idx="5679">
                  <c:v>2.9</c:v>
                </c:pt>
                <c:pt idx="5680">
                  <c:v>4.3</c:v>
                </c:pt>
                <c:pt idx="5681">
                  <c:v>2.9</c:v>
                </c:pt>
                <c:pt idx="5682">
                  <c:v>2.9</c:v>
                </c:pt>
                <c:pt idx="5683">
                  <c:v>4.5</c:v>
                </c:pt>
                <c:pt idx="5684">
                  <c:v>3.4</c:v>
                </c:pt>
                <c:pt idx="5685">
                  <c:v>3.9</c:v>
                </c:pt>
                <c:pt idx="5686">
                  <c:v>4</c:v>
                </c:pt>
                <c:pt idx="5687">
                  <c:v>4.4000000000000004</c:v>
                </c:pt>
                <c:pt idx="5688">
                  <c:v>2.9</c:v>
                </c:pt>
                <c:pt idx="5689">
                  <c:v>2.9</c:v>
                </c:pt>
                <c:pt idx="5690">
                  <c:v>3.9</c:v>
                </c:pt>
                <c:pt idx="5691">
                  <c:v>2.9</c:v>
                </c:pt>
                <c:pt idx="5692">
                  <c:v>4.3</c:v>
                </c:pt>
                <c:pt idx="5693">
                  <c:v>3.7</c:v>
                </c:pt>
                <c:pt idx="5694">
                  <c:v>4.7</c:v>
                </c:pt>
                <c:pt idx="5695">
                  <c:v>4</c:v>
                </c:pt>
                <c:pt idx="5696">
                  <c:v>2.9</c:v>
                </c:pt>
                <c:pt idx="5697">
                  <c:v>3.9</c:v>
                </c:pt>
                <c:pt idx="5698">
                  <c:v>3.8</c:v>
                </c:pt>
                <c:pt idx="5699">
                  <c:v>2.9</c:v>
                </c:pt>
                <c:pt idx="5700">
                  <c:v>3.9</c:v>
                </c:pt>
                <c:pt idx="5701">
                  <c:v>2.9</c:v>
                </c:pt>
                <c:pt idx="5702">
                  <c:v>2.9</c:v>
                </c:pt>
                <c:pt idx="5703">
                  <c:v>2.9</c:v>
                </c:pt>
                <c:pt idx="5704">
                  <c:v>2.9</c:v>
                </c:pt>
                <c:pt idx="5705">
                  <c:v>2.9</c:v>
                </c:pt>
                <c:pt idx="5706">
                  <c:v>2.9</c:v>
                </c:pt>
                <c:pt idx="5707">
                  <c:v>2.9</c:v>
                </c:pt>
                <c:pt idx="5708">
                  <c:v>2.9</c:v>
                </c:pt>
                <c:pt idx="5709">
                  <c:v>2.9</c:v>
                </c:pt>
                <c:pt idx="5710">
                  <c:v>2.9</c:v>
                </c:pt>
                <c:pt idx="5711">
                  <c:v>4.0999999999999996</c:v>
                </c:pt>
                <c:pt idx="5712">
                  <c:v>4.5</c:v>
                </c:pt>
                <c:pt idx="5713">
                  <c:v>2.9</c:v>
                </c:pt>
                <c:pt idx="5714">
                  <c:v>4.0999999999999996</c:v>
                </c:pt>
                <c:pt idx="5715">
                  <c:v>2.9</c:v>
                </c:pt>
                <c:pt idx="5716">
                  <c:v>4</c:v>
                </c:pt>
                <c:pt idx="5717">
                  <c:v>2.9</c:v>
                </c:pt>
                <c:pt idx="5718">
                  <c:v>2.9</c:v>
                </c:pt>
                <c:pt idx="5719">
                  <c:v>4.0999999999999996</c:v>
                </c:pt>
                <c:pt idx="5720">
                  <c:v>2.9</c:v>
                </c:pt>
                <c:pt idx="5721">
                  <c:v>2.9</c:v>
                </c:pt>
                <c:pt idx="5722">
                  <c:v>3.9</c:v>
                </c:pt>
                <c:pt idx="5723">
                  <c:v>2.9</c:v>
                </c:pt>
                <c:pt idx="5724">
                  <c:v>4.4000000000000004</c:v>
                </c:pt>
                <c:pt idx="5725">
                  <c:v>4.4000000000000004</c:v>
                </c:pt>
                <c:pt idx="5726">
                  <c:v>3.5</c:v>
                </c:pt>
                <c:pt idx="5727">
                  <c:v>2.9</c:v>
                </c:pt>
                <c:pt idx="5728">
                  <c:v>2.9</c:v>
                </c:pt>
                <c:pt idx="5729">
                  <c:v>2.9</c:v>
                </c:pt>
                <c:pt idx="5730">
                  <c:v>4.4000000000000004</c:v>
                </c:pt>
                <c:pt idx="5731">
                  <c:v>4.7</c:v>
                </c:pt>
                <c:pt idx="5732">
                  <c:v>2.9</c:v>
                </c:pt>
                <c:pt idx="5733">
                  <c:v>2.9</c:v>
                </c:pt>
                <c:pt idx="5734">
                  <c:v>2.9</c:v>
                </c:pt>
                <c:pt idx="5735">
                  <c:v>4</c:v>
                </c:pt>
                <c:pt idx="5736">
                  <c:v>4.4000000000000004</c:v>
                </c:pt>
                <c:pt idx="5737">
                  <c:v>4.5</c:v>
                </c:pt>
                <c:pt idx="5738">
                  <c:v>4.3</c:v>
                </c:pt>
                <c:pt idx="5739">
                  <c:v>3</c:v>
                </c:pt>
                <c:pt idx="5740">
                  <c:v>4.2</c:v>
                </c:pt>
                <c:pt idx="5741">
                  <c:v>2.9</c:v>
                </c:pt>
                <c:pt idx="5742">
                  <c:v>2.9</c:v>
                </c:pt>
                <c:pt idx="5743">
                  <c:v>2.9</c:v>
                </c:pt>
                <c:pt idx="5744">
                  <c:v>2.9</c:v>
                </c:pt>
                <c:pt idx="5745">
                  <c:v>2.9</c:v>
                </c:pt>
                <c:pt idx="5746">
                  <c:v>2.9</c:v>
                </c:pt>
                <c:pt idx="5747">
                  <c:v>4</c:v>
                </c:pt>
                <c:pt idx="5748">
                  <c:v>2.9</c:v>
                </c:pt>
                <c:pt idx="5749">
                  <c:v>2.9</c:v>
                </c:pt>
                <c:pt idx="5750">
                  <c:v>2.9</c:v>
                </c:pt>
                <c:pt idx="5751">
                  <c:v>4.5</c:v>
                </c:pt>
                <c:pt idx="5752">
                  <c:v>4.7</c:v>
                </c:pt>
                <c:pt idx="5753">
                  <c:v>2.9</c:v>
                </c:pt>
                <c:pt idx="5754">
                  <c:v>4.3</c:v>
                </c:pt>
                <c:pt idx="5755">
                  <c:v>4.5999999999999996</c:v>
                </c:pt>
                <c:pt idx="5756">
                  <c:v>4</c:v>
                </c:pt>
                <c:pt idx="5757">
                  <c:v>4.4000000000000004</c:v>
                </c:pt>
                <c:pt idx="5758">
                  <c:v>4</c:v>
                </c:pt>
                <c:pt idx="5759">
                  <c:v>4</c:v>
                </c:pt>
                <c:pt idx="5760">
                  <c:v>3.8</c:v>
                </c:pt>
                <c:pt idx="5761">
                  <c:v>2.9</c:v>
                </c:pt>
                <c:pt idx="5762">
                  <c:v>2.9</c:v>
                </c:pt>
                <c:pt idx="5763">
                  <c:v>3.6</c:v>
                </c:pt>
                <c:pt idx="5764">
                  <c:v>4.5999999999999996</c:v>
                </c:pt>
                <c:pt idx="5765">
                  <c:v>4.4000000000000004</c:v>
                </c:pt>
                <c:pt idx="5766">
                  <c:v>3.8</c:v>
                </c:pt>
                <c:pt idx="5767">
                  <c:v>4.0999999999999996</c:v>
                </c:pt>
                <c:pt idx="5768">
                  <c:v>3.7</c:v>
                </c:pt>
                <c:pt idx="5769">
                  <c:v>2.9</c:v>
                </c:pt>
                <c:pt idx="5770">
                  <c:v>4.5</c:v>
                </c:pt>
                <c:pt idx="5771">
                  <c:v>4.3</c:v>
                </c:pt>
                <c:pt idx="5772">
                  <c:v>4.5</c:v>
                </c:pt>
                <c:pt idx="5773">
                  <c:v>2.9</c:v>
                </c:pt>
                <c:pt idx="5774">
                  <c:v>2.9</c:v>
                </c:pt>
                <c:pt idx="5775">
                  <c:v>4.3</c:v>
                </c:pt>
                <c:pt idx="5776">
                  <c:v>4.2</c:v>
                </c:pt>
                <c:pt idx="5777">
                  <c:v>4.2</c:v>
                </c:pt>
                <c:pt idx="5778">
                  <c:v>2.9</c:v>
                </c:pt>
                <c:pt idx="5779">
                  <c:v>4.2</c:v>
                </c:pt>
                <c:pt idx="5780">
                  <c:v>2.9</c:v>
                </c:pt>
                <c:pt idx="5781">
                  <c:v>3.7</c:v>
                </c:pt>
                <c:pt idx="5782">
                  <c:v>4.0999999999999996</c:v>
                </c:pt>
                <c:pt idx="5783">
                  <c:v>4.4000000000000004</c:v>
                </c:pt>
                <c:pt idx="5784">
                  <c:v>3.9</c:v>
                </c:pt>
                <c:pt idx="5785">
                  <c:v>3.8</c:v>
                </c:pt>
                <c:pt idx="5786">
                  <c:v>4.3</c:v>
                </c:pt>
                <c:pt idx="5787">
                  <c:v>4.0999999999999996</c:v>
                </c:pt>
                <c:pt idx="5788">
                  <c:v>3</c:v>
                </c:pt>
                <c:pt idx="5789">
                  <c:v>2.9</c:v>
                </c:pt>
                <c:pt idx="5790">
                  <c:v>3.7</c:v>
                </c:pt>
                <c:pt idx="5791">
                  <c:v>2.9</c:v>
                </c:pt>
                <c:pt idx="5792">
                  <c:v>4.3</c:v>
                </c:pt>
                <c:pt idx="5793">
                  <c:v>2.9</c:v>
                </c:pt>
                <c:pt idx="5794">
                  <c:v>2.9</c:v>
                </c:pt>
                <c:pt idx="5795">
                  <c:v>2.9</c:v>
                </c:pt>
                <c:pt idx="5796">
                  <c:v>3.8</c:v>
                </c:pt>
                <c:pt idx="5797">
                  <c:v>3.9</c:v>
                </c:pt>
                <c:pt idx="5798">
                  <c:v>3.9</c:v>
                </c:pt>
                <c:pt idx="5799">
                  <c:v>4.2</c:v>
                </c:pt>
                <c:pt idx="5800">
                  <c:v>4.2</c:v>
                </c:pt>
                <c:pt idx="5801">
                  <c:v>4.0999999999999996</c:v>
                </c:pt>
                <c:pt idx="5802">
                  <c:v>4.2</c:v>
                </c:pt>
                <c:pt idx="5803">
                  <c:v>4.2</c:v>
                </c:pt>
                <c:pt idx="5804">
                  <c:v>4</c:v>
                </c:pt>
                <c:pt idx="5805">
                  <c:v>2.9</c:v>
                </c:pt>
                <c:pt idx="5806">
                  <c:v>4.0999999999999996</c:v>
                </c:pt>
                <c:pt idx="5807">
                  <c:v>2.9</c:v>
                </c:pt>
                <c:pt idx="5808">
                  <c:v>2.9</c:v>
                </c:pt>
                <c:pt idx="5809">
                  <c:v>2.9</c:v>
                </c:pt>
                <c:pt idx="5810">
                  <c:v>4.4000000000000004</c:v>
                </c:pt>
                <c:pt idx="5811">
                  <c:v>4.4000000000000004</c:v>
                </c:pt>
                <c:pt idx="5812">
                  <c:v>2.9</c:v>
                </c:pt>
                <c:pt idx="5813">
                  <c:v>3.9</c:v>
                </c:pt>
                <c:pt idx="5814">
                  <c:v>4.0999999999999996</c:v>
                </c:pt>
                <c:pt idx="5815">
                  <c:v>4.5</c:v>
                </c:pt>
                <c:pt idx="5816">
                  <c:v>4.0999999999999996</c:v>
                </c:pt>
                <c:pt idx="5817">
                  <c:v>4</c:v>
                </c:pt>
                <c:pt idx="5818">
                  <c:v>2.9</c:v>
                </c:pt>
                <c:pt idx="5819">
                  <c:v>3.3</c:v>
                </c:pt>
                <c:pt idx="5820">
                  <c:v>4</c:v>
                </c:pt>
                <c:pt idx="5821">
                  <c:v>2.9</c:v>
                </c:pt>
                <c:pt idx="5822">
                  <c:v>4.3</c:v>
                </c:pt>
                <c:pt idx="5823">
                  <c:v>4</c:v>
                </c:pt>
                <c:pt idx="5824">
                  <c:v>4.7</c:v>
                </c:pt>
                <c:pt idx="5825">
                  <c:v>2.9</c:v>
                </c:pt>
                <c:pt idx="5826">
                  <c:v>2.9</c:v>
                </c:pt>
                <c:pt idx="5827">
                  <c:v>2.9</c:v>
                </c:pt>
                <c:pt idx="5828">
                  <c:v>2.9</c:v>
                </c:pt>
                <c:pt idx="5829">
                  <c:v>2.9</c:v>
                </c:pt>
                <c:pt idx="5830">
                  <c:v>2.9</c:v>
                </c:pt>
                <c:pt idx="5831">
                  <c:v>2.9</c:v>
                </c:pt>
                <c:pt idx="5832">
                  <c:v>2.9</c:v>
                </c:pt>
                <c:pt idx="5833">
                  <c:v>4.4000000000000004</c:v>
                </c:pt>
                <c:pt idx="5834">
                  <c:v>4.5</c:v>
                </c:pt>
                <c:pt idx="5835">
                  <c:v>2.9</c:v>
                </c:pt>
                <c:pt idx="5836">
                  <c:v>4.0999999999999996</c:v>
                </c:pt>
                <c:pt idx="5837">
                  <c:v>4</c:v>
                </c:pt>
                <c:pt idx="5838">
                  <c:v>4</c:v>
                </c:pt>
                <c:pt idx="5839">
                  <c:v>4.5</c:v>
                </c:pt>
                <c:pt idx="5840">
                  <c:v>4.3</c:v>
                </c:pt>
                <c:pt idx="5841">
                  <c:v>2.9</c:v>
                </c:pt>
                <c:pt idx="5842">
                  <c:v>2.9</c:v>
                </c:pt>
                <c:pt idx="5843">
                  <c:v>2.9</c:v>
                </c:pt>
                <c:pt idx="5844">
                  <c:v>4.0999999999999996</c:v>
                </c:pt>
                <c:pt idx="5845">
                  <c:v>3.8</c:v>
                </c:pt>
                <c:pt idx="5846">
                  <c:v>4.4000000000000004</c:v>
                </c:pt>
                <c:pt idx="5847">
                  <c:v>4.0999999999999996</c:v>
                </c:pt>
                <c:pt idx="5848">
                  <c:v>2.9</c:v>
                </c:pt>
                <c:pt idx="5849">
                  <c:v>3.8</c:v>
                </c:pt>
                <c:pt idx="5850">
                  <c:v>2.9</c:v>
                </c:pt>
                <c:pt idx="5851">
                  <c:v>4.2</c:v>
                </c:pt>
                <c:pt idx="5852">
                  <c:v>4.3</c:v>
                </c:pt>
                <c:pt idx="5853">
                  <c:v>4</c:v>
                </c:pt>
                <c:pt idx="5854">
                  <c:v>3.7</c:v>
                </c:pt>
                <c:pt idx="5855">
                  <c:v>2.9</c:v>
                </c:pt>
                <c:pt idx="5856">
                  <c:v>3.6</c:v>
                </c:pt>
                <c:pt idx="5857">
                  <c:v>4.2</c:v>
                </c:pt>
                <c:pt idx="5858">
                  <c:v>4.5</c:v>
                </c:pt>
                <c:pt idx="5859">
                  <c:v>4.4000000000000004</c:v>
                </c:pt>
                <c:pt idx="5860">
                  <c:v>2.9</c:v>
                </c:pt>
                <c:pt idx="5861">
                  <c:v>4.3</c:v>
                </c:pt>
                <c:pt idx="5862">
                  <c:v>4.4000000000000004</c:v>
                </c:pt>
                <c:pt idx="5863">
                  <c:v>4.2</c:v>
                </c:pt>
                <c:pt idx="5864">
                  <c:v>4.0999999999999996</c:v>
                </c:pt>
                <c:pt idx="5865">
                  <c:v>2.9</c:v>
                </c:pt>
                <c:pt idx="5866">
                  <c:v>3.2</c:v>
                </c:pt>
                <c:pt idx="5867">
                  <c:v>4.0999999999999996</c:v>
                </c:pt>
                <c:pt idx="5868">
                  <c:v>4.4000000000000004</c:v>
                </c:pt>
                <c:pt idx="5869">
                  <c:v>4.0999999999999996</c:v>
                </c:pt>
                <c:pt idx="5870">
                  <c:v>2.9</c:v>
                </c:pt>
                <c:pt idx="5871">
                  <c:v>2.9</c:v>
                </c:pt>
                <c:pt idx="5872">
                  <c:v>2.9</c:v>
                </c:pt>
                <c:pt idx="5873">
                  <c:v>3.3</c:v>
                </c:pt>
                <c:pt idx="5874">
                  <c:v>2.9</c:v>
                </c:pt>
                <c:pt idx="5875">
                  <c:v>2.9</c:v>
                </c:pt>
                <c:pt idx="5876">
                  <c:v>4</c:v>
                </c:pt>
                <c:pt idx="5877">
                  <c:v>2.9</c:v>
                </c:pt>
                <c:pt idx="5878">
                  <c:v>3.7</c:v>
                </c:pt>
                <c:pt idx="5879">
                  <c:v>2.9</c:v>
                </c:pt>
                <c:pt idx="5880">
                  <c:v>2.9</c:v>
                </c:pt>
                <c:pt idx="5881">
                  <c:v>4.4000000000000004</c:v>
                </c:pt>
                <c:pt idx="5882">
                  <c:v>2.9</c:v>
                </c:pt>
                <c:pt idx="5883">
                  <c:v>3.3</c:v>
                </c:pt>
                <c:pt idx="5884">
                  <c:v>2.9</c:v>
                </c:pt>
                <c:pt idx="5885">
                  <c:v>4.2</c:v>
                </c:pt>
                <c:pt idx="5886">
                  <c:v>2.9</c:v>
                </c:pt>
                <c:pt idx="5887">
                  <c:v>4.0999999999999996</c:v>
                </c:pt>
                <c:pt idx="5888">
                  <c:v>4.0999999999999996</c:v>
                </c:pt>
                <c:pt idx="5889">
                  <c:v>2.9</c:v>
                </c:pt>
                <c:pt idx="5890">
                  <c:v>4</c:v>
                </c:pt>
                <c:pt idx="5891">
                  <c:v>4</c:v>
                </c:pt>
                <c:pt idx="5892">
                  <c:v>4.3</c:v>
                </c:pt>
                <c:pt idx="5893">
                  <c:v>2.9</c:v>
                </c:pt>
                <c:pt idx="5894">
                  <c:v>4.2</c:v>
                </c:pt>
                <c:pt idx="5895">
                  <c:v>4</c:v>
                </c:pt>
                <c:pt idx="5896">
                  <c:v>2.9</c:v>
                </c:pt>
                <c:pt idx="5897">
                  <c:v>2.9</c:v>
                </c:pt>
                <c:pt idx="5898">
                  <c:v>4</c:v>
                </c:pt>
                <c:pt idx="5899">
                  <c:v>2.9</c:v>
                </c:pt>
                <c:pt idx="5900">
                  <c:v>2.9</c:v>
                </c:pt>
                <c:pt idx="5901">
                  <c:v>2.9</c:v>
                </c:pt>
                <c:pt idx="5902">
                  <c:v>4.5999999999999996</c:v>
                </c:pt>
                <c:pt idx="5903">
                  <c:v>3.6</c:v>
                </c:pt>
                <c:pt idx="5904">
                  <c:v>2.9</c:v>
                </c:pt>
                <c:pt idx="5905">
                  <c:v>4.4000000000000004</c:v>
                </c:pt>
                <c:pt idx="5906">
                  <c:v>4.2</c:v>
                </c:pt>
                <c:pt idx="5907">
                  <c:v>2.9</c:v>
                </c:pt>
                <c:pt idx="5908">
                  <c:v>2.9</c:v>
                </c:pt>
                <c:pt idx="5909">
                  <c:v>4.4000000000000004</c:v>
                </c:pt>
                <c:pt idx="5910">
                  <c:v>4.5999999999999996</c:v>
                </c:pt>
                <c:pt idx="5911">
                  <c:v>2.9</c:v>
                </c:pt>
                <c:pt idx="5912">
                  <c:v>2.9</c:v>
                </c:pt>
                <c:pt idx="5913">
                  <c:v>4.0999999999999996</c:v>
                </c:pt>
                <c:pt idx="5914">
                  <c:v>4.3</c:v>
                </c:pt>
                <c:pt idx="5915">
                  <c:v>4.3</c:v>
                </c:pt>
                <c:pt idx="5916">
                  <c:v>4.4000000000000004</c:v>
                </c:pt>
                <c:pt idx="5917">
                  <c:v>2.9</c:v>
                </c:pt>
                <c:pt idx="5918">
                  <c:v>4.7</c:v>
                </c:pt>
                <c:pt idx="5919">
                  <c:v>2.9</c:v>
                </c:pt>
                <c:pt idx="5920">
                  <c:v>4.0999999999999996</c:v>
                </c:pt>
                <c:pt idx="5921">
                  <c:v>3.6</c:v>
                </c:pt>
                <c:pt idx="5922">
                  <c:v>4.5999999999999996</c:v>
                </c:pt>
                <c:pt idx="5923">
                  <c:v>2.9</c:v>
                </c:pt>
                <c:pt idx="5924">
                  <c:v>2.9</c:v>
                </c:pt>
                <c:pt idx="5925">
                  <c:v>2.9</c:v>
                </c:pt>
                <c:pt idx="5926">
                  <c:v>2.9</c:v>
                </c:pt>
                <c:pt idx="5927">
                  <c:v>2.9</c:v>
                </c:pt>
                <c:pt idx="5928">
                  <c:v>4.3</c:v>
                </c:pt>
                <c:pt idx="5929">
                  <c:v>4</c:v>
                </c:pt>
                <c:pt idx="5930">
                  <c:v>4.5999999999999996</c:v>
                </c:pt>
                <c:pt idx="5931">
                  <c:v>2.9</c:v>
                </c:pt>
                <c:pt idx="5932">
                  <c:v>3.3</c:v>
                </c:pt>
                <c:pt idx="5933">
                  <c:v>2.9</c:v>
                </c:pt>
                <c:pt idx="5934">
                  <c:v>4.7</c:v>
                </c:pt>
                <c:pt idx="5935">
                  <c:v>4.2</c:v>
                </c:pt>
                <c:pt idx="5936">
                  <c:v>4.0999999999999996</c:v>
                </c:pt>
                <c:pt idx="5937">
                  <c:v>2.9</c:v>
                </c:pt>
                <c:pt idx="5938">
                  <c:v>3.7</c:v>
                </c:pt>
                <c:pt idx="5939">
                  <c:v>3.5</c:v>
                </c:pt>
                <c:pt idx="5940">
                  <c:v>2.9</c:v>
                </c:pt>
                <c:pt idx="5941">
                  <c:v>2.9</c:v>
                </c:pt>
                <c:pt idx="5942">
                  <c:v>2.9</c:v>
                </c:pt>
                <c:pt idx="5943">
                  <c:v>2.9</c:v>
                </c:pt>
                <c:pt idx="5944">
                  <c:v>2.9</c:v>
                </c:pt>
                <c:pt idx="5945">
                  <c:v>4.4000000000000004</c:v>
                </c:pt>
                <c:pt idx="5946">
                  <c:v>2.9</c:v>
                </c:pt>
                <c:pt idx="5947">
                  <c:v>2.9</c:v>
                </c:pt>
                <c:pt idx="5948">
                  <c:v>4</c:v>
                </c:pt>
                <c:pt idx="5949">
                  <c:v>2.9</c:v>
                </c:pt>
                <c:pt idx="5950">
                  <c:v>2.9</c:v>
                </c:pt>
                <c:pt idx="5951">
                  <c:v>3.8</c:v>
                </c:pt>
                <c:pt idx="5952">
                  <c:v>3.8</c:v>
                </c:pt>
                <c:pt idx="5953">
                  <c:v>4</c:v>
                </c:pt>
                <c:pt idx="5954">
                  <c:v>2.9</c:v>
                </c:pt>
                <c:pt idx="5955">
                  <c:v>2.9</c:v>
                </c:pt>
                <c:pt idx="5956">
                  <c:v>2.9</c:v>
                </c:pt>
                <c:pt idx="5957">
                  <c:v>4.3</c:v>
                </c:pt>
                <c:pt idx="5958">
                  <c:v>4.5999999999999996</c:v>
                </c:pt>
                <c:pt idx="5959">
                  <c:v>4.3</c:v>
                </c:pt>
                <c:pt idx="5960">
                  <c:v>3.9</c:v>
                </c:pt>
                <c:pt idx="5961">
                  <c:v>2.9</c:v>
                </c:pt>
                <c:pt idx="5962">
                  <c:v>4.7</c:v>
                </c:pt>
                <c:pt idx="5963">
                  <c:v>4.2</c:v>
                </c:pt>
                <c:pt idx="5964">
                  <c:v>2.9</c:v>
                </c:pt>
                <c:pt idx="5965">
                  <c:v>2.9</c:v>
                </c:pt>
                <c:pt idx="5966">
                  <c:v>4.4000000000000004</c:v>
                </c:pt>
                <c:pt idx="5967">
                  <c:v>2.9</c:v>
                </c:pt>
                <c:pt idx="5968">
                  <c:v>2.9</c:v>
                </c:pt>
                <c:pt idx="5969">
                  <c:v>2.9</c:v>
                </c:pt>
                <c:pt idx="5970">
                  <c:v>4</c:v>
                </c:pt>
                <c:pt idx="5971">
                  <c:v>2.9</c:v>
                </c:pt>
                <c:pt idx="5972">
                  <c:v>4.2</c:v>
                </c:pt>
                <c:pt idx="5973">
                  <c:v>2.9</c:v>
                </c:pt>
                <c:pt idx="5974">
                  <c:v>4.3</c:v>
                </c:pt>
                <c:pt idx="5975">
                  <c:v>2.9</c:v>
                </c:pt>
                <c:pt idx="5976">
                  <c:v>4.5</c:v>
                </c:pt>
                <c:pt idx="5977">
                  <c:v>2.9</c:v>
                </c:pt>
                <c:pt idx="5978">
                  <c:v>4.4000000000000004</c:v>
                </c:pt>
                <c:pt idx="5979">
                  <c:v>3.8</c:v>
                </c:pt>
                <c:pt idx="5980">
                  <c:v>2.9</c:v>
                </c:pt>
                <c:pt idx="5981">
                  <c:v>4.5</c:v>
                </c:pt>
                <c:pt idx="5982">
                  <c:v>4.2</c:v>
                </c:pt>
                <c:pt idx="5983">
                  <c:v>2.9</c:v>
                </c:pt>
                <c:pt idx="5984">
                  <c:v>4.0999999999999996</c:v>
                </c:pt>
                <c:pt idx="5985">
                  <c:v>2.9</c:v>
                </c:pt>
                <c:pt idx="5986">
                  <c:v>4.5</c:v>
                </c:pt>
                <c:pt idx="5987">
                  <c:v>4.7</c:v>
                </c:pt>
                <c:pt idx="5988">
                  <c:v>4.0999999999999996</c:v>
                </c:pt>
                <c:pt idx="5989">
                  <c:v>2.9</c:v>
                </c:pt>
                <c:pt idx="5990">
                  <c:v>2.9</c:v>
                </c:pt>
                <c:pt idx="5991">
                  <c:v>2.9</c:v>
                </c:pt>
                <c:pt idx="5992">
                  <c:v>4.2</c:v>
                </c:pt>
                <c:pt idx="5993">
                  <c:v>4.0999999999999996</c:v>
                </c:pt>
                <c:pt idx="5994">
                  <c:v>4.3</c:v>
                </c:pt>
                <c:pt idx="5995">
                  <c:v>4.5</c:v>
                </c:pt>
                <c:pt idx="5996">
                  <c:v>3.8</c:v>
                </c:pt>
                <c:pt idx="5997">
                  <c:v>2.9</c:v>
                </c:pt>
                <c:pt idx="5998">
                  <c:v>2.9</c:v>
                </c:pt>
                <c:pt idx="5999">
                  <c:v>4.5</c:v>
                </c:pt>
                <c:pt idx="6000">
                  <c:v>4.3</c:v>
                </c:pt>
                <c:pt idx="6001">
                  <c:v>2.9</c:v>
                </c:pt>
                <c:pt idx="6002">
                  <c:v>2.9</c:v>
                </c:pt>
                <c:pt idx="6003">
                  <c:v>2.9</c:v>
                </c:pt>
                <c:pt idx="6004">
                  <c:v>4.0999999999999996</c:v>
                </c:pt>
                <c:pt idx="6005">
                  <c:v>4</c:v>
                </c:pt>
                <c:pt idx="6006">
                  <c:v>2.9</c:v>
                </c:pt>
                <c:pt idx="6007">
                  <c:v>2.9</c:v>
                </c:pt>
                <c:pt idx="6008">
                  <c:v>4.5</c:v>
                </c:pt>
                <c:pt idx="6009">
                  <c:v>4.3</c:v>
                </c:pt>
                <c:pt idx="6010">
                  <c:v>2.9</c:v>
                </c:pt>
                <c:pt idx="6011">
                  <c:v>4.2</c:v>
                </c:pt>
                <c:pt idx="6012">
                  <c:v>4.4000000000000004</c:v>
                </c:pt>
                <c:pt idx="6013">
                  <c:v>2.9</c:v>
                </c:pt>
                <c:pt idx="6014">
                  <c:v>4</c:v>
                </c:pt>
                <c:pt idx="6015">
                  <c:v>4.4000000000000004</c:v>
                </c:pt>
                <c:pt idx="6016">
                  <c:v>2.9</c:v>
                </c:pt>
                <c:pt idx="6017">
                  <c:v>4</c:v>
                </c:pt>
                <c:pt idx="6018">
                  <c:v>4</c:v>
                </c:pt>
                <c:pt idx="6019">
                  <c:v>4.0999999999999996</c:v>
                </c:pt>
                <c:pt idx="6020">
                  <c:v>4.5999999999999996</c:v>
                </c:pt>
                <c:pt idx="6021">
                  <c:v>2.9</c:v>
                </c:pt>
                <c:pt idx="6022">
                  <c:v>2.9</c:v>
                </c:pt>
                <c:pt idx="6023">
                  <c:v>4.2</c:v>
                </c:pt>
                <c:pt idx="6024">
                  <c:v>4.4000000000000004</c:v>
                </c:pt>
                <c:pt idx="6025">
                  <c:v>4.5</c:v>
                </c:pt>
                <c:pt idx="6026">
                  <c:v>2.9</c:v>
                </c:pt>
                <c:pt idx="6027">
                  <c:v>4.5999999999999996</c:v>
                </c:pt>
                <c:pt idx="6028">
                  <c:v>4.0999999999999996</c:v>
                </c:pt>
                <c:pt idx="6029">
                  <c:v>3.7</c:v>
                </c:pt>
                <c:pt idx="6030">
                  <c:v>2.9</c:v>
                </c:pt>
                <c:pt idx="6031">
                  <c:v>4.0999999999999996</c:v>
                </c:pt>
                <c:pt idx="6032">
                  <c:v>4.5999999999999996</c:v>
                </c:pt>
                <c:pt idx="6033">
                  <c:v>2.9</c:v>
                </c:pt>
                <c:pt idx="6034">
                  <c:v>2.9</c:v>
                </c:pt>
                <c:pt idx="6035">
                  <c:v>2.9</c:v>
                </c:pt>
                <c:pt idx="6036">
                  <c:v>4</c:v>
                </c:pt>
                <c:pt idx="6037">
                  <c:v>2.9</c:v>
                </c:pt>
                <c:pt idx="6038">
                  <c:v>3.7</c:v>
                </c:pt>
                <c:pt idx="6039">
                  <c:v>3.8</c:v>
                </c:pt>
                <c:pt idx="6040">
                  <c:v>3.2</c:v>
                </c:pt>
                <c:pt idx="6041">
                  <c:v>2.9</c:v>
                </c:pt>
                <c:pt idx="6042">
                  <c:v>4.2</c:v>
                </c:pt>
                <c:pt idx="6043">
                  <c:v>4.5</c:v>
                </c:pt>
                <c:pt idx="6044">
                  <c:v>3.7</c:v>
                </c:pt>
                <c:pt idx="6045">
                  <c:v>2.9</c:v>
                </c:pt>
                <c:pt idx="6046">
                  <c:v>4.4000000000000004</c:v>
                </c:pt>
                <c:pt idx="6047">
                  <c:v>3.8</c:v>
                </c:pt>
                <c:pt idx="6048">
                  <c:v>3.9</c:v>
                </c:pt>
                <c:pt idx="6049">
                  <c:v>2.9</c:v>
                </c:pt>
                <c:pt idx="6050">
                  <c:v>3.9</c:v>
                </c:pt>
                <c:pt idx="6051">
                  <c:v>2.9</c:v>
                </c:pt>
                <c:pt idx="6052">
                  <c:v>4.5999999999999996</c:v>
                </c:pt>
                <c:pt idx="6053">
                  <c:v>4.4000000000000004</c:v>
                </c:pt>
                <c:pt idx="6054">
                  <c:v>2.9</c:v>
                </c:pt>
                <c:pt idx="6055">
                  <c:v>3.3</c:v>
                </c:pt>
                <c:pt idx="6056">
                  <c:v>4.5999999999999996</c:v>
                </c:pt>
                <c:pt idx="6057">
                  <c:v>4.3</c:v>
                </c:pt>
                <c:pt idx="6058">
                  <c:v>3.9</c:v>
                </c:pt>
                <c:pt idx="6059">
                  <c:v>2.9</c:v>
                </c:pt>
                <c:pt idx="6060">
                  <c:v>4.2</c:v>
                </c:pt>
                <c:pt idx="6061">
                  <c:v>4.4000000000000004</c:v>
                </c:pt>
                <c:pt idx="6062">
                  <c:v>4.2</c:v>
                </c:pt>
                <c:pt idx="6063">
                  <c:v>2.9</c:v>
                </c:pt>
                <c:pt idx="6064">
                  <c:v>3.1</c:v>
                </c:pt>
                <c:pt idx="6065">
                  <c:v>4.5999999999999996</c:v>
                </c:pt>
                <c:pt idx="6066">
                  <c:v>4.2</c:v>
                </c:pt>
                <c:pt idx="6067">
                  <c:v>4.0999999999999996</c:v>
                </c:pt>
                <c:pt idx="6068">
                  <c:v>2.9</c:v>
                </c:pt>
                <c:pt idx="6069">
                  <c:v>3.8</c:v>
                </c:pt>
                <c:pt idx="6070">
                  <c:v>3.9</c:v>
                </c:pt>
                <c:pt idx="6071">
                  <c:v>2.9</c:v>
                </c:pt>
                <c:pt idx="6072">
                  <c:v>4.2</c:v>
                </c:pt>
                <c:pt idx="6073">
                  <c:v>4.2</c:v>
                </c:pt>
                <c:pt idx="6074">
                  <c:v>2.9</c:v>
                </c:pt>
                <c:pt idx="6075">
                  <c:v>2.9</c:v>
                </c:pt>
                <c:pt idx="6076">
                  <c:v>2.9</c:v>
                </c:pt>
                <c:pt idx="6077">
                  <c:v>2.9</c:v>
                </c:pt>
                <c:pt idx="6078">
                  <c:v>2.9</c:v>
                </c:pt>
                <c:pt idx="6079">
                  <c:v>2.9</c:v>
                </c:pt>
                <c:pt idx="6080">
                  <c:v>4.2</c:v>
                </c:pt>
                <c:pt idx="6081">
                  <c:v>2.9</c:v>
                </c:pt>
                <c:pt idx="6082">
                  <c:v>4</c:v>
                </c:pt>
                <c:pt idx="6083">
                  <c:v>4.2</c:v>
                </c:pt>
                <c:pt idx="6084">
                  <c:v>2.9</c:v>
                </c:pt>
                <c:pt idx="6085">
                  <c:v>3.2</c:v>
                </c:pt>
                <c:pt idx="6086">
                  <c:v>2.9</c:v>
                </c:pt>
                <c:pt idx="6087">
                  <c:v>4.3</c:v>
                </c:pt>
                <c:pt idx="6088">
                  <c:v>2.9</c:v>
                </c:pt>
                <c:pt idx="6089">
                  <c:v>2.9</c:v>
                </c:pt>
                <c:pt idx="6090">
                  <c:v>3.8</c:v>
                </c:pt>
                <c:pt idx="6091">
                  <c:v>4.4000000000000004</c:v>
                </c:pt>
                <c:pt idx="6092">
                  <c:v>4.3</c:v>
                </c:pt>
                <c:pt idx="6093">
                  <c:v>2.9</c:v>
                </c:pt>
                <c:pt idx="6094">
                  <c:v>4.4000000000000004</c:v>
                </c:pt>
                <c:pt idx="6095">
                  <c:v>3.9</c:v>
                </c:pt>
                <c:pt idx="6096">
                  <c:v>3.8</c:v>
                </c:pt>
                <c:pt idx="6097">
                  <c:v>4.4000000000000004</c:v>
                </c:pt>
                <c:pt idx="6098">
                  <c:v>4.5</c:v>
                </c:pt>
                <c:pt idx="6099">
                  <c:v>2.9</c:v>
                </c:pt>
                <c:pt idx="6100">
                  <c:v>2.9</c:v>
                </c:pt>
                <c:pt idx="6101">
                  <c:v>4.3</c:v>
                </c:pt>
                <c:pt idx="6102">
                  <c:v>3.9</c:v>
                </c:pt>
                <c:pt idx="6103">
                  <c:v>2.9</c:v>
                </c:pt>
                <c:pt idx="6104">
                  <c:v>3.7</c:v>
                </c:pt>
                <c:pt idx="6105">
                  <c:v>4.0999999999999996</c:v>
                </c:pt>
                <c:pt idx="6106">
                  <c:v>2.9</c:v>
                </c:pt>
                <c:pt idx="6107">
                  <c:v>2.9</c:v>
                </c:pt>
                <c:pt idx="6108">
                  <c:v>3.7</c:v>
                </c:pt>
                <c:pt idx="6109">
                  <c:v>3.9</c:v>
                </c:pt>
                <c:pt idx="6110">
                  <c:v>4</c:v>
                </c:pt>
                <c:pt idx="6111">
                  <c:v>4.0999999999999996</c:v>
                </c:pt>
                <c:pt idx="6112">
                  <c:v>4.4000000000000004</c:v>
                </c:pt>
                <c:pt idx="6113">
                  <c:v>2.9</c:v>
                </c:pt>
                <c:pt idx="6114">
                  <c:v>2.9</c:v>
                </c:pt>
                <c:pt idx="6115">
                  <c:v>3.8</c:v>
                </c:pt>
                <c:pt idx="6116">
                  <c:v>4</c:v>
                </c:pt>
                <c:pt idx="6117">
                  <c:v>2.9</c:v>
                </c:pt>
                <c:pt idx="6118">
                  <c:v>2.9</c:v>
                </c:pt>
                <c:pt idx="6119">
                  <c:v>4.7</c:v>
                </c:pt>
                <c:pt idx="6120">
                  <c:v>2.9</c:v>
                </c:pt>
                <c:pt idx="6121">
                  <c:v>4.3</c:v>
                </c:pt>
                <c:pt idx="6122">
                  <c:v>4.0999999999999996</c:v>
                </c:pt>
                <c:pt idx="6123">
                  <c:v>3</c:v>
                </c:pt>
                <c:pt idx="6124">
                  <c:v>4.5</c:v>
                </c:pt>
                <c:pt idx="6125">
                  <c:v>4.4000000000000004</c:v>
                </c:pt>
                <c:pt idx="6126">
                  <c:v>2.9</c:v>
                </c:pt>
                <c:pt idx="6127">
                  <c:v>4.2</c:v>
                </c:pt>
                <c:pt idx="6128">
                  <c:v>2.9</c:v>
                </c:pt>
                <c:pt idx="6129">
                  <c:v>4.2</c:v>
                </c:pt>
                <c:pt idx="6130">
                  <c:v>2.9</c:v>
                </c:pt>
                <c:pt idx="6131">
                  <c:v>4.2</c:v>
                </c:pt>
                <c:pt idx="6132">
                  <c:v>4.0999999999999996</c:v>
                </c:pt>
                <c:pt idx="6133">
                  <c:v>4.5</c:v>
                </c:pt>
                <c:pt idx="6134">
                  <c:v>4.3</c:v>
                </c:pt>
                <c:pt idx="6135">
                  <c:v>4.7</c:v>
                </c:pt>
                <c:pt idx="6136">
                  <c:v>3.9</c:v>
                </c:pt>
                <c:pt idx="6137">
                  <c:v>2.9</c:v>
                </c:pt>
                <c:pt idx="6138">
                  <c:v>4.5999999999999996</c:v>
                </c:pt>
                <c:pt idx="6139">
                  <c:v>4.4000000000000004</c:v>
                </c:pt>
                <c:pt idx="6140">
                  <c:v>4.3</c:v>
                </c:pt>
                <c:pt idx="6141">
                  <c:v>4.2</c:v>
                </c:pt>
                <c:pt idx="6142">
                  <c:v>3.9</c:v>
                </c:pt>
                <c:pt idx="6143">
                  <c:v>4.3</c:v>
                </c:pt>
                <c:pt idx="6144">
                  <c:v>2.9</c:v>
                </c:pt>
                <c:pt idx="6145">
                  <c:v>4.2</c:v>
                </c:pt>
                <c:pt idx="6146">
                  <c:v>4.3</c:v>
                </c:pt>
                <c:pt idx="6147">
                  <c:v>2.9</c:v>
                </c:pt>
                <c:pt idx="6148">
                  <c:v>4.3</c:v>
                </c:pt>
                <c:pt idx="6149">
                  <c:v>4.2</c:v>
                </c:pt>
                <c:pt idx="6150">
                  <c:v>4.0999999999999996</c:v>
                </c:pt>
                <c:pt idx="6151">
                  <c:v>2.9</c:v>
                </c:pt>
                <c:pt idx="6152">
                  <c:v>4.0999999999999996</c:v>
                </c:pt>
                <c:pt idx="6153">
                  <c:v>3.8</c:v>
                </c:pt>
                <c:pt idx="6154">
                  <c:v>3.8</c:v>
                </c:pt>
                <c:pt idx="6155">
                  <c:v>3.4</c:v>
                </c:pt>
                <c:pt idx="6156">
                  <c:v>3.4</c:v>
                </c:pt>
                <c:pt idx="6157">
                  <c:v>3.5</c:v>
                </c:pt>
                <c:pt idx="6158">
                  <c:v>4.4000000000000004</c:v>
                </c:pt>
                <c:pt idx="6159">
                  <c:v>4.5</c:v>
                </c:pt>
                <c:pt idx="6160">
                  <c:v>2.9</c:v>
                </c:pt>
                <c:pt idx="6161">
                  <c:v>2.9</c:v>
                </c:pt>
                <c:pt idx="6162">
                  <c:v>4.4000000000000004</c:v>
                </c:pt>
                <c:pt idx="6163">
                  <c:v>3.6</c:v>
                </c:pt>
                <c:pt idx="6164">
                  <c:v>4.4000000000000004</c:v>
                </c:pt>
                <c:pt idx="6165">
                  <c:v>3.8</c:v>
                </c:pt>
                <c:pt idx="6166">
                  <c:v>2.9</c:v>
                </c:pt>
                <c:pt idx="6167">
                  <c:v>2.9</c:v>
                </c:pt>
                <c:pt idx="6168">
                  <c:v>2.9</c:v>
                </c:pt>
                <c:pt idx="6169">
                  <c:v>4.3</c:v>
                </c:pt>
                <c:pt idx="6170">
                  <c:v>4.0999999999999996</c:v>
                </c:pt>
                <c:pt idx="6171">
                  <c:v>4.5</c:v>
                </c:pt>
                <c:pt idx="6172">
                  <c:v>2.9</c:v>
                </c:pt>
                <c:pt idx="6173">
                  <c:v>2.9</c:v>
                </c:pt>
                <c:pt idx="6174">
                  <c:v>2.9</c:v>
                </c:pt>
                <c:pt idx="6175">
                  <c:v>3.1</c:v>
                </c:pt>
                <c:pt idx="6176">
                  <c:v>2.9</c:v>
                </c:pt>
                <c:pt idx="6177">
                  <c:v>4.5</c:v>
                </c:pt>
                <c:pt idx="6178">
                  <c:v>2.9</c:v>
                </c:pt>
                <c:pt idx="6179">
                  <c:v>2.9</c:v>
                </c:pt>
                <c:pt idx="6180">
                  <c:v>3.7</c:v>
                </c:pt>
                <c:pt idx="6181">
                  <c:v>2.9</c:v>
                </c:pt>
                <c:pt idx="6182">
                  <c:v>2.9</c:v>
                </c:pt>
                <c:pt idx="6183">
                  <c:v>2.9</c:v>
                </c:pt>
                <c:pt idx="6184">
                  <c:v>2.9</c:v>
                </c:pt>
                <c:pt idx="6185">
                  <c:v>4.0999999999999996</c:v>
                </c:pt>
                <c:pt idx="6186">
                  <c:v>4.3</c:v>
                </c:pt>
                <c:pt idx="6187">
                  <c:v>2.9</c:v>
                </c:pt>
                <c:pt idx="6188">
                  <c:v>4.4000000000000004</c:v>
                </c:pt>
                <c:pt idx="6189">
                  <c:v>4.4000000000000004</c:v>
                </c:pt>
                <c:pt idx="6190">
                  <c:v>2.9</c:v>
                </c:pt>
                <c:pt idx="6191">
                  <c:v>2.9</c:v>
                </c:pt>
                <c:pt idx="6192">
                  <c:v>2.9</c:v>
                </c:pt>
                <c:pt idx="6193">
                  <c:v>4.3</c:v>
                </c:pt>
                <c:pt idx="6194">
                  <c:v>4</c:v>
                </c:pt>
                <c:pt idx="6195">
                  <c:v>4.0999999999999996</c:v>
                </c:pt>
                <c:pt idx="6196">
                  <c:v>4.5</c:v>
                </c:pt>
                <c:pt idx="6197">
                  <c:v>4</c:v>
                </c:pt>
                <c:pt idx="6198">
                  <c:v>2.9</c:v>
                </c:pt>
                <c:pt idx="6199">
                  <c:v>4.4000000000000004</c:v>
                </c:pt>
                <c:pt idx="6200">
                  <c:v>2.9</c:v>
                </c:pt>
                <c:pt idx="6201">
                  <c:v>2.9</c:v>
                </c:pt>
                <c:pt idx="6202">
                  <c:v>2.9</c:v>
                </c:pt>
                <c:pt idx="6203">
                  <c:v>2.9</c:v>
                </c:pt>
                <c:pt idx="6204">
                  <c:v>4.0999999999999996</c:v>
                </c:pt>
                <c:pt idx="6205">
                  <c:v>4.3</c:v>
                </c:pt>
                <c:pt idx="6206">
                  <c:v>2.9</c:v>
                </c:pt>
                <c:pt idx="6207">
                  <c:v>2.9</c:v>
                </c:pt>
                <c:pt idx="6208">
                  <c:v>4.3</c:v>
                </c:pt>
                <c:pt idx="6209">
                  <c:v>2.9</c:v>
                </c:pt>
                <c:pt idx="6210">
                  <c:v>2.9</c:v>
                </c:pt>
                <c:pt idx="6211">
                  <c:v>2.9</c:v>
                </c:pt>
                <c:pt idx="6212">
                  <c:v>2.9</c:v>
                </c:pt>
                <c:pt idx="6213">
                  <c:v>4.0999999999999996</c:v>
                </c:pt>
                <c:pt idx="6214">
                  <c:v>2.9</c:v>
                </c:pt>
                <c:pt idx="6215">
                  <c:v>2.9</c:v>
                </c:pt>
                <c:pt idx="6216">
                  <c:v>3.9</c:v>
                </c:pt>
                <c:pt idx="6217">
                  <c:v>3.8</c:v>
                </c:pt>
                <c:pt idx="6218">
                  <c:v>2.9</c:v>
                </c:pt>
                <c:pt idx="6219">
                  <c:v>2.9</c:v>
                </c:pt>
                <c:pt idx="6220">
                  <c:v>2.9</c:v>
                </c:pt>
                <c:pt idx="6221">
                  <c:v>2.9</c:v>
                </c:pt>
                <c:pt idx="6222">
                  <c:v>2.9</c:v>
                </c:pt>
                <c:pt idx="6223">
                  <c:v>4.0999999999999996</c:v>
                </c:pt>
                <c:pt idx="6224">
                  <c:v>2.9</c:v>
                </c:pt>
                <c:pt idx="6225">
                  <c:v>2.9</c:v>
                </c:pt>
                <c:pt idx="6226">
                  <c:v>2.9</c:v>
                </c:pt>
                <c:pt idx="6227">
                  <c:v>2.9</c:v>
                </c:pt>
                <c:pt idx="6228">
                  <c:v>2.9</c:v>
                </c:pt>
                <c:pt idx="6229">
                  <c:v>2.9</c:v>
                </c:pt>
                <c:pt idx="6230">
                  <c:v>3.7</c:v>
                </c:pt>
                <c:pt idx="6231">
                  <c:v>2.9</c:v>
                </c:pt>
                <c:pt idx="6232">
                  <c:v>2.9</c:v>
                </c:pt>
                <c:pt idx="6233">
                  <c:v>2.9</c:v>
                </c:pt>
                <c:pt idx="6234">
                  <c:v>2.9</c:v>
                </c:pt>
                <c:pt idx="6235">
                  <c:v>2.9</c:v>
                </c:pt>
                <c:pt idx="6236">
                  <c:v>2.9</c:v>
                </c:pt>
                <c:pt idx="6237">
                  <c:v>2.9</c:v>
                </c:pt>
                <c:pt idx="6238">
                  <c:v>2.9</c:v>
                </c:pt>
                <c:pt idx="6239">
                  <c:v>4.0999999999999996</c:v>
                </c:pt>
                <c:pt idx="6240">
                  <c:v>2.9</c:v>
                </c:pt>
                <c:pt idx="6241">
                  <c:v>3.7</c:v>
                </c:pt>
                <c:pt idx="6242">
                  <c:v>4.3</c:v>
                </c:pt>
                <c:pt idx="6243">
                  <c:v>2.9</c:v>
                </c:pt>
                <c:pt idx="6244">
                  <c:v>2.9</c:v>
                </c:pt>
                <c:pt idx="6245">
                  <c:v>2.9</c:v>
                </c:pt>
                <c:pt idx="6246">
                  <c:v>2.9</c:v>
                </c:pt>
                <c:pt idx="6247">
                  <c:v>3</c:v>
                </c:pt>
                <c:pt idx="6248">
                  <c:v>4.0999999999999996</c:v>
                </c:pt>
                <c:pt idx="6249">
                  <c:v>2.9</c:v>
                </c:pt>
                <c:pt idx="6250">
                  <c:v>4</c:v>
                </c:pt>
                <c:pt idx="6251">
                  <c:v>4</c:v>
                </c:pt>
                <c:pt idx="6252">
                  <c:v>4.2</c:v>
                </c:pt>
                <c:pt idx="6253">
                  <c:v>4.0999999999999996</c:v>
                </c:pt>
                <c:pt idx="6254">
                  <c:v>4.2</c:v>
                </c:pt>
                <c:pt idx="6255">
                  <c:v>4</c:v>
                </c:pt>
                <c:pt idx="6256">
                  <c:v>4.4000000000000004</c:v>
                </c:pt>
                <c:pt idx="6257">
                  <c:v>2.9</c:v>
                </c:pt>
                <c:pt idx="6258">
                  <c:v>4.3</c:v>
                </c:pt>
                <c:pt idx="6259">
                  <c:v>2.9</c:v>
                </c:pt>
                <c:pt idx="6260">
                  <c:v>2.9</c:v>
                </c:pt>
                <c:pt idx="6261">
                  <c:v>2.9</c:v>
                </c:pt>
                <c:pt idx="6262">
                  <c:v>4.0999999999999996</c:v>
                </c:pt>
                <c:pt idx="6263">
                  <c:v>3.9</c:v>
                </c:pt>
                <c:pt idx="6264">
                  <c:v>2.9</c:v>
                </c:pt>
                <c:pt idx="6265">
                  <c:v>4</c:v>
                </c:pt>
                <c:pt idx="6266">
                  <c:v>2.9</c:v>
                </c:pt>
                <c:pt idx="6267">
                  <c:v>2.9</c:v>
                </c:pt>
                <c:pt idx="6268">
                  <c:v>4</c:v>
                </c:pt>
                <c:pt idx="6269">
                  <c:v>4.0999999999999996</c:v>
                </c:pt>
                <c:pt idx="6270">
                  <c:v>2.9</c:v>
                </c:pt>
                <c:pt idx="6271">
                  <c:v>2.9</c:v>
                </c:pt>
                <c:pt idx="6272">
                  <c:v>4.5</c:v>
                </c:pt>
                <c:pt idx="6273">
                  <c:v>2.9</c:v>
                </c:pt>
                <c:pt idx="6274">
                  <c:v>2.9</c:v>
                </c:pt>
                <c:pt idx="6275">
                  <c:v>2.9</c:v>
                </c:pt>
                <c:pt idx="6276">
                  <c:v>2.9</c:v>
                </c:pt>
                <c:pt idx="6277">
                  <c:v>2.9</c:v>
                </c:pt>
                <c:pt idx="6278">
                  <c:v>4.3</c:v>
                </c:pt>
                <c:pt idx="6279">
                  <c:v>2.9</c:v>
                </c:pt>
                <c:pt idx="6280">
                  <c:v>2.9</c:v>
                </c:pt>
                <c:pt idx="6281">
                  <c:v>4.0999999999999996</c:v>
                </c:pt>
                <c:pt idx="6282">
                  <c:v>2.9</c:v>
                </c:pt>
                <c:pt idx="6283">
                  <c:v>2.9</c:v>
                </c:pt>
                <c:pt idx="6284">
                  <c:v>2.9</c:v>
                </c:pt>
                <c:pt idx="6285">
                  <c:v>2.9</c:v>
                </c:pt>
                <c:pt idx="6286">
                  <c:v>3.8</c:v>
                </c:pt>
                <c:pt idx="6287">
                  <c:v>2.9</c:v>
                </c:pt>
                <c:pt idx="6288">
                  <c:v>3.7</c:v>
                </c:pt>
                <c:pt idx="6289">
                  <c:v>2.9</c:v>
                </c:pt>
                <c:pt idx="6290">
                  <c:v>3.2</c:v>
                </c:pt>
                <c:pt idx="6291">
                  <c:v>2.9</c:v>
                </c:pt>
                <c:pt idx="6292">
                  <c:v>4.7</c:v>
                </c:pt>
                <c:pt idx="6293">
                  <c:v>4.5999999999999996</c:v>
                </c:pt>
                <c:pt idx="6294">
                  <c:v>4.5</c:v>
                </c:pt>
                <c:pt idx="6295">
                  <c:v>2.9</c:v>
                </c:pt>
                <c:pt idx="6296">
                  <c:v>3.7</c:v>
                </c:pt>
                <c:pt idx="6297">
                  <c:v>2.9</c:v>
                </c:pt>
                <c:pt idx="6298">
                  <c:v>4.4000000000000004</c:v>
                </c:pt>
                <c:pt idx="6299">
                  <c:v>3.6</c:v>
                </c:pt>
                <c:pt idx="6300">
                  <c:v>2.9</c:v>
                </c:pt>
                <c:pt idx="6301">
                  <c:v>2.9</c:v>
                </c:pt>
                <c:pt idx="6302">
                  <c:v>4.4000000000000004</c:v>
                </c:pt>
                <c:pt idx="6303">
                  <c:v>4.5999999999999996</c:v>
                </c:pt>
                <c:pt idx="6304">
                  <c:v>2.9</c:v>
                </c:pt>
                <c:pt idx="6305">
                  <c:v>2.9</c:v>
                </c:pt>
                <c:pt idx="6306">
                  <c:v>3.9</c:v>
                </c:pt>
                <c:pt idx="6307">
                  <c:v>2.9</c:v>
                </c:pt>
                <c:pt idx="6308">
                  <c:v>2.9</c:v>
                </c:pt>
                <c:pt idx="6309">
                  <c:v>2.9</c:v>
                </c:pt>
                <c:pt idx="6310">
                  <c:v>4.2</c:v>
                </c:pt>
                <c:pt idx="6311">
                  <c:v>3.3</c:v>
                </c:pt>
                <c:pt idx="6312">
                  <c:v>2.9</c:v>
                </c:pt>
                <c:pt idx="6313">
                  <c:v>2.9</c:v>
                </c:pt>
                <c:pt idx="6314">
                  <c:v>2.9</c:v>
                </c:pt>
                <c:pt idx="6315">
                  <c:v>4.4000000000000004</c:v>
                </c:pt>
                <c:pt idx="6316">
                  <c:v>2.9</c:v>
                </c:pt>
                <c:pt idx="6317">
                  <c:v>2.9</c:v>
                </c:pt>
                <c:pt idx="6318">
                  <c:v>2.9</c:v>
                </c:pt>
                <c:pt idx="6319">
                  <c:v>4.3</c:v>
                </c:pt>
                <c:pt idx="6320">
                  <c:v>4.5</c:v>
                </c:pt>
                <c:pt idx="6321">
                  <c:v>4.4000000000000004</c:v>
                </c:pt>
                <c:pt idx="6322">
                  <c:v>2.9</c:v>
                </c:pt>
                <c:pt idx="6323">
                  <c:v>2.9</c:v>
                </c:pt>
                <c:pt idx="6324">
                  <c:v>3.7</c:v>
                </c:pt>
                <c:pt idx="6325">
                  <c:v>4.2</c:v>
                </c:pt>
                <c:pt idx="6326">
                  <c:v>4.3</c:v>
                </c:pt>
                <c:pt idx="6327">
                  <c:v>2.9</c:v>
                </c:pt>
                <c:pt idx="6328">
                  <c:v>2.9</c:v>
                </c:pt>
                <c:pt idx="6329">
                  <c:v>3.8</c:v>
                </c:pt>
                <c:pt idx="6330">
                  <c:v>2.9</c:v>
                </c:pt>
                <c:pt idx="6331">
                  <c:v>2.9</c:v>
                </c:pt>
                <c:pt idx="6332">
                  <c:v>4.3</c:v>
                </c:pt>
                <c:pt idx="6333">
                  <c:v>2.9</c:v>
                </c:pt>
                <c:pt idx="6334">
                  <c:v>2.9</c:v>
                </c:pt>
                <c:pt idx="6335">
                  <c:v>2.9</c:v>
                </c:pt>
                <c:pt idx="6336">
                  <c:v>2.9</c:v>
                </c:pt>
                <c:pt idx="6337">
                  <c:v>2.9</c:v>
                </c:pt>
                <c:pt idx="6338">
                  <c:v>2.9</c:v>
                </c:pt>
                <c:pt idx="6339">
                  <c:v>4.0999999999999996</c:v>
                </c:pt>
                <c:pt idx="6340">
                  <c:v>4.3</c:v>
                </c:pt>
                <c:pt idx="6341">
                  <c:v>3.9</c:v>
                </c:pt>
                <c:pt idx="6342">
                  <c:v>2.9</c:v>
                </c:pt>
                <c:pt idx="6343">
                  <c:v>4.3</c:v>
                </c:pt>
                <c:pt idx="6344">
                  <c:v>3.8</c:v>
                </c:pt>
                <c:pt idx="6345">
                  <c:v>2.9</c:v>
                </c:pt>
                <c:pt idx="6346">
                  <c:v>3.5</c:v>
                </c:pt>
                <c:pt idx="6347">
                  <c:v>2.9</c:v>
                </c:pt>
                <c:pt idx="6348">
                  <c:v>2.9</c:v>
                </c:pt>
                <c:pt idx="6349">
                  <c:v>2.9</c:v>
                </c:pt>
                <c:pt idx="6350">
                  <c:v>4</c:v>
                </c:pt>
                <c:pt idx="6351">
                  <c:v>3.3</c:v>
                </c:pt>
                <c:pt idx="6352">
                  <c:v>4.0999999999999996</c:v>
                </c:pt>
                <c:pt idx="6353">
                  <c:v>4.7</c:v>
                </c:pt>
                <c:pt idx="6354">
                  <c:v>3.8</c:v>
                </c:pt>
                <c:pt idx="6355">
                  <c:v>3.9</c:v>
                </c:pt>
                <c:pt idx="6356">
                  <c:v>4.0999999999999996</c:v>
                </c:pt>
                <c:pt idx="6357">
                  <c:v>2.9</c:v>
                </c:pt>
                <c:pt idx="6358">
                  <c:v>4.0999999999999996</c:v>
                </c:pt>
                <c:pt idx="6359">
                  <c:v>2.9</c:v>
                </c:pt>
                <c:pt idx="6360">
                  <c:v>2.9</c:v>
                </c:pt>
                <c:pt idx="6361">
                  <c:v>4.3</c:v>
                </c:pt>
                <c:pt idx="6362">
                  <c:v>2.9</c:v>
                </c:pt>
                <c:pt idx="6363">
                  <c:v>4.2</c:v>
                </c:pt>
                <c:pt idx="6364">
                  <c:v>4.5999999999999996</c:v>
                </c:pt>
                <c:pt idx="6365">
                  <c:v>2.9</c:v>
                </c:pt>
                <c:pt idx="6366">
                  <c:v>2.9</c:v>
                </c:pt>
                <c:pt idx="6367">
                  <c:v>2.9</c:v>
                </c:pt>
                <c:pt idx="6368">
                  <c:v>2.9</c:v>
                </c:pt>
                <c:pt idx="6369">
                  <c:v>2.9</c:v>
                </c:pt>
                <c:pt idx="6370">
                  <c:v>4.3</c:v>
                </c:pt>
                <c:pt idx="6371">
                  <c:v>4.2</c:v>
                </c:pt>
                <c:pt idx="6372">
                  <c:v>2.9</c:v>
                </c:pt>
                <c:pt idx="6373">
                  <c:v>2.9</c:v>
                </c:pt>
                <c:pt idx="6374">
                  <c:v>2.9</c:v>
                </c:pt>
                <c:pt idx="6375">
                  <c:v>2.9</c:v>
                </c:pt>
                <c:pt idx="6376">
                  <c:v>2.9</c:v>
                </c:pt>
                <c:pt idx="6377">
                  <c:v>3.8</c:v>
                </c:pt>
                <c:pt idx="6378">
                  <c:v>2.9</c:v>
                </c:pt>
                <c:pt idx="6379">
                  <c:v>2.9</c:v>
                </c:pt>
                <c:pt idx="6380">
                  <c:v>2.9</c:v>
                </c:pt>
                <c:pt idx="6381">
                  <c:v>4.4000000000000004</c:v>
                </c:pt>
                <c:pt idx="6382">
                  <c:v>4.4000000000000004</c:v>
                </c:pt>
                <c:pt idx="6383">
                  <c:v>4.0999999999999996</c:v>
                </c:pt>
                <c:pt idx="6384">
                  <c:v>2.9</c:v>
                </c:pt>
                <c:pt idx="6385">
                  <c:v>4.4000000000000004</c:v>
                </c:pt>
                <c:pt idx="6386">
                  <c:v>3.2</c:v>
                </c:pt>
                <c:pt idx="6387">
                  <c:v>2.9</c:v>
                </c:pt>
                <c:pt idx="6388">
                  <c:v>3.2</c:v>
                </c:pt>
                <c:pt idx="6389">
                  <c:v>4.5</c:v>
                </c:pt>
                <c:pt idx="6390">
                  <c:v>2.9</c:v>
                </c:pt>
                <c:pt idx="6391">
                  <c:v>2.9</c:v>
                </c:pt>
                <c:pt idx="6392">
                  <c:v>2.9</c:v>
                </c:pt>
                <c:pt idx="6393">
                  <c:v>4</c:v>
                </c:pt>
                <c:pt idx="6394">
                  <c:v>2.9</c:v>
                </c:pt>
                <c:pt idx="6395">
                  <c:v>2.9</c:v>
                </c:pt>
                <c:pt idx="6396">
                  <c:v>4.3</c:v>
                </c:pt>
                <c:pt idx="6397">
                  <c:v>2.9</c:v>
                </c:pt>
                <c:pt idx="6398">
                  <c:v>2.9</c:v>
                </c:pt>
                <c:pt idx="6399">
                  <c:v>2.9</c:v>
                </c:pt>
                <c:pt idx="6400">
                  <c:v>2.9</c:v>
                </c:pt>
                <c:pt idx="6401">
                  <c:v>4.8</c:v>
                </c:pt>
                <c:pt idx="6402">
                  <c:v>2.9</c:v>
                </c:pt>
                <c:pt idx="6403">
                  <c:v>2.9</c:v>
                </c:pt>
                <c:pt idx="6404">
                  <c:v>2.9</c:v>
                </c:pt>
                <c:pt idx="6405">
                  <c:v>2.9</c:v>
                </c:pt>
                <c:pt idx="6406">
                  <c:v>4.0999999999999996</c:v>
                </c:pt>
                <c:pt idx="6407">
                  <c:v>2.9</c:v>
                </c:pt>
                <c:pt idx="6408">
                  <c:v>2.9</c:v>
                </c:pt>
                <c:pt idx="6409">
                  <c:v>2.9</c:v>
                </c:pt>
                <c:pt idx="6410">
                  <c:v>2.9</c:v>
                </c:pt>
                <c:pt idx="6411">
                  <c:v>2.9</c:v>
                </c:pt>
                <c:pt idx="6412">
                  <c:v>2.9</c:v>
                </c:pt>
                <c:pt idx="6413">
                  <c:v>2.9</c:v>
                </c:pt>
                <c:pt idx="6414">
                  <c:v>2.9</c:v>
                </c:pt>
                <c:pt idx="6415">
                  <c:v>2.9</c:v>
                </c:pt>
                <c:pt idx="6416">
                  <c:v>3.3</c:v>
                </c:pt>
                <c:pt idx="6417">
                  <c:v>2.9</c:v>
                </c:pt>
                <c:pt idx="6418">
                  <c:v>2.9</c:v>
                </c:pt>
                <c:pt idx="6419">
                  <c:v>3.9</c:v>
                </c:pt>
                <c:pt idx="6420">
                  <c:v>2.9</c:v>
                </c:pt>
                <c:pt idx="6421">
                  <c:v>4</c:v>
                </c:pt>
                <c:pt idx="6422">
                  <c:v>2.9</c:v>
                </c:pt>
                <c:pt idx="6423">
                  <c:v>2.9</c:v>
                </c:pt>
                <c:pt idx="6424">
                  <c:v>2.9</c:v>
                </c:pt>
                <c:pt idx="6425">
                  <c:v>2.9</c:v>
                </c:pt>
                <c:pt idx="6426">
                  <c:v>4.2</c:v>
                </c:pt>
                <c:pt idx="6427">
                  <c:v>2.9</c:v>
                </c:pt>
                <c:pt idx="6428">
                  <c:v>4.3</c:v>
                </c:pt>
                <c:pt idx="6429">
                  <c:v>2.9</c:v>
                </c:pt>
                <c:pt idx="6430">
                  <c:v>3.7</c:v>
                </c:pt>
                <c:pt idx="6431">
                  <c:v>2.9</c:v>
                </c:pt>
                <c:pt idx="6432">
                  <c:v>2.9</c:v>
                </c:pt>
                <c:pt idx="6433">
                  <c:v>2.9</c:v>
                </c:pt>
                <c:pt idx="6434">
                  <c:v>4.2</c:v>
                </c:pt>
                <c:pt idx="6435">
                  <c:v>2.9</c:v>
                </c:pt>
                <c:pt idx="6436">
                  <c:v>4.8</c:v>
                </c:pt>
                <c:pt idx="6437">
                  <c:v>2.9</c:v>
                </c:pt>
                <c:pt idx="6438">
                  <c:v>2.9</c:v>
                </c:pt>
                <c:pt idx="6439">
                  <c:v>2.9</c:v>
                </c:pt>
                <c:pt idx="6440">
                  <c:v>2.9</c:v>
                </c:pt>
                <c:pt idx="6441">
                  <c:v>4</c:v>
                </c:pt>
                <c:pt idx="6442">
                  <c:v>3.8</c:v>
                </c:pt>
                <c:pt idx="6443">
                  <c:v>4</c:v>
                </c:pt>
                <c:pt idx="6444">
                  <c:v>2.9</c:v>
                </c:pt>
                <c:pt idx="6445">
                  <c:v>3.5</c:v>
                </c:pt>
                <c:pt idx="6446">
                  <c:v>4.3</c:v>
                </c:pt>
                <c:pt idx="6447">
                  <c:v>3.9</c:v>
                </c:pt>
                <c:pt idx="6448">
                  <c:v>4.5</c:v>
                </c:pt>
                <c:pt idx="6449">
                  <c:v>4.3</c:v>
                </c:pt>
                <c:pt idx="6450">
                  <c:v>4.0999999999999996</c:v>
                </c:pt>
                <c:pt idx="6451">
                  <c:v>4.0999999999999996</c:v>
                </c:pt>
                <c:pt idx="6452">
                  <c:v>2.9</c:v>
                </c:pt>
                <c:pt idx="6453">
                  <c:v>2.9</c:v>
                </c:pt>
                <c:pt idx="6454">
                  <c:v>4</c:v>
                </c:pt>
                <c:pt idx="6455">
                  <c:v>2.9</c:v>
                </c:pt>
                <c:pt idx="6456">
                  <c:v>2.9</c:v>
                </c:pt>
                <c:pt idx="6457">
                  <c:v>2.9</c:v>
                </c:pt>
                <c:pt idx="6458">
                  <c:v>2.9</c:v>
                </c:pt>
                <c:pt idx="6459">
                  <c:v>3.4</c:v>
                </c:pt>
                <c:pt idx="6460">
                  <c:v>3.5</c:v>
                </c:pt>
                <c:pt idx="6461">
                  <c:v>2.9</c:v>
                </c:pt>
                <c:pt idx="6462">
                  <c:v>4.0999999999999996</c:v>
                </c:pt>
                <c:pt idx="6463">
                  <c:v>4.2</c:v>
                </c:pt>
                <c:pt idx="6464">
                  <c:v>2.9</c:v>
                </c:pt>
                <c:pt idx="6465">
                  <c:v>2.9</c:v>
                </c:pt>
                <c:pt idx="6466">
                  <c:v>2.9</c:v>
                </c:pt>
                <c:pt idx="6467">
                  <c:v>2.9</c:v>
                </c:pt>
                <c:pt idx="6468">
                  <c:v>2.9</c:v>
                </c:pt>
                <c:pt idx="6469">
                  <c:v>2.9</c:v>
                </c:pt>
                <c:pt idx="6470">
                  <c:v>4.2</c:v>
                </c:pt>
                <c:pt idx="6471">
                  <c:v>4.2</c:v>
                </c:pt>
                <c:pt idx="6472">
                  <c:v>4.3</c:v>
                </c:pt>
                <c:pt idx="6473">
                  <c:v>2.9</c:v>
                </c:pt>
                <c:pt idx="6474">
                  <c:v>2.9</c:v>
                </c:pt>
                <c:pt idx="6475">
                  <c:v>2.9</c:v>
                </c:pt>
                <c:pt idx="6476">
                  <c:v>3.8</c:v>
                </c:pt>
                <c:pt idx="6477">
                  <c:v>2.9</c:v>
                </c:pt>
                <c:pt idx="6478">
                  <c:v>4</c:v>
                </c:pt>
                <c:pt idx="6479">
                  <c:v>4.4000000000000004</c:v>
                </c:pt>
                <c:pt idx="6480">
                  <c:v>2.9</c:v>
                </c:pt>
                <c:pt idx="6481">
                  <c:v>2.9</c:v>
                </c:pt>
                <c:pt idx="6482">
                  <c:v>4.4000000000000004</c:v>
                </c:pt>
                <c:pt idx="6483">
                  <c:v>2.9</c:v>
                </c:pt>
                <c:pt idx="6484">
                  <c:v>2.9</c:v>
                </c:pt>
                <c:pt idx="6485">
                  <c:v>4.0999999999999996</c:v>
                </c:pt>
                <c:pt idx="6486">
                  <c:v>2.9</c:v>
                </c:pt>
                <c:pt idx="6487">
                  <c:v>4.3</c:v>
                </c:pt>
                <c:pt idx="6488">
                  <c:v>2.9</c:v>
                </c:pt>
                <c:pt idx="6489">
                  <c:v>2.9</c:v>
                </c:pt>
                <c:pt idx="6490">
                  <c:v>4.0999999999999996</c:v>
                </c:pt>
                <c:pt idx="6491">
                  <c:v>2.9</c:v>
                </c:pt>
                <c:pt idx="6492">
                  <c:v>4.2</c:v>
                </c:pt>
                <c:pt idx="6493">
                  <c:v>2.9</c:v>
                </c:pt>
                <c:pt idx="6494">
                  <c:v>2.8</c:v>
                </c:pt>
                <c:pt idx="6495">
                  <c:v>4.0999999999999996</c:v>
                </c:pt>
                <c:pt idx="6496">
                  <c:v>4</c:v>
                </c:pt>
                <c:pt idx="6497">
                  <c:v>2.9</c:v>
                </c:pt>
                <c:pt idx="6498">
                  <c:v>3.9</c:v>
                </c:pt>
                <c:pt idx="6499">
                  <c:v>2.9</c:v>
                </c:pt>
                <c:pt idx="6500">
                  <c:v>4.4000000000000004</c:v>
                </c:pt>
                <c:pt idx="6501">
                  <c:v>3.8</c:v>
                </c:pt>
                <c:pt idx="6502">
                  <c:v>4.3</c:v>
                </c:pt>
                <c:pt idx="6503">
                  <c:v>2.9</c:v>
                </c:pt>
                <c:pt idx="6504">
                  <c:v>3.7</c:v>
                </c:pt>
                <c:pt idx="6505">
                  <c:v>2.9</c:v>
                </c:pt>
                <c:pt idx="6506">
                  <c:v>2.9</c:v>
                </c:pt>
                <c:pt idx="6507">
                  <c:v>2.9</c:v>
                </c:pt>
                <c:pt idx="6508">
                  <c:v>2.9</c:v>
                </c:pt>
                <c:pt idx="6509">
                  <c:v>2.9</c:v>
                </c:pt>
                <c:pt idx="6510">
                  <c:v>2.9</c:v>
                </c:pt>
                <c:pt idx="6511">
                  <c:v>3.8</c:v>
                </c:pt>
                <c:pt idx="6512">
                  <c:v>4.2</c:v>
                </c:pt>
                <c:pt idx="6513">
                  <c:v>3.2</c:v>
                </c:pt>
                <c:pt idx="6514">
                  <c:v>2.9</c:v>
                </c:pt>
                <c:pt idx="6515">
                  <c:v>2.9</c:v>
                </c:pt>
                <c:pt idx="6516">
                  <c:v>2.9</c:v>
                </c:pt>
                <c:pt idx="6517">
                  <c:v>2.9</c:v>
                </c:pt>
                <c:pt idx="6518">
                  <c:v>2.9</c:v>
                </c:pt>
                <c:pt idx="6519">
                  <c:v>4</c:v>
                </c:pt>
                <c:pt idx="6520">
                  <c:v>2.9</c:v>
                </c:pt>
                <c:pt idx="6521">
                  <c:v>2.9</c:v>
                </c:pt>
                <c:pt idx="6522">
                  <c:v>2.9</c:v>
                </c:pt>
                <c:pt idx="6523">
                  <c:v>2.9</c:v>
                </c:pt>
                <c:pt idx="6524">
                  <c:v>4.0999999999999996</c:v>
                </c:pt>
                <c:pt idx="6525">
                  <c:v>4</c:v>
                </c:pt>
                <c:pt idx="6526">
                  <c:v>3.8</c:v>
                </c:pt>
                <c:pt idx="6527">
                  <c:v>2.9</c:v>
                </c:pt>
                <c:pt idx="6528">
                  <c:v>2.9</c:v>
                </c:pt>
                <c:pt idx="6529">
                  <c:v>2.9</c:v>
                </c:pt>
                <c:pt idx="6530">
                  <c:v>4.4000000000000004</c:v>
                </c:pt>
                <c:pt idx="6531">
                  <c:v>2.9</c:v>
                </c:pt>
                <c:pt idx="6532">
                  <c:v>4.2</c:v>
                </c:pt>
                <c:pt idx="6533">
                  <c:v>2.9</c:v>
                </c:pt>
                <c:pt idx="6534">
                  <c:v>2.9</c:v>
                </c:pt>
                <c:pt idx="6535">
                  <c:v>4.2</c:v>
                </c:pt>
                <c:pt idx="6536">
                  <c:v>2.9</c:v>
                </c:pt>
                <c:pt idx="6537">
                  <c:v>2.9</c:v>
                </c:pt>
                <c:pt idx="6538">
                  <c:v>4.5999999999999996</c:v>
                </c:pt>
                <c:pt idx="6539">
                  <c:v>4</c:v>
                </c:pt>
                <c:pt idx="6540">
                  <c:v>2.9</c:v>
                </c:pt>
                <c:pt idx="6541">
                  <c:v>2.9</c:v>
                </c:pt>
                <c:pt idx="6542">
                  <c:v>3.6</c:v>
                </c:pt>
                <c:pt idx="6543">
                  <c:v>2.9</c:v>
                </c:pt>
                <c:pt idx="6544">
                  <c:v>4.2</c:v>
                </c:pt>
                <c:pt idx="6545">
                  <c:v>2.9</c:v>
                </c:pt>
                <c:pt idx="6546">
                  <c:v>4.2</c:v>
                </c:pt>
                <c:pt idx="6547">
                  <c:v>2.9</c:v>
                </c:pt>
                <c:pt idx="6548">
                  <c:v>4.4000000000000004</c:v>
                </c:pt>
                <c:pt idx="6549">
                  <c:v>3.8</c:v>
                </c:pt>
                <c:pt idx="6550">
                  <c:v>2.9</c:v>
                </c:pt>
                <c:pt idx="6551">
                  <c:v>3.9</c:v>
                </c:pt>
                <c:pt idx="6552">
                  <c:v>3.9</c:v>
                </c:pt>
                <c:pt idx="6553">
                  <c:v>2.9</c:v>
                </c:pt>
                <c:pt idx="6554">
                  <c:v>4.5</c:v>
                </c:pt>
                <c:pt idx="6555">
                  <c:v>2.9</c:v>
                </c:pt>
                <c:pt idx="6556">
                  <c:v>4.5999999999999996</c:v>
                </c:pt>
                <c:pt idx="6557">
                  <c:v>2.9</c:v>
                </c:pt>
                <c:pt idx="6558">
                  <c:v>4.4000000000000004</c:v>
                </c:pt>
                <c:pt idx="6559">
                  <c:v>2.9</c:v>
                </c:pt>
                <c:pt idx="6560">
                  <c:v>3.9</c:v>
                </c:pt>
                <c:pt idx="6561">
                  <c:v>4.0999999999999996</c:v>
                </c:pt>
                <c:pt idx="6562">
                  <c:v>4.4000000000000004</c:v>
                </c:pt>
                <c:pt idx="6563">
                  <c:v>4.3</c:v>
                </c:pt>
                <c:pt idx="6564">
                  <c:v>4.3</c:v>
                </c:pt>
                <c:pt idx="6565">
                  <c:v>4.2</c:v>
                </c:pt>
                <c:pt idx="6566">
                  <c:v>4.3</c:v>
                </c:pt>
                <c:pt idx="6567">
                  <c:v>4.0999999999999996</c:v>
                </c:pt>
                <c:pt idx="6568">
                  <c:v>3.8</c:v>
                </c:pt>
                <c:pt idx="6569">
                  <c:v>4</c:v>
                </c:pt>
                <c:pt idx="6570">
                  <c:v>3.7</c:v>
                </c:pt>
                <c:pt idx="6571">
                  <c:v>4.0999999999999996</c:v>
                </c:pt>
                <c:pt idx="6572">
                  <c:v>2.9</c:v>
                </c:pt>
                <c:pt idx="6573">
                  <c:v>2.9</c:v>
                </c:pt>
                <c:pt idx="6574">
                  <c:v>4.8</c:v>
                </c:pt>
                <c:pt idx="6575">
                  <c:v>4.5999999999999996</c:v>
                </c:pt>
                <c:pt idx="6576">
                  <c:v>4.2</c:v>
                </c:pt>
                <c:pt idx="6577">
                  <c:v>4.2</c:v>
                </c:pt>
                <c:pt idx="6578">
                  <c:v>3.4</c:v>
                </c:pt>
                <c:pt idx="6579">
                  <c:v>2.9</c:v>
                </c:pt>
                <c:pt idx="6580">
                  <c:v>2.9</c:v>
                </c:pt>
                <c:pt idx="6581">
                  <c:v>4.3</c:v>
                </c:pt>
                <c:pt idx="6582">
                  <c:v>4.5</c:v>
                </c:pt>
                <c:pt idx="6583">
                  <c:v>4</c:v>
                </c:pt>
                <c:pt idx="6584">
                  <c:v>2.9</c:v>
                </c:pt>
                <c:pt idx="6585">
                  <c:v>2.9</c:v>
                </c:pt>
                <c:pt idx="6586">
                  <c:v>3.5</c:v>
                </c:pt>
                <c:pt idx="6587">
                  <c:v>2.9</c:v>
                </c:pt>
                <c:pt idx="6588">
                  <c:v>4.9000000000000004</c:v>
                </c:pt>
                <c:pt idx="6589">
                  <c:v>4.4000000000000004</c:v>
                </c:pt>
                <c:pt idx="6590">
                  <c:v>2.9</c:v>
                </c:pt>
                <c:pt idx="6591">
                  <c:v>2.9</c:v>
                </c:pt>
                <c:pt idx="6592">
                  <c:v>2.9</c:v>
                </c:pt>
                <c:pt idx="6593">
                  <c:v>2.9</c:v>
                </c:pt>
                <c:pt idx="6594">
                  <c:v>4.3</c:v>
                </c:pt>
                <c:pt idx="6595">
                  <c:v>2.9</c:v>
                </c:pt>
                <c:pt idx="6596">
                  <c:v>4.0999999999999996</c:v>
                </c:pt>
                <c:pt idx="6597">
                  <c:v>4.0999999999999996</c:v>
                </c:pt>
                <c:pt idx="6598">
                  <c:v>4.3</c:v>
                </c:pt>
                <c:pt idx="6599">
                  <c:v>4.0999999999999996</c:v>
                </c:pt>
                <c:pt idx="6600">
                  <c:v>4.5</c:v>
                </c:pt>
                <c:pt idx="6601">
                  <c:v>2.9</c:v>
                </c:pt>
                <c:pt idx="6602">
                  <c:v>4.0999999999999996</c:v>
                </c:pt>
                <c:pt idx="6603">
                  <c:v>4.2</c:v>
                </c:pt>
                <c:pt idx="6604">
                  <c:v>4</c:v>
                </c:pt>
                <c:pt idx="6605">
                  <c:v>2.9</c:v>
                </c:pt>
                <c:pt idx="6606">
                  <c:v>4.4000000000000004</c:v>
                </c:pt>
                <c:pt idx="6607">
                  <c:v>4.3</c:v>
                </c:pt>
                <c:pt idx="6608">
                  <c:v>4</c:v>
                </c:pt>
                <c:pt idx="6609">
                  <c:v>2.9</c:v>
                </c:pt>
                <c:pt idx="6610">
                  <c:v>2.9</c:v>
                </c:pt>
                <c:pt idx="6611">
                  <c:v>4.3</c:v>
                </c:pt>
                <c:pt idx="6612">
                  <c:v>2.9</c:v>
                </c:pt>
                <c:pt idx="6613">
                  <c:v>2.9</c:v>
                </c:pt>
                <c:pt idx="6614">
                  <c:v>3.2</c:v>
                </c:pt>
                <c:pt idx="6615">
                  <c:v>2.9</c:v>
                </c:pt>
                <c:pt idx="6616">
                  <c:v>3.5</c:v>
                </c:pt>
                <c:pt idx="6617">
                  <c:v>4.5</c:v>
                </c:pt>
                <c:pt idx="6618">
                  <c:v>2.9</c:v>
                </c:pt>
                <c:pt idx="6619">
                  <c:v>4.3</c:v>
                </c:pt>
                <c:pt idx="6620">
                  <c:v>3.3</c:v>
                </c:pt>
                <c:pt idx="6621">
                  <c:v>2.9</c:v>
                </c:pt>
                <c:pt idx="6622">
                  <c:v>2.9</c:v>
                </c:pt>
                <c:pt idx="6623">
                  <c:v>4.7</c:v>
                </c:pt>
                <c:pt idx="6624">
                  <c:v>4.2</c:v>
                </c:pt>
                <c:pt idx="6625">
                  <c:v>4.4000000000000004</c:v>
                </c:pt>
                <c:pt idx="6626">
                  <c:v>4.3</c:v>
                </c:pt>
                <c:pt idx="6627">
                  <c:v>2.9</c:v>
                </c:pt>
                <c:pt idx="6628">
                  <c:v>4.2</c:v>
                </c:pt>
                <c:pt idx="6629">
                  <c:v>2.9</c:v>
                </c:pt>
                <c:pt idx="6630">
                  <c:v>3.9</c:v>
                </c:pt>
                <c:pt idx="6631">
                  <c:v>2.9</c:v>
                </c:pt>
                <c:pt idx="6632">
                  <c:v>4.5</c:v>
                </c:pt>
                <c:pt idx="6633">
                  <c:v>2.9</c:v>
                </c:pt>
                <c:pt idx="6634">
                  <c:v>2.9</c:v>
                </c:pt>
                <c:pt idx="6635">
                  <c:v>2.9</c:v>
                </c:pt>
                <c:pt idx="6636">
                  <c:v>2.9</c:v>
                </c:pt>
                <c:pt idx="6637">
                  <c:v>2.9</c:v>
                </c:pt>
                <c:pt idx="6638">
                  <c:v>3.6</c:v>
                </c:pt>
                <c:pt idx="6639">
                  <c:v>4.2</c:v>
                </c:pt>
                <c:pt idx="6640">
                  <c:v>2.9</c:v>
                </c:pt>
                <c:pt idx="6641">
                  <c:v>2.9</c:v>
                </c:pt>
                <c:pt idx="6642">
                  <c:v>4.0999999999999996</c:v>
                </c:pt>
                <c:pt idx="6643">
                  <c:v>2.9</c:v>
                </c:pt>
                <c:pt idx="6644">
                  <c:v>3.9</c:v>
                </c:pt>
                <c:pt idx="6645">
                  <c:v>4.3</c:v>
                </c:pt>
                <c:pt idx="6646">
                  <c:v>2.9</c:v>
                </c:pt>
                <c:pt idx="6647">
                  <c:v>2.9</c:v>
                </c:pt>
                <c:pt idx="6648">
                  <c:v>2.9</c:v>
                </c:pt>
                <c:pt idx="6649">
                  <c:v>3</c:v>
                </c:pt>
                <c:pt idx="6650">
                  <c:v>2.9</c:v>
                </c:pt>
                <c:pt idx="6651">
                  <c:v>4.0999999999999996</c:v>
                </c:pt>
                <c:pt idx="6652">
                  <c:v>2.9</c:v>
                </c:pt>
                <c:pt idx="6653">
                  <c:v>4.2</c:v>
                </c:pt>
                <c:pt idx="6654">
                  <c:v>4.0999999999999996</c:v>
                </c:pt>
                <c:pt idx="6655">
                  <c:v>2.9</c:v>
                </c:pt>
                <c:pt idx="6656">
                  <c:v>3.9</c:v>
                </c:pt>
                <c:pt idx="6657">
                  <c:v>2.9</c:v>
                </c:pt>
                <c:pt idx="6658">
                  <c:v>4.0999999999999996</c:v>
                </c:pt>
                <c:pt idx="6659">
                  <c:v>2.9</c:v>
                </c:pt>
                <c:pt idx="6660">
                  <c:v>2.9</c:v>
                </c:pt>
                <c:pt idx="6661">
                  <c:v>2.9</c:v>
                </c:pt>
                <c:pt idx="6662">
                  <c:v>4.2</c:v>
                </c:pt>
                <c:pt idx="6663">
                  <c:v>4.7</c:v>
                </c:pt>
                <c:pt idx="6664">
                  <c:v>4.0999999999999996</c:v>
                </c:pt>
                <c:pt idx="6665">
                  <c:v>2.7</c:v>
                </c:pt>
                <c:pt idx="6666">
                  <c:v>2.9</c:v>
                </c:pt>
                <c:pt idx="6667">
                  <c:v>3.9</c:v>
                </c:pt>
                <c:pt idx="6668">
                  <c:v>2.9</c:v>
                </c:pt>
                <c:pt idx="6669">
                  <c:v>2.9</c:v>
                </c:pt>
                <c:pt idx="6670">
                  <c:v>4.5999999999999996</c:v>
                </c:pt>
                <c:pt idx="6671">
                  <c:v>4.2</c:v>
                </c:pt>
                <c:pt idx="6672">
                  <c:v>2.9</c:v>
                </c:pt>
                <c:pt idx="6673">
                  <c:v>2.9</c:v>
                </c:pt>
                <c:pt idx="6674">
                  <c:v>2.9</c:v>
                </c:pt>
                <c:pt idx="6675">
                  <c:v>4.5</c:v>
                </c:pt>
                <c:pt idx="6676">
                  <c:v>4.0999999999999996</c:v>
                </c:pt>
                <c:pt idx="6677">
                  <c:v>4.4000000000000004</c:v>
                </c:pt>
                <c:pt idx="6678">
                  <c:v>3.7</c:v>
                </c:pt>
                <c:pt idx="6679">
                  <c:v>4.5</c:v>
                </c:pt>
                <c:pt idx="6680">
                  <c:v>2.9</c:v>
                </c:pt>
                <c:pt idx="6681">
                  <c:v>4.4000000000000004</c:v>
                </c:pt>
                <c:pt idx="6682">
                  <c:v>3.8</c:v>
                </c:pt>
                <c:pt idx="6683">
                  <c:v>3.4</c:v>
                </c:pt>
                <c:pt idx="6684">
                  <c:v>3.9</c:v>
                </c:pt>
                <c:pt idx="6685">
                  <c:v>4.3</c:v>
                </c:pt>
                <c:pt idx="6686">
                  <c:v>2.9</c:v>
                </c:pt>
                <c:pt idx="6687">
                  <c:v>2.9</c:v>
                </c:pt>
                <c:pt idx="6688">
                  <c:v>2.9</c:v>
                </c:pt>
                <c:pt idx="6689">
                  <c:v>2.9</c:v>
                </c:pt>
                <c:pt idx="6690">
                  <c:v>4.2</c:v>
                </c:pt>
                <c:pt idx="6691">
                  <c:v>2.9</c:v>
                </c:pt>
                <c:pt idx="6692">
                  <c:v>2.9</c:v>
                </c:pt>
                <c:pt idx="6693">
                  <c:v>2.9</c:v>
                </c:pt>
                <c:pt idx="6694">
                  <c:v>2.9</c:v>
                </c:pt>
                <c:pt idx="6695">
                  <c:v>4.2</c:v>
                </c:pt>
                <c:pt idx="6696">
                  <c:v>4</c:v>
                </c:pt>
                <c:pt idx="6697">
                  <c:v>4.0999999999999996</c:v>
                </c:pt>
                <c:pt idx="6698">
                  <c:v>2.9</c:v>
                </c:pt>
                <c:pt idx="6699">
                  <c:v>2</c:v>
                </c:pt>
                <c:pt idx="6700">
                  <c:v>3.9</c:v>
                </c:pt>
                <c:pt idx="6701">
                  <c:v>2.9</c:v>
                </c:pt>
                <c:pt idx="6702">
                  <c:v>2.9</c:v>
                </c:pt>
                <c:pt idx="6703">
                  <c:v>2.9</c:v>
                </c:pt>
                <c:pt idx="6704">
                  <c:v>3.2</c:v>
                </c:pt>
                <c:pt idx="6705">
                  <c:v>2.9</c:v>
                </c:pt>
                <c:pt idx="6706">
                  <c:v>3.3</c:v>
                </c:pt>
                <c:pt idx="6707">
                  <c:v>3.1</c:v>
                </c:pt>
                <c:pt idx="6708">
                  <c:v>2.9</c:v>
                </c:pt>
                <c:pt idx="6709">
                  <c:v>2.9</c:v>
                </c:pt>
                <c:pt idx="6710">
                  <c:v>2.9</c:v>
                </c:pt>
                <c:pt idx="6711">
                  <c:v>2.9</c:v>
                </c:pt>
                <c:pt idx="6712">
                  <c:v>2.9</c:v>
                </c:pt>
                <c:pt idx="6713">
                  <c:v>2.9</c:v>
                </c:pt>
                <c:pt idx="6714">
                  <c:v>4.5</c:v>
                </c:pt>
                <c:pt idx="6715">
                  <c:v>4.5</c:v>
                </c:pt>
                <c:pt idx="6716">
                  <c:v>2.9</c:v>
                </c:pt>
                <c:pt idx="6717">
                  <c:v>2.9</c:v>
                </c:pt>
                <c:pt idx="6718">
                  <c:v>2.9</c:v>
                </c:pt>
                <c:pt idx="6719">
                  <c:v>2.9</c:v>
                </c:pt>
                <c:pt idx="6720">
                  <c:v>3.9</c:v>
                </c:pt>
                <c:pt idx="6721">
                  <c:v>4.0999999999999996</c:v>
                </c:pt>
                <c:pt idx="6722">
                  <c:v>2.9</c:v>
                </c:pt>
                <c:pt idx="6723">
                  <c:v>4</c:v>
                </c:pt>
                <c:pt idx="6724">
                  <c:v>3.9</c:v>
                </c:pt>
                <c:pt idx="6725">
                  <c:v>2.9</c:v>
                </c:pt>
                <c:pt idx="6726">
                  <c:v>2.9</c:v>
                </c:pt>
                <c:pt idx="6727">
                  <c:v>4.4000000000000004</c:v>
                </c:pt>
                <c:pt idx="6728">
                  <c:v>3.3</c:v>
                </c:pt>
                <c:pt idx="6729">
                  <c:v>2.9</c:v>
                </c:pt>
                <c:pt idx="6730">
                  <c:v>2.9</c:v>
                </c:pt>
                <c:pt idx="6731">
                  <c:v>2.9</c:v>
                </c:pt>
                <c:pt idx="6732">
                  <c:v>3.9</c:v>
                </c:pt>
                <c:pt idx="6733">
                  <c:v>4.3</c:v>
                </c:pt>
                <c:pt idx="6734">
                  <c:v>2.9</c:v>
                </c:pt>
                <c:pt idx="6735">
                  <c:v>2.9</c:v>
                </c:pt>
                <c:pt idx="6736">
                  <c:v>3.9</c:v>
                </c:pt>
                <c:pt idx="6737">
                  <c:v>2.9</c:v>
                </c:pt>
                <c:pt idx="6738">
                  <c:v>2.9</c:v>
                </c:pt>
                <c:pt idx="6739">
                  <c:v>3.8</c:v>
                </c:pt>
                <c:pt idx="6740">
                  <c:v>2.9</c:v>
                </c:pt>
                <c:pt idx="6741">
                  <c:v>2.9</c:v>
                </c:pt>
                <c:pt idx="6742">
                  <c:v>2.9</c:v>
                </c:pt>
                <c:pt idx="6743">
                  <c:v>2.9</c:v>
                </c:pt>
                <c:pt idx="6744">
                  <c:v>2.9</c:v>
                </c:pt>
                <c:pt idx="6745">
                  <c:v>2.9</c:v>
                </c:pt>
                <c:pt idx="6746">
                  <c:v>2.9</c:v>
                </c:pt>
                <c:pt idx="6747">
                  <c:v>4.2</c:v>
                </c:pt>
                <c:pt idx="6748">
                  <c:v>3.9</c:v>
                </c:pt>
                <c:pt idx="6749">
                  <c:v>3.7</c:v>
                </c:pt>
                <c:pt idx="6750">
                  <c:v>2.9</c:v>
                </c:pt>
                <c:pt idx="6751">
                  <c:v>2.9</c:v>
                </c:pt>
                <c:pt idx="6752">
                  <c:v>4.2</c:v>
                </c:pt>
                <c:pt idx="6753">
                  <c:v>2.9</c:v>
                </c:pt>
                <c:pt idx="6754">
                  <c:v>4.3</c:v>
                </c:pt>
                <c:pt idx="6755">
                  <c:v>4.4000000000000004</c:v>
                </c:pt>
                <c:pt idx="6756">
                  <c:v>2.9</c:v>
                </c:pt>
                <c:pt idx="6757">
                  <c:v>4.2</c:v>
                </c:pt>
                <c:pt idx="6758">
                  <c:v>2.9</c:v>
                </c:pt>
                <c:pt idx="6759">
                  <c:v>4</c:v>
                </c:pt>
                <c:pt idx="6760">
                  <c:v>2.9</c:v>
                </c:pt>
                <c:pt idx="6761">
                  <c:v>3.8</c:v>
                </c:pt>
                <c:pt idx="6762">
                  <c:v>3.9</c:v>
                </c:pt>
                <c:pt idx="6763">
                  <c:v>4.0999999999999996</c:v>
                </c:pt>
                <c:pt idx="6764">
                  <c:v>2.9</c:v>
                </c:pt>
                <c:pt idx="6765">
                  <c:v>4</c:v>
                </c:pt>
                <c:pt idx="6766">
                  <c:v>3.8</c:v>
                </c:pt>
                <c:pt idx="6767">
                  <c:v>3.6</c:v>
                </c:pt>
                <c:pt idx="6768">
                  <c:v>4.2</c:v>
                </c:pt>
                <c:pt idx="6769">
                  <c:v>4.3</c:v>
                </c:pt>
                <c:pt idx="6770">
                  <c:v>4.5</c:v>
                </c:pt>
                <c:pt idx="6771">
                  <c:v>2.9</c:v>
                </c:pt>
                <c:pt idx="6772">
                  <c:v>2.9</c:v>
                </c:pt>
                <c:pt idx="6773">
                  <c:v>3.9</c:v>
                </c:pt>
                <c:pt idx="6774">
                  <c:v>2.9</c:v>
                </c:pt>
                <c:pt idx="6775">
                  <c:v>4.0999999999999996</c:v>
                </c:pt>
                <c:pt idx="6776">
                  <c:v>3.6</c:v>
                </c:pt>
                <c:pt idx="6777">
                  <c:v>4.4000000000000004</c:v>
                </c:pt>
                <c:pt idx="6778">
                  <c:v>2.9</c:v>
                </c:pt>
                <c:pt idx="6779">
                  <c:v>2.9</c:v>
                </c:pt>
                <c:pt idx="6780">
                  <c:v>2.9</c:v>
                </c:pt>
                <c:pt idx="6781">
                  <c:v>4.2</c:v>
                </c:pt>
                <c:pt idx="6782">
                  <c:v>2.9</c:v>
                </c:pt>
                <c:pt idx="6783">
                  <c:v>2.9</c:v>
                </c:pt>
                <c:pt idx="6784">
                  <c:v>4.3</c:v>
                </c:pt>
                <c:pt idx="6785">
                  <c:v>2.9</c:v>
                </c:pt>
                <c:pt idx="6786">
                  <c:v>3.9</c:v>
                </c:pt>
                <c:pt idx="6787">
                  <c:v>2.9</c:v>
                </c:pt>
                <c:pt idx="6788">
                  <c:v>4.5999999999999996</c:v>
                </c:pt>
                <c:pt idx="6789">
                  <c:v>2.9</c:v>
                </c:pt>
                <c:pt idx="6790">
                  <c:v>2.9</c:v>
                </c:pt>
                <c:pt idx="6791">
                  <c:v>2.9</c:v>
                </c:pt>
                <c:pt idx="6792">
                  <c:v>2.9</c:v>
                </c:pt>
                <c:pt idx="6793">
                  <c:v>2.9</c:v>
                </c:pt>
                <c:pt idx="6794">
                  <c:v>2.9</c:v>
                </c:pt>
                <c:pt idx="6795">
                  <c:v>3.9</c:v>
                </c:pt>
                <c:pt idx="6796">
                  <c:v>2.9</c:v>
                </c:pt>
                <c:pt idx="6797">
                  <c:v>2.9</c:v>
                </c:pt>
                <c:pt idx="6798">
                  <c:v>3.3</c:v>
                </c:pt>
                <c:pt idx="6799">
                  <c:v>2.9</c:v>
                </c:pt>
                <c:pt idx="6800">
                  <c:v>4.3</c:v>
                </c:pt>
                <c:pt idx="6801">
                  <c:v>2.9</c:v>
                </c:pt>
                <c:pt idx="6802">
                  <c:v>3.6</c:v>
                </c:pt>
                <c:pt idx="6803">
                  <c:v>2.9</c:v>
                </c:pt>
                <c:pt idx="6804">
                  <c:v>4</c:v>
                </c:pt>
                <c:pt idx="6805">
                  <c:v>2.9</c:v>
                </c:pt>
                <c:pt idx="6806">
                  <c:v>4.5999999999999996</c:v>
                </c:pt>
                <c:pt idx="6807">
                  <c:v>2.9</c:v>
                </c:pt>
                <c:pt idx="6808">
                  <c:v>2.9</c:v>
                </c:pt>
                <c:pt idx="6809">
                  <c:v>2.9</c:v>
                </c:pt>
                <c:pt idx="6810">
                  <c:v>2.9</c:v>
                </c:pt>
                <c:pt idx="6811">
                  <c:v>2.9</c:v>
                </c:pt>
                <c:pt idx="6812">
                  <c:v>2.9</c:v>
                </c:pt>
                <c:pt idx="6813">
                  <c:v>2.9</c:v>
                </c:pt>
                <c:pt idx="6814">
                  <c:v>2.9</c:v>
                </c:pt>
                <c:pt idx="6815">
                  <c:v>4</c:v>
                </c:pt>
                <c:pt idx="6816">
                  <c:v>2.9</c:v>
                </c:pt>
                <c:pt idx="6817">
                  <c:v>2.9</c:v>
                </c:pt>
                <c:pt idx="6818">
                  <c:v>4.0999999999999996</c:v>
                </c:pt>
                <c:pt idx="6819">
                  <c:v>3.7</c:v>
                </c:pt>
                <c:pt idx="6820">
                  <c:v>2.9</c:v>
                </c:pt>
                <c:pt idx="6821">
                  <c:v>4.9000000000000004</c:v>
                </c:pt>
                <c:pt idx="6822">
                  <c:v>4.0999999999999996</c:v>
                </c:pt>
                <c:pt idx="6823">
                  <c:v>4.2</c:v>
                </c:pt>
                <c:pt idx="6824">
                  <c:v>2.9</c:v>
                </c:pt>
                <c:pt idx="6825">
                  <c:v>4.5999999999999996</c:v>
                </c:pt>
                <c:pt idx="6826">
                  <c:v>2.9</c:v>
                </c:pt>
                <c:pt idx="6827">
                  <c:v>2.9</c:v>
                </c:pt>
                <c:pt idx="6828">
                  <c:v>4.0999999999999996</c:v>
                </c:pt>
                <c:pt idx="6829">
                  <c:v>4.5</c:v>
                </c:pt>
                <c:pt idx="6830">
                  <c:v>2.9</c:v>
                </c:pt>
                <c:pt idx="6831">
                  <c:v>4.4000000000000004</c:v>
                </c:pt>
                <c:pt idx="6832">
                  <c:v>2.9</c:v>
                </c:pt>
                <c:pt idx="6833">
                  <c:v>4.4000000000000004</c:v>
                </c:pt>
                <c:pt idx="6834">
                  <c:v>2.9</c:v>
                </c:pt>
                <c:pt idx="6835">
                  <c:v>4.5</c:v>
                </c:pt>
                <c:pt idx="6836">
                  <c:v>2.9</c:v>
                </c:pt>
                <c:pt idx="6837">
                  <c:v>2.9</c:v>
                </c:pt>
                <c:pt idx="6838">
                  <c:v>2.9</c:v>
                </c:pt>
                <c:pt idx="6839">
                  <c:v>2.9</c:v>
                </c:pt>
                <c:pt idx="6840">
                  <c:v>2.9</c:v>
                </c:pt>
                <c:pt idx="6841">
                  <c:v>3.9</c:v>
                </c:pt>
                <c:pt idx="6842">
                  <c:v>2.9</c:v>
                </c:pt>
                <c:pt idx="6843">
                  <c:v>4.3</c:v>
                </c:pt>
                <c:pt idx="6844">
                  <c:v>2.9</c:v>
                </c:pt>
                <c:pt idx="6845">
                  <c:v>4.2</c:v>
                </c:pt>
                <c:pt idx="6846">
                  <c:v>4.4000000000000004</c:v>
                </c:pt>
                <c:pt idx="6847">
                  <c:v>2.9</c:v>
                </c:pt>
                <c:pt idx="6848">
                  <c:v>2.9</c:v>
                </c:pt>
                <c:pt idx="6849">
                  <c:v>4</c:v>
                </c:pt>
                <c:pt idx="6850">
                  <c:v>2.9</c:v>
                </c:pt>
                <c:pt idx="6851">
                  <c:v>3.9</c:v>
                </c:pt>
                <c:pt idx="6852">
                  <c:v>2.9</c:v>
                </c:pt>
                <c:pt idx="6853">
                  <c:v>2.2000000000000002</c:v>
                </c:pt>
                <c:pt idx="6854">
                  <c:v>2.9</c:v>
                </c:pt>
                <c:pt idx="6855">
                  <c:v>2.9</c:v>
                </c:pt>
                <c:pt idx="6856">
                  <c:v>4.2</c:v>
                </c:pt>
                <c:pt idx="6857">
                  <c:v>2.9</c:v>
                </c:pt>
                <c:pt idx="6858">
                  <c:v>4.4000000000000004</c:v>
                </c:pt>
                <c:pt idx="6859">
                  <c:v>4.0999999999999996</c:v>
                </c:pt>
                <c:pt idx="6860">
                  <c:v>4.7</c:v>
                </c:pt>
                <c:pt idx="6861">
                  <c:v>4.0999999999999996</c:v>
                </c:pt>
                <c:pt idx="6862">
                  <c:v>3.9</c:v>
                </c:pt>
                <c:pt idx="6863">
                  <c:v>4.4000000000000004</c:v>
                </c:pt>
                <c:pt idx="6864">
                  <c:v>2.9</c:v>
                </c:pt>
                <c:pt idx="6865">
                  <c:v>2.9</c:v>
                </c:pt>
                <c:pt idx="6866">
                  <c:v>2.9</c:v>
                </c:pt>
                <c:pt idx="6867">
                  <c:v>3.6</c:v>
                </c:pt>
                <c:pt idx="6868">
                  <c:v>2.9</c:v>
                </c:pt>
                <c:pt idx="6869">
                  <c:v>3.5</c:v>
                </c:pt>
                <c:pt idx="6870">
                  <c:v>2.9</c:v>
                </c:pt>
                <c:pt idx="6871">
                  <c:v>3.7</c:v>
                </c:pt>
                <c:pt idx="6872">
                  <c:v>2.9</c:v>
                </c:pt>
                <c:pt idx="6873">
                  <c:v>2.9</c:v>
                </c:pt>
                <c:pt idx="6874">
                  <c:v>4.0999999999999996</c:v>
                </c:pt>
                <c:pt idx="6875">
                  <c:v>2.9</c:v>
                </c:pt>
                <c:pt idx="6876">
                  <c:v>4.4000000000000004</c:v>
                </c:pt>
                <c:pt idx="6877">
                  <c:v>4.4000000000000004</c:v>
                </c:pt>
                <c:pt idx="6878">
                  <c:v>2.9</c:v>
                </c:pt>
                <c:pt idx="6879">
                  <c:v>2.9</c:v>
                </c:pt>
                <c:pt idx="6880">
                  <c:v>3.7</c:v>
                </c:pt>
                <c:pt idx="6881">
                  <c:v>2.9</c:v>
                </c:pt>
                <c:pt idx="6882">
                  <c:v>2.9</c:v>
                </c:pt>
                <c:pt idx="6883">
                  <c:v>2.9</c:v>
                </c:pt>
                <c:pt idx="6884">
                  <c:v>2.9</c:v>
                </c:pt>
                <c:pt idx="6885">
                  <c:v>4.2</c:v>
                </c:pt>
                <c:pt idx="6886">
                  <c:v>4.5999999999999996</c:v>
                </c:pt>
                <c:pt idx="6887">
                  <c:v>3.7</c:v>
                </c:pt>
                <c:pt idx="6888">
                  <c:v>2.9</c:v>
                </c:pt>
                <c:pt idx="6889">
                  <c:v>2.9</c:v>
                </c:pt>
                <c:pt idx="6890">
                  <c:v>2.9</c:v>
                </c:pt>
                <c:pt idx="6891">
                  <c:v>2.9</c:v>
                </c:pt>
                <c:pt idx="6892">
                  <c:v>3.4</c:v>
                </c:pt>
                <c:pt idx="6893">
                  <c:v>4.5999999999999996</c:v>
                </c:pt>
                <c:pt idx="6894">
                  <c:v>4.7</c:v>
                </c:pt>
                <c:pt idx="6895">
                  <c:v>4.2</c:v>
                </c:pt>
                <c:pt idx="6896">
                  <c:v>2.9</c:v>
                </c:pt>
                <c:pt idx="6897">
                  <c:v>2.9</c:v>
                </c:pt>
                <c:pt idx="6898">
                  <c:v>4.2</c:v>
                </c:pt>
                <c:pt idx="6899">
                  <c:v>2.9</c:v>
                </c:pt>
                <c:pt idx="6900">
                  <c:v>2.9</c:v>
                </c:pt>
                <c:pt idx="6901">
                  <c:v>3.2</c:v>
                </c:pt>
                <c:pt idx="6902">
                  <c:v>2.9</c:v>
                </c:pt>
                <c:pt idx="6903">
                  <c:v>2.9</c:v>
                </c:pt>
                <c:pt idx="6904">
                  <c:v>2.9</c:v>
                </c:pt>
                <c:pt idx="6905">
                  <c:v>2.9</c:v>
                </c:pt>
                <c:pt idx="6906">
                  <c:v>4.2</c:v>
                </c:pt>
                <c:pt idx="6907">
                  <c:v>4.3</c:v>
                </c:pt>
                <c:pt idx="6908">
                  <c:v>2.9</c:v>
                </c:pt>
                <c:pt idx="6909">
                  <c:v>2.9</c:v>
                </c:pt>
                <c:pt idx="6910">
                  <c:v>2.9</c:v>
                </c:pt>
                <c:pt idx="6911">
                  <c:v>2.9</c:v>
                </c:pt>
                <c:pt idx="6912">
                  <c:v>2.9</c:v>
                </c:pt>
                <c:pt idx="6913">
                  <c:v>3.4</c:v>
                </c:pt>
                <c:pt idx="6914">
                  <c:v>4.3</c:v>
                </c:pt>
                <c:pt idx="6915">
                  <c:v>2.9</c:v>
                </c:pt>
                <c:pt idx="6916">
                  <c:v>2.9</c:v>
                </c:pt>
                <c:pt idx="6917">
                  <c:v>2.9</c:v>
                </c:pt>
                <c:pt idx="6918">
                  <c:v>2.9</c:v>
                </c:pt>
                <c:pt idx="6919">
                  <c:v>2.9</c:v>
                </c:pt>
                <c:pt idx="6920">
                  <c:v>2.9</c:v>
                </c:pt>
                <c:pt idx="6921">
                  <c:v>4.2</c:v>
                </c:pt>
                <c:pt idx="6922">
                  <c:v>2.9</c:v>
                </c:pt>
                <c:pt idx="6923">
                  <c:v>2.9</c:v>
                </c:pt>
                <c:pt idx="6924">
                  <c:v>2.9</c:v>
                </c:pt>
                <c:pt idx="6925">
                  <c:v>2.9</c:v>
                </c:pt>
                <c:pt idx="6926">
                  <c:v>2.9</c:v>
                </c:pt>
                <c:pt idx="6927">
                  <c:v>3.8</c:v>
                </c:pt>
                <c:pt idx="6928">
                  <c:v>4.2</c:v>
                </c:pt>
                <c:pt idx="6929">
                  <c:v>2.9</c:v>
                </c:pt>
                <c:pt idx="6930">
                  <c:v>2.9</c:v>
                </c:pt>
                <c:pt idx="6931">
                  <c:v>3.4</c:v>
                </c:pt>
                <c:pt idx="6932">
                  <c:v>4.2</c:v>
                </c:pt>
                <c:pt idx="6933">
                  <c:v>2.9</c:v>
                </c:pt>
                <c:pt idx="6934">
                  <c:v>4.4000000000000004</c:v>
                </c:pt>
                <c:pt idx="6935">
                  <c:v>4.5999999999999996</c:v>
                </c:pt>
                <c:pt idx="6936">
                  <c:v>3.8</c:v>
                </c:pt>
                <c:pt idx="6937">
                  <c:v>2.9</c:v>
                </c:pt>
                <c:pt idx="6938">
                  <c:v>3.5</c:v>
                </c:pt>
                <c:pt idx="6939">
                  <c:v>2.9</c:v>
                </c:pt>
                <c:pt idx="6940">
                  <c:v>2.9</c:v>
                </c:pt>
                <c:pt idx="6941">
                  <c:v>2.9</c:v>
                </c:pt>
                <c:pt idx="6942">
                  <c:v>2.9</c:v>
                </c:pt>
                <c:pt idx="6943">
                  <c:v>2.9</c:v>
                </c:pt>
                <c:pt idx="6944">
                  <c:v>2.9</c:v>
                </c:pt>
                <c:pt idx="6945">
                  <c:v>2.9</c:v>
                </c:pt>
                <c:pt idx="6946">
                  <c:v>4.2</c:v>
                </c:pt>
                <c:pt idx="6947">
                  <c:v>4</c:v>
                </c:pt>
                <c:pt idx="6948">
                  <c:v>2.9</c:v>
                </c:pt>
                <c:pt idx="6949">
                  <c:v>2.9</c:v>
                </c:pt>
                <c:pt idx="6950">
                  <c:v>2.9</c:v>
                </c:pt>
                <c:pt idx="6951">
                  <c:v>4.5</c:v>
                </c:pt>
                <c:pt idx="6952">
                  <c:v>3.9</c:v>
                </c:pt>
                <c:pt idx="6953">
                  <c:v>4.3</c:v>
                </c:pt>
                <c:pt idx="6954">
                  <c:v>2.9</c:v>
                </c:pt>
                <c:pt idx="6955">
                  <c:v>2.9</c:v>
                </c:pt>
                <c:pt idx="6956">
                  <c:v>2.9</c:v>
                </c:pt>
                <c:pt idx="6957">
                  <c:v>2.9</c:v>
                </c:pt>
                <c:pt idx="6958">
                  <c:v>2.9</c:v>
                </c:pt>
                <c:pt idx="6959">
                  <c:v>2.9</c:v>
                </c:pt>
                <c:pt idx="6960">
                  <c:v>2.9</c:v>
                </c:pt>
                <c:pt idx="6961">
                  <c:v>4.4000000000000004</c:v>
                </c:pt>
                <c:pt idx="6962">
                  <c:v>4.2</c:v>
                </c:pt>
                <c:pt idx="6963">
                  <c:v>3.1</c:v>
                </c:pt>
                <c:pt idx="6964">
                  <c:v>2.9</c:v>
                </c:pt>
                <c:pt idx="6965">
                  <c:v>3.3</c:v>
                </c:pt>
                <c:pt idx="6966">
                  <c:v>2.9</c:v>
                </c:pt>
                <c:pt idx="6967">
                  <c:v>4.2</c:v>
                </c:pt>
                <c:pt idx="6968">
                  <c:v>4.0999999999999996</c:v>
                </c:pt>
                <c:pt idx="6969">
                  <c:v>2.9</c:v>
                </c:pt>
                <c:pt idx="6970">
                  <c:v>2.9</c:v>
                </c:pt>
                <c:pt idx="6971">
                  <c:v>2.9</c:v>
                </c:pt>
                <c:pt idx="6972">
                  <c:v>2.9</c:v>
                </c:pt>
                <c:pt idx="6973">
                  <c:v>2.9</c:v>
                </c:pt>
                <c:pt idx="6974">
                  <c:v>3.6</c:v>
                </c:pt>
                <c:pt idx="6975">
                  <c:v>2.9</c:v>
                </c:pt>
                <c:pt idx="6976">
                  <c:v>2.9</c:v>
                </c:pt>
                <c:pt idx="6977">
                  <c:v>3.9</c:v>
                </c:pt>
                <c:pt idx="6978">
                  <c:v>4.4000000000000004</c:v>
                </c:pt>
                <c:pt idx="6979">
                  <c:v>3.8</c:v>
                </c:pt>
                <c:pt idx="6980">
                  <c:v>2.9</c:v>
                </c:pt>
                <c:pt idx="6981">
                  <c:v>2.9</c:v>
                </c:pt>
                <c:pt idx="6982">
                  <c:v>4.2</c:v>
                </c:pt>
                <c:pt idx="6983">
                  <c:v>4</c:v>
                </c:pt>
                <c:pt idx="6984">
                  <c:v>3.9</c:v>
                </c:pt>
                <c:pt idx="6985">
                  <c:v>3.8</c:v>
                </c:pt>
                <c:pt idx="6986">
                  <c:v>3.5</c:v>
                </c:pt>
                <c:pt idx="6987">
                  <c:v>4.5</c:v>
                </c:pt>
                <c:pt idx="6988">
                  <c:v>4.5999999999999996</c:v>
                </c:pt>
                <c:pt idx="6989">
                  <c:v>4.4000000000000004</c:v>
                </c:pt>
                <c:pt idx="6990">
                  <c:v>4.5</c:v>
                </c:pt>
                <c:pt idx="6991">
                  <c:v>3.8</c:v>
                </c:pt>
                <c:pt idx="6992">
                  <c:v>2.9</c:v>
                </c:pt>
                <c:pt idx="6993">
                  <c:v>2.9</c:v>
                </c:pt>
                <c:pt idx="6994">
                  <c:v>4.3</c:v>
                </c:pt>
                <c:pt idx="6995">
                  <c:v>4.5999999999999996</c:v>
                </c:pt>
                <c:pt idx="6996">
                  <c:v>2.9</c:v>
                </c:pt>
                <c:pt idx="6997">
                  <c:v>4.2</c:v>
                </c:pt>
                <c:pt idx="6998">
                  <c:v>2.9</c:v>
                </c:pt>
                <c:pt idx="6999">
                  <c:v>2.9</c:v>
                </c:pt>
                <c:pt idx="7000">
                  <c:v>2.9</c:v>
                </c:pt>
                <c:pt idx="7001">
                  <c:v>3.5</c:v>
                </c:pt>
                <c:pt idx="7002">
                  <c:v>4.3</c:v>
                </c:pt>
                <c:pt idx="7003">
                  <c:v>4.3</c:v>
                </c:pt>
                <c:pt idx="7004">
                  <c:v>2.9</c:v>
                </c:pt>
                <c:pt idx="7005">
                  <c:v>2.9</c:v>
                </c:pt>
                <c:pt idx="7006">
                  <c:v>4.0999999999999996</c:v>
                </c:pt>
                <c:pt idx="7007">
                  <c:v>2.9</c:v>
                </c:pt>
                <c:pt idx="7008">
                  <c:v>4</c:v>
                </c:pt>
                <c:pt idx="7009">
                  <c:v>2.9</c:v>
                </c:pt>
                <c:pt idx="7010">
                  <c:v>4</c:v>
                </c:pt>
                <c:pt idx="7011">
                  <c:v>2.9</c:v>
                </c:pt>
                <c:pt idx="7012">
                  <c:v>2.9</c:v>
                </c:pt>
                <c:pt idx="7013">
                  <c:v>2.9</c:v>
                </c:pt>
                <c:pt idx="7014">
                  <c:v>2.9</c:v>
                </c:pt>
                <c:pt idx="7015">
                  <c:v>4</c:v>
                </c:pt>
                <c:pt idx="7016">
                  <c:v>2.9</c:v>
                </c:pt>
                <c:pt idx="7017">
                  <c:v>2.9</c:v>
                </c:pt>
                <c:pt idx="7018">
                  <c:v>2.9</c:v>
                </c:pt>
                <c:pt idx="7019">
                  <c:v>3.6</c:v>
                </c:pt>
                <c:pt idx="7020">
                  <c:v>4.2</c:v>
                </c:pt>
                <c:pt idx="7021">
                  <c:v>2.9</c:v>
                </c:pt>
                <c:pt idx="7022">
                  <c:v>2.9</c:v>
                </c:pt>
                <c:pt idx="7023">
                  <c:v>2.9</c:v>
                </c:pt>
                <c:pt idx="7024">
                  <c:v>2.9</c:v>
                </c:pt>
                <c:pt idx="7025">
                  <c:v>2.9</c:v>
                </c:pt>
                <c:pt idx="7026">
                  <c:v>2.9</c:v>
                </c:pt>
                <c:pt idx="7027">
                  <c:v>2.9</c:v>
                </c:pt>
                <c:pt idx="7028">
                  <c:v>2.9</c:v>
                </c:pt>
                <c:pt idx="7029">
                  <c:v>2.9</c:v>
                </c:pt>
                <c:pt idx="7030">
                  <c:v>2.9</c:v>
                </c:pt>
                <c:pt idx="7031">
                  <c:v>4.3</c:v>
                </c:pt>
                <c:pt idx="7032">
                  <c:v>2.9</c:v>
                </c:pt>
                <c:pt idx="7033">
                  <c:v>2.9</c:v>
                </c:pt>
                <c:pt idx="7034">
                  <c:v>4.4000000000000004</c:v>
                </c:pt>
                <c:pt idx="7035">
                  <c:v>2.9</c:v>
                </c:pt>
                <c:pt idx="7036">
                  <c:v>4.4000000000000004</c:v>
                </c:pt>
                <c:pt idx="7037">
                  <c:v>2.9</c:v>
                </c:pt>
                <c:pt idx="7038">
                  <c:v>2.9</c:v>
                </c:pt>
                <c:pt idx="7039">
                  <c:v>2.9</c:v>
                </c:pt>
                <c:pt idx="7040">
                  <c:v>2.9</c:v>
                </c:pt>
                <c:pt idx="7041">
                  <c:v>2.9</c:v>
                </c:pt>
                <c:pt idx="7042">
                  <c:v>2.9</c:v>
                </c:pt>
                <c:pt idx="7043">
                  <c:v>2.9</c:v>
                </c:pt>
                <c:pt idx="7044">
                  <c:v>2.9</c:v>
                </c:pt>
                <c:pt idx="7045">
                  <c:v>2.9</c:v>
                </c:pt>
                <c:pt idx="7046">
                  <c:v>3.5</c:v>
                </c:pt>
                <c:pt idx="7047">
                  <c:v>4.5</c:v>
                </c:pt>
                <c:pt idx="7048">
                  <c:v>2.9</c:v>
                </c:pt>
                <c:pt idx="7049">
                  <c:v>2.9</c:v>
                </c:pt>
                <c:pt idx="7050">
                  <c:v>3.9</c:v>
                </c:pt>
                <c:pt idx="7051">
                  <c:v>3.6</c:v>
                </c:pt>
                <c:pt idx="7052">
                  <c:v>4.0999999999999996</c:v>
                </c:pt>
                <c:pt idx="7053">
                  <c:v>3.2</c:v>
                </c:pt>
                <c:pt idx="7054">
                  <c:v>2.9</c:v>
                </c:pt>
                <c:pt idx="7055">
                  <c:v>4.2</c:v>
                </c:pt>
                <c:pt idx="7056">
                  <c:v>2.9</c:v>
                </c:pt>
                <c:pt idx="7057">
                  <c:v>4.5</c:v>
                </c:pt>
                <c:pt idx="7058">
                  <c:v>4.3</c:v>
                </c:pt>
                <c:pt idx="7059">
                  <c:v>3.3</c:v>
                </c:pt>
                <c:pt idx="7060">
                  <c:v>2.9</c:v>
                </c:pt>
                <c:pt idx="7061">
                  <c:v>4.3</c:v>
                </c:pt>
                <c:pt idx="7062">
                  <c:v>4.3</c:v>
                </c:pt>
                <c:pt idx="7063">
                  <c:v>3.8</c:v>
                </c:pt>
                <c:pt idx="7064">
                  <c:v>2.9</c:v>
                </c:pt>
                <c:pt idx="7065">
                  <c:v>2.9</c:v>
                </c:pt>
                <c:pt idx="7066">
                  <c:v>2.9</c:v>
                </c:pt>
                <c:pt idx="7067">
                  <c:v>2.9</c:v>
                </c:pt>
                <c:pt idx="7068">
                  <c:v>2.9</c:v>
                </c:pt>
                <c:pt idx="7069">
                  <c:v>3.9</c:v>
                </c:pt>
                <c:pt idx="7070">
                  <c:v>2.9</c:v>
                </c:pt>
                <c:pt idx="7071">
                  <c:v>2.9</c:v>
                </c:pt>
                <c:pt idx="7072">
                  <c:v>4.5</c:v>
                </c:pt>
                <c:pt idx="7073">
                  <c:v>2.9</c:v>
                </c:pt>
                <c:pt idx="7074">
                  <c:v>2.9</c:v>
                </c:pt>
                <c:pt idx="7075">
                  <c:v>3.4</c:v>
                </c:pt>
                <c:pt idx="7076">
                  <c:v>2.9</c:v>
                </c:pt>
                <c:pt idx="7077">
                  <c:v>4.3</c:v>
                </c:pt>
                <c:pt idx="7078">
                  <c:v>3.8</c:v>
                </c:pt>
                <c:pt idx="7079">
                  <c:v>2.9</c:v>
                </c:pt>
                <c:pt idx="7080">
                  <c:v>4.3</c:v>
                </c:pt>
                <c:pt idx="7081">
                  <c:v>2.9</c:v>
                </c:pt>
                <c:pt idx="7082">
                  <c:v>2.9</c:v>
                </c:pt>
                <c:pt idx="7083">
                  <c:v>2.9</c:v>
                </c:pt>
                <c:pt idx="7084">
                  <c:v>2.9</c:v>
                </c:pt>
                <c:pt idx="7085">
                  <c:v>4.2</c:v>
                </c:pt>
                <c:pt idx="7086">
                  <c:v>2.9</c:v>
                </c:pt>
                <c:pt idx="7087">
                  <c:v>4</c:v>
                </c:pt>
                <c:pt idx="7088">
                  <c:v>4.2</c:v>
                </c:pt>
                <c:pt idx="7089">
                  <c:v>4.2</c:v>
                </c:pt>
                <c:pt idx="7090">
                  <c:v>4.0999999999999996</c:v>
                </c:pt>
                <c:pt idx="7091">
                  <c:v>2.9</c:v>
                </c:pt>
                <c:pt idx="7092">
                  <c:v>4.0999999999999996</c:v>
                </c:pt>
                <c:pt idx="7093">
                  <c:v>2.9</c:v>
                </c:pt>
                <c:pt idx="7094">
                  <c:v>2.9</c:v>
                </c:pt>
                <c:pt idx="7095">
                  <c:v>2.9</c:v>
                </c:pt>
                <c:pt idx="7096">
                  <c:v>2.9</c:v>
                </c:pt>
                <c:pt idx="7097">
                  <c:v>2.8</c:v>
                </c:pt>
                <c:pt idx="7098">
                  <c:v>3.8</c:v>
                </c:pt>
                <c:pt idx="7099">
                  <c:v>4.5</c:v>
                </c:pt>
                <c:pt idx="7100">
                  <c:v>4.5999999999999996</c:v>
                </c:pt>
                <c:pt idx="7101">
                  <c:v>4.0999999999999996</c:v>
                </c:pt>
                <c:pt idx="7102">
                  <c:v>3.8</c:v>
                </c:pt>
                <c:pt idx="7103">
                  <c:v>3.2</c:v>
                </c:pt>
                <c:pt idx="7104">
                  <c:v>4.4000000000000004</c:v>
                </c:pt>
                <c:pt idx="7105">
                  <c:v>4.5</c:v>
                </c:pt>
                <c:pt idx="7106">
                  <c:v>2.9</c:v>
                </c:pt>
                <c:pt idx="7107">
                  <c:v>2.9</c:v>
                </c:pt>
                <c:pt idx="7108">
                  <c:v>2.9</c:v>
                </c:pt>
                <c:pt idx="7109">
                  <c:v>3.7</c:v>
                </c:pt>
                <c:pt idx="7110">
                  <c:v>4.3</c:v>
                </c:pt>
                <c:pt idx="7111">
                  <c:v>2.9</c:v>
                </c:pt>
                <c:pt idx="7112">
                  <c:v>2.9</c:v>
                </c:pt>
                <c:pt idx="7113">
                  <c:v>2.9</c:v>
                </c:pt>
                <c:pt idx="7114">
                  <c:v>2.9</c:v>
                </c:pt>
                <c:pt idx="7115">
                  <c:v>2.9</c:v>
                </c:pt>
                <c:pt idx="7116">
                  <c:v>2.9</c:v>
                </c:pt>
                <c:pt idx="7117">
                  <c:v>2.9</c:v>
                </c:pt>
                <c:pt idx="7118">
                  <c:v>3.6</c:v>
                </c:pt>
                <c:pt idx="7119">
                  <c:v>2.9</c:v>
                </c:pt>
                <c:pt idx="7120">
                  <c:v>2.9</c:v>
                </c:pt>
                <c:pt idx="7121">
                  <c:v>2.7</c:v>
                </c:pt>
                <c:pt idx="7122">
                  <c:v>2.9</c:v>
                </c:pt>
                <c:pt idx="7123">
                  <c:v>2.9</c:v>
                </c:pt>
                <c:pt idx="7124">
                  <c:v>2.9</c:v>
                </c:pt>
                <c:pt idx="7125">
                  <c:v>4.3</c:v>
                </c:pt>
                <c:pt idx="7126">
                  <c:v>2.9</c:v>
                </c:pt>
                <c:pt idx="7127">
                  <c:v>2.9</c:v>
                </c:pt>
                <c:pt idx="7128">
                  <c:v>4.7</c:v>
                </c:pt>
                <c:pt idx="7129">
                  <c:v>4.5999999999999996</c:v>
                </c:pt>
                <c:pt idx="7130">
                  <c:v>2.9</c:v>
                </c:pt>
                <c:pt idx="7131">
                  <c:v>2.9</c:v>
                </c:pt>
                <c:pt idx="7132">
                  <c:v>2.9</c:v>
                </c:pt>
                <c:pt idx="7133">
                  <c:v>2.9</c:v>
                </c:pt>
                <c:pt idx="7134">
                  <c:v>2.9</c:v>
                </c:pt>
                <c:pt idx="7135">
                  <c:v>2.9</c:v>
                </c:pt>
                <c:pt idx="7136">
                  <c:v>4.4000000000000004</c:v>
                </c:pt>
                <c:pt idx="7137">
                  <c:v>2.9</c:v>
                </c:pt>
                <c:pt idx="7138">
                  <c:v>4</c:v>
                </c:pt>
                <c:pt idx="7139">
                  <c:v>2.9</c:v>
                </c:pt>
                <c:pt idx="7140">
                  <c:v>2.9</c:v>
                </c:pt>
                <c:pt idx="7141">
                  <c:v>2.9</c:v>
                </c:pt>
                <c:pt idx="7142">
                  <c:v>4.5</c:v>
                </c:pt>
                <c:pt idx="7143">
                  <c:v>4</c:v>
                </c:pt>
                <c:pt idx="7144">
                  <c:v>2.9</c:v>
                </c:pt>
                <c:pt idx="7145">
                  <c:v>4.0999999999999996</c:v>
                </c:pt>
                <c:pt idx="7146">
                  <c:v>2.9</c:v>
                </c:pt>
                <c:pt idx="7147">
                  <c:v>2.9</c:v>
                </c:pt>
                <c:pt idx="7148">
                  <c:v>2.9</c:v>
                </c:pt>
                <c:pt idx="7149">
                  <c:v>4.7</c:v>
                </c:pt>
                <c:pt idx="7150">
                  <c:v>2.9</c:v>
                </c:pt>
                <c:pt idx="7151">
                  <c:v>4.7</c:v>
                </c:pt>
                <c:pt idx="7152">
                  <c:v>2.9</c:v>
                </c:pt>
                <c:pt idx="7153">
                  <c:v>3.7</c:v>
                </c:pt>
                <c:pt idx="7154">
                  <c:v>4.9000000000000004</c:v>
                </c:pt>
                <c:pt idx="7155">
                  <c:v>2.9</c:v>
                </c:pt>
                <c:pt idx="7156">
                  <c:v>2.9</c:v>
                </c:pt>
                <c:pt idx="7157">
                  <c:v>3.4</c:v>
                </c:pt>
                <c:pt idx="7158">
                  <c:v>4.2</c:v>
                </c:pt>
                <c:pt idx="7159">
                  <c:v>2.9</c:v>
                </c:pt>
                <c:pt idx="7160">
                  <c:v>2.9</c:v>
                </c:pt>
                <c:pt idx="7161">
                  <c:v>2.9</c:v>
                </c:pt>
                <c:pt idx="7162">
                  <c:v>2.9</c:v>
                </c:pt>
                <c:pt idx="7163">
                  <c:v>2.9</c:v>
                </c:pt>
                <c:pt idx="7164">
                  <c:v>2.9</c:v>
                </c:pt>
                <c:pt idx="7165">
                  <c:v>2.9</c:v>
                </c:pt>
                <c:pt idx="7166">
                  <c:v>2.9</c:v>
                </c:pt>
                <c:pt idx="7167">
                  <c:v>3.9</c:v>
                </c:pt>
                <c:pt idx="7168">
                  <c:v>2.9</c:v>
                </c:pt>
                <c:pt idx="7169">
                  <c:v>4.0999999999999996</c:v>
                </c:pt>
                <c:pt idx="7170">
                  <c:v>2.9</c:v>
                </c:pt>
                <c:pt idx="7171">
                  <c:v>4.2</c:v>
                </c:pt>
                <c:pt idx="7172">
                  <c:v>3.6</c:v>
                </c:pt>
                <c:pt idx="7173">
                  <c:v>2.9</c:v>
                </c:pt>
                <c:pt idx="7174">
                  <c:v>4.4000000000000004</c:v>
                </c:pt>
                <c:pt idx="7175">
                  <c:v>3.7</c:v>
                </c:pt>
                <c:pt idx="7176">
                  <c:v>2.9</c:v>
                </c:pt>
                <c:pt idx="7177">
                  <c:v>2.9</c:v>
                </c:pt>
                <c:pt idx="7178">
                  <c:v>2.9</c:v>
                </c:pt>
                <c:pt idx="7179">
                  <c:v>2.9</c:v>
                </c:pt>
                <c:pt idx="7180">
                  <c:v>2.9</c:v>
                </c:pt>
                <c:pt idx="7181">
                  <c:v>2.9</c:v>
                </c:pt>
                <c:pt idx="7182">
                  <c:v>2.9</c:v>
                </c:pt>
                <c:pt idx="7183">
                  <c:v>2.9</c:v>
                </c:pt>
                <c:pt idx="7184">
                  <c:v>2.9</c:v>
                </c:pt>
                <c:pt idx="7185">
                  <c:v>3.3</c:v>
                </c:pt>
                <c:pt idx="7186">
                  <c:v>2.9</c:v>
                </c:pt>
                <c:pt idx="7187">
                  <c:v>2.9</c:v>
                </c:pt>
                <c:pt idx="7188">
                  <c:v>4.2</c:v>
                </c:pt>
                <c:pt idx="7189">
                  <c:v>2.9</c:v>
                </c:pt>
                <c:pt idx="7190">
                  <c:v>4.7</c:v>
                </c:pt>
                <c:pt idx="7191">
                  <c:v>2.9</c:v>
                </c:pt>
                <c:pt idx="7192">
                  <c:v>2.9</c:v>
                </c:pt>
                <c:pt idx="7193">
                  <c:v>2.9</c:v>
                </c:pt>
                <c:pt idx="7194">
                  <c:v>4</c:v>
                </c:pt>
                <c:pt idx="7195">
                  <c:v>4.3</c:v>
                </c:pt>
                <c:pt idx="7196">
                  <c:v>2.9</c:v>
                </c:pt>
                <c:pt idx="7197">
                  <c:v>2.9</c:v>
                </c:pt>
                <c:pt idx="7198">
                  <c:v>2.9</c:v>
                </c:pt>
                <c:pt idx="7199">
                  <c:v>2.9</c:v>
                </c:pt>
                <c:pt idx="7200">
                  <c:v>2.9</c:v>
                </c:pt>
                <c:pt idx="7201">
                  <c:v>2.9</c:v>
                </c:pt>
                <c:pt idx="7202">
                  <c:v>2.9</c:v>
                </c:pt>
                <c:pt idx="7203">
                  <c:v>4.7</c:v>
                </c:pt>
                <c:pt idx="7204">
                  <c:v>2.9</c:v>
                </c:pt>
                <c:pt idx="7205">
                  <c:v>2.9</c:v>
                </c:pt>
                <c:pt idx="7206">
                  <c:v>3.9</c:v>
                </c:pt>
                <c:pt idx="7207">
                  <c:v>2.9</c:v>
                </c:pt>
                <c:pt idx="7208">
                  <c:v>4</c:v>
                </c:pt>
                <c:pt idx="7209">
                  <c:v>2.9</c:v>
                </c:pt>
                <c:pt idx="7210">
                  <c:v>2.9</c:v>
                </c:pt>
                <c:pt idx="7211">
                  <c:v>4.4000000000000004</c:v>
                </c:pt>
                <c:pt idx="7212">
                  <c:v>2.9</c:v>
                </c:pt>
                <c:pt idx="7213">
                  <c:v>2.9</c:v>
                </c:pt>
                <c:pt idx="7214">
                  <c:v>2.9</c:v>
                </c:pt>
                <c:pt idx="7215">
                  <c:v>2.9</c:v>
                </c:pt>
                <c:pt idx="7216">
                  <c:v>2.9</c:v>
                </c:pt>
                <c:pt idx="7217">
                  <c:v>2.9</c:v>
                </c:pt>
                <c:pt idx="7218">
                  <c:v>2.9</c:v>
                </c:pt>
                <c:pt idx="7219">
                  <c:v>2.9</c:v>
                </c:pt>
                <c:pt idx="7220">
                  <c:v>4.2</c:v>
                </c:pt>
                <c:pt idx="7221">
                  <c:v>2.9</c:v>
                </c:pt>
                <c:pt idx="7222">
                  <c:v>2.9</c:v>
                </c:pt>
                <c:pt idx="7223">
                  <c:v>4.5999999999999996</c:v>
                </c:pt>
                <c:pt idx="7224">
                  <c:v>4.5999999999999996</c:v>
                </c:pt>
                <c:pt idx="7225">
                  <c:v>2.9</c:v>
                </c:pt>
                <c:pt idx="7226">
                  <c:v>2.9</c:v>
                </c:pt>
                <c:pt idx="7227">
                  <c:v>2.9</c:v>
                </c:pt>
                <c:pt idx="7228">
                  <c:v>2.9</c:v>
                </c:pt>
                <c:pt idx="7229">
                  <c:v>2.9</c:v>
                </c:pt>
                <c:pt idx="7230">
                  <c:v>4.0999999999999996</c:v>
                </c:pt>
                <c:pt idx="7231">
                  <c:v>2.9</c:v>
                </c:pt>
                <c:pt idx="7232">
                  <c:v>3.8</c:v>
                </c:pt>
                <c:pt idx="7233">
                  <c:v>2.9</c:v>
                </c:pt>
                <c:pt idx="7234">
                  <c:v>2.9</c:v>
                </c:pt>
                <c:pt idx="7235">
                  <c:v>3.1</c:v>
                </c:pt>
                <c:pt idx="7236">
                  <c:v>4.3</c:v>
                </c:pt>
                <c:pt idx="7237">
                  <c:v>2.9</c:v>
                </c:pt>
                <c:pt idx="7238">
                  <c:v>2.9</c:v>
                </c:pt>
                <c:pt idx="7239">
                  <c:v>2.9</c:v>
                </c:pt>
                <c:pt idx="7240">
                  <c:v>2.9</c:v>
                </c:pt>
                <c:pt idx="7241">
                  <c:v>4.2</c:v>
                </c:pt>
                <c:pt idx="7242">
                  <c:v>4.5999999999999996</c:v>
                </c:pt>
                <c:pt idx="7243">
                  <c:v>2.9</c:v>
                </c:pt>
                <c:pt idx="7244">
                  <c:v>2.9</c:v>
                </c:pt>
                <c:pt idx="7245">
                  <c:v>3.9</c:v>
                </c:pt>
                <c:pt idx="7246">
                  <c:v>2.9</c:v>
                </c:pt>
                <c:pt idx="7247">
                  <c:v>2.9</c:v>
                </c:pt>
                <c:pt idx="7248">
                  <c:v>2.9</c:v>
                </c:pt>
                <c:pt idx="7249">
                  <c:v>2.9</c:v>
                </c:pt>
                <c:pt idx="7250">
                  <c:v>2.9</c:v>
                </c:pt>
                <c:pt idx="7251">
                  <c:v>4.5</c:v>
                </c:pt>
                <c:pt idx="7252">
                  <c:v>4.2</c:v>
                </c:pt>
                <c:pt idx="7253">
                  <c:v>2.9</c:v>
                </c:pt>
                <c:pt idx="7254">
                  <c:v>2.9</c:v>
                </c:pt>
                <c:pt idx="7255">
                  <c:v>2.9</c:v>
                </c:pt>
                <c:pt idx="7256">
                  <c:v>4.2</c:v>
                </c:pt>
                <c:pt idx="7257">
                  <c:v>2.9</c:v>
                </c:pt>
                <c:pt idx="7258">
                  <c:v>2.9</c:v>
                </c:pt>
                <c:pt idx="7259">
                  <c:v>2.9</c:v>
                </c:pt>
                <c:pt idx="7260">
                  <c:v>4.4000000000000004</c:v>
                </c:pt>
                <c:pt idx="7261">
                  <c:v>4.9000000000000004</c:v>
                </c:pt>
                <c:pt idx="7262">
                  <c:v>2.9</c:v>
                </c:pt>
                <c:pt idx="7263">
                  <c:v>2.9</c:v>
                </c:pt>
                <c:pt idx="7264">
                  <c:v>2.9</c:v>
                </c:pt>
                <c:pt idx="7265">
                  <c:v>4.4000000000000004</c:v>
                </c:pt>
                <c:pt idx="7266">
                  <c:v>4.3</c:v>
                </c:pt>
                <c:pt idx="7267">
                  <c:v>4.5</c:v>
                </c:pt>
                <c:pt idx="7268">
                  <c:v>2.9</c:v>
                </c:pt>
                <c:pt idx="7269">
                  <c:v>2.9</c:v>
                </c:pt>
                <c:pt idx="7270">
                  <c:v>2.9</c:v>
                </c:pt>
                <c:pt idx="7271">
                  <c:v>2.9</c:v>
                </c:pt>
                <c:pt idx="7272">
                  <c:v>2.9</c:v>
                </c:pt>
                <c:pt idx="7273">
                  <c:v>2.9</c:v>
                </c:pt>
                <c:pt idx="7274">
                  <c:v>2.9</c:v>
                </c:pt>
                <c:pt idx="7275">
                  <c:v>2.9</c:v>
                </c:pt>
                <c:pt idx="7276">
                  <c:v>3.7</c:v>
                </c:pt>
                <c:pt idx="7277">
                  <c:v>2.9</c:v>
                </c:pt>
                <c:pt idx="7278">
                  <c:v>2.9</c:v>
                </c:pt>
                <c:pt idx="7279">
                  <c:v>2.9</c:v>
                </c:pt>
                <c:pt idx="7280">
                  <c:v>2.9</c:v>
                </c:pt>
                <c:pt idx="7281">
                  <c:v>2.9</c:v>
                </c:pt>
                <c:pt idx="7282">
                  <c:v>2.9</c:v>
                </c:pt>
                <c:pt idx="7283">
                  <c:v>4.0999999999999996</c:v>
                </c:pt>
                <c:pt idx="7284">
                  <c:v>2.9</c:v>
                </c:pt>
                <c:pt idx="7285">
                  <c:v>2.9</c:v>
                </c:pt>
                <c:pt idx="7286">
                  <c:v>2.9</c:v>
                </c:pt>
                <c:pt idx="7287">
                  <c:v>2.9</c:v>
                </c:pt>
                <c:pt idx="7288">
                  <c:v>2.9</c:v>
                </c:pt>
                <c:pt idx="7289">
                  <c:v>2.9</c:v>
                </c:pt>
                <c:pt idx="7290">
                  <c:v>2.9</c:v>
                </c:pt>
                <c:pt idx="7291">
                  <c:v>2.9</c:v>
                </c:pt>
                <c:pt idx="7292">
                  <c:v>2.9</c:v>
                </c:pt>
                <c:pt idx="7293">
                  <c:v>2.9</c:v>
                </c:pt>
                <c:pt idx="7294">
                  <c:v>2.9</c:v>
                </c:pt>
                <c:pt idx="7295">
                  <c:v>4.8</c:v>
                </c:pt>
                <c:pt idx="7296">
                  <c:v>2.9</c:v>
                </c:pt>
                <c:pt idx="7297">
                  <c:v>4.3</c:v>
                </c:pt>
                <c:pt idx="7298">
                  <c:v>2.9</c:v>
                </c:pt>
                <c:pt idx="7299">
                  <c:v>2.9</c:v>
                </c:pt>
                <c:pt idx="7300">
                  <c:v>4.4000000000000004</c:v>
                </c:pt>
                <c:pt idx="7301">
                  <c:v>3.7</c:v>
                </c:pt>
                <c:pt idx="7302">
                  <c:v>4.0999999999999996</c:v>
                </c:pt>
                <c:pt idx="7303">
                  <c:v>2.9</c:v>
                </c:pt>
                <c:pt idx="7304">
                  <c:v>2.9</c:v>
                </c:pt>
                <c:pt idx="7305">
                  <c:v>2.9</c:v>
                </c:pt>
                <c:pt idx="7306">
                  <c:v>2.9</c:v>
                </c:pt>
                <c:pt idx="7307">
                  <c:v>4.4000000000000004</c:v>
                </c:pt>
                <c:pt idx="7308">
                  <c:v>4.2</c:v>
                </c:pt>
                <c:pt idx="7309">
                  <c:v>2.9</c:v>
                </c:pt>
                <c:pt idx="7310">
                  <c:v>2.9</c:v>
                </c:pt>
                <c:pt idx="7311">
                  <c:v>2.9</c:v>
                </c:pt>
                <c:pt idx="7312">
                  <c:v>4.5</c:v>
                </c:pt>
                <c:pt idx="7313">
                  <c:v>4</c:v>
                </c:pt>
                <c:pt idx="7314">
                  <c:v>4.2</c:v>
                </c:pt>
                <c:pt idx="7315">
                  <c:v>2.9</c:v>
                </c:pt>
                <c:pt idx="7316">
                  <c:v>2.9</c:v>
                </c:pt>
                <c:pt idx="7317">
                  <c:v>3.8</c:v>
                </c:pt>
                <c:pt idx="7318">
                  <c:v>2.2000000000000002</c:v>
                </c:pt>
                <c:pt idx="7319">
                  <c:v>2.9</c:v>
                </c:pt>
                <c:pt idx="7320">
                  <c:v>2.9</c:v>
                </c:pt>
                <c:pt idx="7321">
                  <c:v>4.2</c:v>
                </c:pt>
                <c:pt idx="7322">
                  <c:v>2.9</c:v>
                </c:pt>
                <c:pt idx="7323">
                  <c:v>2.9</c:v>
                </c:pt>
                <c:pt idx="7324">
                  <c:v>4.3</c:v>
                </c:pt>
                <c:pt idx="7325">
                  <c:v>2.9</c:v>
                </c:pt>
                <c:pt idx="7326">
                  <c:v>2.9</c:v>
                </c:pt>
                <c:pt idx="7327">
                  <c:v>2.9</c:v>
                </c:pt>
                <c:pt idx="7328">
                  <c:v>2.9</c:v>
                </c:pt>
                <c:pt idx="7329">
                  <c:v>4.4000000000000004</c:v>
                </c:pt>
                <c:pt idx="7330">
                  <c:v>2.9</c:v>
                </c:pt>
                <c:pt idx="7331">
                  <c:v>4.5</c:v>
                </c:pt>
                <c:pt idx="7332">
                  <c:v>2.9</c:v>
                </c:pt>
                <c:pt idx="7333">
                  <c:v>2.9</c:v>
                </c:pt>
                <c:pt idx="7334">
                  <c:v>2.9</c:v>
                </c:pt>
                <c:pt idx="7335">
                  <c:v>2.9</c:v>
                </c:pt>
                <c:pt idx="7336">
                  <c:v>2.9</c:v>
                </c:pt>
                <c:pt idx="7337">
                  <c:v>2.9</c:v>
                </c:pt>
                <c:pt idx="7338">
                  <c:v>2.9</c:v>
                </c:pt>
                <c:pt idx="7339">
                  <c:v>4.5</c:v>
                </c:pt>
                <c:pt idx="7340">
                  <c:v>2.9</c:v>
                </c:pt>
                <c:pt idx="7341">
                  <c:v>2.9</c:v>
                </c:pt>
                <c:pt idx="7342">
                  <c:v>2.9</c:v>
                </c:pt>
                <c:pt idx="7343">
                  <c:v>2.9</c:v>
                </c:pt>
                <c:pt idx="7344">
                  <c:v>2.9</c:v>
                </c:pt>
                <c:pt idx="7345">
                  <c:v>2.9</c:v>
                </c:pt>
                <c:pt idx="7346">
                  <c:v>2.9</c:v>
                </c:pt>
                <c:pt idx="7347">
                  <c:v>4.4000000000000004</c:v>
                </c:pt>
                <c:pt idx="7348">
                  <c:v>2.9</c:v>
                </c:pt>
                <c:pt idx="7349">
                  <c:v>3.9</c:v>
                </c:pt>
                <c:pt idx="7350">
                  <c:v>2.9</c:v>
                </c:pt>
                <c:pt idx="7351">
                  <c:v>3.7</c:v>
                </c:pt>
                <c:pt idx="7352">
                  <c:v>2.9</c:v>
                </c:pt>
                <c:pt idx="7353">
                  <c:v>2.9</c:v>
                </c:pt>
                <c:pt idx="7354">
                  <c:v>2.9</c:v>
                </c:pt>
                <c:pt idx="7355">
                  <c:v>2.9</c:v>
                </c:pt>
                <c:pt idx="7356">
                  <c:v>2.9</c:v>
                </c:pt>
                <c:pt idx="7357">
                  <c:v>2.9</c:v>
                </c:pt>
                <c:pt idx="7358">
                  <c:v>2.9</c:v>
                </c:pt>
                <c:pt idx="7359">
                  <c:v>2.9</c:v>
                </c:pt>
                <c:pt idx="7360">
                  <c:v>4.0999999999999996</c:v>
                </c:pt>
                <c:pt idx="7361">
                  <c:v>2.9</c:v>
                </c:pt>
                <c:pt idx="7362">
                  <c:v>2.9</c:v>
                </c:pt>
                <c:pt idx="7363">
                  <c:v>2.9</c:v>
                </c:pt>
                <c:pt idx="7364">
                  <c:v>3.4</c:v>
                </c:pt>
                <c:pt idx="7365">
                  <c:v>4.2</c:v>
                </c:pt>
                <c:pt idx="7366">
                  <c:v>4.3</c:v>
                </c:pt>
                <c:pt idx="7367">
                  <c:v>2.9</c:v>
                </c:pt>
                <c:pt idx="7368">
                  <c:v>3.7</c:v>
                </c:pt>
                <c:pt idx="7369">
                  <c:v>4.4000000000000004</c:v>
                </c:pt>
                <c:pt idx="7370">
                  <c:v>2.9</c:v>
                </c:pt>
                <c:pt idx="7371">
                  <c:v>2.9</c:v>
                </c:pt>
                <c:pt idx="7372">
                  <c:v>2.9</c:v>
                </c:pt>
                <c:pt idx="7373">
                  <c:v>2.9</c:v>
                </c:pt>
                <c:pt idx="7374">
                  <c:v>3.8</c:v>
                </c:pt>
                <c:pt idx="7375">
                  <c:v>3.9</c:v>
                </c:pt>
                <c:pt idx="7376">
                  <c:v>2.9</c:v>
                </c:pt>
                <c:pt idx="7377">
                  <c:v>2.9</c:v>
                </c:pt>
                <c:pt idx="7378">
                  <c:v>4.5999999999999996</c:v>
                </c:pt>
                <c:pt idx="7379">
                  <c:v>2.9</c:v>
                </c:pt>
                <c:pt idx="7380">
                  <c:v>4.9000000000000004</c:v>
                </c:pt>
                <c:pt idx="7381">
                  <c:v>4.3</c:v>
                </c:pt>
                <c:pt idx="7382">
                  <c:v>2.9</c:v>
                </c:pt>
                <c:pt idx="7383">
                  <c:v>2.9</c:v>
                </c:pt>
                <c:pt idx="7384">
                  <c:v>4.3</c:v>
                </c:pt>
                <c:pt idx="7385">
                  <c:v>2.9</c:v>
                </c:pt>
                <c:pt idx="7386">
                  <c:v>4.3</c:v>
                </c:pt>
                <c:pt idx="7387">
                  <c:v>3.8</c:v>
                </c:pt>
                <c:pt idx="7388">
                  <c:v>2.9</c:v>
                </c:pt>
                <c:pt idx="7389">
                  <c:v>4.2</c:v>
                </c:pt>
                <c:pt idx="7390">
                  <c:v>3.8</c:v>
                </c:pt>
                <c:pt idx="7391">
                  <c:v>4.5999999999999996</c:v>
                </c:pt>
                <c:pt idx="7392">
                  <c:v>4.5999999999999996</c:v>
                </c:pt>
                <c:pt idx="7393">
                  <c:v>2.9</c:v>
                </c:pt>
                <c:pt idx="7394">
                  <c:v>2.9</c:v>
                </c:pt>
                <c:pt idx="7395">
                  <c:v>2.9</c:v>
                </c:pt>
                <c:pt idx="7396">
                  <c:v>4.4000000000000004</c:v>
                </c:pt>
                <c:pt idx="7397">
                  <c:v>2.9</c:v>
                </c:pt>
                <c:pt idx="7398">
                  <c:v>2.9</c:v>
                </c:pt>
                <c:pt idx="7399">
                  <c:v>4.7</c:v>
                </c:pt>
                <c:pt idx="7400">
                  <c:v>2.9</c:v>
                </c:pt>
                <c:pt idx="7401">
                  <c:v>3.9</c:v>
                </c:pt>
                <c:pt idx="7402">
                  <c:v>2.9</c:v>
                </c:pt>
                <c:pt idx="7403">
                  <c:v>2.9</c:v>
                </c:pt>
                <c:pt idx="7404">
                  <c:v>2.9</c:v>
                </c:pt>
                <c:pt idx="7405">
                  <c:v>3.8</c:v>
                </c:pt>
                <c:pt idx="7406">
                  <c:v>2.9</c:v>
                </c:pt>
                <c:pt idx="7407">
                  <c:v>2.9</c:v>
                </c:pt>
                <c:pt idx="7408">
                  <c:v>2.9</c:v>
                </c:pt>
                <c:pt idx="7409">
                  <c:v>2.9</c:v>
                </c:pt>
                <c:pt idx="7410">
                  <c:v>4.5</c:v>
                </c:pt>
                <c:pt idx="7411">
                  <c:v>4</c:v>
                </c:pt>
                <c:pt idx="7412">
                  <c:v>4.2</c:v>
                </c:pt>
                <c:pt idx="7413">
                  <c:v>4.5</c:v>
                </c:pt>
                <c:pt idx="7414">
                  <c:v>4</c:v>
                </c:pt>
                <c:pt idx="7415">
                  <c:v>2.9</c:v>
                </c:pt>
                <c:pt idx="7416">
                  <c:v>2.9</c:v>
                </c:pt>
                <c:pt idx="7417">
                  <c:v>2.9</c:v>
                </c:pt>
                <c:pt idx="7418">
                  <c:v>2.9</c:v>
                </c:pt>
                <c:pt idx="7419">
                  <c:v>2.9</c:v>
                </c:pt>
                <c:pt idx="7420">
                  <c:v>4.8</c:v>
                </c:pt>
                <c:pt idx="7421">
                  <c:v>2.9</c:v>
                </c:pt>
                <c:pt idx="7422">
                  <c:v>2.9</c:v>
                </c:pt>
                <c:pt idx="7423">
                  <c:v>2.9</c:v>
                </c:pt>
                <c:pt idx="7424">
                  <c:v>2.9</c:v>
                </c:pt>
                <c:pt idx="7425">
                  <c:v>2.9</c:v>
                </c:pt>
                <c:pt idx="7426">
                  <c:v>2.9</c:v>
                </c:pt>
                <c:pt idx="7427">
                  <c:v>2.9</c:v>
                </c:pt>
                <c:pt idx="7428">
                  <c:v>2.9</c:v>
                </c:pt>
                <c:pt idx="7429">
                  <c:v>2.9</c:v>
                </c:pt>
                <c:pt idx="7430">
                  <c:v>2.9</c:v>
                </c:pt>
                <c:pt idx="7431">
                  <c:v>5</c:v>
                </c:pt>
                <c:pt idx="7432">
                  <c:v>5</c:v>
                </c:pt>
                <c:pt idx="7433">
                  <c:v>2.9</c:v>
                </c:pt>
                <c:pt idx="7434">
                  <c:v>2.9</c:v>
                </c:pt>
                <c:pt idx="7435">
                  <c:v>2.9</c:v>
                </c:pt>
                <c:pt idx="7436">
                  <c:v>4.3</c:v>
                </c:pt>
                <c:pt idx="7437">
                  <c:v>2.9</c:v>
                </c:pt>
                <c:pt idx="7438">
                  <c:v>2.9</c:v>
                </c:pt>
                <c:pt idx="7439">
                  <c:v>4</c:v>
                </c:pt>
                <c:pt idx="7440">
                  <c:v>4.3</c:v>
                </c:pt>
                <c:pt idx="7441">
                  <c:v>2.9</c:v>
                </c:pt>
                <c:pt idx="7442">
                  <c:v>3.9</c:v>
                </c:pt>
                <c:pt idx="7443">
                  <c:v>3.9</c:v>
                </c:pt>
                <c:pt idx="7444">
                  <c:v>2.9</c:v>
                </c:pt>
                <c:pt idx="7445">
                  <c:v>2.9</c:v>
                </c:pt>
                <c:pt idx="7446">
                  <c:v>2.9</c:v>
                </c:pt>
                <c:pt idx="7447">
                  <c:v>2.9</c:v>
                </c:pt>
                <c:pt idx="7448">
                  <c:v>2.9</c:v>
                </c:pt>
                <c:pt idx="7449">
                  <c:v>4.5999999999999996</c:v>
                </c:pt>
                <c:pt idx="7450">
                  <c:v>2.9</c:v>
                </c:pt>
                <c:pt idx="7451">
                  <c:v>2.9</c:v>
                </c:pt>
                <c:pt idx="7452">
                  <c:v>2.9</c:v>
                </c:pt>
                <c:pt idx="7453">
                  <c:v>2.9</c:v>
                </c:pt>
                <c:pt idx="7454">
                  <c:v>2.9</c:v>
                </c:pt>
                <c:pt idx="7455">
                  <c:v>2.9</c:v>
                </c:pt>
                <c:pt idx="7456">
                  <c:v>2.9</c:v>
                </c:pt>
                <c:pt idx="7457">
                  <c:v>2.9</c:v>
                </c:pt>
                <c:pt idx="7458">
                  <c:v>2.9</c:v>
                </c:pt>
                <c:pt idx="7459">
                  <c:v>2.9</c:v>
                </c:pt>
                <c:pt idx="7460">
                  <c:v>2.9</c:v>
                </c:pt>
                <c:pt idx="7461">
                  <c:v>4.0999999999999996</c:v>
                </c:pt>
                <c:pt idx="7462">
                  <c:v>2.9</c:v>
                </c:pt>
                <c:pt idx="7463">
                  <c:v>2.9</c:v>
                </c:pt>
                <c:pt idx="7464">
                  <c:v>2.9</c:v>
                </c:pt>
                <c:pt idx="7465">
                  <c:v>4.3</c:v>
                </c:pt>
                <c:pt idx="7466">
                  <c:v>2.9</c:v>
                </c:pt>
                <c:pt idx="7467">
                  <c:v>2.9</c:v>
                </c:pt>
                <c:pt idx="7468">
                  <c:v>4.8</c:v>
                </c:pt>
                <c:pt idx="7469">
                  <c:v>2.9</c:v>
                </c:pt>
                <c:pt idx="7470">
                  <c:v>2.9</c:v>
                </c:pt>
                <c:pt idx="7471">
                  <c:v>2.9</c:v>
                </c:pt>
                <c:pt idx="7472">
                  <c:v>2.9</c:v>
                </c:pt>
                <c:pt idx="7473">
                  <c:v>2.9</c:v>
                </c:pt>
                <c:pt idx="7474">
                  <c:v>3.9</c:v>
                </c:pt>
                <c:pt idx="7475">
                  <c:v>2.9</c:v>
                </c:pt>
                <c:pt idx="7476">
                  <c:v>2.9</c:v>
                </c:pt>
                <c:pt idx="7477">
                  <c:v>2.9</c:v>
                </c:pt>
                <c:pt idx="7478">
                  <c:v>4.2</c:v>
                </c:pt>
                <c:pt idx="7479">
                  <c:v>3.9</c:v>
                </c:pt>
                <c:pt idx="7480">
                  <c:v>3.4</c:v>
                </c:pt>
                <c:pt idx="7481">
                  <c:v>2.9</c:v>
                </c:pt>
                <c:pt idx="7482">
                  <c:v>4.3</c:v>
                </c:pt>
                <c:pt idx="7483">
                  <c:v>2.9</c:v>
                </c:pt>
                <c:pt idx="7484">
                  <c:v>4.2</c:v>
                </c:pt>
                <c:pt idx="7485">
                  <c:v>4.3</c:v>
                </c:pt>
                <c:pt idx="7486">
                  <c:v>4</c:v>
                </c:pt>
                <c:pt idx="7487">
                  <c:v>4.2</c:v>
                </c:pt>
                <c:pt idx="7488">
                  <c:v>2.9</c:v>
                </c:pt>
                <c:pt idx="7489">
                  <c:v>2.9</c:v>
                </c:pt>
                <c:pt idx="7490">
                  <c:v>2.9</c:v>
                </c:pt>
                <c:pt idx="7491">
                  <c:v>2.9</c:v>
                </c:pt>
                <c:pt idx="7492">
                  <c:v>2.9</c:v>
                </c:pt>
                <c:pt idx="7493">
                  <c:v>2.9</c:v>
                </c:pt>
                <c:pt idx="7494">
                  <c:v>4.4000000000000004</c:v>
                </c:pt>
                <c:pt idx="7495">
                  <c:v>2.9</c:v>
                </c:pt>
                <c:pt idx="7496">
                  <c:v>2.9</c:v>
                </c:pt>
                <c:pt idx="7497">
                  <c:v>2.9</c:v>
                </c:pt>
                <c:pt idx="7498">
                  <c:v>2.9</c:v>
                </c:pt>
                <c:pt idx="7499">
                  <c:v>4.0999999999999996</c:v>
                </c:pt>
                <c:pt idx="7500">
                  <c:v>2.9</c:v>
                </c:pt>
                <c:pt idx="7501">
                  <c:v>2.9</c:v>
                </c:pt>
                <c:pt idx="7502">
                  <c:v>2.9</c:v>
                </c:pt>
                <c:pt idx="7503">
                  <c:v>2.9</c:v>
                </c:pt>
                <c:pt idx="7504">
                  <c:v>2.9</c:v>
                </c:pt>
                <c:pt idx="7505">
                  <c:v>4.9000000000000004</c:v>
                </c:pt>
                <c:pt idx="7506">
                  <c:v>2.9</c:v>
                </c:pt>
                <c:pt idx="7507">
                  <c:v>2.9</c:v>
                </c:pt>
                <c:pt idx="7508">
                  <c:v>2.9</c:v>
                </c:pt>
                <c:pt idx="7509">
                  <c:v>2.9</c:v>
                </c:pt>
                <c:pt idx="7510">
                  <c:v>4.4000000000000004</c:v>
                </c:pt>
                <c:pt idx="7511">
                  <c:v>4.0999999999999996</c:v>
                </c:pt>
                <c:pt idx="7512">
                  <c:v>2.9</c:v>
                </c:pt>
                <c:pt idx="7513">
                  <c:v>2.9</c:v>
                </c:pt>
                <c:pt idx="7514">
                  <c:v>2.9</c:v>
                </c:pt>
                <c:pt idx="7515">
                  <c:v>2.9</c:v>
                </c:pt>
                <c:pt idx="7516">
                  <c:v>4.7</c:v>
                </c:pt>
                <c:pt idx="7517">
                  <c:v>3.6</c:v>
                </c:pt>
                <c:pt idx="7518">
                  <c:v>2.9</c:v>
                </c:pt>
                <c:pt idx="7519">
                  <c:v>4.0999999999999996</c:v>
                </c:pt>
                <c:pt idx="7520">
                  <c:v>2.9</c:v>
                </c:pt>
                <c:pt idx="7521">
                  <c:v>4.2</c:v>
                </c:pt>
                <c:pt idx="7522">
                  <c:v>2.9</c:v>
                </c:pt>
                <c:pt idx="7523">
                  <c:v>2.9</c:v>
                </c:pt>
                <c:pt idx="7524">
                  <c:v>3.2</c:v>
                </c:pt>
                <c:pt idx="7525">
                  <c:v>2.9</c:v>
                </c:pt>
                <c:pt idx="7526">
                  <c:v>2.9</c:v>
                </c:pt>
                <c:pt idx="7527">
                  <c:v>2.9</c:v>
                </c:pt>
                <c:pt idx="7528">
                  <c:v>2.9</c:v>
                </c:pt>
                <c:pt idx="7529">
                  <c:v>2.9</c:v>
                </c:pt>
                <c:pt idx="7530">
                  <c:v>2.9</c:v>
                </c:pt>
                <c:pt idx="7531">
                  <c:v>4</c:v>
                </c:pt>
                <c:pt idx="7532">
                  <c:v>3.8</c:v>
                </c:pt>
                <c:pt idx="7533">
                  <c:v>4.5999999999999996</c:v>
                </c:pt>
                <c:pt idx="7534">
                  <c:v>2.9</c:v>
                </c:pt>
                <c:pt idx="7535">
                  <c:v>2.9</c:v>
                </c:pt>
                <c:pt idx="7536">
                  <c:v>2.9</c:v>
                </c:pt>
                <c:pt idx="7537">
                  <c:v>2.9</c:v>
                </c:pt>
                <c:pt idx="7538">
                  <c:v>4.3</c:v>
                </c:pt>
                <c:pt idx="7539">
                  <c:v>2.9</c:v>
                </c:pt>
                <c:pt idx="7540">
                  <c:v>2.9</c:v>
                </c:pt>
                <c:pt idx="7541">
                  <c:v>2.9</c:v>
                </c:pt>
                <c:pt idx="7542">
                  <c:v>2.9</c:v>
                </c:pt>
                <c:pt idx="7543">
                  <c:v>2.9</c:v>
                </c:pt>
                <c:pt idx="7544">
                  <c:v>2.9</c:v>
                </c:pt>
                <c:pt idx="7545">
                  <c:v>4.0999999999999996</c:v>
                </c:pt>
                <c:pt idx="7546">
                  <c:v>4.0999999999999996</c:v>
                </c:pt>
                <c:pt idx="7547">
                  <c:v>2.9</c:v>
                </c:pt>
                <c:pt idx="7548">
                  <c:v>2.9</c:v>
                </c:pt>
                <c:pt idx="7549">
                  <c:v>4.2</c:v>
                </c:pt>
                <c:pt idx="7550">
                  <c:v>2.9</c:v>
                </c:pt>
                <c:pt idx="7551">
                  <c:v>5</c:v>
                </c:pt>
                <c:pt idx="7552">
                  <c:v>2.9</c:v>
                </c:pt>
                <c:pt idx="7553">
                  <c:v>2.9</c:v>
                </c:pt>
                <c:pt idx="7554">
                  <c:v>2.9</c:v>
                </c:pt>
                <c:pt idx="7555">
                  <c:v>4.2</c:v>
                </c:pt>
                <c:pt idx="7556">
                  <c:v>4.4000000000000004</c:v>
                </c:pt>
                <c:pt idx="7557">
                  <c:v>4.5</c:v>
                </c:pt>
                <c:pt idx="7558">
                  <c:v>5</c:v>
                </c:pt>
                <c:pt idx="7559">
                  <c:v>2.9</c:v>
                </c:pt>
                <c:pt idx="7560">
                  <c:v>2.9</c:v>
                </c:pt>
                <c:pt idx="7561">
                  <c:v>4.2</c:v>
                </c:pt>
                <c:pt idx="7562">
                  <c:v>2.9</c:v>
                </c:pt>
                <c:pt idx="7563">
                  <c:v>2.9</c:v>
                </c:pt>
                <c:pt idx="7564">
                  <c:v>2.9</c:v>
                </c:pt>
                <c:pt idx="7565">
                  <c:v>2.9</c:v>
                </c:pt>
                <c:pt idx="7566">
                  <c:v>2.9</c:v>
                </c:pt>
                <c:pt idx="7567">
                  <c:v>4.2</c:v>
                </c:pt>
                <c:pt idx="7568">
                  <c:v>2.9</c:v>
                </c:pt>
                <c:pt idx="7569">
                  <c:v>2.9</c:v>
                </c:pt>
                <c:pt idx="7570">
                  <c:v>4.2</c:v>
                </c:pt>
                <c:pt idx="7571">
                  <c:v>4.2</c:v>
                </c:pt>
                <c:pt idx="7572">
                  <c:v>3.8</c:v>
                </c:pt>
                <c:pt idx="7573">
                  <c:v>4.7</c:v>
                </c:pt>
                <c:pt idx="7574">
                  <c:v>4.4000000000000004</c:v>
                </c:pt>
                <c:pt idx="7575">
                  <c:v>3.9</c:v>
                </c:pt>
                <c:pt idx="7576">
                  <c:v>2.9</c:v>
                </c:pt>
                <c:pt idx="7577">
                  <c:v>4.4000000000000004</c:v>
                </c:pt>
                <c:pt idx="7578">
                  <c:v>4.2</c:v>
                </c:pt>
                <c:pt idx="7579">
                  <c:v>4.2</c:v>
                </c:pt>
                <c:pt idx="7580">
                  <c:v>4.0999999999999996</c:v>
                </c:pt>
                <c:pt idx="7581">
                  <c:v>3.5</c:v>
                </c:pt>
                <c:pt idx="7582">
                  <c:v>2.9</c:v>
                </c:pt>
                <c:pt idx="7583">
                  <c:v>4.4000000000000004</c:v>
                </c:pt>
                <c:pt idx="7584">
                  <c:v>4.5</c:v>
                </c:pt>
                <c:pt idx="7585">
                  <c:v>2.9</c:v>
                </c:pt>
                <c:pt idx="7586">
                  <c:v>2.9</c:v>
                </c:pt>
                <c:pt idx="7587">
                  <c:v>2.9</c:v>
                </c:pt>
                <c:pt idx="7588">
                  <c:v>2.9</c:v>
                </c:pt>
                <c:pt idx="7589">
                  <c:v>2.9</c:v>
                </c:pt>
                <c:pt idx="7590">
                  <c:v>4.5</c:v>
                </c:pt>
                <c:pt idx="7591">
                  <c:v>4.0999999999999996</c:v>
                </c:pt>
                <c:pt idx="7592">
                  <c:v>2.9</c:v>
                </c:pt>
                <c:pt idx="7593">
                  <c:v>4.5999999999999996</c:v>
                </c:pt>
                <c:pt idx="7594">
                  <c:v>2.9</c:v>
                </c:pt>
                <c:pt idx="7595">
                  <c:v>2.9</c:v>
                </c:pt>
                <c:pt idx="7596">
                  <c:v>2.9</c:v>
                </c:pt>
                <c:pt idx="7597">
                  <c:v>2.9</c:v>
                </c:pt>
                <c:pt idx="7598">
                  <c:v>2.9</c:v>
                </c:pt>
                <c:pt idx="7599">
                  <c:v>2.9</c:v>
                </c:pt>
                <c:pt idx="7600">
                  <c:v>4.4000000000000004</c:v>
                </c:pt>
                <c:pt idx="7601">
                  <c:v>4.4000000000000004</c:v>
                </c:pt>
                <c:pt idx="7602">
                  <c:v>4.4000000000000004</c:v>
                </c:pt>
                <c:pt idx="7603">
                  <c:v>2.9</c:v>
                </c:pt>
                <c:pt idx="7604">
                  <c:v>4.0999999999999996</c:v>
                </c:pt>
                <c:pt idx="7605">
                  <c:v>2.9</c:v>
                </c:pt>
                <c:pt idx="7606">
                  <c:v>2.9</c:v>
                </c:pt>
                <c:pt idx="7607">
                  <c:v>2.9</c:v>
                </c:pt>
                <c:pt idx="7608">
                  <c:v>3.9</c:v>
                </c:pt>
                <c:pt idx="7609">
                  <c:v>2.9</c:v>
                </c:pt>
                <c:pt idx="7610">
                  <c:v>2.9</c:v>
                </c:pt>
                <c:pt idx="7611">
                  <c:v>2.9</c:v>
                </c:pt>
                <c:pt idx="7612">
                  <c:v>3.6</c:v>
                </c:pt>
                <c:pt idx="7613">
                  <c:v>4.5</c:v>
                </c:pt>
                <c:pt idx="7614">
                  <c:v>3.9</c:v>
                </c:pt>
                <c:pt idx="7615">
                  <c:v>2.9</c:v>
                </c:pt>
                <c:pt idx="7616">
                  <c:v>3.8</c:v>
                </c:pt>
                <c:pt idx="7617">
                  <c:v>2.9</c:v>
                </c:pt>
                <c:pt idx="7618">
                  <c:v>2.9</c:v>
                </c:pt>
                <c:pt idx="7619">
                  <c:v>2.9</c:v>
                </c:pt>
                <c:pt idx="7620">
                  <c:v>2.9</c:v>
                </c:pt>
                <c:pt idx="7621">
                  <c:v>3.9</c:v>
                </c:pt>
                <c:pt idx="7622">
                  <c:v>2.9</c:v>
                </c:pt>
                <c:pt idx="7623">
                  <c:v>2.9</c:v>
                </c:pt>
                <c:pt idx="7624">
                  <c:v>2.9</c:v>
                </c:pt>
                <c:pt idx="7625">
                  <c:v>2.9</c:v>
                </c:pt>
                <c:pt idx="7626">
                  <c:v>2.9</c:v>
                </c:pt>
                <c:pt idx="7627">
                  <c:v>2.9</c:v>
                </c:pt>
                <c:pt idx="7628">
                  <c:v>4.2</c:v>
                </c:pt>
                <c:pt idx="7629">
                  <c:v>2.9</c:v>
                </c:pt>
                <c:pt idx="7630">
                  <c:v>4.2</c:v>
                </c:pt>
                <c:pt idx="7631">
                  <c:v>2.9</c:v>
                </c:pt>
                <c:pt idx="7632">
                  <c:v>2.9</c:v>
                </c:pt>
                <c:pt idx="7633">
                  <c:v>2.9</c:v>
                </c:pt>
                <c:pt idx="7634">
                  <c:v>4.2</c:v>
                </c:pt>
                <c:pt idx="7635">
                  <c:v>2.9</c:v>
                </c:pt>
                <c:pt idx="7636">
                  <c:v>2.9</c:v>
                </c:pt>
                <c:pt idx="7637">
                  <c:v>2.9</c:v>
                </c:pt>
                <c:pt idx="7638">
                  <c:v>2.9</c:v>
                </c:pt>
                <c:pt idx="7639">
                  <c:v>2.9</c:v>
                </c:pt>
                <c:pt idx="7640">
                  <c:v>2.9</c:v>
                </c:pt>
                <c:pt idx="7641">
                  <c:v>2.9</c:v>
                </c:pt>
                <c:pt idx="7642">
                  <c:v>2.9</c:v>
                </c:pt>
                <c:pt idx="7643">
                  <c:v>2.9</c:v>
                </c:pt>
                <c:pt idx="7644">
                  <c:v>2.9</c:v>
                </c:pt>
                <c:pt idx="7645">
                  <c:v>2.9</c:v>
                </c:pt>
                <c:pt idx="7646">
                  <c:v>2.9</c:v>
                </c:pt>
                <c:pt idx="7647">
                  <c:v>2.9</c:v>
                </c:pt>
                <c:pt idx="7648">
                  <c:v>2.9</c:v>
                </c:pt>
                <c:pt idx="7649">
                  <c:v>2.9</c:v>
                </c:pt>
                <c:pt idx="7650">
                  <c:v>2.9</c:v>
                </c:pt>
                <c:pt idx="7651">
                  <c:v>2.9</c:v>
                </c:pt>
                <c:pt idx="7652">
                  <c:v>2.9</c:v>
                </c:pt>
                <c:pt idx="7653">
                  <c:v>2.9</c:v>
                </c:pt>
                <c:pt idx="7654">
                  <c:v>2.9</c:v>
                </c:pt>
                <c:pt idx="7655">
                  <c:v>2.9</c:v>
                </c:pt>
                <c:pt idx="7656">
                  <c:v>2.9</c:v>
                </c:pt>
                <c:pt idx="7657">
                  <c:v>4.4000000000000004</c:v>
                </c:pt>
                <c:pt idx="7658">
                  <c:v>2.9</c:v>
                </c:pt>
                <c:pt idx="7659">
                  <c:v>3.7</c:v>
                </c:pt>
                <c:pt idx="7660">
                  <c:v>4.2</c:v>
                </c:pt>
                <c:pt idx="7661">
                  <c:v>2.9</c:v>
                </c:pt>
                <c:pt idx="7662">
                  <c:v>4.7</c:v>
                </c:pt>
                <c:pt idx="7663">
                  <c:v>2.9</c:v>
                </c:pt>
                <c:pt idx="7664">
                  <c:v>4.2</c:v>
                </c:pt>
                <c:pt idx="7665">
                  <c:v>4.2</c:v>
                </c:pt>
                <c:pt idx="7666">
                  <c:v>2.9</c:v>
                </c:pt>
                <c:pt idx="7667">
                  <c:v>2.9</c:v>
                </c:pt>
                <c:pt idx="7668">
                  <c:v>4.5</c:v>
                </c:pt>
                <c:pt idx="7669">
                  <c:v>2.9</c:v>
                </c:pt>
                <c:pt idx="7670">
                  <c:v>2.9</c:v>
                </c:pt>
                <c:pt idx="7671">
                  <c:v>3.5</c:v>
                </c:pt>
                <c:pt idx="7672">
                  <c:v>2.9</c:v>
                </c:pt>
                <c:pt idx="7673">
                  <c:v>2.9</c:v>
                </c:pt>
                <c:pt idx="7674">
                  <c:v>4.2</c:v>
                </c:pt>
                <c:pt idx="7675">
                  <c:v>2.9</c:v>
                </c:pt>
                <c:pt idx="7676">
                  <c:v>2.9</c:v>
                </c:pt>
                <c:pt idx="7677">
                  <c:v>2.9</c:v>
                </c:pt>
                <c:pt idx="7678">
                  <c:v>2.9</c:v>
                </c:pt>
                <c:pt idx="7679">
                  <c:v>2.9</c:v>
                </c:pt>
                <c:pt idx="7680">
                  <c:v>2.9</c:v>
                </c:pt>
                <c:pt idx="7681">
                  <c:v>2.9</c:v>
                </c:pt>
                <c:pt idx="7682">
                  <c:v>2.9</c:v>
                </c:pt>
                <c:pt idx="7683">
                  <c:v>4.9000000000000004</c:v>
                </c:pt>
                <c:pt idx="7684">
                  <c:v>3.9</c:v>
                </c:pt>
                <c:pt idx="7685">
                  <c:v>2.9</c:v>
                </c:pt>
                <c:pt idx="7686">
                  <c:v>2.9</c:v>
                </c:pt>
                <c:pt idx="7687">
                  <c:v>2.9</c:v>
                </c:pt>
                <c:pt idx="7688">
                  <c:v>2.9</c:v>
                </c:pt>
                <c:pt idx="7689">
                  <c:v>2.9</c:v>
                </c:pt>
                <c:pt idx="7690">
                  <c:v>2.9</c:v>
                </c:pt>
                <c:pt idx="7691">
                  <c:v>2.9</c:v>
                </c:pt>
                <c:pt idx="7692">
                  <c:v>2.9</c:v>
                </c:pt>
                <c:pt idx="7693">
                  <c:v>2.9</c:v>
                </c:pt>
                <c:pt idx="7694">
                  <c:v>4.0999999999999996</c:v>
                </c:pt>
                <c:pt idx="7695">
                  <c:v>4.3</c:v>
                </c:pt>
                <c:pt idx="7696">
                  <c:v>2.9</c:v>
                </c:pt>
                <c:pt idx="7697">
                  <c:v>2.9</c:v>
                </c:pt>
                <c:pt idx="7698">
                  <c:v>2.9</c:v>
                </c:pt>
                <c:pt idx="7699">
                  <c:v>4.0999999999999996</c:v>
                </c:pt>
                <c:pt idx="7700">
                  <c:v>4.3</c:v>
                </c:pt>
                <c:pt idx="7701">
                  <c:v>2.9</c:v>
                </c:pt>
                <c:pt idx="7702">
                  <c:v>4.0999999999999996</c:v>
                </c:pt>
                <c:pt idx="7703">
                  <c:v>3.9</c:v>
                </c:pt>
                <c:pt idx="7704">
                  <c:v>2.9</c:v>
                </c:pt>
                <c:pt idx="7705">
                  <c:v>4.5</c:v>
                </c:pt>
                <c:pt idx="7706">
                  <c:v>4.5</c:v>
                </c:pt>
                <c:pt idx="7707">
                  <c:v>2.9</c:v>
                </c:pt>
                <c:pt idx="7708">
                  <c:v>2.9</c:v>
                </c:pt>
                <c:pt idx="7709">
                  <c:v>2.9</c:v>
                </c:pt>
                <c:pt idx="7710">
                  <c:v>2.9</c:v>
                </c:pt>
                <c:pt idx="7711">
                  <c:v>2.9</c:v>
                </c:pt>
                <c:pt idx="7712">
                  <c:v>2.9</c:v>
                </c:pt>
                <c:pt idx="7713">
                  <c:v>2.9</c:v>
                </c:pt>
                <c:pt idx="7714">
                  <c:v>2.9</c:v>
                </c:pt>
                <c:pt idx="7715">
                  <c:v>2.9</c:v>
                </c:pt>
                <c:pt idx="7716">
                  <c:v>2.9</c:v>
                </c:pt>
                <c:pt idx="7717">
                  <c:v>2.9</c:v>
                </c:pt>
                <c:pt idx="7718">
                  <c:v>2.9</c:v>
                </c:pt>
                <c:pt idx="7719">
                  <c:v>2.9</c:v>
                </c:pt>
                <c:pt idx="7720">
                  <c:v>2.9</c:v>
                </c:pt>
                <c:pt idx="7721">
                  <c:v>2.9</c:v>
                </c:pt>
                <c:pt idx="7722">
                  <c:v>4.4000000000000004</c:v>
                </c:pt>
                <c:pt idx="7723">
                  <c:v>2.9</c:v>
                </c:pt>
                <c:pt idx="7724">
                  <c:v>4.9000000000000004</c:v>
                </c:pt>
                <c:pt idx="7725">
                  <c:v>2.9</c:v>
                </c:pt>
                <c:pt idx="7726">
                  <c:v>2.9</c:v>
                </c:pt>
                <c:pt idx="7727">
                  <c:v>2.9</c:v>
                </c:pt>
                <c:pt idx="7728">
                  <c:v>2.9</c:v>
                </c:pt>
                <c:pt idx="7729">
                  <c:v>2.9</c:v>
                </c:pt>
                <c:pt idx="7730">
                  <c:v>2.9</c:v>
                </c:pt>
                <c:pt idx="7731">
                  <c:v>2.9</c:v>
                </c:pt>
                <c:pt idx="7732">
                  <c:v>2.9</c:v>
                </c:pt>
                <c:pt idx="7733">
                  <c:v>2.9</c:v>
                </c:pt>
                <c:pt idx="7734">
                  <c:v>2.9</c:v>
                </c:pt>
                <c:pt idx="7735">
                  <c:v>2.9</c:v>
                </c:pt>
                <c:pt idx="7736">
                  <c:v>2.9</c:v>
                </c:pt>
                <c:pt idx="7737">
                  <c:v>2.9</c:v>
                </c:pt>
                <c:pt idx="7738">
                  <c:v>2.9</c:v>
                </c:pt>
                <c:pt idx="7739">
                  <c:v>2.9</c:v>
                </c:pt>
                <c:pt idx="7740">
                  <c:v>2.9</c:v>
                </c:pt>
                <c:pt idx="7741">
                  <c:v>4</c:v>
                </c:pt>
                <c:pt idx="7742">
                  <c:v>2.9</c:v>
                </c:pt>
                <c:pt idx="7743">
                  <c:v>2.9</c:v>
                </c:pt>
                <c:pt idx="7744">
                  <c:v>2.9</c:v>
                </c:pt>
                <c:pt idx="7745">
                  <c:v>2.9</c:v>
                </c:pt>
                <c:pt idx="7746">
                  <c:v>4.7</c:v>
                </c:pt>
                <c:pt idx="7747">
                  <c:v>4.3</c:v>
                </c:pt>
                <c:pt idx="7748">
                  <c:v>2.9</c:v>
                </c:pt>
                <c:pt idx="7749">
                  <c:v>2.9</c:v>
                </c:pt>
                <c:pt idx="7750">
                  <c:v>2.9</c:v>
                </c:pt>
                <c:pt idx="7751">
                  <c:v>2.9</c:v>
                </c:pt>
                <c:pt idx="7752">
                  <c:v>2.9</c:v>
                </c:pt>
                <c:pt idx="7753">
                  <c:v>2.9</c:v>
                </c:pt>
                <c:pt idx="7754">
                  <c:v>2.9</c:v>
                </c:pt>
                <c:pt idx="7755">
                  <c:v>2.9</c:v>
                </c:pt>
                <c:pt idx="7756">
                  <c:v>5</c:v>
                </c:pt>
                <c:pt idx="7757">
                  <c:v>2.9</c:v>
                </c:pt>
                <c:pt idx="7758">
                  <c:v>2.9</c:v>
                </c:pt>
                <c:pt idx="7759">
                  <c:v>2.9</c:v>
                </c:pt>
                <c:pt idx="7760">
                  <c:v>2.9</c:v>
                </c:pt>
                <c:pt idx="7761">
                  <c:v>2.9</c:v>
                </c:pt>
                <c:pt idx="7762">
                  <c:v>2.9</c:v>
                </c:pt>
                <c:pt idx="7763">
                  <c:v>2.9</c:v>
                </c:pt>
                <c:pt idx="7764">
                  <c:v>2.9</c:v>
                </c:pt>
                <c:pt idx="7765">
                  <c:v>2.9</c:v>
                </c:pt>
                <c:pt idx="7766">
                  <c:v>2.9</c:v>
                </c:pt>
                <c:pt idx="7767">
                  <c:v>2.9</c:v>
                </c:pt>
                <c:pt idx="7768">
                  <c:v>4.3</c:v>
                </c:pt>
                <c:pt idx="7769">
                  <c:v>2.9</c:v>
                </c:pt>
                <c:pt idx="7770">
                  <c:v>2.9</c:v>
                </c:pt>
                <c:pt idx="7771">
                  <c:v>2.9</c:v>
                </c:pt>
                <c:pt idx="7772">
                  <c:v>2.9</c:v>
                </c:pt>
                <c:pt idx="7773">
                  <c:v>2.9</c:v>
                </c:pt>
                <c:pt idx="7774">
                  <c:v>2.9</c:v>
                </c:pt>
                <c:pt idx="7775">
                  <c:v>2.9</c:v>
                </c:pt>
                <c:pt idx="7776">
                  <c:v>4.7</c:v>
                </c:pt>
                <c:pt idx="7777">
                  <c:v>2.9</c:v>
                </c:pt>
                <c:pt idx="7778">
                  <c:v>2.9</c:v>
                </c:pt>
                <c:pt idx="7779">
                  <c:v>2.9</c:v>
                </c:pt>
                <c:pt idx="7780">
                  <c:v>2.9</c:v>
                </c:pt>
                <c:pt idx="7781">
                  <c:v>2.9</c:v>
                </c:pt>
                <c:pt idx="7782">
                  <c:v>2.9</c:v>
                </c:pt>
                <c:pt idx="7783">
                  <c:v>2.9</c:v>
                </c:pt>
                <c:pt idx="7784">
                  <c:v>2.9</c:v>
                </c:pt>
                <c:pt idx="7785">
                  <c:v>2.9</c:v>
                </c:pt>
                <c:pt idx="7786">
                  <c:v>2.9</c:v>
                </c:pt>
                <c:pt idx="7787">
                  <c:v>2.9</c:v>
                </c:pt>
                <c:pt idx="7788">
                  <c:v>2.9</c:v>
                </c:pt>
                <c:pt idx="7789">
                  <c:v>4.7</c:v>
                </c:pt>
                <c:pt idx="7790">
                  <c:v>4.4000000000000004</c:v>
                </c:pt>
                <c:pt idx="7791">
                  <c:v>4.2</c:v>
                </c:pt>
                <c:pt idx="7792">
                  <c:v>4.2</c:v>
                </c:pt>
                <c:pt idx="7793">
                  <c:v>2.9</c:v>
                </c:pt>
                <c:pt idx="7794">
                  <c:v>2.9</c:v>
                </c:pt>
                <c:pt idx="7795">
                  <c:v>2.9</c:v>
                </c:pt>
                <c:pt idx="7796">
                  <c:v>2.9</c:v>
                </c:pt>
                <c:pt idx="7797">
                  <c:v>3.8</c:v>
                </c:pt>
                <c:pt idx="7798">
                  <c:v>4.3</c:v>
                </c:pt>
                <c:pt idx="7799">
                  <c:v>4.2</c:v>
                </c:pt>
                <c:pt idx="7800">
                  <c:v>2.9</c:v>
                </c:pt>
                <c:pt idx="7801">
                  <c:v>2.9</c:v>
                </c:pt>
                <c:pt idx="7802">
                  <c:v>2.9</c:v>
                </c:pt>
                <c:pt idx="7803">
                  <c:v>2.9</c:v>
                </c:pt>
                <c:pt idx="7804">
                  <c:v>2.9</c:v>
                </c:pt>
                <c:pt idx="7805">
                  <c:v>2.9</c:v>
                </c:pt>
                <c:pt idx="7806">
                  <c:v>2.9</c:v>
                </c:pt>
                <c:pt idx="7807">
                  <c:v>2.9</c:v>
                </c:pt>
                <c:pt idx="7808">
                  <c:v>2.9</c:v>
                </c:pt>
                <c:pt idx="7809">
                  <c:v>2.9</c:v>
                </c:pt>
                <c:pt idx="7810">
                  <c:v>2.9</c:v>
                </c:pt>
                <c:pt idx="7811">
                  <c:v>2.9</c:v>
                </c:pt>
                <c:pt idx="7812">
                  <c:v>2.9</c:v>
                </c:pt>
                <c:pt idx="7813">
                  <c:v>2.9</c:v>
                </c:pt>
                <c:pt idx="7814">
                  <c:v>2.9</c:v>
                </c:pt>
                <c:pt idx="7815">
                  <c:v>2.9</c:v>
                </c:pt>
                <c:pt idx="7816">
                  <c:v>2.9</c:v>
                </c:pt>
                <c:pt idx="7817">
                  <c:v>2.9</c:v>
                </c:pt>
                <c:pt idx="7818">
                  <c:v>2.9</c:v>
                </c:pt>
                <c:pt idx="7819">
                  <c:v>2.9</c:v>
                </c:pt>
                <c:pt idx="7820">
                  <c:v>2.9</c:v>
                </c:pt>
                <c:pt idx="7821">
                  <c:v>2.9</c:v>
                </c:pt>
                <c:pt idx="7822">
                  <c:v>2.9</c:v>
                </c:pt>
                <c:pt idx="7823">
                  <c:v>2.9</c:v>
                </c:pt>
                <c:pt idx="7824">
                  <c:v>2.9</c:v>
                </c:pt>
                <c:pt idx="7825">
                  <c:v>2.9</c:v>
                </c:pt>
                <c:pt idx="7826">
                  <c:v>2.9</c:v>
                </c:pt>
                <c:pt idx="7827">
                  <c:v>2.9</c:v>
                </c:pt>
                <c:pt idx="7828">
                  <c:v>2.9</c:v>
                </c:pt>
                <c:pt idx="7829">
                  <c:v>2.9</c:v>
                </c:pt>
                <c:pt idx="7830">
                  <c:v>2.9</c:v>
                </c:pt>
                <c:pt idx="7831">
                  <c:v>2.9</c:v>
                </c:pt>
                <c:pt idx="7832">
                  <c:v>2.9</c:v>
                </c:pt>
                <c:pt idx="7833">
                  <c:v>2.9</c:v>
                </c:pt>
                <c:pt idx="7834">
                  <c:v>4.5999999999999996</c:v>
                </c:pt>
                <c:pt idx="7835">
                  <c:v>2.9</c:v>
                </c:pt>
                <c:pt idx="7836">
                  <c:v>2.9</c:v>
                </c:pt>
                <c:pt idx="7837">
                  <c:v>2.9</c:v>
                </c:pt>
                <c:pt idx="7838">
                  <c:v>2.9</c:v>
                </c:pt>
                <c:pt idx="7839">
                  <c:v>4.2</c:v>
                </c:pt>
                <c:pt idx="7840">
                  <c:v>2.9</c:v>
                </c:pt>
                <c:pt idx="7841">
                  <c:v>2.9</c:v>
                </c:pt>
                <c:pt idx="7842">
                  <c:v>2.9</c:v>
                </c:pt>
                <c:pt idx="7843">
                  <c:v>2.9</c:v>
                </c:pt>
                <c:pt idx="7844">
                  <c:v>2.9</c:v>
                </c:pt>
                <c:pt idx="7845">
                  <c:v>2.9</c:v>
                </c:pt>
                <c:pt idx="7846">
                  <c:v>4.0999999999999996</c:v>
                </c:pt>
                <c:pt idx="7847">
                  <c:v>2.9</c:v>
                </c:pt>
                <c:pt idx="7848">
                  <c:v>2.9</c:v>
                </c:pt>
                <c:pt idx="7849">
                  <c:v>2.9</c:v>
                </c:pt>
                <c:pt idx="7850">
                  <c:v>4.5</c:v>
                </c:pt>
                <c:pt idx="7851">
                  <c:v>2.9</c:v>
                </c:pt>
                <c:pt idx="7852">
                  <c:v>4</c:v>
                </c:pt>
                <c:pt idx="7853">
                  <c:v>2.9</c:v>
                </c:pt>
                <c:pt idx="7854">
                  <c:v>2.9</c:v>
                </c:pt>
                <c:pt idx="7855">
                  <c:v>2.9</c:v>
                </c:pt>
                <c:pt idx="7856">
                  <c:v>2.9</c:v>
                </c:pt>
                <c:pt idx="7857">
                  <c:v>4.0999999999999996</c:v>
                </c:pt>
                <c:pt idx="7858">
                  <c:v>2.9</c:v>
                </c:pt>
                <c:pt idx="7859">
                  <c:v>2.9</c:v>
                </c:pt>
                <c:pt idx="7860">
                  <c:v>2.9</c:v>
                </c:pt>
                <c:pt idx="7861">
                  <c:v>2.9</c:v>
                </c:pt>
                <c:pt idx="7862">
                  <c:v>2.9</c:v>
                </c:pt>
                <c:pt idx="7863">
                  <c:v>2.9</c:v>
                </c:pt>
                <c:pt idx="7864">
                  <c:v>2.9</c:v>
                </c:pt>
                <c:pt idx="7865">
                  <c:v>2.9</c:v>
                </c:pt>
                <c:pt idx="7866">
                  <c:v>2.9</c:v>
                </c:pt>
                <c:pt idx="7867">
                  <c:v>2.9</c:v>
                </c:pt>
                <c:pt idx="7868">
                  <c:v>2.9</c:v>
                </c:pt>
                <c:pt idx="7869">
                  <c:v>2.9</c:v>
                </c:pt>
                <c:pt idx="7870">
                  <c:v>4.4000000000000004</c:v>
                </c:pt>
                <c:pt idx="7871">
                  <c:v>2.9</c:v>
                </c:pt>
                <c:pt idx="7872">
                  <c:v>2.9</c:v>
                </c:pt>
                <c:pt idx="7873">
                  <c:v>2.9</c:v>
                </c:pt>
                <c:pt idx="7874">
                  <c:v>2.9</c:v>
                </c:pt>
                <c:pt idx="7875">
                  <c:v>2.9</c:v>
                </c:pt>
                <c:pt idx="7876">
                  <c:v>2.9</c:v>
                </c:pt>
                <c:pt idx="7877">
                  <c:v>2.9</c:v>
                </c:pt>
                <c:pt idx="7878">
                  <c:v>2.9</c:v>
                </c:pt>
                <c:pt idx="7879">
                  <c:v>2.9</c:v>
                </c:pt>
                <c:pt idx="7880">
                  <c:v>2.9</c:v>
                </c:pt>
                <c:pt idx="7881">
                  <c:v>2.9</c:v>
                </c:pt>
                <c:pt idx="7882">
                  <c:v>2.9</c:v>
                </c:pt>
                <c:pt idx="7883">
                  <c:v>2.9</c:v>
                </c:pt>
                <c:pt idx="7884">
                  <c:v>2.9</c:v>
                </c:pt>
                <c:pt idx="7885">
                  <c:v>2.9</c:v>
                </c:pt>
                <c:pt idx="7886">
                  <c:v>2.9</c:v>
                </c:pt>
                <c:pt idx="7887">
                  <c:v>2.9</c:v>
                </c:pt>
                <c:pt idx="7888">
                  <c:v>4.0999999999999996</c:v>
                </c:pt>
                <c:pt idx="7889">
                  <c:v>2.9</c:v>
                </c:pt>
                <c:pt idx="7890">
                  <c:v>2.9</c:v>
                </c:pt>
                <c:pt idx="7891">
                  <c:v>2.9</c:v>
                </c:pt>
                <c:pt idx="7892">
                  <c:v>2.9</c:v>
                </c:pt>
                <c:pt idx="7893">
                  <c:v>2.9</c:v>
                </c:pt>
                <c:pt idx="7894">
                  <c:v>4.3</c:v>
                </c:pt>
                <c:pt idx="7895">
                  <c:v>2.9</c:v>
                </c:pt>
                <c:pt idx="7896">
                  <c:v>4.3</c:v>
                </c:pt>
                <c:pt idx="7897">
                  <c:v>2.9</c:v>
                </c:pt>
                <c:pt idx="7898">
                  <c:v>5</c:v>
                </c:pt>
                <c:pt idx="7899">
                  <c:v>5</c:v>
                </c:pt>
                <c:pt idx="7900">
                  <c:v>5</c:v>
                </c:pt>
                <c:pt idx="7901">
                  <c:v>4.9000000000000004</c:v>
                </c:pt>
                <c:pt idx="7902">
                  <c:v>2.9</c:v>
                </c:pt>
                <c:pt idx="7903">
                  <c:v>2.9</c:v>
                </c:pt>
                <c:pt idx="7904">
                  <c:v>4.0999999999999996</c:v>
                </c:pt>
                <c:pt idx="7905">
                  <c:v>2.9</c:v>
                </c:pt>
                <c:pt idx="7906">
                  <c:v>2.9</c:v>
                </c:pt>
                <c:pt idx="7907">
                  <c:v>2.9</c:v>
                </c:pt>
                <c:pt idx="7908">
                  <c:v>2.9</c:v>
                </c:pt>
                <c:pt idx="7909">
                  <c:v>2.9</c:v>
                </c:pt>
                <c:pt idx="7910">
                  <c:v>2.9</c:v>
                </c:pt>
                <c:pt idx="7911">
                  <c:v>3.8</c:v>
                </c:pt>
                <c:pt idx="7912">
                  <c:v>2.9</c:v>
                </c:pt>
                <c:pt idx="7913">
                  <c:v>4.3</c:v>
                </c:pt>
                <c:pt idx="7914">
                  <c:v>2.9</c:v>
                </c:pt>
                <c:pt idx="7915">
                  <c:v>2.9</c:v>
                </c:pt>
                <c:pt idx="7916">
                  <c:v>2.9</c:v>
                </c:pt>
                <c:pt idx="7917">
                  <c:v>2.9</c:v>
                </c:pt>
                <c:pt idx="7918">
                  <c:v>2.9</c:v>
                </c:pt>
                <c:pt idx="7919">
                  <c:v>2.9</c:v>
                </c:pt>
                <c:pt idx="7920">
                  <c:v>2.9</c:v>
                </c:pt>
                <c:pt idx="7921">
                  <c:v>2.9</c:v>
                </c:pt>
                <c:pt idx="7922">
                  <c:v>2.9</c:v>
                </c:pt>
                <c:pt idx="7923">
                  <c:v>3.9</c:v>
                </c:pt>
                <c:pt idx="7924">
                  <c:v>4.2</c:v>
                </c:pt>
                <c:pt idx="7925">
                  <c:v>2.9</c:v>
                </c:pt>
                <c:pt idx="7926">
                  <c:v>2.9</c:v>
                </c:pt>
                <c:pt idx="7927">
                  <c:v>2.9</c:v>
                </c:pt>
                <c:pt idx="7928">
                  <c:v>2.9</c:v>
                </c:pt>
                <c:pt idx="7929">
                  <c:v>4.7</c:v>
                </c:pt>
                <c:pt idx="7930">
                  <c:v>2.9</c:v>
                </c:pt>
                <c:pt idx="7931">
                  <c:v>2.9</c:v>
                </c:pt>
                <c:pt idx="7932">
                  <c:v>2.9</c:v>
                </c:pt>
                <c:pt idx="7933">
                  <c:v>2.9</c:v>
                </c:pt>
                <c:pt idx="7934">
                  <c:v>2.9</c:v>
                </c:pt>
                <c:pt idx="7935">
                  <c:v>4.5</c:v>
                </c:pt>
                <c:pt idx="7936">
                  <c:v>2.9</c:v>
                </c:pt>
                <c:pt idx="7937">
                  <c:v>4.5999999999999996</c:v>
                </c:pt>
                <c:pt idx="7938">
                  <c:v>2.9</c:v>
                </c:pt>
                <c:pt idx="7939">
                  <c:v>2.9</c:v>
                </c:pt>
                <c:pt idx="7940">
                  <c:v>4.5</c:v>
                </c:pt>
                <c:pt idx="7941">
                  <c:v>2.9</c:v>
                </c:pt>
                <c:pt idx="7942">
                  <c:v>2.9</c:v>
                </c:pt>
                <c:pt idx="7943">
                  <c:v>2.9</c:v>
                </c:pt>
                <c:pt idx="7944">
                  <c:v>2.9</c:v>
                </c:pt>
                <c:pt idx="7945">
                  <c:v>2.9</c:v>
                </c:pt>
                <c:pt idx="7946">
                  <c:v>2.9</c:v>
                </c:pt>
                <c:pt idx="7947">
                  <c:v>3.9</c:v>
                </c:pt>
                <c:pt idx="7948">
                  <c:v>2.9</c:v>
                </c:pt>
                <c:pt idx="7949">
                  <c:v>4.2</c:v>
                </c:pt>
                <c:pt idx="7950">
                  <c:v>2.9</c:v>
                </c:pt>
                <c:pt idx="7951">
                  <c:v>2.9</c:v>
                </c:pt>
                <c:pt idx="7952">
                  <c:v>2.9</c:v>
                </c:pt>
                <c:pt idx="7953">
                  <c:v>2.9</c:v>
                </c:pt>
                <c:pt idx="7954">
                  <c:v>2.9</c:v>
                </c:pt>
                <c:pt idx="7955">
                  <c:v>2.9</c:v>
                </c:pt>
                <c:pt idx="7956">
                  <c:v>2.9</c:v>
                </c:pt>
                <c:pt idx="7957">
                  <c:v>2.9</c:v>
                </c:pt>
                <c:pt idx="7958">
                  <c:v>2.9</c:v>
                </c:pt>
                <c:pt idx="7959">
                  <c:v>2.9</c:v>
                </c:pt>
                <c:pt idx="7960">
                  <c:v>2.9</c:v>
                </c:pt>
                <c:pt idx="7961">
                  <c:v>2.9</c:v>
                </c:pt>
                <c:pt idx="7962">
                  <c:v>2.9</c:v>
                </c:pt>
                <c:pt idx="7963">
                  <c:v>2.9</c:v>
                </c:pt>
                <c:pt idx="7964">
                  <c:v>2.9</c:v>
                </c:pt>
                <c:pt idx="7965">
                  <c:v>2.9</c:v>
                </c:pt>
                <c:pt idx="7966">
                  <c:v>4.3</c:v>
                </c:pt>
                <c:pt idx="7967">
                  <c:v>3.9</c:v>
                </c:pt>
                <c:pt idx="7968">
                  <c:v>2.9</c:v>
                </c:pt>
                <c:pt idx="7969">
                  <c:v>2.9</c:v>
                </c:pt>
                <c:pt idx="7970">
                  <c:v>2.9</c:v>
                </c:pt>
                <c:pt idx="7971">
                  <c:v>2.9</c:v>
                </c:pt>
                <c:pt idx="7972">
                  <c:v>2.9</c:v>
                </c:pt>
                <c:pt idx="7973">
                  <c:v>2.9</c:v>
                </c:pt>
                <c:pt idx="7974">
                  <c:v>2.9</c:v>
                </c:pt>
                <c:pt idx="7975">
                  <c:v>2.9</c:v>
                </c:pt>
                <c:pt idx="7976">
                  <c:v>2.9</c:v>
                </c:pt>
                <c:pt idx="7977">
                  <c:v>2.9</c:v>
                </c:pt>
                <c:pt idx="7978">
                  <c:v>2.9</c:v>
                </c:pt>
                <c:pt idx="7979">
                  <c:v>4.5999999999999996</c:v>
                </c:pt>
                <c:pt idx="7980">
                  <c:v>2.9</c:v>
                </c:pt>
                <c:pt idx="7981">
                  <c:v>2.9</c:v>
                </c:pt>
                <c:pt idx="7982">
                  <c:v>2.9</c:v>
                </c:pt>
                <c:pt idx="7983">
                  <c:v>2.9</c:v>
                </c:pt>
                <c:pt idx="7984">
                  <c:v>2.9</c:v>
                </c:pt>
                <c:pt idx="7985">
                  <c:v>2.9</c:v>
                </c:pt>
                <c:pt idx="7986">
                  <c:v>2.9</c:v>
                </c:pt>
                <c:pt idx="7987">
                  <c:v>2.9</c:v>
                </c:pt>
                <c:pt idx="7988">
                  <c:v>2.9</c:v>
                </c:pt>
                <c:pt idx="7989">
                  <c:v>4.2</c:v>
                </c:pt>
                <c:pt idx="7990">
                  <c:v>2.9</c:v>
                </c:pt>
                <c:pt idx="7991">
                  <c:v>2.9</c:v>
                </c:pt>
                <c:pt idx="7992">
                  <c:v>4.5999999999999996</c:v>
                </c:pt>
                <c:pt idx="7993">
                  <c:v>2.9</c:v>
                </c:pt>
                <c:pt idx="7994">
                  <c:v>2.9</c:v>
                </c:pt>
                <c:pt idx="7995">
                  <c:v>3.2</c:v>
                </c:pt>
                <c:pt idx="7996">
                  <c:v>2.9</c:v>
                </c:pt>
                <c:pt idx="7997">
                  <c:v>4.8</c:v>
                </c:pt>
                <c:pt idx="7998">
                  <c:v>2.9</c:v>
                </c:pt>
                <c:pt idx="7999">
                  <c:v>2.9</c:v>
                </c:pt>
                <c:pt idx="8000">
                  <c:v>2.9</c:v>
                </c:pt>
                <c:pt idx="8001">
                  <c:v>2.9</c:v>
                </c:pt>
                <c:pt idx="8002">
                  <c:v>2.9</c:v>
                </c:pt>
                <c:pt idx="8003">
                  <c:v>2.9</c:v>
                </c:pt>
                <c:pt idx="8004">
                  <c:v>5</c:v>
                </c:pt>
                <c:pt idx="8005">
                  <c:v>2.9</c:v>
                </c:pt>
                <c:pt idx="8006">
                  <c:v>4.4000000000000004</c:v>
                </c:pt>
                <c:pt idx="8007">
                  <c:v>2.9</c:v>
                </c:pt>
                <c:pt idx="8008">
                  <c:v>2.9</c:v>
                </c:pt>
                <c:pt idx="8009">
                  <c:v>3.8</c:v>
                </c:pt>
                <c:pt idx="8010">
                  <c:v>2.9</c:v>
                </c:pt>
                <c:pt idx="8011">
                  <c:v>2.9</c:v>
                </c:pt>
                <c:pt idx="8012">
                  <c:v>2.9</c:v>
                </c:pt>
                <c:pt idx="8013">
                  <c:v>2.9</c:v>
                </c:pt>
                <c:pt idx="8014">
                  <c:v>2.9</c:v>
                </c:pt>
                <c:pt idx="8015">
                  <c:v>2.9</c:v>
                </c:pt>
                <c:pt idx="8016">
                  <c:v>2.9</c:v>
                </c:pt>
                <c:pt idx="8017">
                  <c:v>2.9</c:v>
                </c:pt>
                <c:pt idx="8018">
                  <c:v>2.9</c:v>
                </c:pt>
                <c:pt idx="8019">
                  <c:v>2.9</c:v>
                </c:pt>
                <c:pt idx="8020">
                  <c:v>2.9</c:v>
                </c:pt>
                <c:pt idx="8021">
                  <c:v>2.9</c:v>
                </c:pt>
                <c:pt idx="8022">
                  <c:v>2.9</c:v>
                </c:pt>
                <c:pt idx="8023">
                  <c:v>2.9</c:v>
                </c:pt>
                <c:pt idx="8024">
                  <c:v>2.9</c:v>
                </c:pt>
                <c:pt idx="8025">
                  <c:v>2.9</c:v>
                </c:pt>
                <c:pt idx="8026">
                  <c:v>2.9</c:v>
                </c:pt>
                <c:pt idx="8027">
                  <c:v>2.9</c:v>
                </c:pt>
                <c:pt idx="8028">
                  <c:v>2.9</c:v>
                </c:pt>
                <c:pt idx="8029">
                  <c:v>2.9</c:v>
                </c:pt>
                <c:pt idx="8030">
                  <c:v>2.9</c:v>
                </c:pt>
                <c:pt idx="8031">
                  <c:v>2.9</c:v>
                </c:pt>
                <c:pt idx="8032">
                  <c:v>2.9</c:v>
                </c:pt>
                <c:pt idx="8033">
                  <c:v>2.9</c:v>
                </c:pt>
                <c:pt idx="8034">
                  <c:v>2.9</c:v>
                </c:pt>
                <c:pt idx="8035">
                  <c:v>2.9</c:v>
                </c:pt>
                <c:pt idx="8036">
                  <c:v>2.9</c:v>
                </c:pt>
                <c:pt idx="8037">
                  <c:v>2.9</c:v>
                </c:pt>
                <c:pt idx="8038">
                  <c:v>2.9</c:v>
                </c:pt>
                <c:pt idx="8039">
                  <c:v>2.9</c:v>
                </c:pt>
                <c:pt idx="8040">
                  <c:v>2.9</c:v>
                </c:pt>
                <c:pt idx="8041">
                  <c:v>4.2</c:v>
                </c:pt>
                <c:pt idx="8042">
                  <c:v>2.9</c:v>
                </c:pt>
                <c:pt idx="8043">
                  <c:v>3.9</c:v>
                </c:pt>
                <c:pt idx="8044">
                  <c:v>4.4000000000000004</c:v>
                </c:pt>
                <c:pt idx="8045">
                  <c:v>2.9</c:v>
                </c:pt>
                <c:pt idx="8046">
                  <c:v>4</c:v>
                </c:pt>
                <c:pt idx="8047">
                  <c:v>2.9</c:v>
                </c:pt>
                <c:pt idx="8048">
                  <c:v>4</c:v>
                </c:pt>
                <c:pt idx="8049">
                  <c:v>4.0999999999999996</c:v>
                </c:pt>
                <c:pt idx="8050">
                  <c:v>2.9</c:v>
                </c:pt>
                <c:pt idx="8051">
                  <c:v>2.9</c:v>
                </c:pt>
                <c:pt idx="8052">
                  <c:v>2.9</c:v>
                </c:pt>
                <c:pt idx="8053">
                  <c:v>4.7</c:v>
                </c:pt>
                <c:pt idx="8054">
                  <c:v>2.9</c:v>
                </c:pt>
                <c:pt idx="8055">
                  <c:v>4.3</c:v>
                </c:pt>
                <c:pt idx="8056">
                  <c:v>2.9</c:v>
                </c:pt>
                <c:pt idx="8057">
                  <c:v>2.9</c:v>
                </c:pt>
                <c:pt idx="8058">
                  <c:v>2.9</c:v>
                </c:pt>
                <c:pt idx="8059">
                  <c:v>2.9</c:v>
                </c:pt>
                <c:pt idx="8060">
                  <c:v>2.9</c:v>
                </c:pt>
                <c:pt idx="8061">
                  <c:v>2.9</c:v>
                </c:pt>
                <c:pt idx="8062">
                  <c:v>2.9</c:v>
                </c:pt>
                <c:pt idx="8063">
                  <c:v>2.9</c:v>
                </c:pt>
                <c:pt idx="8064">
                  <c:v>4.2</c:v>
                </c:pt>
                <c:pt idx="8065">
                  <c:v>2.9</c:v>
                </c:pt>
                <c:pt idx="8066">
                  <c:v>2.9</c:v>
                </c:pt>
                <c:pt idx="8067">
                  <c:v>2.9</c:v>
                </c:pt>
                <c:pt idx="8068">
                  <c:v>4.4000000000000004</c:v>
                </c:pt>
                <c:pt idx="8069">
                  <c:v>2.9</c:v>
                </c:pt>
                <c:pt idx="8070">
                  <c:v>2.9</c:v>
                </c:pt>
                <c:pt idx="8071">
                  <c:v>2.9</c:v>
                </c:pt>
                <c:pt idx="8072">
                  <c:v>2.9</c:v>
                </c:pt>
                <c:pt idx="8073">
                  <c:v>5</c:v>
                </c:pt>
                <c:pt idx="8074">
                  <c:v>2.9</c:v>
                </c:pt>
                <c:pt idx="8075">
                  <c:v>2.9</c:v>
                </c:pt>
                <c:pt idx="8076">
                  <c:v>4</c:v>
                </c:pt>
                <c:pt idx="8077">
                  <c:v>2.9</c:v>
                </c:pt>
                <c:pt idx="8078">
                  <c:v>2.9</c:v>
                </c:pt>
                <c:pt idx="8079">
                  <c:v>4.2</c:v>
                </c:pt>
                <c:pt idx="8080">
                  <c:v>2.9</c:v>
                </c:pt>
                <c:pt idx="8081">
                  <c:v>2.9</c:v>
                </c:pt>
                <c:pt idx="8082">
                  <c:v>2.9</c:v>
                </c:pt>
                <c:pt idx="8083">
                  <c:v>4.8</c:v>
                </c:pt>
                <c:pt idx="8084">
                  <c:v>2.9</c:v>
                </c:pt>
                <c:pt idx="8085">
                  <c:v>2.9</c:v>
                </c:pt>
                <c:pt idx="8086">
                  <c:v>2.9</c:v>
                </c:pt>
                <c:pt idx="8087">
                  <c:v>2.9</c:v>
                </c:pt>
                <c:pt idx="8088">
                  <c:v>2.9</c:v>
                </c:pt>
                <c:pt idx="8089">
                  <c:v>2.9</c:v>
                </c:pt>
                <c:pt idx="8090">
                  <c:v>2.9</c:v>
                </c:pt>
                <c:pt idx="8091">
                  <c:v>2.9</c:v>
                </c:pt>
                <c:pt idx="8092">
                  <c:v>2.9</c:v>
                </c:pt>
                <c:pt idx="8093">
                  <c:v>2.9</c:v>
                </c:pt>
                <c:pt idx="8094">
                  <c:v>2.9</c:v>
                </c:pt>
                <c:pt idx="8095">
                  <c:v>2.9</c:v>
                </c:pt>
                <c:pt idx="8096">
                  <c:v>2.9</c:v>
                </c:pt>
                <c:pt idx="8097">
                  <c:v>2.9</c:v>
                </c:pt>
                <c:pt idx="8098">
                  <c:v>2.9</c:v>
                </c:pt>
                <c:pt idx="8099">
                  <c:v>2.9</c:v>
                </c:pt>
                <c:pt idx="8100">
                  <c:v>2.9</c:v>
                </c:pt>
                <c:pt idx="8101">
                  <c:v>2.9</c:v>
                </c:pt>
                <c:pt idx="8102">
                  <c:v>2.9</c:v>
                </c:pt>
                <c:pt idx="8103">
                  <c:v>2.9</c:v>
                </c:pt>
                <c:pt idx="8104">
                  <c:v>2.9</c:v>
                </c:pt>
                <c:pt idx="8105">
                  <c:v>2.9</c:v>
                </c:pt>
                <c:pt idx="8106">
                  <c:v>2.9</c:v>
                </c:pt>
                <c:pt idx="8107">
                  <c:v>2.9</c:v>
                </c:pt>
                <c:pt idx="8108">
                  <c:v>2.9</c:v>
                </c:pt>
                <c:pt idx="8109">
                  <c:v>2.9</c:v>
                </c:pt>
                <c:pt idx="8110">
                  <c:v>2.9</c:v>
                </c:pt>
                <c:pt idx="8111">
                  <c:v>2.9</c:v>
                </c:pt>
                <c:pt idx="8112">
                  <c:v>2.9</c:v>
                </c:pt>
                <c:pt idx="8113">
                  <c:v>2.9</c:v>
                </c:pt>
                <c:pt idx="8114">
                  <c:v>2.9</c:v>
                </c:pt>
                <c:pt idx="8115">
                  <c:v>2.9</c:v>
                </c:pt>
                <c:pt idx="8116">
                  <c:v>2.9</c:v>
                </c:pt>
                <c:pt idx="8117">
                  <c:v>2.9</c:v>
                </c:pt>
                <c:pt idx="8118">
                  <c:v>2.9</c:v>
                </c:pt>
                <c:pt idx="8119">
                  <c:v>2.9</c:v>
                </c:pt>
                <c:pt idx="8120">
                  <c:v>2.9</c:v>
                </c:pt>
                <c:pt idx="8121">
                  <c:v>2.9</c:v>
                </c:pt>
                <c:pt idx="8122">
                  <c:v>2.9</c:v>
                </c:pt>
                <c:pt idx="8123">
                  <c:v>2.9</c:v>
                </c:pt>
                <c:pt idx="8124">
                  <c:v>2.9</c:v>
                </c:pt>
                <c:pt idx="8125">
                  <c:v>2.9</c:v>
                </c:pt>
                <c:pt idx="8126">
                  <c:v>2.9</c:v>
                </c:pt>
                <c:pt idx="8127">
                  <c:v>2.9</c:v>
                </c:pt>
                <c:pt idx="8128">
                  <c:v>2.9</c:v>
                </c:pt>
                <c:pt idx="8129">
                  <c:v>2.9</c:v>
                </c:pt>
                <c:pt idx="8130">
                  <c:v>2.9</c:v>
                </c:pt>
                <c:pt idx="8131">
                  <c:v>2.9</c:v>
                </c:pt>
                <c:pt idx="8132">
                  <c:v>2.9</c:v>
                </c:pt>
                <c:pt idx="8133">
                  <c:v>2.9</c:v>
                </c:pt>
                <c:pt idx="8134">
                  <c:v>2.9</c:v>
                </c:pt>
                <c:pt idx="8135">
                  <c:v>2.9</c:v>
                </c:pt>
                <c:pt idx="8136">
                  <c:v>2.9</c:v>
                </c:pt>
                <c:pt idx="8137">
                  <c:v>2.9</c:v>
                </c:pt>
                <c:pt idx="8138">
                  <c:v>2.9</c:v>
                </c:pt>
                <c:pt idx="8139">
                  <c:v>2.9</c:v>
                </c:pt>
                <c:pt idx="8140">
                  <c:v>2.9</c:v>
                </c:pt>
                <c:pt idx="8141">
                  <c:v>4.3</c:v>
                </c:pt>
                <c:pt idx="8142">
                  <c:v>2.9</c:v>
                </c:pt>
                <c:pt idx="8143">
                  <c:v>2.9</c:v>
                </c:pt>
                <c:pt idx="8144">
                  <c:v>2.9</c:v>
                </c:pt>
                <c:pt idx="8145">
                  <c:v>2.9</c:v>
                </c:pt>
                <c:pt idx="8146">
                  <c:v>2.9</c:v>
                </c:pt>
                <c:pt idx="8147">
                  <c:v>4.4000000000000004</c:v>
                </c:pt>
                <c:pt idx="8148">
                  <c:v>2.9</c:v>
                </c:pt>
                <c:pt idx="8149">
                  <c:v>2.9</c:v>
                </c:pt>
                <c:pt idx="8150">
                  <c:v>2.9</c:v>
                </c:pt>
                <c:pt idx="8151">
                  <c:v>2.9</c:v>
                </c:pt>
                <c:pt idx="8152">
                  <c:v>4.4000000000000004</c:v>
                </c:pt>
                <c:pt idx="8153">
                  <c:v>2.9</c:v>
                </c:pt>
                <c:pt idx="8154">
                  <c:v>2.9</c:v>
                </c:pt>
                <c:pt idx="8155">
                  <c:v>2.9</c:v>
                </c:pt>
                <c:pt idx="8156">
                  <c:v>4.8</c:v>
                </c:pt>
                <c:pt idx="8157">
                  <c:v>2.9</c:v>
                </c:pt>
                <c:pt idx="8158">
                  <c:v>2.9</c:v>
                </c:pt>
                <c:pt idx="8159">
                  <c:v>4.4000000000000004</c:v>
                </c:pt>
                <c:pt idx="8160">
                  <c:v>2.9</c:v>
                </c:pt>
                <c:pt idx="8161">
                  <c:v>2.9</c:v>
                </c:pt>
                <c:pt idx="8162">
                  <c:v>2.9</c:v>
                </c:pt>
                <c:pt idx="8163">
                  <c:v>2.9</c:v>
                </c:pt>
                <c:pt idx="8164">
                  <c:v>2.9</c:v>
                </c:pt>
                <c:pt idx="8165">
                  <c:v>2.9</c:v>
                </c:pt>
                <c:pt idx="8166">
                  <c:v>2.9</c:v>
                </c:pt>
                <c:pt idx="8167">
                  <c:v>2.9</c:v>
                </c:pt>
                <c:pt idx="8168">
                  <c:v>2.9</c:v>
                </c:pt>
                <c:pt idx="8169">
                  <c:v>4.3</c:v>
                </c:pt>
                <c:pt idx="8170">
                  <c:v>4.2</c:v>
                </c:pt>
                <c:pt idx="8171">
                  <c:v>2.9</c:v>
                </c:pt>
                <c:pt idx="8172">
                  <c:v>2.9</c:v>
                </c:pt>
                <c:pt idx="8173">
                  <c:v>2.9</c:v>
                </c:pt>
                <c:pt idx="8174">
                  <c:v>2.9</c:v>
                </c:pt>
                <c:pt idx="8175">
                  <c:v>2.9</c:v>
                </c:pt>
                <c:pt idx="8176">
                  <c:v>2.9</c:v>
                </c:pt>
                <c:pt idx="8177">
                  <c:v>2.9</c:v>
                </c:pt>
                <c:pt idx="8178">
                  <c:v>2.9</c:v>
                </c:pt>
                <c:pt idx="8179">
                  <c:v>4</c:v>
                </c:pt>
                <c:pt idx="8180">
                  <c:v>2.9</c:v>
                </c:pt>
                <c:pt idx="8181">
                  <c:v>2.9</c:v>
                </c:pt>
                <c:pt idx="8182">
                  <c:v>2.9</c:v>
                </c:pt>
                <c:pt idx="8183">
                  <c:v>2.9</c:v>
                </c:pt>
                <c:pt idx="8184">
                  <c:v>5</c:v>
                </c:pt>
                <c:pt idx="8185">
                  <c:v>2.9</c:v>
                </c:pt>
                <c:pt idx="8186">
                  <c:v>2.9</c:v>
                </c:pt>
                <c:pt idx="8187">
                  <c:v>2.9</c:v>
                </c:pt>
                <c:pt idx="8188">
                  <c:v>2.9</c:v>
                </c:pt>
                <c:pt idx="8189">
                  <c:v>2.9</c:v>
                </c:pt>
                <c:pt idx="8190">
                  <c:v>2.9</c:v>
                </c:pt>
                <c:pt idx="8191">
                  <c:v>2.9</c:v>
                </c:pt>
                <c:pt idx="8192">
                  <c:v>2.9</c:v>
                </c:pt>
                <c:pt idx="8193">
                  <c:v>2.9</c:v>
                </c:pt>
                <c:pt idx="8194">
                  <c:v>2.9</c:v>
                </c:pt>
                <c:pt idx="8195">
                  <c:v>2.9</c:v>
                </c:pt>
                <c:pt idx="8196">
                  <c:v>2.9</c:v>
                </c:pt>
                <c:pt idx="8197">
                  <c:v>2.9</c:v>
                </c:pt>
                <c:pt idx="8198">
                  <c:v>2.9</c:v>
                </c:pt>
                <c:pt idx="8199">
                  <c:v>2.9</c:v>
                </c:pt>
                <c:pt idx="8200">
                  <c:v>2.9</c:v>
                </c:pt>
                <c:pt idx="8201">
                  <c:v>2.9</c:v>
                </c:pt>
                <c:pt idx="8202">
                  <c:v>2.9</c:v>
                </c:pt>
                <c:pt idx="8203">
                  <c:v>2.9</c:v>
                </c:pt>
                <c:pt idx="8204">
                  <c:v>2.9</c:v>
                </c:pt>
                <c:pt idx="8205">
                  <c:v>2.9</c:v>
                </c:pt>
                <c:pt idx="8206">
                  <c:v>2.9</c:v>
                </c:pt>
                <c:pt idx="8207">
                  <c:v>2.9</c:v>
                </c:pt>
                <c:pt idx="8208">
                  <c:v>2.9</c:v>
                </c:pt>
                <c:pt idx="8209">
                  <c:v>2.9</c:v>
                </c:pt>
                <c:pt idx="8210">
                  <c:v>2.9</c:v>
                </c:pt>
                <c:pt idx="8211">
                  <c:v>2.9</c:v>
                </c:pt>
                <c:pt idx="8212">
                  <c:v>2.9</c:v>
                </c:pt>
                <c:pt idx="8213">
                  <c:v>2.9</c:v>
                </c:pt>
                <c:pt idx="8214">
                  <c:v>2.9</c:v>
                </c:pt>
                <c:pt idx="8215">
                  <c:v>2.9</c:v>
                </c:pt>
                <c:pt idx="8216">
                  <c:v>2.9</c:v>
                </c:pt>
                <c:pt idx="8217">
                  <c:v>2.9</c:v>
                </c:pt>
                <c:pt idx="8218">
                  <c:v>2.9</c:v>
                </c:pt>
                <c:pt idx="8219">
                  <c:v>2.9</c:v>
                </c:pt>
                <c:pt idx="8220">
                  <c:v>2.9</c:v>
                </c:pt>
                <c:pt idx="8221">
                  <c:v>2.9</c:v>
                </c:pt>
                <c:pt idx="8222">
                  <c:v>2.9</c:v>
                </c:pt>
                <c:pt idx="8223">
                  <c:v>2.9</c:v>
                </c:pt>
                <c:pt idx="8224">
                  <c:v>2.9</c:v>
                </c:pt>
                <c:pt idx="8225">
                  <c:v>2.9</c:v>
                </c:pt>
                <c:pt idx="8226">
                  <c:v>2.9</c:v>
                </c:pt>
                <c:pt idx="8227">
                  <c:v>2.9</c:v>
                </c:pt>
                <c:pt idx="8228">
                  <c:v>2.9</c:v>
                </c:pt>
                <c:pt idx="8229">
                  <c:v>2.9</c:v>
                </c:pt>
                <c:pt idx="8230">
                  <c:v>2.9</c:v>
                </c:pt>
                <c:pt idx="8231">
                  <c:v>2.9</c:v>
                </c:pt>
                <c:pt idx="8232">
                  <c:v>2.9</c:v>
                </c:pt>
                <c:pt idx="8233">
                  <c:v>2.9</c:v>
                </c:pt>
                <c:pt idx="8234">
                  <c:v>2.9</c:v>
                </c:pt>
                <c:pt idx="8235">
                  <c:v>2.9</c:v>
                </c:pt>
                <c:pt idx="8236">
                  <c:v>2.9</c:v>
                </c:pt>
                <c:pt idx="8237">
                  <c:v>2.9</c:v>
                </c:pt>
                <c:pt idx="8238">
                  <c:v>2.9</c:v>
                </c:pt>
                <c:pt idx="8239">
                  <c:v>2.9</c:v>
                </c:pt>
                <c:pt idx="8240">
                  <c:v>2.9</c:v>
                </c:pt>
                <c:pt idx="8241">
                  <c:v>2.9</c:v>
                </c:pt>
                <c:pt idx="8242">
                  <c:v>2.9</c:v>
                </c:pt>
                <c:pt idx="8243">
                  <c:v>2.9</c:v>
                </c:pt>
                <c:pt idx="8244">
                  <c:v>5</c:v>
                </c:pt>
                <c:pt idx="8245">
                  <c:v>2.9</c:v>
                </c:pt>
                <c:pt idx="8246">
                  <c:v>2.9</c:v>
                </c:pt>
                <c:pt idx="8247">
                  <c:v>4.2</c:v>
                </c:pt>
                <c:pt idx="8248">
                  <c:v>2.9</c:v>
                </c:pt>
                <c:pt idx="8249">
                  <c:v>4.3</c:v>
                </c:pt>
                <c:pt idx="8250">
                  <c:v>2.9</c:v>
                </c:pt>
                <c:pt idx="8251">
                  <c:v>2.9</c:v>
                </c:pt>
                <c:pt idx="8252">
                  <c:v>2.9</c:v>
                </c:pt>
                <c:pt idx="8253">
                  <c:v>2.9</c:v>
                </c:pt>
                <c:pt idx="8254">
                  <c:v>2.9</c:v>
                </c:pt>
                <c:pt idx="8255">
                  <c:v>2.9</c:v>
                </c:pt>
                <c:pt idx="8256">
                  <c:v>2.9</c:v>
                </c:pt>
                <c:pt idx="8257">
                  <c:v>2.9</c:v>
                </c:pt>
                <c:pt idx="8258">
                  <c:v>2.9</c:v>
                </c:pt>
                <c:pt idx="8259">
                  <c:v>2.9</c:v>
                </c:pt>
                <c:pt idx="8260">
                  <c:v>2.9</c:v>
                </c:pt>
                <c:pt idx="8261">
                  <c:v>2.9</c:v>
                </c:pt>
                <c:pt idx="8262">
                  <c:v>2.9</c:v>
                </c:pt>
                <c:pt idx="8263">
                  <c:v>2.9</c:v>
                </c:pt>
                <c:pt idx="8264">
                  <c:v>2.9</c:v>
                </c:pt>
                <c:pt idx="8265">
                  <c:v>2.9</c:v>
                </c:pt>
                <c:pt idx="8266">
                  <c:v>2.9</c:v>
                </c:pt>
                <c:pt idx="8267">
                  <c:v>2.9</c:v>
                </c:pt>
                <c:pt idx="8268">
                  <c:v>2.9</c:v>
                </c:pt>
                <c:pt idx="8269">
                  <c:v>2.9</c:v>
                </c:pt>
                <c:pt idx="8270">
                  <c:v>2.9</c:v>
                </c:pt>
                <c:pt idx="8271">
                  <c:v>2.9</c:v>
                </c:pt>
                <c:pt idx="8272">
                  <c:v>2.9</c:v>
                </c:pt>
                <c:pt idx="8273">
                  <c:v>2.9</c:v>
                </c:pt>
                <c:pt idx="8274">
                  <c:v>4.7</c:v>
                </c:pt>
                <c:pt idx="8275">
                  <c:v>2.9</c:v>
                </c:pt>
                <c:pt idx="8276">
                  <c:v>2.9</c:v>
                </c:pt>
                <c:pt idx="8277">
                  <c:v>2.9</c:v>
                </c:pt>
                <c:pt idx="8278">
                  <c:v>2.9</c:v>
                </c:pt>
                <c:pt idx="8279">
                  <c:v>2.9</c:v>
                </c:pt>
                <c:pt idx="8280">
                  <c:v>2.9</c:v>
                </c:pt>
                <c:pt idx="8281">
                  <c:v>2.9</c:v>
                </c:pt>
                <c:pt idx="8282">
                  <c:v>2.9</c:v>
                </c:pt>
                <c:pt idx="8283">
                  <c:v>2.9</c:v>
                </c:pt>
                <c:pt idx="8284">
                  <c:v>2.9</c:v>
                </c:pt>
                <c:pt idx="8285">
                  <c:v>2.9</c:v>
                </c:pt>
                <c:pt idx="8286">
                  <c:v>2.9</c:v>
                </c:pt>
                <c:pt idx="8287">
                  <c:v>2.9</c:v>
                </c:pt>
                <c:pt idx="8288">
                  <c:v>2.9</c:v>
                </c:pt>
                <c:pt idx="8289">
                  <c:v>2.9</c:v>
                </c:pt>
                <c:pt idx="8290">
                  <c:v>2.9</c:v>
                </c:pt>
                <c:pt idx="8291">
                  <c:v>2.9</c:v>
                </c:pt>
                <c:pt idx="8292">
                  <c:v>2.9</c:v>
                </c:pt>
                <c:pt idx="8293">
                  <c:v>2.9</c:v>
                </c:pt>
                <c:pt idx="8294">
                  <c:v>2.9</c:v>
                </c:pt>
                <c:pt idx="8295">
                  <c:v>2.9</c:v>
                </c:pt>
                <c:pt idx="8296">
                  <c:v>2.9</c:v>
                </c:pt>
                <c:pt idx="8297">
                  <c:v>4.8</c:v>
                </c:pt>
                <c:pt idx="8298">
                  <c:v>2.9</c:v>
                </c:pt>
                <c:pt idx="8299">
                  <c:v>2.9</c:v>
                </c:pt>
                <c:pt idx="8300">
                  <c:v>2.9</c:v>
                </c:pt>
                <c:pt idx="8301">
                  <c:v>2.9</c:v>
                </c:pt>
                <c:pt idx="8302">
                  <c:v>2.9</c:v>
                </c:pt>
                <c:pt idx="8303">
                  <c:v>2.9</c:v>
                </c:pt>
                <c:pt idx="8304">
                  <c:v>2.9</c:v>
                </c:pt>
                <c:pt idx="8305">
                  <c:v>2.9</c:v>
                </c:pt>
                <c:pt idx="8306">
                  <c:v>2.9</c:v>
                </c:pt>
                <c:pt idx="8307">
                  <c:v>2.9</c:v>
                </c:pt>
                <c:pt idx="8308">
                  <c:v>2.9</c:v>
                </c:pt>
                <c:pt idx="8309">
                  <c:v>2.9</c:v>
                </c:pt>
                <c:pt idx="8310">
                  <c:v>2.9</c:v>
                </c:pt>
                <c:pt idx="8311">
                  <c:v>2.9</c:v>
                </c:pt>
                <c:pt idx="8312">
                  <c:v>2.9</c:v>
                </c:pt>
                <c:pt idx="8313">
                  <c:v>2.9</c:v>
                </c:pt>
                <c:pt idx="8314">
                  <c:v>2.9</c:v>
                </c:pt>
                <c:pt idx="8315">
                  <c:v>2.9</c:v>
                </c:pt>
                <c:pt idx="8316">
                  <c:v>2.9</c:v>
                </c:pt>
                <c:pt idx="8317">
                  <c:v>2.9</c:v>
                </c:pt>
                <c:pt idx="8318">
                  <c:v>2.9</c:v>
                </c:pt>
                <c:pt idx="8319">
                  <c:v>2.9</c:v>
                </c:pt>
                <c:pt idx="8320">
                  <c:v>2.9</c:v>
                </c:pt>
                <c:pt idx="8321">
                  <c:v>2.9</c:v>
                </c:pt>
                <c:pt idx="8322">
                  <c:v>2.9</c:v>
                </c:pt>
                <c:pt idx="8323">
                  <c:v>2.9</c:v>
                </c:pt>
                <c:pt idx="8324">
                  <c:v>2.9</c:v>
                </c:pt>
                <c:pt idx="8325">
                  <c:v>2.9</c:v>
                </c:pt>
                <c:pt idx="8326">
                  <c:v>2.9</c:v>
                </c:pt>
                <c:pt idx="8327">
                  <c:v>2.9</c:v>
                </c:pt>
                <c:pt idx="8328">
                  <c:v>2.9</c:v>
                </c:pt>
                <c:pt idx="8329">
                  <c:v>2.9</c:v>
                </c:pt>
                <c:pt idx="8330">
                  <c:v>2.9</c:v>
                </c:pt>
                <c:pt idx="8331">
                  <c:v>2.9</c:v>
                </c:pt>
                <c:pt idx="8332">
                  <c:v>2.9</c:v>
                </c:pt>
                <c:pt idx="8333">
                  <c:v>2.9</c:v>
                </c:pt>
                <c:pt idx="8334">
                  <c:v>2.9</c:v>
                </c:pt>
                <c:pt idx="8335">
                  <c:v>2.9</c:v>
                </c:pt>
                <c:pt idx="8336">
                  <c:v>2.9</c:v>
                </c:pt>
                <c:pt idx="8337">
                  <c:v>2.9</c:v>
                </c:pt>
                <c:pt idx="8338">
                  <c:v>2.9</c:v>
                </c:pt>
                <c:pt idx="8339">
                  <c:v>2.9</c:v>
                </c:pt>
                <c:pt idx="8340">
                  <c:v>2.9</c:v>
                </c:pt>
                <c:pt idx="8341">
                  <c:v>2.9</c:v>
                </c:pt>
                <c:pt idx="8342">
                  <c:v>2.9</c:v>
                </c:pt>
                <c:pt idx="8343">
                  <c:v>2.9</c:v>
                </c:pt>
                <c:pt idx="8344">
                  <c:v>2.9</c:v>
                </c:pt>
                <c:pt idx="8345">
                  <c:v>2.9</c:v>
                </c:pt>
                <c:pt idx="8346">
                  <c:v>2.9</c:v>
                </c:pt>
                <c:pt idx="8347">
                  <c:v>2.9</c:v>
                </c:pt>
                <c:pt idx="8348">
                  <c:v>2.9</c:v>
                </c:pt>
                <c:pt idx="8349">
                  <c:v>2.9</c:v>
                </c:pt>
                <c:pt idx="8350">
                  <c:v>2.9</c:v>
                </c:pt>
                <c:pt idx="8351">
                  <c:v>2.9</c:v>
                </c:pt>
                <c:pt idx="8352">
                  <c:v>2.9</c:v>
                </c:pt>
                <c:pt idx="8353">
                  <c:v>2.9</c:v>
                </c:pt>
                <c:pt idx="8354">
                  <c:v>2.9</c:v>
                </c:pt>
                <c:pt idx="8355">
                  <c:v>2.9</c:v>
                </c:pt>
                <c:pt idx="8356">
                  <c:v>2.9</c:v>
                </c:pt>
                <c:pt idx="8357">
                  <c:v>2.9</c:v>
                </c:pt>
                <c:pt idx="8358">
                  <c:v>2.9</c:v>
                </c:pt>
                <c:pt idx="8359">
                  <c:v>2.9</c:v>
                </c:pt>
                <c:pt idx="8360">
                  <c:v>2.9</c:v>
                </c:pt>
                <c:pt idx="8361">
                  <c:v>2.9</c:v>
                </c:pt>
                <c:pt idx="8362">
                  <c:v>2.9</c:v>
                </c:pt>
                <c:pt idx="8363">
                  <c:v>2.9</c:v>
                </c:pt>
                <c:pt idx="8364">
                  <c:v>2.9</c:v>
                </c:pt>
                <c:pt idx="8365">
                  <c:v>2.9</c:v>
                </c:pt>
                <c:pt idx="8366">
                  <c:v>2.9</c:v>
                </c:pt>
                <c:pt idx="8367">
                  <c:v>2.9</c:v>
                </c:pt>
                <c:pt idx="8368">
                  <c:v>2.9</c:v>
                </c:pt>
                <c:pt idx="8369">
                  <c:v>2.9</c:v>
                </c:pt>
                <c:pt idx="8370">
                  <c:v>2.9</c:v>
                </c:pt>
                <c:pt idx="8371">
                  <c:v>2.9</c:v>
                </c:pt>
                <c:pt idx="8372">
                  <c:v>2.9</c:v>
                </c:pt>
                <c:pt idx="8373">
                  <c:v>2.9</c:v>
                </c:pt>
                <c:pt idx="8374">
                  <c:v>2.9</c:v>
                </c:pt>
                <c:pt idx="8375">
                  <c:v>2.9</c:v>
                </c:pt>
                <c:pt idx="8376">
                  <c:v>2.9</c:v>
                </c:pt>
                <c:pt idx="8377">
                  <c:v>2.9</c:v>
                </c:pt>
                <c:pt idx="8378">
                  <c:v>2.9</c:v>
                </c:pt>
                <c:pt idx="8379">
                  <c:v>2.9</c:v>
                </c:pt>
                <c:pt idx="8380">
                  <c:v>2.9</c:v>
                </c:pt>
                <c:pt idx="8381">
                  <c:v>2.9</c:v>
                </c:pt>
                <c:pt idx="8382">
                  <c:v>2.9</c:v>
                </c:pt>
                <c:pt idx="8383">
                  <c:v>2.9</c:v>
                </c:pt>
                <c:pt idx="8384">
                  <c:v>2.9</c:v>
                </c:pt>
                <c:pt idx="8385">
                  <c:v>4.7</c:v>
                </c:pt>
                <c:pt idx="8386">
                  <c:v>2.9</c:v>
                </c:pt>
                <c:pt idx="8387">
                  <c:v>2.9</c:v>
                </c:pt>
                <c:pt idx="8388">
                  <c:v>2.9</c:v>
                </c:pt>
                <c:pt idx="8389">
                  <c:v>2.9</c:v>
                </c:pt>
                <c:pt idx="8390">
                  <c:v>2.9</c:v>
                </c:pt>
                <c:pt idx="8391">
                  <c:v>2.9</c:v>
                </c:pt>
                <c:pt idx="8392">
                  <c:v>2.9</c:v>
                </c:pt>
                <c:pt idx="8393">
                  <c:v>2.9</c:v>
                </c:pt>
                <c:pt idx="8394">
                  <c:v>2.9</c:v>
                </c:pt>
                <c:pt idx="8395">
                  <c:v>2.9</c:v>
                </c:pt>
                <c:pt idx="8396">
                  <c:v>2.9</c:v>
                </c:pt>
                <c:pt idx="8397">
                  <c:v>2.9</c:v>
                </c:pt>
                <c:pt idx="8398">
                  <c:v>2.9</c:v>
                </c:pt>
                <c:pt idx="8399">
                  <c:v>2.9</c:v>
                </c:pt>
                <c:pt idx="8400">
                  <c:v>2.9</c:v>
                </c:pt>
                <c:pt idx="8401">
                  <c:v>2.9</c:v>
                </c:pt>
                <c:pt idx="8402">
                  <c:v>2.9</c:v>
                </c:pt>
                <c:pt idx="8403">
                  <c:v>2.9</c:v>
                </c:pt>
                <c:pt idx="8404">
                  <c:v>2.9</c:v>
                </c:pt>
                <c:pt idx="8405">
                  <c:v>2.9</c:v>
                </c:pt>
                <c:pt idx="8406">
                  <c:v>2.9</c:v>
                </c:pt>
                <c:pt idx="8407">
                  <c:v>2.9</c:v>
                </c:pt>
                <c:pt idx="8408">
                  <c:v>2.9</c:v>
                </c:pt>
                <c:pt idx="8409">
                  <c:v>2.9</c:v>
                </c:pt>
                <c:pt idx="8410">
                  <c:v>2.9</c:v>
                </c:pt>
                <c:pt idx="8411">
                  <c:v>2.9</c:v>
                </c:pt>
                <c:pt idx="8412">
                  <c:v>2.9</c:v>
                </c:pt>
                <c:pt idx="8413">
                  <c:v>2.9</c:v>
                </c:pt>
                <c:pt idx="8414">
                  <c:v>2.9</c:v>
                </c:pt>
                <c:pt idx="8415">
                  <c:v>2.9</c:v>
                </c:pt>
                <c:pt idx="8416">
                  <c:v>2.9</c:v>
                </c:pt>
                <c:pt idx="8417">
                  <c:v>2.9</c:v>
                </c:pt>
                <c:pt idx="8418">
                  <c:v>2.9</c:v>
                </c:pt>
                <c:pt idx="8419">
                  <c:v>2.9</c:v>
                </c:pt>
                <c:pt idx="8420">
                  <c:v>2.9</c:v>
                </c:pt>
                <c:pt idx="8421">
                  <c:v>2.9</c:v>
                </c:pt>
                <c:pt idx="8422">
                  <c:v>2.9</c:v>
                </c:pt>
                <c:pt idx="8423">
                  <c:v>2.9</c:v>
                </c:pt>
                <c:pt idx="8424">
                  <c:v>2.9</c:v>
                </c:pt>
                <c:pt idx="8425">
                  <c:v>2.9</c:v>
                </c:pt>
                <c:pt idx="8426">
                  <c:v>2.9</c:v>
                </c:pt>
                <c:pt idx="8427">
                  <c:v>2.9</c:v>
                </c:pt>
                <c:pt idx="8428">
                  <c:v>2.9</c:v>
                </c:pt>
                <c:pt idx="8429">
                  <c:v>2.9</c:v>
                </c:pt>
                <c:pt idx="8430">
                  <c:v>2.9</c:v>
                </c:pt>
                <c:pt idx="8431">
                  <c:v>2.9</c:v>
                </c:pt>
                <c:pt idx="8432">
                  <c:v>2.9</c:v>
                </c:pt>
                <c:pt idx="8433">
                  <c:v>2.9</c:v>
                </c:pt>
                <c:pt idx="8434">
                  <c:v>2.9</c:v>
                </c:pt>
                <c:pt idx="8435">
                  <c:v>2.9</c:v>
                </c:pt>
                <c:pt idx="8436">
                  <c:v>2.9</c:v>
                </c:pt>
                <c:pt idx="8437">
                  <c:v>2.9</c:v>
                </c:pt>
                <c:pt idx="8438">
                  <c:v>2.9</c:v>
                </c:pt>
                <c:pt idx="8439">
                  <c:v>2.9</c:v>
                </c:pt>
                <c:pt idx="8440">
                  <c:v>2.9</c:v>
                </c:pt>
                <c:pt idx="8441">
                  <c:v>2.9</c:v>
                </c:pt>
                <c:pt idx="8442">
                  <c:v>2.9</c:v>
                </c:pt>
                <c:pt idx="8443">
                  <c:v>2.9</c:v>
                </c:pt>
                <c:pt idx="8444">
                  <c:v>2.9</c:v>
                </c:pt>
                <c:pt idx="8445">
                  <c:v>2.9</c:v>
                </c:pt>
                <c:pt idx="8446">
                  <c:v>2.9</c:v>
                </c:pt>
                <c:pt idx="8447">
                  <c:v>2.9</c:v>
                </c:pt>
                <c:pt idx="8448">
                  <c:v>2.9</c:v>
                </c:pt>
                <c:pt idx="8449">
                  <c:v>2.9</c:v>
                </c:pt>
                <c:pt idx="8450">
                  <c:v>2.9</c:v>
                </c:pt>
                <c:pt idx="8451">
                  <c:v>2.9</c:v>
                </c:pt>
                <c:pt idx="8452">
                  <c:v>2.9</c:v>
                </c:pt>
                <c:pt idx="8453">
                  <c:v>2.9</c:v>
                </c:pt>
                <c:pt idx="8454">
                  <c:v>2.9</c:v>
                </c:pt>
                <c:pt idx="8455">
                  <c:v>2.9</c:v>
                </c:pt>
                <c:pt idx="8456">
                  <c:v>2.9</c:v>
                </c:pt>
                <c:pt idx="8457">
                  <c:v>2.9</c:v>
                </c:pt>
                <c:pt idx="8458">
                  <c:v>2.9</c:v>
                </c:pt>
                <c:pt idx="8459">
                  <c:v>2.9</c:v>
                </c:pt>
                <c:pt idx="8460">
                  <c:v>2.9</c:v>
                </c:pt>
                <c:pt idx="8461">
                  <c:v>2.9</c:v>
                </c:pt>
                <c:pt idx="8462">
                  <c:v>2.9</c:v>
                </c:pt>
                <c:pt idx="8463">
                  <c:v>2.9</c:v>
                </c:pt>
                <c:pt idx="8464">
                  <c:v>2.9</c:v>
                </c:pt>
                <c:pt idx="8465">
                  <c:v>2.9</c:v>
                </c:pt>
                <c:pt idx="8466">
                  <c:v>2.9</c:v>
                </c:pt>
                <c:pt idx="8467">
                  <c:v>2.9</c:v>
                </c:pt>
                <c:pt idx="8468">
                  <c:v>2.9</c:v>
                </c:pt>
                <c:pt idx="8469">
                  <c:v>2.9</c:v>
                </c:pt>
                <c:pt idx="8470">
                  <c:v>2.9</c:v>
                </c:pt>
                <c:pt idx="8471">
                  <c:v>2.9</c:v>
                </c:pt>
                <c:pt idx="8472">
                  <c:v>2.9</c:v>
                </c:pt>
                <c:pt idx="8473">
                  <c:v>2.9</c:v>
                </c:pt>
                <c:pt idx="8474">
                  <c:v>2.9</c:v>
                </c:pt>
                <c:pt idx="8475">
                  <c:v>2.9</c:v>
                </c:pt>
                <c:pt idx="8476">
                  <c:v>2.9</c:v>
                </c:pt>
                <c:pt idx="8477">
                  <c:v>2.9</c:v>
                </c:pt>
                <c:pt idx="8478">
                  <c:v>2.9</c:v>
                </c:pt>
                <c:pt idx="8479">
                  <c:v>2.9</c:v>
                </c:pt>
                <c:pt idx="8480">
                  <c:v>2.9</c:v>
                </c:pt>
                <c:pt idx="8481">
                  <c:v>2.9</c:v>
                </c:pt>
                <c:pt idx="8482">
                  <c:v>2.9</c:v>
                </c:pt>
                <c:pt idx="8483">
                  <c:v>2.9</c:v>
                </c:pt>
                <c:pt idx="8484">
                  <c:v>2.9</c:v>
                </c:pt>
                <c:pt idx="8485">
                  <c:v>2.9</c:v>
                </c:pt>
                <c:pt idx="8486">
                  <c:v>2.9</c:v>
                </c:pt>
                <c:pt idx="8487">
                  <c:v>2.9</c:v>
                </c:pt>
                <c:pt idx="8488">
                  <c:v>2.9</c:v>
                </c:pt>
                <c:pt idx="8489">
                  <c:v>2.9</c:v>
                </c:pt>
                <c:pt idx="8490">
                  <c:v>2.9</c:v>
                </c:pt>
                <c:pt idx="8491">
                  <c:v>2.9</c:v>
                </c:pt>
                <c:pt idx="8492">
                  <c:v>2.9</c:v>
                </c:pt>
                <c:pt idx="8493">
                  <c:v>2.9</c:v>
                </c:pt>
                <c:pt idx="8494">
                  <c:v>2.9</c:v>
                </c:pt>
                <c:pt idx="8495">
                  <c:v>2.9</c:v>
                </c:pt>
                <c:pt idx="8496">
                  <c:v>2.9</c:v>
                </c:pt>
                <c:pt idx="8497">
                  <c:v>2.9</c:v>
                </c:pt>
                <c:pt idx="8498">
                  <c:v>4.3</c:v>
                </c:pt>
                <c:pt idx="8499">
                  <c:v>2.9</c:v>
                </c:pt>
                <c:pt idx="8500">
                  <c:v>2.9</c:v>
                </c:pt>
                <c:pt idx="8501">
                  <c:v>2.9</c:v>
                </c:pt>
                <c:pt idx="8502">
                  <c:v>2.9</c:v>
                </c:pt>
                <c:pt idx="8503">
                  <c:v>2.9</c:v>
                </c:pt>
                <c:pt idx="8504">
                  <c:v>2.9</c:v>
                </c:pt>
                <c:pt idx="8505">
                  <c:v>2.9</c:v>
                </c:pt>
                <c:pt idx="8506">
                  <c:v>2.9</c:v>
                </c:pt>
                <c:pt idx="8507">
                  <c:v>2.9</c:v>
                </c:pt>
                <c:pt idx="8508">
                  <c:v>2.9</c:v>
                </c:pt>
                <c:pt idx="8509">
                  <c:v>2.9</c:v>
                </c:pt>
                <c:pt idx="8510">
                  <c:v>2.9</c:v>
                </c:pt>
                <c:pt idx="8511">
                  <c:v>2.9</c:v>
                </c:pt>
                <c:pt idx="8512">
                  <c:v>2.9</c:v>
                </c:pt>
                <c:pt idx="8513">
                  <c:v>2.9</c:v>
                </c:pt>
                <c:pt idx="8514">
                  <c:v>2.9</c:v>
                </c:pt>
                <c:pt idx="8515">
                  <c:v>2.9</c:v>
                </c:pt>
                <c:pt idx="8516">
                  <c:v>2.9</c:v>
                </c:pt>
                <c:pt idx="8517">
                  <c:v>2.9</c:v>
                </c:pt>
                <c:pt idx="8518">
                  <c:v>2.9</c:v>
                </c:pt>
                <c:pt idx="8519">
                  <c:v>2.9</c:v>
                </c:pt>
                <c:pt idx="8520">
                  <c:v>2.9</c:v>
                </c:pt>
                <c:pt idx="8521">
                  <c:v>2.9</c:v>
                </c:pt>
                <c:pt idx="8522">
                  <c:v>2.9</c:v>
                </c:pt>
                <c:pt idx="8523">
                  <c:v>2.9</c:v>
                </c:pt>
                <c:pt idx="8524">
                  <c:v>2.9</c:v>
                </c:pt>
                <c:pt idx="8525">
                  <c:v>2.9</c:v>
                </c:pt>
                <c:pt idx="8526">
                  <c:v>2.9</c:v>
                </c:pt>
                <c:pt idx="8527">
                  <c:v>2.9</c:v>
                </c:pt>
                <c:pt idx="8528">
                  <c:v>2.9</c:v>
                </c:pt>
                <c:pt idx="8529">
                  <c:v>2.9</c:v>
                </c:pt>
                <c:pt idx="8530">
                  <c:v>2.9</c:v>
                </c:pt>
                <c:pt idx="8531">
                  <c:v>2.9</c:v>
                </c:pt>
                <c:pt idx="8532">
                  <c:v>2.9</c:v>
                </c:pt>
                <c:pt idx="8533">
                  <c:v>2.9</c:v>
                </c:pt>
                <c:pt idx="8534">
                  <c:v>2.9</c:v>
                </c:pt>
                <c:pt idx="8535">
                  <c:v>2.9</c:v>
                </c:pt>
                <c:pt idx="8536">
                  <c:v>2.9</c:v>
                </c:pt>
                <c:pt idx="8537">
                  <c:v>2.9</c:v>
                </c:pt>
                <c:pt idx="8538">
                  <c:v>2.9</c:v>
                </c:pt>
                <c:pt idx="8539">
                  <c:v>2.9</c:v>
                </c:pt>
                <c:pt idx="8540">
                  <c:v>2.9</c:v>
                </c:pt>
                <c:pt idx="8541">
                  <c:v>2.9</c:v>
                </c:pt>
                <c:pt idx="8542">
                  <c:v>5</c:v>
                </c:pt>
                <c:pt idx="8543">
                  <c:v>2.9</c:v>
                </c:pt>
                <c:pt idx="8544">
                  <c:v>2.9</c:v>
                </c:pt>
                <c:pt idx="8545">
                  <c:v>2.9</c:v>
                </c:pt>
                <c:pt idx="8546">
                  <c:v>2.9</c:v>
                </c:pt>
                <c:pt idx="8547">
                  <c:v>2.9</c:v>
                </c:pt>
                <c:pt idx="8548">
                  <c:v>2.9</c:v>
                </c:pt>
                <c:pt idx="8549">
                  <c:v>2.9</c:v>
                </c:pt>
                <c:pt idx="8550">
                  <c:v>2.9</c:v>
                </c:pt>
                <c:pt idx="8551">
                  <c:v>2.9</c:v>
                </c:pt>
                <c:pt idx="8552">
                  <c:v>2.9</c:v>
                </c:pt>
                <c:pt idx="8553">
                  <c:v>2.9</c:v>
                </c:pt>
                <c:pt idx="8554">
                  <c:v>2.9</c:v>
                </c:pt>
                <c:pt idx="8555">
                  <c:v>2.9</c:v>
                </c:pt>
                <c:pt idx="8556">
                  <c:v>2.9</c:v>
                </c:pt>
                <c:pt idx="8557">
                  <c:v>2.9</c:v>
                </c:pt>
                <c:pt idx="8558">
                  <c:v>2.9</c:v>
                </c:pt>
                <c:pt idx="8559">
                  <c:v>2.9</c:v>
                </c:pt>
                <c:pt idx="8560">
                  <c:v>2.9</c:v>
                </c:pt>
                <c:pt idx="8561">
                  <c:v>2.9</c:v>
                </c:pt>
                <c:pt idx="8562">
                  <c:v>2.9</c:v>
                </c:pt>
                <c:pt idx="8563">
                  <c:v>2.9</c:v>
                </c:pt>
                <c:pt idx="8564">
                  <c:v>2.9</c:v>
                </c:pt>
                <c:pt idx="8565">
                  <c:v>2.9</c:v>
                </c:pt>
                <c:pt idx="8566">
                  <c:v>2.9</c:v>
                </c:pt>
                <c:pt idx="8567">
                  <c:v>2.9</c:v>
                </c:pt>
                <c:pt idx="8568">
                  <c:v>2.9</c:v>
                </c:pt>
                <c:pt idx="8569">
                  <c:v>2.9</c:v>
                </c:pt>
                <c:pt idx="8570">
                  <c:v>2.9</c:v>
                </c:pt>
                <c:pt idx="8571">
                  <c:v>2.9</c:v>
                </c:pt>
                <c:pt idx="8572">
                  <c:v>2.9</c:v>
                </c:pt>
                <c:pt idx="8573">
                  <c:v>2.9</c:v>
                </c:pt>
                <c:pt idx="8574">
                  <c:v>2.9</c:v>
                </c:pt>
                <c:pt idx="8575">
                  <c:v>2.9</c:v>
                </c:pt>
                <c:pt idx="8576">
                  <c:v>2.9</c:v>
                </c:pt>
                <c:pt idx="8577">
                  <c:v>2.9</c:v>
                </c:pt>
                <c:pt idx="8578">
                  <c:v>2.9</c:v>
                </c:pt>
                <c:pt idx="8579">
                  <c:v>2.9</c:v>
                </c:pt>
                <c:pt idx="8580">
                  <c:v>2.9</c:v>
                </c:pt>
                <c:pt idx="8581">
                  <c:v>2.9</c:v>
                </c:pt>
                <c:pt idx="8582">
                  <c:v>2.9</c:v>
                </c:pt>
                <c:pt idx="8583">
                  <c:v>2.9</c:v>
                </c:pt>
                <c:pt idx="8584">
                  <c:v>2.9</c:v>
                </c:pt>
                <c:pt idx="8585">
                  <c:v>2.9</c:v>
                </c:pt>
                <c:pt idx="8586">
                  <c:v>2.9</c:v>
                </c:pt>
                <c:pt idx="8587">
                  <c:v>2.9</c:v>
                </c:pt>
                <c:pt idx="8588">
                  <c:v>2.9</c:v>
                </c:pt>
                <c:pt idx="8589">
                  <c:v>2.9</c:v>
                </c:pt>
                <c:pt idx="8590">
                  <c:v>2.9</c:v>
                </c:pt>
                <c:pt idx="8591">
                  <c:v>2.9</c:v>
                </c:pt>
                <c:pt idx="8592">
                  <c:v>2.9</c:v>
                </c:pt>
                <c:pt idx="8593">
                  <c:v>2.9</c:v>
                </c:pt>
                <c:pt idx="8594">
                  <c:v>2.9</c:v>
                </c:pt>
                <c:pt idx="8595">
                  <c:v>2.9</c:v>
                </c:pt>
                <c:pt idx="8596">
                  <c:v>2.9</c:v>
                </c:pt>
                <c:pt idx="8597">
                  <c:v>2.9</c:v>
                </c:pt>
                <c:pt idx="8598">
                  <c:v>2.9</c:v>
                </c:pt>
                <c:pt idx="8599">
                  <c:v>2.9</c:v>
                </c:pt>
                <c:pt idx="8600">
                  <c:v>2.9</c:v>
                </c:pt>
                <c:pt idx="8601">
                  <c:v>2.9</c:v>
                </c:pt>
                <c:pt idx="8602">
                  <c:v>2.9</c:v>
                </c:pt>
                <c:pt idx="8603">
                  <c:v>2.9</c:v>
                </c:pt>
                <c:pt idx="8604">
                  <c:v>2.9</c:v>
                </c:pt>
                <c:pt idx="8605">
                  <c:v>2.9</c:v>
                </c:pt>
                <c:pt idx="8606">
                  <c:v>2.9</c:v>
                </c:pt>
                <c:pt idx="8607">
                  <c:v>2.9</c:v>
                </c:pt>
                <c:pt idx="8608">
                  <c:v>2.9</c:v>
                </c:pt>
                <c:pt idx="8609">
                  <c:v>2.9</c:v>
                </c:pt>
                <c:pt idx="8610">
                  <c:v>2.9</c:v>
                </c:pt>
                <c:pt idx="8611">
                  <c:v>2.9</c:v>
                </c:pt>
                <c:pt idx="8612">
                  <c:v>2.9</c:v>
                </c:pt>
                <c:pt idx="8613">
                  <c:v>2.9</c:v>
                </c:pt>
                <c:pt idx="8614">
                  <c:v>2.9</c:v>
                </c:pt>
                <c:pt idx="8615">
                  <c:v>2.9</c:v>
                </c:pt>
                <c:pt idx="8616">
                  <c:v>2.9</c:v>
                </c:pt>
                <c:pt idx="8617">
                  <c:v>2.9</c:v>
                </c:pt>
                <c:pt idx="8618">
                  <c:v>2.9</c:v>
                </c:pt>
                <c:pt idx="8619">
                  <c:v>2.9</c:v>
                </c:pt>
                <c:pt idx="8620">
                  <c:v>2.9</c:v>
                </c:pt>
                <c:pt idx="8621">
                  <c:v>2.9</c:v>
                </c:pt>
                <c:pt idx="8622">
                  <c:v>2.9</c:v>
                </c:pt>
                <c:pt idx="8623">
                  <c:v>2.9</c:v>
                </c:pt>
                <c:pt idx="8624">
                  <c:v>2.9</c:v>
                </c:pt>
                <c:pt idx="8625">
                  <c:v>2.9</c:v>
                </c:pt>
                <c:pt idx="8626">
                  <c:v>2.9</c:v>
                </c:pt>
                <c:pt idx="8627">
                  <c:v>2.9</c:v>
                </c:pt>
                <c:pt idx="8628">
                  <c:v>2.9</c:v>
                </c:pt>
                <c:pt idx="8629">
                  <c:v>2.9</c:v>
                </c:pt>
                <c:pt idx="8630">
                  <c:v>2.9</c:v>
                </c:pt>
                <c:pt idx="8631">
                  <c:v>2.9</c:v>
                </c:pt>
                <c:pt idx="8632">
                  <c:v>2.9</c:v>
                </c:pt>
                <c:pt idx="8633">
                  <c:v>2.9</c:v>
                </c:pt>
                <c:pt idx="8634">
                  <c:v>2.9</c:v>
                </c:pt>
                <c:pt idx="8635">
                  <c:v>2.9</c:v>
                </c:pt>
                <c:pt idx="8636">
                  <c:v>2.9</c:v>
                </c:pt>
                <c:pt idx="8637">
                  <c:v>2.9</c:v>
                </c:pt>
                <c:pt idx="8638">
                  <c:v>2.9</c:v>
                </c:pt>
                <c:pt idx="8639">
                  <c:v>2.9</c:v>
                </c:pt>
                <c:pt idx="8640">
                  <c:v>2.9</c:v>
                </c:pt>
                <c:pt idx="8641">
                  <c:v>2.9</c:v>
                </c:pt>
                <c:pt idx="8642">
                  <c:v>2.9</c:v>
                </c:pt>
                <c:pt idx="8643">
                  <c:v>2.9</c:v>
                </c:pt>
                <c:pt idx="8644">
                  <c:v>2.9</c:v>
                </c:pt>
                <c:pt idx="8645">
                  <c:v>2.9</c:v>
                </c:pt>
                <c:pt idx="8646">
                  <c:v>2.9</c:v>
                </c:pt>
                <c:pt idx="8647">
                  <c:v>2.9</c:v>
                </c:pt>
                <c:pt idx="8648">
                  <c:v>2.9</c:v>
                </c:pt>
                <c:pt idx="8649">
                  <c:v>2.9</c:v>
                </c:pt>
                <c:pt idx="8650">
                  <c:v>2.9</c:v>
                </c:pt>
                <c:pt idx="8651">
                  <c:v>2.9</c:v>
                </c:pt>
                <c:pt idx="8652">
                  <c:v>2.9</c:v>
                </c:pt>
                <c:pt idx="8653">
                  <c:v>2.9</c:v>
                </c:pt>
                <c:pt idx="8654">
                  <c:v>2.9</c:v>
                </c:pt>
                <c:pt idx="8655">
                  <c:v>2.9</c:v>
                </c:pt>
                <c:pt idx="8656">
                  <c:v>2.9</c:v>
                </c:pt>
                <c:pt idx="8657">
                  <c:v>2.9</c:v>
                </c:pt>
                <c:pt idx="8658">
                  <c:v>2.9</c:v>
                </c:pt>
                <c:pt idx="8659">
                  <c:v>2.9</c:v>
                </c:pt>
                <c:pt idx="8660">
                  <c:v>5</c:v>
                </c:pt>
                <c:pt idx="8661">
                  <c:v>2.9</c:v>
                </c:pt>
                <c:pt idx="8662">
                  <c:v>2.9</c:v>
                </c:pt>
                <c:pt idx="8663">
                  <c:v>2.9</c:v>
                </c:pt>
                <c:pt idx="8664">
                  <c:v>2.9</c:v>
                </c:pt>
                <c:pt idx="8665">
                  <c:v>2.9</c:v>
                </c:pt>
                <c:pt idx="8666">
                  <c:v>2.9</c:v>
                </c:pt>
                <c:pt idx="8667">
                  <c:v>2.9</c:v>
                </c:pt>
                <c:pt idx="8668">
                  <c:v>2.9</c:v>
                </c:pt>
                <c:pt idx="8669">
                  <c:v>2.9</c:v>
                </c:pt>
                <c:pt idx="8670">
                  <c:v>2.9</c:v>
                </c:pt>
                <c:pt idx="8671">
                  <c:v>2.9</c:v>
                </c:pt>
                <c:pt idx="8672">
                  <c:v>2.9</c:v>
                </c:pt>
                <c:pt idx="8673">
                  <c:v>2.9</c:v>
                </c:pt>
                <c:pt idx="8674">
                  <c:v>2.9</c:v>
                </c:pt>
                <c:pt idx="8675">
                  <c:v>2.9</c:v>
                </c:pt>
                <c:pt idx="8676">
                  <c:v>2.9</c:v>
                </c:pt>
                <c:pt idx="8677">
                  <c:v>2.9</c:v>
                </c:pt>
                <c:pt idx="8678">
                  <c:v>2.9</c:v>
                </c:pt>
                <c:pt idx="8679">
                  <c:v>2.9</c:v>
                </c:pt>
              </c:numCache>
            </c:numRef>
          </c:yVal>
          <c:smooth val="0"/>
          <c:extLst>
            <c:ext xmlns:c16="http://schemas.microsoft.com/office/drawing/2014/chart" uri="{C3380CC4-5D6E-409C-BE32-E72D297353CC}">
              <c16:uniqueId val="{00000002-A8BF-4EEB-B45B-519DBA2EB32D}"/>
            </c:ext>
          </c:extLst>
        </c:ser>
        <c:dLbls>
          <c:showLegendKey val="0"/>
          <c:showVal val="0"/>
          <c:showCatName val="0"/>
          <c:showSerName val="0"/>
          <c:showPercent val="0"/>
          <c:showBubbleSize val="0"/>
        </c:dLbls>
        <c:axId val="1005939728"/>
        <c:axId val="1005936848"/>
      </c:scatterChart>
      <c:valAx>
        <c:axId val="10059397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1" i="1" u="none" strike="noStrike" kern="1200" cap="all" baseline="0">
                    <a:solidFill>
                      <a:srgbClr val="FF6600"/>
                    </a:solidFill>
                    <a:latin typeface="+mn-lt"/>
                    <a:ea typeface="+mn-ea"/>
                    <a:cs typeface="+mn-cs"/>
                  </a:defRPr>
                </a:pPr>
                <a:r>
                  <a:rPr lang="en-IN" b="1" i="1">
                    <a:solidFill>
                      <a:srgbClr val="FF6600"/>
                    </a:solidFill>
                  </a:rPr>
                  <a:t>Price in Rs</a:t>
                </a:r>
              </a:p>
            </c:rich>
          </c:tx>
          <c:layout>
            <c:manualLayout>
              <c:xMode val="edge"/>
              <c:yMode val="edge"/>
              <c:x val="0.43797623462753626"/>
              <c:y val="0.93701690132515514"/>
            </c:manualLayout>
          </c:layout>
          <c:overlay val="0"/>
          <c:spPr>
            <a:noFill/>
            <a:ln>
              <a:noFill/>
            </a:ln>
            <a:effectLst/>
          </c:spPr>
          <c:txPr>
            <a:bodyPr rot="0" spcFirstLastPara="1" vertOverflow="ellipsis" vert="horz" wrap="square" anchor="ctr" anchorCtr="1"/>
            <a:lstStyle/>
            <a:p>
              <a:pPr>
                <a:defRPr sz="1197" b="1" i="1" u="none" strike="noStrike" kern="1200" cap="all" baseline="0">
                  <a:solidFill>
                    <a:srgbClr val="FF66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rgbClr val="0070C0"/>
                </a:solidFill>
                <a:latin typeface="+mn-lt"/>
                <a:ea typeface="+mn-ea"/>
                <a:cs typeface="+mn-cs"/>
              </a:defRPr>
            </a:pPr>
            <a:endParaRPr lang="en-US"/>
          </a:p>
        </c:txPr>
        <c:crossAx val="1005936848"/>
        <c:crosses val="autoZero"/>
        <c:crossBetween val="midCat"/>
      </c:valAx>
      <c:valAx>
        <c:axId val="1005936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1" i="1" u="none" strike="noStrike" kern="1200" cap="all" baseline="0">
                    <a:solidFill>
                      <a:srgbClr val="FF6600"/>
                    </a:solidFill>
                    <a:latin typeface="+mn-lt"/>
                    <a:ea typeface="+mn-ea"/>
                    <a:cs typeface="+mn-cs"/>
                  </a:defRPr>
                </a:pPr>
                <a:r>
                  <a:rPr lang="en-IN" b="1" i="1">
                    <a:solidFill>
                      <a:srgbClr val="FF6600"/>
                    </a:solidFill>
                  </a:rPr>
                  <a:t>Avg Ratings out of 5</a:t>
                </a:r>
              </a:p>
            </c:rich>
          </c:tx>
          <c:layout>
            <c:manualLayout>
              <c:xMode val="edge"/>
              <c:yMode val="edge"/>
              <c:x val="1.4990868670181528E-2"/>
              <c:y val="0.26638617479206006"/>
            </c:manualLayout>
          </c:layout>
          <c:overlay val="0"/>
          <c:spPr>
            <a:noFill/>
            <a:ln>
              <a:noFill/>
            </a:ln>
            <a:effectLst/>
          </c:spPr>
          <c:txPr>
            <a:bodyPr rot="-5400000" spcFirstLastPara="1" vertOverflow="ellipsis" vert="horz" wrap="square" anchor="ctr" anchorCtr="1"/>
            <a:lstStyle/>
            <a:p>
              <a:pPr>
                <a:defRPr sz="1197" b="1" i="1" u="none" strike="noStrike" kern="1200" cap="all" baseline="0">
                  <a:solidFill>
                    <a:srgbClr val="FF66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rgbClr val="0070C0"/>
                </a:solidFill>
                <a:latin typeface="+mn-lt"/>
                <a:ea typeface="+mn-ea"/>
                <a:cs typeface="+mn-cs"/>
              </a:defRPr>
            </a:pPr>
            <a:endParaRPr lang="en-US"/>
          </a:p>
        </c:txPr>
        <c:crossAx val="1005939728"/>
        <c:crosses val="autoZero"/>
        <c:crossBetween val="midCat"/>
      </c:valAx>
      <c:spPr>
        <a:solidFill>
          <a:schemeClr val="accent1">
            <a:lumMod val="20000"/>
            <a:lumOff val="80000"/>
          </a:schemeClr>
        </a:solidFill>
        <a:ln>
          <a:solidFill>
            <a:srgbClr val="002060"/>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rgbClr val="002060"/>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[Swiggy Analysis RM SreeSAvitha.xlsx]TASK 6!PivotTable11</c:name>
    <c:fmtId val="13"/>
  </c:pivotSource>
  <c:chart>
    <c:title>
      <c:tx>
        <c:rich>
          <a:bodyPr rot="0" spcFirstLastPara="1" vertOverflow="ellipsis" vert="horz" wrap="square" anchor="ctr" anchorCtr="1"/>
          <a:lstStyle/>
          <a:p>
            <a:pPr algn="ctr" rtl="0">
              <a:defRPr lang="en-US" sz="1600" b="1" i="1" u="none" strike="noStrike" kern="1200" spc="0" baseline="0">
                <a:solidFill>
                  <a:srgbClr val="FF6600"/>
                </a:solidFill>
                <a:latin typeface="Calibri" panose="020F0502020204030204" pitchFamily="34" charset="0"/>
                <a:ea typeface="Calibri" panose="020F0502020204030204" pitchFamily="34" charset="0"/>
                <a:cs typeface="Calibri" panose="020F0502020204030204" pitchFamily="34" charset="0"/>
              </a:defRPr>
            </a:pPr>
            <a:r>
              <a:rPr lang="en-US" sz="1600" b="1" i="1" u="none" strike="noStrike" kern="1200" spc="0" baseline="0" dirty="0">
                <a:solidFill>
                  <a:srgbClr val="FF6600"/>
                </a:solidFill>
                <a:latin typeface="Calibri" panose="020F0502020204030204" pitchFamily="34" charset="0"/>
                <a:ea typeface="Calibri" panose="020F0502020204030204" pitchFamily="34" charset="0"/>
                <a:cs typeface="Calibri" panose="020F0502020204030204" pitchFamily="34" charset="0"/>
              </a:rPr>
              <a:t>CITY-wise RESTAURANT COUNT</a:t>
            </a:r>
          </a:p>
        </c:rich>
      </c:tx>
      <c:overlay val="0"/>
      <c:spPr>
        <a:noFill/>
        <a:ln>
          <a:noFill/>
        </a:ln>
        <a:effectLst/>
      </c:spPr>
      <c:txPr>
        <a:bodyPr rot="0" spcFirstLastPara="1" vertOverflow="ellipsis" vert="horz" wrap="square" anchor="ctr" anchorCtr="1"/>
        <a:lstStyle/>
        <a:p>
          <a:pPr algn="ctr" rtl="0">
            <a:defRPr lang="en-US" sz="1600" b="1" i="1" u="none" strike="noStrike" kern="1200" spc="0" baseline="0">
              <a:solidFill>
                <a:srgbClr val="FF6600"/>
              </a:solidFill>
              <a:latin typeface="Calibri" panose="020F0502020204030204" pitchFamily="34" charset="0"/>
              <a:ea typeface="Calibri" panose="020F0502020204030204" pitchFamily="34" charset="0"/>
              <a:cs typeface="Calibri" panose="020F0502020204030204" pitchFamily="34" charset="0"/>
            </a:defRPr>
          </a:pPr>
          <a:endParaRPr lang="en-US"/>
        </a:p>
      </c:txPr>
    </c:title>
    <c:autoTitleDeleted val="0"/>
    <c:pivotFmts>
      <c:pivotFmt>
        <c:idx val="0"/>
        <c:spPr>
          <a:solidFill>
            <a:schemeClr val="accent5">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9088877187266781"/>
          <c:y val="0.11867184458164569"/>
          <c:w val="0.77273905088058914"/>
          <c:h val="0.74537881201235823"/>
        </c:manualLayout>
      </c:layout>
      <c:barChart>
        <c:barDir val="bar"/>
        <c:grouping val="clustered"/>
        <c:varyColors val="0"/>
        <c:ser>
          <c:idx val="0"/>
          <c:order val="0"/>
          <c:tx>
            <c:strRef>
              <c:f>'TASK 6'!$C$7</c:f>
              <c:strCache>
                <c:ptCount val="1"/>
                <c:pt idx="0">
                  <c:v>Total</c:v>
                </c:pt>
              </c:strCache>
            </c:strRef>
          </c:tx>
          <c:spPr>
            <a:solidFill>
              <a:srgbClr val="00B05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050" b="1" i="1"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6'!$B$8:$B$17</c:f>
              <c:strCache>
                <c:ptCount val="9"/>
                <c:pt idx="0">
                  <c:v>Kolkata</c:v>
                </c:pt>
                <c:pt idx="1">
                  <c:v>Mumbai</c:v>
                </c:pt>
                <c:pt idx="2">
                  <c:v>Chennai</c:v>
                </c:pt>
                <c:pt idx="3">
                  <c:v>Pune</c:v>
                </c:pt>
                <c:pt idx="4">
                  <c:v>Hyderabad</c:v>
                </c:pt>
                <c:pt idx="5">
                  <c:v>Bangalore</c:v>
                </c:pt>
                <c:pt idx="6">
                  <c:v>Ahmedabad</c:v>
                </c:pt>
                <c:pt idx="7">
                  <c:v>Delhi</c:v>
                </c:pt>
                <c:pt idx="8">
                  <c:v>Surat</c:v>
                </c:pt>
              </c:strCache>
            </c:strRef>
          </c:cat>
          <c:val>
            <c:numRef>
              <c:f>'TASK 6'!$C$8:$C$17</c:f>
              <c:numCache>
                <c:formatCode>General</c:formatCode>
                <c:ptCount val="9"/>
                <c:pt idx="0">
                  <c:v>1346</c:v>
                </c:pt>
                <c:pt idx="1">
                  <c:v>1277</c:v>
                </c:pt>
                <c:pt idx="2">
                  <c:v>1106</c:v>
                </c:pt>
                <c:pt idx="3">
                  <c:v>1090</c:v>
                </c:pt>
                <c:pt idx="4">
                  <c:v>1075</c:v>
                </c:pt>
                <c:pt idx="5">
                  <c:v>946</c:v>
                </c:pt>
                <c:pt idx="6">
                  <c:v>717</c:v>
                </c:pt>
                <c:pt idx="7">
                  <c:v>611</c:v>
                </c:pt>
                <c:pt idx="8">
                  <c:v>512</c:v>
                </c:pt>
              </c:numCache>
            </c:numRef>
          </c:val>
          <c:extLst>
            <c:ext xmlns:c16="http://schemas.microsoft.com/office/drawing/2014/chart" uri="{C3380CC4-5D6E-409C-BE32-E72D297353CC}">
              <c16:uniqueId val="{00000000-5F53-4C33-BF3E-0291C3D5521F}"/>
            </c:ext>
          </c:extLst>
        </c:ser>
        <c:dLbls>
          <c:dLblPos val="inEnd"/>
          <c:showLegendKey val="0"/>
          <c:showVal val="1"/>
          <c:showCatName val="0"/>
          <c:showSerName val="0"/>
          <c:showPercent val="0"/>
          <c:showBubbleSize val="0"/>
        </c:dLbls>
        <c:gapWidth val="115"/>
        <c:overlap val="-20"/>
        <c:axId val="998068624"/>
        <c:axId val="998066224"/>
      </c:barChart>
      <c:catAx>
        <c:axId val="99806862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1" u="none" strike="noStrike" kern="1200" baseline="0">
                <a:solidFill>
                  <a:srgbClr val="0070C0"/>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998066224"/>
        <c:crosses val="autoZero"/>
        <c:auto val="1"/>
        <c:lblAlgn val="ctr"/>
        <c:lblOffset val="100"/>
        <c:noMultiLvlLbl val="0"/>
      </c:catAx>
      <c:valAx>
        <c:axId val="9980662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rgbClr val="0070C0"/>
                </a:solidFill>
                <a:latin typeface="+mn-lt"/>
                <a:ea typeface="+mn-ea"/>
                <a:cs typeface="+mn-cs"/>
              </a:defRPr>
            </a:pPr>
            <a:endParaRPr lang="en-US"/>
          </a:p>
        </c:txPr>
        <c:crossAx val="998068624"/>
        <c:crosses val="autoZero"/>
        <c:crossBetween val="between"/>
      </c:valAx>
      <c:spPr>
        <a:solidFill>
          <a:schemeClr val="accent1">
            <a:lumMod val="20000"/>
            <a:lumOff val="80000"/>
          </a:schemeClr>
        </a:solidFill>
        <a:ln>
          <a:solidFill>
            <a:schemeClr val="accent6">
              <a:lumMod val="75000"/>
            </a:scheme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6">
          <a:lumMod val="75000"/>
        </a:schemeClr>
      </a:solidFill>
      <a:round/>
    </a:ln>
    <a:effectLst>
      <a:outerShdw blurRad="50800" dist="50800" dir="5400000" algn="ctr" rotWithShape="0">
        <a:schemeClr val="accent2">
          <a:lumMod val="40000"/>
          <a:lumOff val="60000"/>
        </a:schemeClr>
      </a:outerShdw>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rgbClr val="0070C0">
                    <a:alpha val="92000"/>
                  </a:srgbClr>
                </a:solidFill>
                <a:latin typeface="+mn-lt"/>
                <a:ea typeface="+mn-ea"/>
                <a:cs typeface="+mn-cs"/>
              </a:defRPr>
            </a:pPr>
            <a:r>
              <a:rPr lang="en-IN" i="1" dirty="0">
                <a:solidFill>
                  <a:srgbClr val="FF6600">
                    <a:alpha val="92000"/>
                  </a:srgbClr>
                </a:solidFill>
                <a:latin typeface="Calibri" panose="020F0502020204030204" pitchFamily="34" charset="0"/>
                <a:ea typeface="Calibri" panose="020F0502020204030204" pitchFamily="34" charset="0"/>
                <a:cs typeface="Calibri" panose="020F0502020204030204" pitchFamily="34" charset="0"/>
              </a:rPr>
              <a:t>Delivery time analysis</a:t>
            </a:r>
          </a:p>
        </c:rich>
      </c:tx>
      <c:layout>
        <c:manualLayout>
          <c:xMode val="edge"/>
          <c:yMode val="edge"/>
          <c:x val="0.2762688300326096"/>
          <c:y val="1.987148714651258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rgbClr val="0070C0">
                  <a:alpha val="92000"/>
                </a:srgbClr>
              </a:solidFill>
              <a:latin typeface="+mn-lt"/>
              <a:ea typeface="+mn-ea"/>
              <a:cs typeface="+mn-cs"/>
            </a:defRPr>
          </a:pPr>
          <a:endParaRPr lang="en-US"/>
        </a:p>
      </c:txPr>
    </c:title>
    <c:autoTitleDeleted val="0"/>
    <c:pivotFmts>
      <c:pivotFmt>
        <c:idx val="0"/>
        <c:spPr>
          <a:solidFill>
            <a:schemeClr val="accent1">
              <a:lumMod val="60000"/>
              <a:lumOff val="40000"/>
            </a:schemeClr>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lumMod val="40000"/>
              <a:lumOff val="60000"/>
            </a:schemeClr>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CCFF66"/>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numFmt formatCode="General" sourceLinked="0"/>
          <c:spPr>
            <a:no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CC99FF"/>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lumMod val="60000"/>
              <a:lumOff val="40000"/>
            </a:schemeClr>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2">
              <a:lumMod val="95000"/>
            </a:schemeClr>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accent6">
                      <a:lumMod val="75000"/>
                      <a:alpha val="92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9067887594247949E-2"/>
          <c:y val="0.12831466711295303"/>
          <c:w val="0.7798705883094027"/>
          <c:h val="0.72176555440706192"/>
        </c:manualLayout>
      </c:layout>
      <c:barChart>
        <c:barDir val="col"/>
        <c:grouping val="clustered"/>
        <c:varyColors val="0"/>
        <c:ser>
          <c:idx val="0"/>
          <c:order val="0"/>
          <c:tx>
            <c:strRef>
              <c:f>'TASK 8'!$C$6</c:f>
              <c:strCache>
                <c:ptCount val="1"/>
                <c:pt idx="0">
                  <c:v>Ahmedabad</c:v>
                </c:pt>
              </c:strCache>
            </c:strRef>
          </c:tx>
          <c:spPr>
            <a:solidFill>
              <a:srgbClr val="FF535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'TASK 8'!$B$7:$B$10</c:f>
              <c:strCache>
                <c:ptCount val="4"/>
                <c:pt idx="0">
                  <c:v>20-40</c:v>
                </c:pt>
                <c:pt idx="1">
                  <c:v>41-60</c:v>
                </c:pt>
                <c:pt idx="2">
                  <c:v>61-80</c:v>
                </c:pt>
                <c:pt idx="3">
                  <c:v>81-120</c:v>
                </c:pt>
              </c:strCache>
            </c:strRef>
          </c:cat>
          <c:val>
            <c:numRef>
              <c:f>'TASK 8'!$C$7:$C$10</c:f>
              <c:numCache>
                <c:formatCode>General</c:formatCode>
                <c:ptCount val="4"/>
                <c:pt idx="0">
                  <c:v>297</c:v>
                </c:pt>
                <c:pt idx="1">
                  <c:v>375</c:v>
                </c:pt>
                <c:pt idx="2">
                  <c:v>37</c:v>
                </c:pt>
                <c:pt idx="3">
                  <c:v>8</c:v>
                </c:pt>
              </c:numCache>
            </c:numRef>
          </c:val>
          <c:extLst>
            <c:ext xmlns:c16="http://schemas.microsoft.com/office/drawing/2014/chart" uri="{C3380CC4-5D6E-409C-BE32-E72D297353CC}">
              <c16:uniqueId val="{00000000-BB21-4633-8B28-E36F22608903}"/>
            </c:ext>
          </c:extLst>
        </c:ser>
        <c:ser>
          <c:idx val="1"/>
          <c:order val="1"/>
          <c:tx>
            <c:strRef>
              <c:f>'TASK 8'!$D$6</c:f>
              <c:strCache>
                <c:ptCount val="1"/>
                <c:pt idx="0">
                  <c:v>Bangalore</c:v>
                </c:pt>
              </c:strCache>
            </c:strRef>
          </c:tx>
          <c:spPr>
            <a:solidFill>
              <a:srgbClr val="00FFFF"/>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'TASK 8'!$B$7:$B$10</c:f>
              <c:strCache>
                <c:ptCount val="4"/>
                <c:pt idx="0">
                  <c:v>20-40</c:v>
                </c:pt>
                <c:pt idx="1">
                  <c:v>41-60</c:v>
                </c:pt>
                <c:pt idx="2">
                  <c:v>61-80</c:v>
                </c:pt>
                <c:pt idx="3">
                  <c:v>81-120</c:v>
                </c:pt>
              </c:strCache>
            </c:strRef>
          </c:cat>
          <c:val>
            <c:numRef>
              <c:f>'TASK 8'!$D$7:$D$10</c:f>
              <c:numCache>
                <c:formatCode>General</c:formatCode>
                <c:ptCount val="4"/>
                <c:pt idx="0">
                  <c:v>194</c:v>
                </c:pt>
                <c:pt idx="1">
                  <c:v>624</c:v>
                </c:pt>
                <c:pt idx="2">
                  <c:v>128</c:v>
                </c:pt>
                <c:pt idx="3">
                  <c:v>0</c:v>
                </c:pt>
              </c:numCache>
            </c:numRef>
          </c:val>
          <c:extLst>
            <c:ext xmlns:c16="http://schemas.microsoft.com/office/drawing/2014/chart" uri="{C3380CC4-5D6E-409C-BE32-E72D297353CC}">
              <c16:uniqueId val="{00000001-BB21-4633-8B28-E36F22608903}"/>
            </c:ext>
          </c:extLst>
        </c:ser>
        <c:ser>
          <c:idx val="2"/>
          <c:order val="2"/>
          <c:tx>
            <c:strRef>
              <c:f>'TASK 8'!$E$6</c:f>
              <c:strCache>
                <c:ptCount val="1"/>
                <c:pt idx="0">
                  <c:v>Chennai</c:v>
                </c:pt>
              </c:strCache>
            </c:strRef>
          </c:tx>
          <c:spPr>
            <a:solidFill>
              <a:srgbClr val="FFCCFF"/>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'TASK 8'!$B$7:$B$10</c:f>
              <c:strCache>
                <c:ptCount val="4"/>
                <c:pt idx="0">
                  <c:v>20-40</c:v>
                </c:pt>
                <c:pt idx="1">
                  <c:v>41-60</c:v>
                </c:pt>
                <c:pt idx="2">
                  <c:v>61-80</c:v>
                </c:pt>
                <c:pt idx="3">
                  <c:v>81-120</c:v>
                </c:pt>
              </c:strCache>
            </c:strRef>
          </c:cat>
          <c:val>
            <c:numRef>
              <c:f>'TASK 8'!$E$7:$E$10</c:f>
              <c:numCache>
                <c:formatCode>General</c:formatCode>
                <c:ptCount val="4"/>
                <c:pt idx="0">
                  <c:v>113</c:v>
                </c:pt>
                <c:pt idx="1">
                  <c:v>486</c:v>
                </c:pt>
                <c:pt idx="2">
                  <c:v>463</c:v>
                </c:pt>
                <c:pt idx="3">
                  <c:v>44</c:v>
                </c:pt>
              </c:numCache>
            </c:numRef>
          </c:val>
          <c:extLst>
            <c:ext xmlns:c16="http://schemas.microsoft.com/office/drawing/2014/chart" uri="{C3380CC4-5D6E-409C-BE32-E72D297353CC}">
              <c16:uniqueId val="{00000002-BB21-4633-8B28-E36F22608903}"/>
            </c:ext>
          </c:extLst>
        </c:ser>
        <c:ser>
          <c:idx val="3"/>
          <c:order val="3"/>
          <c:tx>
            <c:strRef>
              <c:f>'TASK 8'!$F$6</c:f>
              <c:strCache>
                <c:ptCount val="1"/>
                <c:pt idx="0">
                  <c:v>Delhi</c:v>
                </c:pt>
              </c:strCache>
            </c:strRef>
          </c:tx>
          <c:spPr>
            <a:solidFill>
              <a:srgbClr val="CCFF66"/>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'TASK 8'!$B$7:$B$10</c:f>
              <c:strCache>
                <c:ptCount val="4"/>
                <c:pt idx="0">
                  <c:v>20-40</c:v>
                </c:pt>
                <c:pt idx="1">
                  <c:v>41-60</c:v>
                </c:pt>
                <c:pt idx="2">
                  <c:v>61-80</c:v>
                </c:pt>
                <c:pt idx="3">
                  <c:v>81-120</c:v>
                </c:pt>
              </c:strCache>
            </c:strRef>
          </c:cat>
          <c:val>
            <c:numRef>
              <c:f>'TASK 8'!$F$7:$F$10</c:f>
              <c:numCache>
                <c:formatCode>General</c:formatCode>
                <c:ptCount val="4"/>
                <c:pt idx="0">
                  <c:v>177</c:v>
                </c:pt>
                <c:pt idx="1">
                  <c:v>292</c:v>
                </c:pt>
                <c:pt idx="2">
                  <c:v>142</c:v>
                </c:pt>
                <c:pt idx="3">
                  <c:v>0</c:v>
                </c:pt>
              </c:numCache>
            </c:numRef>
          </c:val>
          <c:extLst>
            <c:ext xmlns:c16="http://schemas.microsoft.com/office/drawing/2014/chart" uri="{C3380CC4-5D6E-409C-BE32-E72D297353CC}">
              <c16:uniqueId val="{00000003-BB21-4633-8B28-E36F22608903}"/>
            </c:ext>
          </c:extLst>
        </c:ser>
        <c:ser>
          <c:idx val="4"/>
          <c:order val="4"/>
          <c:tx>
            <c:strRef>
              <c:f>'TASK 8'!$G$6</c:f>
              <c:strCache>
                <c:ptCount val="1"/>
                <c:pt idx="0">
                  <c:v>Hyderabad</c:v>
                </c:pt>
              </c:strCache>
            </c:strRef>
          </c:tx>
          <c:spPr>
            <a:solidFill>
              <a:srgbClr val="00B0F0"/>
            </a:solidFill>
            <a:ln>
              <a:noFill/>
            </a:ln>
            <a:effectLst/>
          </c:spPr>
          <c:invertIfNegative val="0"/>
          <c:dLbls>
            <c:numFmt formatCode="General" sourceLinked="0"/>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'TASK 8'!$B$7:$B$10</c:f>
              <c:strCache>
                <c:ptCount val="4"/>
                <c:pt idx="0">
                  <c:v>20-40</c:v>
                </c:pt>
                <c:pt idx="1">
                  <c:v>41-60</c:v>
                </c:pt>
                <c:pt idx="2">
                  <c:v>61-80</c:v>
                </c:pt>
                <c:pt idx="3">
                  <c:v>81-120</c:v>
                </c:pt>
              </c:strCache>
            </c:strRef>
          </c:cat>
          <c:val>
            <c:numRef>
              <c:f>'TASK 8'!$G$7:$G$10</c:f>
              <c:numCache>
                <c:formatCode>General</c:formatCode>
                <c:ptCount val="4"/>
                <c:pt idx="0">
                  <c:v>368</c:v>
                </c:pt>
                <c:pt idx="1">
                  <c:v>397</c:v>
                </c:pt>
                <c:pt idx="2">
                  <c:v>294</c:v>
                </c:pt>
                <c:pt idx="3">
                  <c:v>16</c:v>
                </c:pt>
              </c:numCache>
            </c:numRef>
          </c:val>
          <c:extLst>
            <c:ext xmlns:c16="http://schemas.microsoft.com/office/drawing/2014/chart" uri="{C3380CC4-5D6E-409C-BE32-E72D297353CC}">
              <c16:uniqueId val="{00000004-BB21-4633-8B28-E36F22608903}"/>
            </c:ext>
          </c:extLst>
        </c:ser>
        <c:ser>
          <c:idx val="5"/>
          <c:order val="5"/>
          <c:tx>
            <c:strRef>
              <c:f>'TASK 8'!$H$6</c:f>
              <c:strCache>
                <c:ptCount val="1"/>
                <c:pt idx="0">
                  <c:v>Kolkata</c:v>
                </c:pt>
              </c:strCache>
            </c:strRef>
          </c:tx>
          <c:spPr>
            <a:solidFill>
              <a:srgbClr val="FF9900"/>
            </a:solidFill>
            <a:ln>
              <a:noFill/>
            </a:ln>
            <a:effectLst/>
          </c:spPr>
          <c:invertIfNegative val="0"/>
          <c:dLbls>
            <c:dLbl>
              <c:idx val="0"/>
              <c:layout>
                <c:manualLayout>
                  <c:x val="2.0623877155743048E-3"/>
                  <c:y val="1.760205885850335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B21-4633-8B28-E36F22608903}"/>
                </c:ext>
              </c:extLst>
            </c:dLbl>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'TASK 8'!$B$7:$B$10</c:f>
              <c:strCache>
                <c:ptCount val="4"/>
                <c:pt idx="0">
                  <c:v>20-40</c:v>
                </c:pt>
                <c:pt idx="1">
                  <c:v>41-60</c:v>
                </c:pt>
                <c:pt idx="2">
                  <c:v>61-80</c:v>
                </c:pt>
                <c:pt idx="3">
                  <c:v>81-120</c:v>
                </c:pt>
              </c:strCache>
            </c:strRef>
          </c:cat>
          <c:val>
            <c:numRef>
              <c:f>'TASK 8'!$H$7:$H$10</c:f>
              <c:numCache>
                <c:formatCode>General</c:formatCode>
                <c:ptCount val="4"/>
                <c:pt idx="0">
                  <c:v>40</c:v>
                </c:pt>
                <c:pt idx="1">
                  <c:v>361</c:v>
                </c:pt>
                <c:pt idx="2">
                  <c:v>677</c:v>
                </c:pt>
                <c:pt idx="3">
                  <c:v>268</c:v>
                </c:pt>
              </c:numCache>
            </c:numRef>
          </c:val>
          <c:extLst>
            <c:ext xmlns:c16="http://schemas.microsoft.com/office/drawing/2014/chart" uri="{C3380CC4-5D6E-409C-BE32-E72D297353CC}">
              <c16:uniqueId val="{00000006-BB21-4633-8B28-E36F22608903}"/>
            </c:ext>
          </c:extLst>
        </c:ser>
        <c:ser>
          <c:idx val="6"/>
          <c:order val="6"/>
          <c:tx>
            <c:strRef>
              <c:f>'TASK 8'!$I$6</c:f>
              <c:strCache>
                <c:ptCount val="1"/>
                <c:pt idx="0">
                  <c:v>Mumbai</c:v>
                </c:pt>
              </c:strCache>
            </c:strRef>
          </c:tx>
          <c:spPr>
            <a:solidFill>
              <a:srgbClr val="FFFF66"/>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'TASK 8'!$B$7:$B$10</c:f>
              <c:strCache>
                <c:ptCount val="4"/>
                <c:pt idx="0">
                  <c:v>20-40</c:v>
                </c:pt>
                <c:pt idx="1">
                  <c:v>41-60</c:v>
                </c:pt>
                <c:pt idx="2">
                  <c:v>61-80</c:v>
                </c:pt>
                <c:pt idx="3">
                  <c:v>81-120</c:v>
                </c:pt>
              </c:strCache>
            </c:strRef>
          </c:cat>
          <c:val>
            <c:numRef>
              <c:f>'TASK 8'!$I$7:$I$10</c:f>
              <c:numCache>
                <c:formatCode>General</c:formatCode>
                <c:ptCount val="4"/>
                <c:pt idx="0">
                  <c:v>249</c:v>
                </c:pt>
                <c:pt idx="1">
                  <c:v>962</c:v>
                </c:pt>
                <c:pt idx="2">
                  <c:v>66</c:v>
                </c:pt>
                <c:pt idx="3">
                  <c:v>0</c:v>
                </c:pt>
              </c:numCache>
            </c:numRef>
          </c:val>
          <c:extLst>
            <c:ext xmlns:c16="http://schemas.microsoft.com/office/drawing/2014/chart" uri="{C3380CC4-5D6E-409C-BE32-E72D297353CC}">
              <c16:uniqueId val="{00000007-BB21-4633-8B28-E36F22608903}"/>
            </c:ext>
          </c:extLst>
        </c:ser>
        <c:ser>
          <c:idx val="7"/>
          <c:order val="7"/>
          <c:tx>
            <c:strRef>
              <c:f>'TASK 8'!$J$6</c:f>
              <c:strCache>
                <c:ptCount val="1"/>
                <c:pt idx="0">
                  <c:v>Pune</c:v>
                </c:pt>
              </c:strCache>
            </c:strRef>
          </c:tx>
          <c:spPr>
            <a:solidFill>
              <a:srgbClr val="CC66FF"/>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'TASK 8'!$B$7:$B$10</c:f>
              <c:strCache>
                <c:ptCount val="4"/>
                <c:pt idx="0">
                  <c:v>20-40</c:v>
                </c:pt>
                <c:pt idx="1">
                  <c:v>41-60</c:v>
                </c:pt>
                <c:pt idx="2">
                  <c:v>61-80</c:v>
                </c:pt>
                <c:pt idx="3">
                  <c:v>81-120</c:v>
                </c:pt>
              </c:strCache>
            </c:strRef>
          </c:cat>
          <c:val>
            <c:numRef>
              <c:f>'TASK 8'!$J$7:$J$10</c:f>
              <c:numCache>
                <c:formatCode>General</c:formatCode>
                <c:ptCount val="4"/>
                <c:pt idx="0">
                  <c:v>229</c:v>
                </c:pt>
                <c:pt idx="1">
                  <c:v>423</c:v>
                </c:pt>
                <c:pt idx="2">
                  <c:v>414</c:v>
                </c:pt>
                <c:pt idx="3">
                  <c:v>24</c:v>
                </c:pt>
              </c:numCache>
            </c:numRef>
          </c:val>
          <c:extLst>
            <c:ext xmlns:c16="http://schemas.microsoft.com/office/drawing/2014/chart" uri="{C3380CC4-5D6E-409C-BE32-E72D297353CC}">
              <c16:uniqueId val="{00000008-BB21-4633-8B28-E36F22608903}"/>
            </c:ext>
          </c:extLst>
        </c:ser>
        <c:ser>
          <c:idx val="8"/>
          <c:order val="8"/>
          <c:tx>
            <c:strRef>
              <c:f>'TASK 8'!$K$6</c:f>
              <c:strCache>
                <c:ptCount val="1"/>
                <c:pt idx="0">
                  <c:v>Surat</c:v>
                </c:pt>
              </c:strCache>
            </c:strRef>
          </c:tx>
          <c:spPr>
            <a:solidFill>
              <a:srgbClr val="66FF66"/>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'TASK 8'!$B$7:$B$10</c:f>
              <c:strCache>
                <c:ptCount val="4"/>
                <c:pt idx="0">
                  <c:v>20-40</c:v>
                </c:pt>
                <c:pt idx="1">
                  <c:v>41-60</c:v>
                </c:pt>
                <c:pt idx="2">
                  <c:v>61-80</c:v>
                </c:pt>
                <c:pt idx="3">
                  <c:v>81-120</c:v>
                </c:pt>
              </c:strCache>
            </c:strRef>
          </c:cat>
          <c:val>
            <c:numRef>
              <c:f>'TASK 8'!$K$7:$K$10</c:f>
              <c:numCache>
                <c:formatCode>General</c:formatCode>
                <c:ptCount val="4"/>
                <c:pt idx="0">
                  <c:v>153</c:v>
                </c:pt>
                <c:pt idx="1">
                  <c:v>275</c:v>
                </c:pt>
                <c:pt idx="2">
                  <c:v>82</c:v>
                </c:pt>
                <c:pt idx="3">
                  <c:v>2</c:v>
                </c:pt>
              </c:numCache>
            </c:numRef>
          </c:val>
          <c:extLst>
            <c:ext xmlns:c16="http://schemas.microsoft.com/office/drawing/2014/chart" uri="{C3380CC4-5D6E-409C-BE32-E72D297353CC}">
              <c16:uniqueId val="{00000009-BB21-4633-8B28-E36F22608903}"/>
            </c:ext>
          </c:extLst>
        </c:ser>
        <c:dLbls>
          <c:showLegendKey val="0"/>
          <c:showVal val="1"/>
          <c:showCatName val="0"/>
          <c:showSerName val="0"/>
          <c:showPercent val="0"/>
          <c:showBubbleSize val="0"/>
        </c:dLbls>
        <c:gapWidth val="0"/>
        <c:axId val="121785375"/>
        <c:axId val="121778655"/>
      </c:barChart>
      <c:catAx>
        <c:axId val="12178537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rgbClr val="FF6600">
                        <a:alpha val="92000"/>
                      </a:srgbClr>
                    </a:solidFill>
                    <a:latin typeface="+mn-lt"/>
                    <a:ea typeface="+mn-ea"/>
                    <a:cs typeface="+mn-cs"/>
                  </a:defRPr>
                </a:pPr>
                <a:r>
                  <a:rPr lang="en-IN" sz="1000" b="1" i="1">
                    <a:solidFill>
                      <a:srgbClr val="FF6600">
                        <a:alpha val="92000"/>
                      </a:srgbClr>
                    </a:solidFill>
                    <a:latin typeface="Calibri" panose="020F0502020204030204" pitchFamily="34" charset="0"/>
                    <a:ea typeface="Calibri" panose="020F0502020204030204" pitchFamily="34" charset="0"/>
                    <a:cs typeface="Calibri" panose="020F0502020204030204" pitchFamily="34" charset="0"/>
                  </a:rPr>
                  <a:t>Range of average delivery time in minutes</a:t>
                </a:r>
              </a:p>
            </c:rich>
          </c:tx>
          <c:layout>
            <c:manualLayout>
              <c:xMode val="edge"/>
              <c:yMode val="edge"/>
              <c:x val="0.29573838816691106"/>
              <c:y val="0.9230953404551554"/>
            </c:manualLayout>
          </c:layout>
          <c:overlay val="0"/>
          <c:spPr>
            <a:noFill/>
            <a:ln>
              <a:noFill/>
            </a:ln>
            <a:effectLst/>
          </c:spPr>
          <c:txPr>
            <a:bodyPr rot="0" spcFirstLastPara="1" vertOverflow="ellipsis" vert="horz" wrap="square" anchor="ctr" anchorCtr="1"/>
            <a:lstStyle/>
            <a:p>
              <a:pPr>
                <a:defRPr sz="900" b="0" i="0" u="none" strike="noStrike" kern="1200" cap="all" baseline="0">
                  <a:solidFill>
                    <a:srgbClr val="FF6600">
                      <a:alpha val="92000"/>
                    </a:srgb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cap="all" spc="120" normalizeH="0" baseline="0">
                <a:solidFill>
                  <a:schemeClr val="tx1">
                    <a:alpha val="92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121778655"/>
        <c:crosses val="autoZero"/>
        <c:auto val="1"/>
        <c:lblAlgn val="ctr"/>
        <c:lblOffset val="100"/>
        <c:noMultiLvlLbl val="0"/>
      </c:catAx>
      <c:valAx>
        <c:axId val="121778655"/>
        <c:scaling>
          <c:orientation val="minMax"/>
        </c:scaling>
        <c:delete val="1"/>
        <c:axPos val="l"/>
        <c:title>
          <c:tx>
            <c:rich>
              <a:bodyPr rot="-5400000" spcFirstLastPara="1" vertOverflow="ellipsis" vert="horz" wrap="square" anchor="ctr" anchorCtr="1"/>
              <a:lstStyle/>
              <a:p>
                <a:pPr>
                  <a:defRPr sz="900" b="0" i="0" u="none" strike="noStrike" kern="1200" cap="all" baseline="0">
                    <a:solidFill>
                      <a:srgbClr val="FF6600">
                        <a:alpha val="92000"/>
                      </a:srgbClr>
                    </a:solidFill>
                    <a:latin typeface="+mn-lt"/>
                    <a:ea typeface="+mn-ea"/>
                    <a:cs typeface="+mn-cs"/>
                  </a:defRPr>
                </a:pPr>
                <a:r>
                  <a:rPr lang="en-IN" sz="1000" b="1" i="1">
                    <a:solidFill>
                      <a:srgbClr val="FF6600">
                        <a:alpha val="92000"/>
                      </a:srgbClr>
                    </a:solidFill>
                    <a:latin typeface="Calibri" panose="020F0502020204030204" pitchFamily="34" charset="0"/>
                    <a:ea typeface="Calibri" panose="020F0502020204030204" pitchFamily="34" charset="0"/>
                    <a:cs typeface="Calibri" panose="020F0502020204030204" pitchFamily="34" charset="0"/>
                  </a:rPr>
                  <a:t>No of Restaurants by city</a:t>
                </a:r>
              </a:p>
            </c:rich>
          </c:tx>
          <c:layout>
            <c:manualLayout>
              <c:xMode val="edge"/>
              <c:yMode val="edge"/>
              <c:x val="1.522697601081785E-2"/>
              <c:y val="0.22604356145025875"/>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rgbClr val="FF6600">
                      <a:alpha val="92000"/>
                    </a:srgbClr>
                  </a:solidFill>
                  <a:latin typeface="+mn-lt"/>
                  <a:ea typeface="+mn-ea"/>
                  <a:cs typeface="+mn-cs"/>
                </a:defRPr>
              </a:pPr>
              <a:endParaRPr lang="en-US"/>
            </a:p>
          </c:txPr>
        </c:title>
        <c:numFmt formatCode="General" sourceLinked="1"/>
        <c:majorTickMark val="none"/>
        <c:minorTickMark val="none"/>
        <c:tickLblPos val="nextTo"/>
        <c:crossAx val="121785375"/>
        <c:crosses val="autoZero"/>
        <c:crossBetween val="between"/>
      </c:valAx>
      <c:spPr>
        <a:solidFill>
          <a:schemeClr val="accent1">
            <a:lumMod val="20000"/>
            <a:lumOff val="80000"/>
          </a:schemeClr>
        </a:solidFill>
        <a:ln>
          <a:solidFill>
            <a:schemeClr val="accent6">
              <a:lumMod val="75000"/>
            </a:schemeClr>
          </a:solidFill>
        </a:ln>
        <a:effectLst/>
      </c:spPr>
    </c:plotArea>
    <c:legend>
      <c:legendPos val="r"/>
      <c:layout>
        <c:manualLayout>
          <c:xMode val="edge"/>
          <c:yMode val="edge"/>
          <c:x val="0.84462075509772527"/>
          <c:y val="0.19505761475636565"/>
          <c:w val="0.14865771850226478"/>
          <c:h val="0.58117717781110023"/>
        </c:manualLayout>
      </c:layout>
      <c:overlay val="0"/>
      <c:spPr>
        <a:noFill/>
        <a:ln>
          <a:solidFill>
            <a:schemeClr val="accent6">
              <a:lumMod val="75000"/>
            </a:schemeClr>
          </a:solidFill>
        </a:ln>
        <a:effectLst/>
      </c:spPr>
      <c:txPr>
        <a:bodyPr rot="0" spcFirstLastPara="1" vertOverflow="ellipsis" vert="horz" wrap="square" anchor="ctr" anchorCtr="1"/>
        <a:lstStyle/>
        <a:p>
          <a:pPr>
            <a:defRPr sz="900" b="1" i="0" u="none" strike="noStrike" kern="1200" baseline="0">
              <a:solidFill>
                <a:srgbClr val="0070C0">
                  <a:alpha val="92000"/>
                </a:srgb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accent6">
          <a:lumMod val="75000"/>
          <a:alpha val="99000"/>
        </a:schemeClr>
      </a:solidFill>
      <a:round/>
    </a:ln>
    <a:effectLst>
      <a:outerShdw blurRad="50800" dist="50800" dir="5400000" algn="ctr" rotWithShape="0">
        <a:schemeClr val="accent2">
          <a:lumMod val="40000"/>
          <a:lumOff val="60000"/>
        </a:schemeClr>
      </a:outerShdw>
    </a:effectLst>
  </c:spPr>
  <c:txPr>
    <a:bodyPr/>
    <a:lstStyle/>
    <a:p>
      <a:pPr>
        <a:defRPr>
          <a:solidFill>
            <a:schemeClr val="accent6">
              <a:lumMod val="75000"/>
              <a:alpha val="92000"/>
            </a:schemeClr>
          </a:solidFill>
        </a:defRPr>
      </a:pPr>
      <a:endParaRPr lang="en-US"/>
    </a:p>
  </c:txPr>
  <c:externalData r:id="rId3">
    <c:autoUpdate val="0"/>
  </c:externalData>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IN" sz="1400" b="1" i="1" u="none" strike="noStrike" kern="1200" spc="0" baseline="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defRPr>
            </a:pPr>
            <a:r>
              <a:rPr lang="en-IN" sz="1400" b="1" i="1" u="none" strike="noStrike" kern="1200" baseline="0" dirty="0">
                <a:solidFill>
                  <a:srgbClr val="FF6600"/>
                </a:solidFill>
                <a:latin typeface="Calibri" panose="020F0502020204030204" pitchFamily="34" charset="0"/>
                <a:ea typeface="Calibri" panose="020F0502020204030204" pitchFamily="34" charset="0"/>
                <a:cs typeface="Calibri" panose="020F0502020204030204" pitchFamily="34" charset="0"/>
              </a:rPr>
              <a:t>Delivery Time Vs Average Ratings</a:t>
            </a:r>
          </a:p>
        </c:rich>
      </c:tx>
      <c:overlay val="0"/>
      <c:spPr>
        <a:noFill/>
        <a:ln>
          <a:noFill/>
        </a:ln>
        <a:effectLst/>
      </c:spPr>
      <c:txPr>
        <a:bodyPr rot="0" spcFirstLastPara="1" vertOverflow="ellipsis" vert="horz" wrap="square" anchor="ctr" anchorCtr="1"/>
        <a:lstStyle/>
        <a:p>
          <a:pPr algn="ctr" rtl="0">
            <a:defRPr lang="en-IN" sz="1400" b="1" i="1" u="none" strike="noStrike" kern="1200" spc="0" baseline="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title>
    <c:autoTitleDeleted val="0"/>
    <c:plotArea>
      <c:layout>
        <c:manualLayout>
          <c:layoutTarget val="inner"/>
          <c:xMode val="edge"/>
          <c:yMode val="edge"/>
          <c:x val="0.14323643919510062"/>
          <c:y val="0.13044382282328584"/>
          <c:w val="0.80883311461067364"/>
          <c:h val="0.73610625316622991"/>
        </c:manualLayout>
      </c:layout>
      <c:scatterChart>
        <c:scatterStyle val="smoothMarker"/>
        <c:varyColors val="0"/>
        <c:ser>
          <c:idx val="0"/>
          <c:order val="0"/>
          <c:tx>
            <c:strRef>
              <c:f>'TASK 11'!$B$5</c:f>
              <c:strCache>
                <c:ptCount val="1"/>
                <c:pt idx="0">
                  <c:v>Delivery time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'TASK 11'!$C$4:$D$4</c:f>
              <c:strCache>
                <c:ptCount val="2"/>
                <c:pt idx="0">
                  <c:v>Delivery time (X)</c:v>
                </c:pt>
                <c:pt idx="1">
                  <c:v>Average Ratings (Y)</c:v>
                </c:pt>
              </c:strCache>
            </c:strRef>
          </c:xVal>
          <c:yVal>
            <c:numRef>
              <c:f>'TASK 11'!$C$5:$D$5</c:f>
              <c:numCache>
                <c:formatCode>General</c:formatCode>
                <c:ptCount val="2"/>
                <c:pt idx="0">
                  <c:v>1</c:v>
                </c:pt>
              </c:numCache>
            </c:numRef>
          </c:yVal>
          <c:smooth val="1"/>
          <c:extLst>
            <c:ext xmlns:c16="http://schemas.microsoft.com/office/drawing/2014/chart" uri="{C3380CC4-5D6E-409C-BE32-E72D297353CC}">
              <c16:uniqueId val="{00000000-42CB-41A3-AD26-57C493DF4286}"/>
            </c:ext>
          </c:extLst>
        </c:ser>
        <c:ser>
          <c:idx val="1"/>
          <c:order val="1"/>
          <c:tx>
            <c:strRef>
              <c:f>'TASK 11'!$B$6</c:f>
              <c:strCache>
                <c:ptCount val="1"/>
                <c:pt idx="0">
                  <c:v>Average Ratings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'TASK 11'!$C$4:$D$4</c:f>
              <c:strCache>
                <c:ptCount val="2"/>
                <c:pt idx="0">
                  <c:v>Delivery time (X)</c:v>
                </c:pt>
                <c:pt idx="1">
                  <c:v>Average Ratings (Y)</c:v>
                </c:pt>
              </c:strCache>
            </c:strRef>
          </c:xVal>
          <c:yVal>
            <c:numRef>
              <c:f>'TASK 11'!$C$6:$D$6</c:f>
              <c:numCache>
                <c:formatCode>General</c:formatCode>
                <c:ptCount val="2"/>
                <c:pt idx="0">
                  <c:v>-0.14698693568883112</c:v>
                </c:pt>
                <c:pt idx="1">
                  <c:v>1</c:v>
                </c:pt>
              </c:numCache>
            </c:numRef>
          </c:yVal>
          <c:smooth val="1"/>
          <c:extLst>
            <c:ext xmlns:c16="http://schemas.microsoft.com/office/drawing/2014/chart" uri="{C3380CC4-5D6E-409C-BE32-E72D297353CC}">
              <c16:uniqueId val="{00000001-42CB-41A3-AD26-57C493DF4286}"/>
            </c:ext>
          </c:extLst>
        </c:ser>
        <c:dLbls>
          <c:dLblPos val="t"/>
          <c:showLegendKey val="0"/>
          <c:showVal val="1"/>
          <c:showCatName val="0"/>
          <c:showSerName val="0"/>
          <c:showPercent val="0"/>
          <c:showBubbleSize val="0"/>
        </c:dLbls>
        <c:axId val="1712303936"/>
        <c:axId val="1712300576"/>
      </c:scatterChart>
      <c:valAx>
        <c:axId val="17123039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rgbClr val="FF6600"/>
                    </a:solidFill>
                    <a:latin typeface="+mn-lt"/>
                    <a:ea typeface="+mn-ea"/>
                    <a:cs typeface="+mn-cs"/>
                  </a:defRPr>
                </a:pPr>
                <a:r>
                  <a:rPr lang="en-IN" sz="1200" b="1" i="1">
                    <a:solidFill>
                      <a:srgbClr val="FF6600"/>
                    </a:solidFill>
                    <a:latin typeface="Calibri" panose="020F0502020204030204" pitchFamily="34" charset="0"/>
                    <a:ea typeface="Calibri" panose="020F0502020204030204" pitchFamily="34" charset="0"/>
                    <a:cs typeface="Calibri" panose="020F0502020204030204" pitchFamily="34" charset="0"/>
                  </a:rPr>
                  <a:t>Delivery</a:t>
                </a:r>
                <a:r>
                  <a:rPr lang="en-IN" sz="1200" b="1" i="1" baseline="0">
                    <a:solidFill>
                      <a:srgbClr val="FF6600"/>
                    </a:solidFill>
                    <a:latin typeface="Calibri" panose="020F0502020204030204" pitchFamily="34" charset="0"/>
                    <a:ea typeface="Calibri" panose="020F0502020204030204" pitchFamily="34" charset="0"/>
                    <a:cs typeface="Calibri" panose="020F0502020204030204" pitchFamily="34" charset="0"/>
                  </a:rPr>
                  <a:t> Time</a:t>
                </a:r>
                <a:endParaRPr lang="en-IN" sz="1200" b="1" i="1">
                  <a:solidFill>
                    <a:srgbClr val="FF6600"/>
                  </a:solidFill>
                  <a:latin typeface="Calibri" panose="020F0502020204030204" pitchFamily="34" charset="0"/>
                  <a:ea typeface="Calibri" panose="020F0502020204030204" pitchFamily="34" charset="0"/>
                  <a:cs typeface="Calibri" panose="020F0502020204030204" pitchFamily="34" charset="0"/>
                </a:endParaRPr>
              </a:p>
            </c:rich>
          </c:tx>
          <c:layout>
            <c:manualLayout>
              <c:xMode val="edge"/>
              <c:yMode val="edge"/>
              <c:x val="0.42368330728905734"/>
              <c:y val="0.90030064840111579"/>
            </c:manualLayout>
          </c:layout>
          <c:overlay val="0"/>
          <c:spPr>
            <a:noFill/>
            <a:ln>
              <a:noFill/>
            </a:ln>
            <a:effectLst/>
          </c:spPr>
          <c:txPr>
            <a:bodyPr rot="0" spcFirstLastPara="1" vertOverflow="ellipsis" vert="horz" wrap="square" anchor="ctr" anchorCtr="1"/>
            <a:lstStyle/>
            <a:p>
              <a:pPr>
                <a:defRPr sz="1200" b="0" i="0" u="none" strike="noStrike" kern="1200" baseline="0">
                  <a:solidFill>
                    <a:srgbClr val="FF6600"/>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0070C0"/>
                </a:solidFill>
                <a:latin typeface="+mn-lt"/>
                <a:ea typeface="+mn-ea"/>
                <a:cs typeface="+mn-cs"/>
              </a:defRPr>
            </a:pPr>
            <a:endParaRPr lang="en-US"/>
          </a:p>
        </c:txPr>
        <c:crossAx val="1712300576"/>
        <c:crosses val="autoZero"/>
        <c:crossBetween val="midCat"/>
      </c:valAx>
      <c:valAx>
        <c:axId val="17123005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en-IN" sz="1200" b="1" i="1" u="none" strike="noStrike" kern="1200" baseline="0">
                    <a:solidFill>
                      <a:srgbClr val="FF6600"/>
                    </a:solidFill>
                    <a:latin typeface="Calibri" panose="020F0502020204030204" pitchFamily="34" charset="0"/>
                    <a:ea typeface="Calibri" panose="020F0502020204030204" pitchFamily="34" charset="0"/>
                    <a:cs typeface="Calibri" panose="020F0502020204030204" pitchFamily="34" charset="0"/>
                  </a:defRPr>
                </a:pPr>
                <a:r>
                  <a:rPr lang="en-IN" sz="1200" b="1" i="1" u="none" strike="noStrike" kern="1200" baseline="0">
                    <a:solidFill>
                      <a:srgbClr val="FF6600"/>
                    </a:solidFill>
                    <a:latin typeface="Calibri" panose="020F0502020204030204" pitchFamily="34" charset="0"/>
                    <a:ea typeface="Calibri" panose="020F0502020204030204" pitchFamily="34" charset="0"/>
                    <a:cs typeface="Calibri" panose="020F0502020204030204" pitchFamily="34" charset="0"/>
                  </a:rPr>
                  <a:t>Average Ratings</a:t>
                </a:r>
              </a:p>
            </c:rich>
          </c:tx>
          <c:layout>
            <c:manualLayout>
              <c:xMode val="edge"/>
              <c:yMode val="edge"/>
              <c:x val="1.9195946046777369E-2"/>
              <c:y val="0.34603197471503655"/>
            </c:manualLayout>
          </c:layout>
          <c:overlay val="0"/>
          <c:spPr>
            <a:noFill/>
            <a:ln>
              <a:noFill/>
            </a:ln>
            <a:effectLst/>
          </c:spPr>
          <c:txPr>
            <a:bodyPr rot="-5400000" spcFirstLastPara="1" vertOverflow="ellipsis" vert="horz" wrap="square" anchor="ctr" anchorCtr="1"/>
            <a:lstStyle/>
            <a:p>
              <a:pPr algn="ctr" rtl="0">
                <a:defRPr lang="en-IN" sz="1200" b="1" i="1" u="none" strike="noStrike" kern="1200" baseline="0">
                  <a:solidFill>
                    <a:srgbClr val="FF6600"/>
                  </a:solidFill>
                  <a:latin typeface="Calibri" panose="020F0502020204030204" pitchFamily="34" charset="0"/>
                  <a:ea typeface="Calibri" panose="020F0502020204030204" pitchFamily="34" charset="0"/>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0070C0"/>
                </a:solidFill>
                <a:latin typeface="+mn-lt"/>
                <a:ea typeface="+mn-ea"/>
                <a:cs typeface="+mn-cs"/>
              </a:defRPr>
            </a:pPr>
            <a:endParaRPr lang="en-US"/>
          </a:p>
        </c:txPr>
        <c:crossAx val="1712303936"/>
        <c:crosses val="autoZero"/>
        <c:crossBetween val="midCat"/>
      </c:valAx>
      <c:spPr>
        <a:solidFill>
          <a:schemeClr val="accent1">
            <a:lumMod val="20000"/>
            <a:lumOff val="80000"/>
          </a:schemeClr>
        </a:solidFill>
        <a:ln>
          <a:noFill/>
        </a:ln>
        <a:effectLst/>
      </c:spPr>
    </c:plotArea>
    <c:legend>
      <c:legendPos val="b"/>
      <c:layout>
        <c:manualLayout>
          <c:xMode val="edge"/>
          <c:yMode val="edge"/>
          <c:x val="0.69157124797206404"/>
          <c:y val="0.87784651951786252"/>
          <c:w val="0.29643168547326326"/>
          <c:h val="0.1072907529843947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rgbClr val="002060"/>
      </a:solidFill>
      <a:round/>
    </a:ln>
    <a:effectLst>
      <a:outerShdw blurRad="50800" dist="50800" dir="5400000" algn="ctr" rotWithShape="0">
        <a:schemeClr val="accent2">
          <a:lumMod val="40000"/>
          <a:lumOff val="60000"/>
        </a:schemeClr>
      </a:outerShdw>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ctr" rtl="0">
              <a:defRPr sz="1600">
                <a:solidFill>
                  <a:srgbClr val="FF6600"/>
                </a:solidFill>
              </a:defRPr>
            </a:pPr>
            <a:r>
              <a:rPr lang="en-IN" sz="1600" dirty="0">
                <a:solidFill>
                  <a:srgbClr val="FF6600"/>
                </a:solidFill>
              </a:rPr>
              <a:t>Customer Feed back Analysis by Total Ratings</a:t>
            </a:r>
          </a:p>
        </c:rich>
      </c:tx>
      <c:layout>
        <c:manualLayout>
          <c:xMode val="edge"/>
          <c:yMode val="edge"/>
          <c:x val="0.14735335407943798"/>
          <c:y val="6.9578534976124176E-4"/>
        </c:manualLayout>
      </c:layout>
      <c:overlay val="0"/>
    </c:title>
    <c:autoTitleDeleted val="0"/>
    <c:plotArea>
      <c:layout>
        <c:manualLayout>
          <c:layoutTarget val="inner"/>
          <c:xMode val="edge"/>
          <c:yMode val="edge"/>
          <c:x val="0.16118996726323059"/>
          <c:y val="0.1311007968601699"/>
          <c:w val="0.80483735833479797"/>
          <c:h val="0.72736786990229352"/>
        </c:manualLayout>
      </c:layout>
      <c:barChart>
        <c:barDir val="col"/>
        <c:grouping val="clustered"/>
        <c:varyColors val="0"/>
        <c:ser>
          <c:idx val="0"/>
          <c:order val="0"/>
          <c:tx>
            <c:v>Frequency</c:v>
          </c:tx>
          <c:invertIfNegative val="0"/>
          <c:dPt>
            <c:idx val="0"/>
            <c:invertIfNegative val="0"/>
            <c:bubble3D val="0"/>
            <c:spPr>
              <a:solidFill>
                <a:srgbClr val="00B0F0"/>
              </a:solidFill>
            </c:spPr>
            <c:extLst>
              <c:ext xmlns:c16="http://schemas.microsoft.com/office/drawing/2014/chart" uri="{C3380CC4-5D6E-409C-BE32-E72D297353CC}">
                <c16:uniqueId val="{00000001-62A6-4515-AD0D-4B3A8EB2D5D6}"/>
              </c:ext>
            </c:extLst>
          </c:dPt>
          <c:dPt>
            <c:idx val="1"/>
            <c:invertIfNegative val="0"/>
            <c:bubble3D val="0"/>
            <c:spPr>
              <a:solidFill>
                <a:srgbClr val="FF9966"/>
              </a:solidFill>
            </c:spPr>
            <c:extLst>
              <c:ext xmlns:c16="http://schemas.microsoft.com/office/drawing/2014/chart" uri="{C3380CC4-5D6E-409C-BE32-E72D297353CC}">
                <c16:uniqueId val="{00000003-62A6-4515-AD0D-4B3A8EB2D5D6}"/>
              </c:ext>
            </c:extLst>
          </c:dPt>
          <c:dPt>
            <c:idx val="2"/>
            <c:invertIfNegative val="0"/>
            <c:bubble3D val="0"/>
            <c:spPr>
              <a:solidFill>
                <a:srgbClr val="00B050"/>
              </a:solidFill>
            </c:spPr>
            <c:extLst>
              <c:ext xmlns:c16="http://schemas.microsoft.com/office/drawing/2014/chart" uri="{C3380CC4-5D6E-409C-BE32-E72D297353CC}">
                <c16:uniqueId val="{00000005-62A6-4515-AD0D-4B3A8EB2D5D6}"/>
              </c:ext>
            </c:extLst>
          </c:dPt>
          <c:dPt>
            <c:idx val="3"/>
            <c:invertIfNegative val="0"/>
            <c:bubble3D val="0"/>
            <c:spPr>
              <a:solidFill>
                <a:srgbClr val="C00000"/>
              </a:solidFill>
            </c:spPr>
            <c:extLst>
              <c:ext xmlns:c16="http://schemas.microsoft.com/office/drawing/2014/chart" uri="{C3380CC4-5D6E-409C-BE32-E72D297353CC}">
                <c16:uniqueId val="{00000007-62A6-4515-AD0D-4B3A8EB2D5D6}"/>
              </c:ext>
            </c:extLst>
          </c:dPt>
          <c:dLbls>
            <c:spPr>
              <a:noFill/>
              <a:ln>
                <a:noFill/>
              </a:ln>
              <a:effectLst/>
            </c:spPr>
            <c:txPr>
              <a:bodyPr wrap="square" lIns="38100" tIns="19050" rIns="38100" bIns="19050" anchor="ctr">
                <a:spAutoFit/>
              </a:bodyPr>
              <a:lstStyle/>
              <a:p>
                <a:pPr>
                  <a:defRPr>
                    <a:solidFill>
                      <a:srgbClr val="002060"/>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'TASK 12'!$E$6:$E$9</c:f>
              <c:strCache>
                <c:ptCount val="4"/>
                <c:pt idx="0">
                  <c:v>0- 500</c:v>
                </c:pt>
                <c:pt idx="1">
                  <c:v>501-1000</c:v>
                </c:pt>
                <c:pt idx="2">
                  <c:v>1001-5000</c:v>
                </c:pt>
                <c:pt idx="3">
                  <c:v>5001-10000</c:v>
                </c:pt>
              </c:strCache>
              <c:extLst/>
            </c:strRef>
          </c:cat>
          <c:val>
            <c:numRef>
              <c:f>'TASK 12'!$F$6:$F$9</c:f>
              <c:numCache>
                <c:formatCode>General</c:formatCode>
                <c:ptCount val="4"/>
                <c:pt idx="0">
                  <c:v>8252</c:v>
                </c:pt>
                <c:pt idx="1">
                  <c:v>407</c:v>
                </c:pt>
                <c:pt idx="2">
                  <c:v>14</c:v>
                </c:pt>
                <c:pt idx="3">
                  <c:v>6</c:v>
                </c:pt>
              </c:numCache>
              <c:extLst/>
            </c:numRef>
          </c:val>
          <c:extLst>
            <c:ext xmlns:c16="http://schemas.microsoft.com/office/drawing/2014/chart" uri="{C3380CC4-5D6E-409C-BE32-E72D297353CC}">
              <c16:uniqueId val="{00000008-62A6-4515-AD0D-4B3A8EB2D5D6}"/>
            </c:ext>
          </c:extLst>
        </c:ser>
        <c:dLbls>
          <c:dLblPos val="outEnd"/>
          <c:showLegendKey val="0"/>
          <c:showVal val="1"/>
          <c:showCatName val="0"/>
          <c:showSerName val="0"/>
          <c:showPercent val="0"/>
          <c:showBubbleSize val="0"/>
        </c:dLbls>
        <c:gapWidth val="150"/>
        <c:axId val="251565952"/>
        <c:axId val="251564512"/>
      </c:barChart>
      <c:catAx>
        <c:axId val="251565952"/>
        <c:scaling>
          <c:orientation val="minMax"/>
        </c:scaling>
        <c:delete val="0"/>
        <c:axPos val="b"/>
        <c:title>
          <c:tx>
            <c:rich>
              <a:bodyPr/>
              <a:lstStyle/>
              <a:p>
                <a:pPr algn="ctr" rtl="0">
                  <a:defRPr sz="1200">
                    <a:solidFill>
                      <a:srgbClr val="FF6600"/>
                    </a:solidFill>
                  </a:defRPr>
                </a:pPr>
                <a:r>
                  <a:rPr lang="en-IN" sz="1200">
                    <a:solidFill>
                      <a:srgbClr val="FF6600"/>
                    </a:solidFill>
                  </a:rPr>
                  <a:t>Range of Total Ratings</a:t>
                </a:r>
              </a:p>
            </c:rich>
          </c:tx>
          <c:layout>
            <c:manualLayout>
              <c:xMode val="edge"/>
              <c:yMode val="edge"/>
              <c:x val="0.35454636482902085"/>
              <c:y val="0.92132245423173653"/>
            </c:manualLayout>
          </c:layout>
          <c:overlay val="0"/>
        </c:title>
        <c:numFmt formatCode="General" sourceLinked="1"/>
        <c:majorTickMark val="out"/>
        <c:minorTickMark val="none"/>
        <c:tickLblPos val="nextTo"/>
        <c:txPr>
          <a:bodyPr/>
          <a:lstStyle/>
          <a:p>
            <a:pPr>
              <a:defRPr>
                <a:solidFill>
                  <a:srgbClr val="0070C0"/>
                </a:solidFill>
              </a:defRPr>
            </a:pPr>
            <a:endParaRPr lang="en-US"/>
          </a:p>
        </c:txPr>
        <c:crossAx val="251564512"/>
        <c:crosses val="autoZero"/>
        <c:auto val="1"/>
        <c:lblAlgn val="ctr"/>
        <c:lblOffset val="100"/>
        <c:noMultiLvlLbl val="0"/>
      </c:catAx>
      <c:valAx>
        <c:axId val="251564512"/>
        <c:scaling>
          <c:orientation val="minMax"/>
        </c:scaling>
        <c:delete val="0"/>
        <c:axPos val="l"/>
        <c:majorGridlines>
          <c:spPr>
            <a:ln>
              <a:solidFill>
                <a:srgbClr val="92D050"/>
              </a:solidFill>
              <a:prstDash val="sysDot"/>
            </a:ln>
          </c:spPr>
        </c:majorGridlines>
        <c:title>
          <c:tx>
            <c:rich>
              <a:bodyPr/>
              <a:lstStyle/>
              <a:p>
                <a:pPr algn="ctr" rtl="0">
                  <a:defRPr sz="1200">
                    <a:solidFill>
                      <a:srgbClr val="FF6600"/>
                    </a:solidFill>
                  </a:defRPr>
                </a:pPr>
                <a:r>
                  <a:rPr lang="en-IN" sz="1200">
                    <a:solidFill>
                      <a:srgbClr val="FF6600"/>
                    </a:solidFill>
                  </a:rPr>
                  <a:t>Restaurant Count by Range</a:t>
                </a:r>
              </a:p>
            </c:rich>
          </c:tx>
          <c:layout>
            <c:manualLayout>
              <c:xMode val="edge"/>
              <c:yMode val="edge"/>
              <c:x val="2.1365889250524732E-2"/>
              <c:y val="0.21751853616794511"/>
            </c:manualLayout>
          </c:layout>
          <c:overlay val="0"/>
        </c:title>
        <c:numFmt formatCode="General" sourceLinked="1"/>
        <c:majorTickMark val="out"/>
        <c:minorTickMark val="none"/>
        <c:tickLblPos val="nextTo"/>
        <c:txPr>
          <a:bodyPr/>
          <a:lstStyle/>
          <a:p>
            <a:pPr>
              <a:defRPr>
                <a:solidFill>
                  <a:srgbClr val="0070C0"/>
                </a:solidFill>
              </a:defRPr>
            </a:pPr>
            <a:endParaRPr lang="en-US"/>
          </a:p>
        </c:txPr>
        <c:crossAx val="251565952"/>
        <c:crosses val="autoZero"/>
        <c:crossBetween val="between"/>
      </c:valAx>
      <c:spPr>
        <a:solidFill>
          <a:schemeClr val="accent1">
            <a:lumMod val="20000"/>
            <a:lumOff val="80000"/>
          </a:schemeClr>
        </a:solidFill>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rgbClr val="002060"/>
      </a:solidFill>
    </a:ln>
  </c:spPr>
  <c:txPr>
    <a:bodyPr/>
    <a:lstStyle/>
    <a:p>
      <a:pPr algn="ctr">
        <a:defRPr lang="en-US" sz="1000" b="1" i="1" u="none" strike="noStrike" kern="1200" baseline="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externalData r:id="rId1">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'TASK 7'!$B$8:$C$17</cx:f>
        <cx:lvl ptCount="10">
          <cx:pt idx="0">0-249</cx:pt>
          <cx:pt idx="1">250-499</cx:pt>
          <cx:pt idx="2">500-749</cx:pt>
          <cx:pt idx="3">750-999</cx:pt>
          <cx:pt idx="4">1000-1249</cx:pt>
          <cx:pt idx="5">1250-1499</cx:pt>
          <cx:pt idx="6">1500-1749</cx:pt>
          <cx:pt idx="7">1750-1999</cx:pt>
          <cx:pt idx="8">2000-2249</cx:pt>
          <cx:pt idx="9">2250-2500</cx:pt>
        </cx:lvl>
        <cx:lvl ptCount="10">
          <cx:pt idx="0">A</cx:pt>
          <cx:pt idx="1">B</cx:pt>
          <cx:pt idx="2">C</cx:pt>
          <cx:pt idx="3">D</cx:pt>
          <cx:pt idx="4">E</cx:pt>
          <cx:pt idx="5">F</cx:pt>
          <cx:pt idx="6">G</cx:pt>
          <cx:pt idx="7">H</cx:pt>
          <cx:pt idx="8">I</cx:pt>
          <cx:pt idx="9">J</cx:pt>
        </cx:lvl>
      </cx:strDim>
      <cx:numDim type="val">
        <cx:f>'TASK 7'!$D$8:$D$17</cx:f>
        <cx:lvl ptCount="10" formatCode="General">
          <cx:pt idx="0">2791</cx:pt>
          <cx:pt idx="1">4269</cx:pt>
          <cx:pt idx="2">1037</cx:pt>
          <cx:pt idx="3">240</cx:pt>
          <cx:pt idx="4">267</cx:pt>
          <cx:pt idx="5">25</cx:pt>
          <cx:pt idx="6">38</cx:pt>
          <cx:pt idx="7">6</cx:pt>
          <cx:pt idx="8">4</cx:pt>
          <cx:pt idx="9">3</cx:pt>
        </cx:lvl>
      </cx:numDim>
    </cx:data>
  </cx:chartData>
  <cx:chart>
    <cx:title pos="t" align="ctr" overlay="0">
      <cx:tx>
        <cx:txData>
          <cx:v>Restaurants Price Distribution</cx:v>
        </cx:txData>
      </cx:tx>
      <cx:txPr>
        <a:bodyPr spcFirstLastPara="1" vertOverflow="ellipsis" horzOverflow="overflow" wrap="square" lIns="0" tIns="0" rIns="0" bIns="0" anchor="ctr" anchorCtr="1"/>
        <a:lstStyle/>
        <a:p>
          <a:pPr algn="ctr" rtl="0">
            <a:defRPr>
              <a:solidFill>
                <a:srgbClr val="FF6600"/>
              </a:solidFill>
            </a:defRPr>
          </a:pPr>
          <a:r>
            <a:rPr lang="en-US" sz="1600" b="1" i="1" u="none" strike="noStrike" baseline="0" dirty="0">
              <a:solidFill>
                <a:srgbClr val="FF6600"/>
              </a:solidFill>
              <a:latin typeface="Calibri" panose="020F0502020204030204" pitchFamily="34" charset="0"/>
              <a:ea typeface="Calibri" panose="020F0502020204030204" pitchFamily="34" charset="0"/>
              <a:cs typeface="Calibri" panose="020F0502020204030204" pitchFamily="34" charset="0"/>
            </a:rPr>
            <a:t>Restaurants Price Distribution</a:t>
          </a:r>
        </a:p>
      </cx:txPr>
    </cx:title>
    <cx:plotArea>
      <cx:plotAreaRegion>
        <cx:plotSurface>
          <cx:spPr>
            <a:solidFill>
              <a:schemeClr val="accent1">
                <a:lumMod val="20000"/>
                <a:lumOff val="80000"/>
              </a:schemeClr>
            </a:solidFill>
            <a:ln>
              <a:solidFill>
                <a:schemeClr val="accent6">
                  <a:lumMod val="75000"/>
                </a:schemeClr>
              </a:solidFill>
            </a:ln>
          </cx:spPr>
        </cx:plotSurface>
        <cx:series layoutId="waterfall" uniqueId="{BB9E35ED-777C-4559-880C-B608586FD463}">
          <cx:tx>
            <cx:txData>
              <cx:f>'TASK 7'!$D$7</cx:f>
              <cx:v>Restaurant</cx:v>
            </cx:txData>
          </cx:tx>
          <cx:spPr>
            <a:effectLst/>
          </cx:spPr>
          <cx:dataPt idx="0">
            <cx:spPr>
              <a:solidFill>
                <a:srgbClr val="00B050"/>
              </a:solidFill>
            </cx:spPr>
          </cx:dataPt>
          <cx:dataPt idx="1">
            <cx:spPr>
              <a:solidFill>
                <a:srgbClr val="FBBC04">
                  <a:lumMod val="75000"/>
                </a:srgbClr>
              </a:solidFill>
            </cx:spPr>
          </cx:dataPt>
          <cx:dataPt idx="2">
            <cx:spPr>
              <a:solidFill>
                <a:srgbClr val="34A853">
                  <a:lumMod val="75000"/>
                </a:srgbClr>
              </a:solidFill>
            </cx:spPr>
          </cx:dataPt>
          <cx:dataPt idx="3">
            <cx:spPr>
              <a:solidFill>
                <a:srgbClr val="D624DA"/>
              </a:solidFill>
            </cx:spPr>
          </cx:dataPt>
          <cx:dataPt idx="4">
            <cx:spPr>
              <a:solidFill>
                <a:srgbClr val="00B0F0"/>
              </a:solidFill>
            </cx:spPr>
          </cx:dataPt>
          <cx:dataPt idx="5">
            <cx:spPr>
              <a:solidFill>
                <a:srgbClr val="FF0000"/>
              </a:solidFill>
            </cx:spPr>
          </cx:dataPt>
          <cx:dataPt idx="6">
            <cx:spPr>
              <a:solidFill>
                <a:srgbClr val="D624DA"/>
              </a:solidFill>
            </cx:spPr>
          </cx:dataPt>
          <cx:dataPt idx="7">
            <cx:spPr>
              <a:solidFill>
                <a:srgbClr val="2FE53C"/>
              </a:solidFill>
            </cx:spPr>
          </cx:dataPt>
          <cx:dataPt idx="8">
            <cx:spPr>
              <a:solidFill>
                <a:srgbClr val="FF6600"/>
              </a:solidFill>
            </cx:spPr>
          </cx:dataPt>
          <cx:dataLabels pos="outEnd">
            <cx:txPr>
              <a:bodyPr spcFirstLastPara="1" vertOverflow="ellipsis" horzOverflow="overflow" wrap="square" lIns="0" tIns="0" rIns="0" bIns="0" anchor="ctr" anchorCtr="1"/>
              <a:lstStyle/>
              <a:p>
                <a:pPr algn="ctr" rtl="0">
                  <a:defRPr b="1">
                    <a:solidFill>
                      <a:schemeClr val="accent6">
                        <a:lumMod val="75000"/>
                      </a:schemeClr>
                    </a:solidFill>
                  </a:defRPr>
                </a:pPr>
                <a:endParaRPr lang="en-US" sz="900" b="1" i="0" u="none" strike="noStrike" baseline="0">
                  <a:solidFill>
                    <a:schemeClr val="accent6">
                      <a:lumMod val="75000"/>
                    </a:schemeClr>
                  </a:solidFill>
                  <a:latin typeface="Arial"/>
                  <a:cs typeface="Arial"/>
                </a:endParaRPr>
              </a:p>
            </cx:txPr>
            <cx:visibility seriesName="0" categoryName="0" value="1"/>
          </cx:dataLabels>
          <cx:dataId val="0"/>
          <cx:layoutPr>
            <cx:subtotals/>
          </cx:layoutPr>
        </cx:series>
      </cx:plotAreaRegion>
      <cx:axis id="0">
        <cx:catScaling gapWidth="0.5"/>
        <cx:title>
          <cx:tx>
            <cx:txData>
              <cx:v>Price Ranges</cx:v>
            </cx:txData>
          </cx:tx>
          <cx:txPr>
            <a:bodyPr spcFirstLastPara="1" vertOverflow="ellipsis" horzOverflow="overflow" wrap="square" lIns="0" tIns="0" rIns="0" bIns="0" anchor="ctr" anchorCtr="1"/>
            <a:lstStyle/>
            <a:p>
              <a:pPr algn="ctr" rtl="0">
                <a:defRPr sz="1200">
                  <a:solidFill>
                    <a:srgbClr val="FF6600"/>
                  </a:solidFill>
                </a:defRPr>
              </a:pPr>
              <a:r>
                <a:rPr lang="en-US" sz="1200" b="1" i="1" u="none" strike="noStrike" baseline="0" dirty="0">
                  <a:solidFill>
                    <a:srgbClr val="FF6600"/>
                  </a:solidFill>
                  <a:latin typeface="Calibri" panose="020F0502020204030204" pitchFamily="34" charset="0"/>
                  <a:ea typeface="Calibri" panose="020F0502020204030204" pitchFamily="34" charset="0"/>
                  <a:cs typeface="Calibri" panose="020F0502020204030204" pitchFamily="34" charset="0"/>
                </a:rPr>
                <a:t>Price Ranges</a:t>
              </a:r>
            </a:p>
          </cx:txPr>
        </cx:title>
        <cx:tickLabels/>
        <cx:txPr>
          <a:bodyPr spcFirstLastPara="1" vertOverflow="ellipsis" horzOverflow="overflow" wrap="square" lIns="0" tIns="0" rIns="0" bIns="0" anchor="ctr" anchorCtr="1"/>
          <a:lstStyle/>
          <a:p>
            <a:pPr algn="ctr" rtl="0">
              <a:defRPr sz="1000" b="1">
                <a:solidFill>
                  <a:srgbClr val="0070C0"/>
                </a:solidFill>
              </a:defRPr>
            </a:pPr>
            <a:endParaRPr lang="en-US" sz="1000" b="1" i="0" u="none" strike="noStrike" baseline="0">
              <a:solidFill>
                <a:srgbClr val="0070C0"/>
              </a:solidFill>
              <a:latin typeface="Arial"/>
              <a:cs typeface="Arial"/>
            </a:endParaRPr>
          </a:p>
        </cx:txPr>
      </cx:axis>
      <cx:axis id="1">
        <cx:valScaling/>
        <cx:title>
          <cx:tx>
            <cx:txData>
              <cx:v>No.of.Restaurants</cx:v>
            </cx:txData>
          </cx:tx>
          <cx:txPr>
            <a:bodyPr spcFirstLastPara="1" vertOverflow="ellipsis" horzOverflow="overflow" wrap="square" lIns="0" tIns="0" rIns="0" bIns="0" anchor="ctr" anchorCtr="1"/>
            <a:lstStyle/>
            <a:p>
              <a:pPr algn="ctr" rtl="0">
                <a:defRPr sz="1200" baseline="0">
                  <a:solidFill>
                    <a:srgbClr val="FF6600"/>
                  </a:solidFill>
                </a:defRPr>
              </a:pPr>
              <a:r>
                <a:rPr lang="en-US" sz="1200" b="1" i="1" u="none" strike="noStrike" baseline="0">
                  <a:solidFill>
                    <a:srgbClr val="FF6600"/>
                  </a:solidFill>
                  <a:latin typeface="Calibri" panose="020F0502020204030204" pitchFamily="34" charset="0"/>
                  <a:ea typeface="Calibri" panose="020F0502020204030204" pitchFamily="34" charset="0"/>
                  <a:cs typeface="Calibri" panose="020F0502020204030204" pitchFamily="34" charset="0"/>
                </a:rPr>
                <a:t>No.of.Restaurants</a:t>
              </a:r>
            </a:p>
          </cx:txPr>
        </cx:title>
        <cx:majorGridlines/>
        <cx:tickLabels/>
        <cx:txPr>
          <a:bodyPr spcFirstLastPara="1" vertOverflow="ellipsis" horzOverflow="overflow" wrap="square" lIns="0" tIns="0" rIns="0" bIns="0" anchor="ctr" anchorCtr="1"/>
          <a:lstStyle/>
          <a:p>
            <a:pPr algn="ctr" rtl="0">
              <a:defRPr sz="1000" b="1">
                <a:solidFill>
                  <a:srgbClr val="0070C0"/>
                </a:solidFill>
                <a:latin typeface="Calibri" panose="020F0502020204030204" pitchFamily="34" charset="0"/>
                <a:ea typeface="Calibri" panose="020F0502020204030204" pitchFamily="34" charset="0"/>
                <a:cs typeface="Calibri" panose="020F0502020204030204" pitchFamily="34" charset="0"/>
              </a:defRPr>
            </a:pPr>
            <a:endParaRPr lang="en-US" sz="1000" b="1" i="0" u="none" strike="noStrike" baseline="0">
              <a:solidFill>
                <a:srgbClr val="0070C0"/>
              </a:solidFill>
              <a:latin typeface="Calibri" panose="020F0502020204030204" pitchFamily="34" charset="0"/>
              <a:ea typeface="Calibri" panose="020F0502020204030204" pitchFamily="34" charset="0"/>
              <a:cs typeface="Calibri" panose="020F0502020204030204" pitchFamily="34" charset="0"/>
            </a:endParaRPr>
          </a:p>
        </cx:txPr>
      </cx:axis>
    </cx:plotArea>
  </cx:chart>
  <cx:spPr>
    <a:solidFill>
      <a:schemeClr val="bg1"/>
    </a:solidFill>
    <a:ln w="12700">
      <a:solidFill>
        <a:schemeClr val="accent6">
          <a:lumMod val="75000"/>
        </a:schemeClr>
      </a:solidFill>
    </a:ln>
    <a:effectLst>
      <a:outerShdw blurRad="50800" dist="50800" dir="5400000" algn="ctr" rotWithShape="0">
        <a:schemeClr val="accent2">
          <a:lumMod val="40000"/>
          <a:lumOff val="60000"/>
        </a:schemeClr>
      </a:outerShdw>
    </a:effectLst>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'TASK 13'!$U$2:$W$8</cx:f>
        <cx:nf>'TASK 13'!$U$1:$W$1</cx:nf>
        <cx:lvl ptCount="7" name="Country">
          <cx:pt idx="0">India</cx:pt>
          <cx:pt idx="1">India</cx:pt>
          <cx:pt idx="2">India</cx:pt>
          <cx:pt idx="3">India</cx:pt>
          <cx:pt idx="4">India</cx:pt>
          <cx:pt idx="5">India</cx:pt>
          <cx:pt idx="6">India</cx:pt>
        </cx:lvl>
        <cx:lvl ptCount="7" name="State">
          <cx:pt idx="0">New Delhi</cx:pt>
          <cx:pt idx="1">Karnataka</cx:pt>
          <cx:pt idx="2">Telangana</cx:pt>
          <cx:pt idx="3">Tamilnadu</cx:pt>
          <cx:pt idx="4">Gujarat</cx:pt>
          <cx:pt idx="5">West Bengal</cx:pt>
          <cx:pt idx="6">Maharashtra</cx:pt>
        </cx:lvl>
        <cx:lvl ptCount="7" name="City">
          <cx:pt idx="0">Delhi</cx:pt>
          <cx:pt idx="1">Bangalore</cx:pt>
          <cx:pt idx="2">Hyderabad</cx:pt>
          <cx:pt idx="3">Chennai</cx:pt>
          <cx:pt idx="4">Ahmedabad, Surat</cx:pt>
          <cx:pt idx="5">Kolkata</cx:pt>
          <cx:pt idx="6">Mumbai , Pune</cx:pt>
        </cx:lvl>
      </cx:strDim>
      <cx:numDim type="colorVal">
        <cx:f>'TASK 13'!$X$2:$X$8</cx:f>
        <cx:nf>'TASK 13'!$X$1</cx:nf>
        <cx:lvl ptCount="7" formatCode="General" name="Sum of Count of Area">
          <cx:pt idx="0">611</cx:pt>
          <cx:pt idx="1">946</cx:pt>
          <cx:pt idx="2">1075</cx:pt>
          <cx:pt idx="3">1106</cx:pt>
          <cx:pt idx="4">1229</cx:pt>
          <cx:pt idx="5">1346</cx:pt>
          <cx:pt idx="6">2367</cx:pt>
        </cx:lvl>
      </cx:numDim>
    </cx:data>
  </cx:chartData>
  <cx:chart>
    <cx:title pos="t" align="ctr" overlay="0">
      <cx:tx>
        <cx:txData>
          <cx:v>Geographical Plot of Restaurants by City</cx:v>
        </cx:txData>
      </cx:tx>
      <cx:txPr>
        <a:bodyPr spcFirstLastPara="1" vertOverflow="ellipsis" horzOverflow="overflow" wrap="square" lIns="0" tIns="0" rIns="0" bIns="0" anchor="ctr" anchorCtr="1"/>
        <a:lstStyle/>
        <a:p>
          <a:pPr algn="ctr" rtl="0">
            <a:defRPr/>
          </a:pPr>
          <a:r>
            <a:rPr lang="en-US" sz="1600" b="1" i="1" u="none" strike="noStrike" baseline="0" dirty="0">
              <a:solidFill>
                <a:srgbClr val="FF6600"/>
              </a:solidFill>
              <a:latin typeface="Calibri" panose="020F0502020204030204" pitchFamily="34" charset="0"/>
              <a:ea typeface="Calibri" panose="020F0502020204030204" pitchFamily="34" charset="0"/>
              <a:cs typeface="Calibri" panose="020F0502020204030204" pitchFamily="34" charset="0"/>
            </a:rPr>
            <a:t>Geographical Plot of Restaurants by City</a:t>
          </a:r>
        </a:p>
      </cx:txPr>
    </cx:title>
    <cx:plotArea>
      <cx:plotAreaRegion>
        <cx:plotSurface>
          <cx:spPr>
            <a:ln>
              <a:solidFill>
                <a:schemeClr val="accent6">
                  <a:lumMod val="75000"/>
                  <a:alpha val="86000"/>
                </a:schemeClr>
              </a:solidFill>
            </a:ln>
          </cx:spPr>
        </cx:plotSurface>
        <cx:series layoutId="regionMap" uniqueId="{17835CB9-ED57-4F39-AA49-35119FEC0C30}">
          <cx:tx>
            <cx:txData>
              <cx:f>'TASK 13'!$X$1</cx:f>
              <cx:v>Sum of Count of Area</cx:v>
            </cx:txData>
          </cx:tx>
          <cx:spPr>
            <a:ln>
              <a:solidFill>
                <a:schemeClr val="accent6">
                  <a:lumMod val="75000"/>
                </a:schemeClr>
              </a:solidFill>
            </a:ln>
          </cx:spPr>
          <cx:dataPt idx="0">
            <cx:spPr>
              <a:solidFill>
                <a:srgbClr val="FF0000"/>
              </a:solidFill>
            </cx:spPr>
          </cx:dataPt>
          <cx:dataPt idx="1">
            <cx:spPr>
              <a:solidFill>
                <a:srgbClr val="D3F175"/>
              </a:solidFill>
            </cx:spPr>
          </cx:dataPt>
          <cx:dataPt idx="2">
            <cx:spPr>
              <a:solidFill>
                <a:srgbClr val="FF99FF"/>
              </a:solidFill>
            </cx:spPr>
          </cx:dataPt>
          <cx:dataPt idx="3">
            <cx:spPr>
              <a:solidFill>
                <a:srgbClr val="FFFF99"/>
              </a:solidFill>
            </cx:spPr>
          </cx:dataPt>
          <cx:dataPt idx="4">
            <cx:spPr>
              <a:solidFill>
                <a:srgbClr val="B28BFF"/>
              </a:solidFill>
            </cx:spPr>
          </cx:dataPt>
          <cx:dataPt idx="5">
            <cx:spPr>
              <a:solidFill>
                <a:srgbClr val="EA4335">
                  <a:lumMod val="60000"/>
                  <a:lumOff val="40000"/>
                </a:srgbClr>
              </a:solidFill>
            </cx:spPr>
          </cx:dataPt>
          <cx:dataPt idx="6">
            <cx:spPr>
              <a:solidFill>
                <a:srgbClr val="46BDC6">
                  <a:lumMod val="60000"/>
                  <a:lumOff val="40000"/>
                </a:srgbClr>
              </a:solidFill>
            </cx:spPr>
          </cx:dataPt>
          <cx:dataLabels>
            <cx:numFmt formatCode="@" sourceLinked="0"/>
            <cx:txPr>
              <a:bodyPr spcFirstLastPara="1" vertOverflow="ellipsis" horzOverflow="overflow" wrap="square" lIns="0" tIns="0" rIns="0" bIns="0" anchor="ctr" anchorCtr="1"/>
              <a:lstStyle/>
              <a:p>
                <a:pPr algn="ctr" rtl="0">
                  <a:defRPr sz="800" b="1" i="1">
                    <a:solidFill>
                      <a:sysClr val="windowText" lastClr="000000"/>
                    </a:solidFill>
                    <a:latin typeface="Calibri" panose="020F0502020204030204" pitchFamily="34" charset="0"/>
                    <a:ea typeface="Calibri" panose="020F0502020204030204" pitchFamily="34" charset="0"/>
                    <a:cs typeface="Calibri" panose="020F0502020204030204" pitchFamily="34" charset="0"/>
                  </a:defRPr>
                </a:pPr>
                <a:endParaRPr lang="en-US" sz="800" b="1" i="1" u="none" strike="noStrike" baseline="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cx:txPr>
            <cx:visibility seriesName="0" categoryName="0" value="1"/>
            <cx:separator>, </cx:separator>
          </cx:dataLabels>
          <cx:dataId val="0"/>
          <cx:layoutPr>
            <cx:geography cultureLanguage="en-US" cultureRegion="IN" attribution="Powered by Bing">
              <cx:geoCache provider="{E9337A44-BEBE-4D9F-B70C-5C5E7DAFC167}">
                <cx:binary>3Hppj904ku1fMfz5ycVF3BpTAzxKd809nV6/COl0WqIWkhIlUdKvf+FyVXXZU9XTgxk8oOfCsH2v
RCrIYEScc0L/9rT87al9fhxeLF1rw9+elp9fVuPo//bTT+Gpeu4ew6vOPA0uuC/jqyfX/eS+fDFP
zz99Hh6jseVPBOH0p6fqcRifl5f//m8wW/nsLt3T42icvZueh/X+OUztGP7BtT+99OLJTXb8OryE
mX5+ebKfzePLF4+fO2NzE8bBPI3455eHqX4cHseXL57taMb1YfXPP7/87qaXL3768QH/wZgXLdg7
Tp9hLCGvuCJcYaF+/bx80Tpb/npZ4FdMCUQl3PLt89ujrx87GP5P2POLNY+fPw/PIcB6fvn3DwO/
Mx5+P7/8i60wwWXf9ihzXy0/Xf+y1J++98G//9sPP8Dif/jlD276caf+s0t/Ydp3awAvXT/HF/lz
W5nfNut/wE/yFU8pVYhz9MsHf+8n8QpjlgrJ8Dc38d8e/c1P/6k1f+6lX4d9t76fX+aX/4I++mPA
fBdr//WAoYwwJBn9PSL+GDDqFeWUC6HkNz/94Ihf4/qvrflzR/w67DvDf08S/0KRcfE42MfxsYHU
9sct+O6A/RcdgtNXAqOUpCn508jgrzAXCjMInl8+9LdHf4uMf8qiP3fKH4Z+t4CfX17833/BCPlu
DZDFHp7bR1s+2v9JX4lXEBacKSy/T1/qFUJKpoql35wEl7+dj29O+qdM+XMn/WHodwuE9R3+Nzjp
sTOtffw8/bZh//1Sg/ErhDlGSP7gJPkqRQIRxMRvD/vVO19teHH9nxjxF+75w9gf/QMF/l8+4b17
DuML/Qxx1P62af99DxH6SrIUMyTAE38oPlK8UgKQWvpbaWK/PfObo/5JY/7cU98N/sFV7/T/Aldd
PQKufwzVOPxPZjz1KmUEScrUX1UnJBUlv+Y99YPH/kmb/txj3w3+wWNXx/+/HvtrDP47O8kBGOx+
oTV/gOH/+Oov6wYG9sPQf4QtvpWV0+efX0KOk5QALvgD4Pg60T+uPD+MfH4M488vJX5FCeFUpRzm
I4jily8iRP7PL4V4RSgTqSQKI8w4AQdbN4wVPF+9Ul+hCRQ9RqREEqBicNMvl9irrydGqVRKSRHj
/HeyeevatXT293359fsLO3W3ztgx/PwSZnz5wn+776u5AqxiFHMiBU6VpClRcP3p8R4YLdyO/49p
pAm0juU+oPGe49ocu3EhmSvZtFdJF59ruVqdAAc8Tq5bM7G0YT9XnB751tG9crVFu5mnqNYtjuwu
8Dju8VbY0zi4Tldts1yLouRXVJbilBTK7UdZsM8DKdx+a5dawJR+/BRMgcJVjVKM9LAY/p4zXL0d
vQ1XvRvckE9kNIUeJiQvxLLJk4lxXPRSMtUe6xr1uinjkE1Tmsya2fhUmG3YrVZeyCbO7znp5ow5
TzYN22E2Pa8iPQ5cmn2fbL7JuiEdTjG4+o3tROoz2/O4adIuatBJKhObWVV2N82Spi6rU+xtXiWK
XU2FNPawIMHe2AHNHxSS26oXYcaTV3XxgEaztJqgplm16Xl1vTZDdHpKFl7qsaLmZmzb+e1gmWl2
zWDQxYI2q+e4XuMVz0eDQ3xyqOs+JrQNvQ5tCDdjsyRVHm07Z2uL2dsCRXo5Upo8VI1A7xNnm0pz
KubT2s/xbi5KuxtoWX6WawsbXvLlq+Et3fsGbJ8qq5mTw9FNxF2i1oyVBjfbT3zy7BQqlA56NoiA
kVIJjWjlDg2q8Q3pVGGzRqxrXri6bLVM6JiVjJsD4dJZveLhlFaFzOcQz04EtCMTSWpdxup+Wkyi
Y13OWC/9Zi+7hNVFZqYtPpZVX5/jKuIVHKipLjSXPjnwbk53ZStEXg0qn5fg8gbhOVfbwI8i6cxb
H9yYb0vSX+DEtfdJIrqsk0t/A5SsPLjOrVkyRnpTqQbtWlmXRz516AI8WpxIEvp9tzXoY79t27lK
y+LWUVtfrTUc1MFF8Wls7LJHdAmnxpHq2Fn50Pcxi2pwWVFP1W3TLDEjavBvPHXFvpxk+mjwtF4Y
NKRZSQe357zVVAzhHUL+Q1eZVWOxzBrc9DaoeSq1nUab7oRi5nW3xOOw1Lee4Gyq2Jn7fSm2qBvb
Rj0tstP95Kcjs6P3GSKkEdqH0jxAHIirgDt+rxrG7RGNS31uq6R4HwSSD+lYuyZ3FFN5gJuM0X6h
XanN0K6vSY/6YwNn6hrB9gW9jGOhiVTm1CnqE905nr61tUyvWSfpEQ99K/TauUIXIpovaG79foid
HfW6FOETarvya1BK9SAs9lk9GkgUJUdD1HBO1tsqNdVd2jc8F3WBsCabLG/90pckX8fS3C9Srj6L
a9XtqOLzB29qf21MGs8rsuy6KakZdKTzBjO1fd7OE75XpBdHufVU6cKz+UGqhbyZOhGPPC7rJ9Wa
7mEdiRuOhNfpJzjf5kvFZ0o1aCi91HYl1SMu2rTN+kXOVheVEDd12tvdijrCNK072u8bV/eHWPaj
1R0rqoOfGntTNTV9mDtSnouBkddNF+jlkPQEjOwsv63MhLuc8B7v0DCW6WFCU3mzxRrfzUPJD3U0
4+VY+e6phiMMXi0oeRtcGC/bJtBdgbf+KCk3F7hu5bW13VbpdlhtpwUt0AUvPD6qPpYXDM/1JZZN
E2BRDK96SDB+SBiPYSd4m+wgfsW1aMbuTg4luk/JQrz2mNPq7Lco3pRth2g2+XV4ipvbMtShkAnk
6z4bWJ/xSZ7rfmUQ87XrR62WedgViWsOpot92DVGVmeK2uoYlb1G9TAmGicsyT1dal2pER8Xibs7
Xo8xYxC4u4A6cxjgL43jZl+Hma56DCZk2KibuTblVbN08qmhylzFsmj2mLjt3A/jfFHyjhzFyNCn
Zuubq3lmS1bbYjxUHRMXoVjBh6Tkl4Xqm7yd6imDXGQv7LrWW+bYFHei6z7h0Lpdi5PhSFPL3yVV
v+dyelfz1h8g9KsTbviu6kmVJ3Uzf06dea6DFzsekjWrWmyy2SVGt7Q/myTtD2xi6clic0OSVOSs
4MkdTqw4rltpT2VSnFE5MK4dX9BubJP1/eqtqXSBy+GOFKD45WWZ+N2Qknyz7cPWiWXfsVnuXeXf
t2glp9aPOOeD+VQnc2zPJCWCaq+mJo9lGpVG07bsxyKd7/Gc1lfLnPi9bPx4PRByAYLhx2nxx9R2
XtuwNTosYcq6dcHX0pFLnI6b1K6SaNN8UFWjo3Jp7sRUXxBqpdTBb2ulF1a0B1Mh+O/k0u7Q0/o8
NMVUZwVb+zXfKoTSHMtx7bRx0R/noX3s1rY785ZPH2jrg8qKajVX9TrOB1vhHmWWJv19P7bDYeuj
bPWQSsAJ8zJddFXZdHvSDWUe1o3qbUroczeWs9lBiWfNLvVjBWAmKdvMx8nMWeID1AFDglv0SoIN
2dbW/Mm6MN0IPsYb01RBe9vKXEQoYkpNa9ZScuWcvIFl8QZS1Vo/0IB6mhVqjC7DRVzeFkX1WcFx
/7AxngPsuWKVnPZN6OtHSIj9veHEaDeyjmbDEhZYlOs1qktyV89m+5CUPdqVol3ONR1U1Kjd+gzF
cc2oGuKVkA37FEhTfCzhwbrE47IDusB11yViP1A/vHFitseSt7s2iHDmQzfd+roo3zas84dui+wL
RaJ9H+fU74nYmNWytZ05tmM5HKNVzOvZD17C4mekWZraW6gB8TC1zXwtmdzOBADZW7OJ5ryEZDn3
RJY57Xt08h0boSAJdrnN1pFMEiNP1QB7xdS4PZGeoaMsx5BTthX70PVzmXeYHZqKHbaxebPyZtMj
M7lgsc88HXISWC5QLDK52H7Sspt2UxyeaRoBzzk4is3CdwRxpyER590YuzzlSc7JepfQnp6di+mp
8Ss7mq5wjwzyWRZSgBQsdIPZSYv2Hlo1UGHIqOtByju+JfiyLPq473wormzEtTZrQfa+tT6fiyFj
hpLrcp4uCFm/YBwqo2coU0vGAFd/ntqwSze2NpoA1LpWjUv3toz9xbiV1SHZnEYhQlVRA54fxmIY
36zp1GaLWeZ9xMs1KqtBCxVCjipe58W8WB1iSXdNkXC9pl7tKaSyKqN0+QCD5kvTie3TILdlV9So
3qdVaS+Rb+g72G/pdcon22TeG7H3VZPuWImSozVpdRaFEHd+hlpeTB5dVH3R3BAm2uu12Io7hLG8
7JBtLucqaYiufMNuIULVor2vhkvgId2dLQl73tBSZulY2Bu6EHzNJsLP09CyZ1UV6opPSmoTK/Oa
Dn1/wRBPo657az4kuBuvIG22p35rYh568VROszoKW7d5mdbT9Zhi+SFNx3Fna2utxlDoARfR2l/5
te8A+RtqTq4rQ9AV8ytkj9HoclvsvgXqdFSD4KeEifW+qOuw5c0wnZ0RRW4TZc90ada3kQZ7s3TV
e8dFcYsK33yISPZHKrzJ14Ye6AAYfC3rfi8Mx7tuWMp8rbC7HkQNlc4X5c4DbtpZBMl5UtzUumvY
OwRUBrZZdjf9BAkP8KN7X1nDPirbNmdcWjjAQ0gvJR690Fs5TV4HU1Z3JWmTrJv4tCN+W56KtW0y
bqDuFZLAk9cw74OAOr4IUV440b/h41y+k0kBKLPjKJ8AEA1DedrK5tCp0Z9w1z4us5tvoaIuSFOA
vDliU9ANSnKEVp8DzRq19PHJmDg9NMp353qIKxzreT5RhvFZLFO7I6FB+dI1xTFWMlPIQ4Ls2/ok
2s9xRupzKT091Q6mAgiLNIrt8LQm1XrRzrwMOjVtsyfRJYeii2gnHbA+u0XYvjSmNwmT62GrmuE2
TtZmFXf+E4IDcz01eD7VZIzakFpooD4AJ3qVHEexjledQlW2lGZ9XRQmAF6o28cGqw2W4ttdZ7fq
CcgYOc1swHldJKme1di/SZIt3jfzJrzuLcUfrHDJx06oad8b5I9sWVWjjWq9yralA9IzSnw7yG7M
ijnkQTauy2almr306yoyFR3fgMnNJvMB/MWEat6vdolwsiI/uMRGbYvpiiZVxnsoKY4RzSfustnI
LwoA/zyqy8UqmN+P2TLbLVeGZABP0bnhA9p1onvu43KMpXqQk4Rp8GxuDZRE3bR2PQYpyv2aDv1p
pm48NbDKDz1y8+M242GnRMHfJoyoS7e64ikBzNTqdbJTNg9MHcA96U51s7iiW+sv+Zh2H4QsJsBG
jJ0cAkg70SSBKrguyQ63xKCj2tgyaIuT5bK3FlJ8bzp1ILRiuoquNwD1ndwXQy2fkFp5qovAVr22
hfioeMKFTpBs3nqASDuvVnU9xq193y+zOaxVYY6c0OWR26qD2tFYfNtOK4JcZre7Mknmc8O25S4J
IQbNYjNnCnTOXdGI7bSBUnGvOjU8lmthDnyI/r2H+gYpPtCTWNNux5s4XMmRoEn3o+e7acQoJ0Xv
7kY28gQQyzw8o62cHxLLo9BhTsMVZ47v4rRSp5uVyA9toP1BBPLFNFad06oqSr2uht7KEqMsttS8
hcQxZgMKU5X7hE1Xi9jIeSgI2Sfr2r2fWAPIdRPtrYVw19XYuutimNl1Owxbq7ewrbmrbOx02pFw
24jR3wC4rr2mpVuPQ00g1fRQRO9L1w9Km4q1J887eWjwNryuPWBYDRCuO3ZEpbkCFnNJSlxmPbzp
8IajxGlHhcjW0JRv01qaQzEUVGq1zfUpWk40C3E7dwDPzn2/xffzRucHBSj0biIRqslW07cdWcxZ
zbj+VIoJalERt2u2MU9141F5OaQ1vrJh7nWFLdesbtkJ+Xnp9dZvBBr4NWePc5pUXquGoseO46YH
8WBb3qXNLEBrqVUA4WFMUb8rlZsuki3gHXUS2G5fJNt+FY2/gjruP1RL4d/Oome7zadADOQY9CqJ
u6EylW+4aMRZDmzReJpZHhPSXbN+BYhVj6HptajN/B6LkecM1dVNkS7kMAS8CU1iwz9suEgANCCk
Ry/bi6RhgDpNLZxOprTfib6ob+vAS3CtfPQRFJCqTg4biFZ7tAIHh3XgjPRcz4RmvJCQXZuYNCGz
X7UH3IGX8KhwPiRt94a2qD+7Jkzzzm4j/5SkwC+WrQa4pBrOjRZJ342gWfkCZaa0Gawa4G3Cl9em
qNsrkzIwliw2Y0tKDYjx8A7Ir4rrd3rhkwMqB0Xn1/dTfv/67w+ugz+/jPn7j19fb/n7t6vf3ov5
8a6vD/r9tr+/bvFVSv3dih8E2m8vyfyFevsPL/7T0i4orikCnfP3t2H+g7R7Brm/qR7t59+aJL9K
u7+N/FXahZ4KkylWINRKlPKvTbFv0q6kryhFaQokjSkq/i7sEvYKpFYJA1I4ioKzvwu7BH/t0BBQ
aAWTX3Xd9L8i7AoMM30v7CoKGjaIxzBdyuDFg++FXeDrdVkk63bocLoNWTshEOSwwrTahYlNKkNA
Sd+FckVtHgZuxp0PjZyzch1KnIdAUhA+fD+/jigqqgUb2R5oancllwkU3liN9y6CNGyxi1nNuk1p
v7bmWE3OXoBBXd6lLgL9n3i8WpmMyyV3aLjwIGGbGzZNpdIK5AaTt6BJVheDgBS7qysQ7lI7QgHZ
unVdob5ulOyWHll1cKICxudqE62eQKA2ID7U8oiUZfOxmYv6fp5Yf+zXRDQ5Xux7Zt2isqnA02dY
HM4aGYpW85JODyJwBjAqKdoCpBlcHCLzos6SyEGdjRakbcD4cwlEqxdub7aYujwshbk2UEJAg6v6
tMtL4Td0Bo5GGw2McGx0LZtCHGuBKTqmGyDZXTGkBmADj3zJTGWTj24qlNKg0ZtLB7LpY99N5jIQ
lILw7ZwwFwsRaMtlu44260As5ABmhyC0mwv5voxu+tCSJqaAKkb3TLaEfqlSkSSgbXp/WWxmvVri
HEBdZgoE4ymoddXML80RJyTeJlsy3wHj7J5oVyV11tRV2e7WPibvQ5+uSV70PLhD2gd+mxBW+Jyk
ZWuhSM1bmRVubh8cbedVoxGNQ5Zu3LsstBJ/4R6pNisT3H7YxEiL/ZT0ioEwuNUHYwC/Z5UfhkLX
otlmPRWJusDG+z1o6XNOhtDf+jXxt9U8gAQzuv6+qiW67hfDEl1vdRfzljG5+8puH1EYgUDNNZ0y
EBmgX+GBoybDSHY8bXymFg/YzcjZ622162FMe7d3oIPtQT5Y3om1WK9QadUxsCa8Xbwz71JVA8ql
m4wZNGTk+64Yt9fYLcutLTlA2nGZM4Cb8aYGWW3XNsxkqQe1acKt2k8w1wGofMgLHO0hhFHmU2pR
XgYwKW4D2a2J2a6SqYRSDMX3jPHojqSr1N5Sbg8MVd3bAUPjwUn6htO004iTRQcFsHW+mIG+A5Hs
AD4OMTb3amb0ZCpYaYSGSG6giXPRFwPKi9Gsb3xpPSh003Kmo6W6Etuc9YiHVfN1UBnuUtj/hhTl
LWZ4u6Nklvlq6+UGzjo9eMDePq8cs19kTMe7qfAkryeGX29l3N4mHcjtrZCr2se6F7Omi7dv28qS
d6mr/dvGjdOXqRrqtwKzE49yOqYNzF2jwsQsNCO/XUnXf+hJF+5sl+LHqArmsp4I9ZqYCcSfqjUo
q7uJGa0gpzR6qWm9i3Td8pJy8hi3ely1T0L6hpC+vEnntsmHOHeflrIWN3Kg/GNdJWEH+l9R5jMP
8z2Vojiu3uCT6Vz7WYRCrdr1CFTPMWHrTS0sIDGFav+FmB6//XoQHugmti+ViNHnMqL2zdYjcbd2
y61wBtpMSzV2QyYYjrDOpJ/zlkj8gdKySg5TuliWq7YtrikV03mFHHFfLKZ87qpmcZrPy/quAYY4
6gCp+Uh5Q0pd04J+aQa31eB52lc6NIQ/TMpiAiq62UC6YuX90JX2kQ8pRP88Wa+d9O0tMnwmmVd2
0AOWyyUj5YizcjPbHvprKk8RIPfUFMuOSDTojcMZGIa135fw9tSo0yIdzhtivc+HduA4t3jaju0q
Wb+zazXdSkwBiLnmKxXkLDUZwOpwDxS2Pxi3VA5aRFN4Xde92XFO+xOqFb+gvC3uyzZNPxSDbc4W
bcXHJIbXyHfLZV1OEfRKtNZ3CpSj7uhiAwJL2EinC1pOp2YZCDRIEpA6MV7pJQegd9X2DcgwmKvq
pmGLulbwRh6B/JAAq3Ztut1FHsp4JGYcXxfItA/VXLKPpE7ibp5LcYFlhe6gsRPPJlX8siVzdzbN
1JVZMlV+Bz0cddOBNHyc3cLOTT0kAwTZDBJ7i6JJdmMA4rCXpjcsi1z1INSt5A2vgrsr+7q8IOPM
z6squscl9Ooxael06IG6GmhT0OEzHkexX5whDzM2crelVuxkX8nLchj8U1mU8VH5GtTYkrJRZk3S
gBi2zXE48tXUiTZjK3qN7ZciuAGUJ0AbxykZ6X7uabLmhAV2GovFXdaxoXvXf93RlYKuLCKD1uu2
rqeqmpu7RKQJB8oiO783SwP1VnrVX6sK0ovuMeswkLs5PkLXsVh01ZHivhrX6QsoUt10g5sJBGEn
AblD9RT2qjBpvbeTWe+Gbq2hsg9huLNOdCoLTgWNu1qkGeBcc2nnqYfiNfPmOoSl3Iuqc+eKhbbV
Ka3JZ9HFIuiETBFlBaXmQrE1qj0hMwJo35q3ULMbkw3Gjy3IZ27+aFnCLtpW+oOCF8zeKNAhMyyG
yWYS2pLQoSRTctGaYkMnMwf7QG1PAxDCUF9sfYLSi8qu9J3ziC/5woaTCZx7oETWnaFxCXqeE+R+
QZKcU9DB9wWoyxmWIBVDYyTebhaEZKwg6epEjOM7pnr3pZLz9g7FgR/asbensMk2rzdp71XRp5di
oKTRKw/83UiGatLADAAOsTJlxakePL8yVWWu26Jv3jl4U+AKAFufHoreTr3ug2ov1TrJD2oz0AGH
XjlKoUcBkuqSQ68BjnOZgqgw+PQhqWlzqnjXLhradyHVVgTxpubjZHe+VeZQsab9YEsU3xJInV7X
ZPAXqsJqV40bUKBmI8uRLG115sZNp3VN5I6MPT8URbI3E616ndS1yZyJ88eVrD1IqE3KQT8XzQe5
DtAIrCYqj0OB5DVdp4rkPUbzc8GC2k1LnQ0AjHbIG6oxDY/WeHmMEY7/NDbsAo/QrlyL4RDV/BqL
2b8bUugJzCn0zrSYJWSsembosCTBQW5qy/a1gWPyrl/Qok0xb0cTk7nbYYrNPdnUvJynhKk6c5Mf
y52Fl2/eqzCun7wAAVuvkNVHHVsFWb3uijAdt+CLKgPWNGQIWs8hAzdveikmFiBt+/YDtPQjbKKa
QaskUD4PRQ3d2q2amtt6tRCpyq1F7tYkueXOPLSoFLelSYsH6IOKJHPU0dOUxinHtVsKSIYuefas
Qw8jNBKPdbtC6XXlsC9RlWatmekDqNwFbPl+S+H2LrCr0CEE6m1Md7EbqF4Ugm4gyCmnDqP/x9yX
LMmNI9t+EduIgQC5eQtGMJiZSqmUGku1oZXUEgcQJDiA09ffE1X9+mailUprLJ69pQYDEQDc4e44
fk53kvtWvp3i2ZwDQd5IXZM3AqFyOozh+oBCSH2vjpZcVFCjYDUT3LHpWtAqOslhlSiC9/RiddK8
Ids23peDXlUWTFWESoMq59fjgWAxHZHOfIqWqKXpMfcVO9O9C8SrAQHiJ1sCZHFmGy8/DfB1uMH2
6J2RK23OzCJKvJABMIa0COIkSFG2wukcj+TNuu/V21LOKIRH5b4zOLHtQFK/DL9PgoiPcSv2e9HK
4lopWsSnSfTRA5wd4akewuoLDDi8sH1FfVEHTOM2bbv3qDWUr1HbHuFR554COWDiO4of/gNPy3o+
V2sph7NCvHmLWkyJt7yjS6YTl/MU3hg90wub2FTd6NawDl5zJ8HZTlERpmVLh+F0hBq7NJclO3E7
yTqTgPLQ03jw4M8g4NP7riwOdpoRs5+N7vRvqAjZL70UKMwOy969tnjlGngs5tPUBAhxdr6Ev8WT
aL9MakOGVvGm0b9NXRWy1A5DG52jioc8TYKi2M5k2fB8EnbVxG42QzgiTRzlm2KhyedCWiQ6iywS
nQKwgcqEtsPU3wUtD9TZdNeSmzjI52kKeJnPAiibZF9XvKPSsv7YB7HeH3Q/7vbCm57/mEZe9rkZ
9LhfinCWZRpKPPec2xKH47eZcaQcbdvzBgVicuDSa1F9ofH+DjazphHTeA6bqwOxBrz/q7labkar
u1cbEEqf4Zaid6LHdVA3RfKqW/b5/barSSGaOj6vRymDNKnqbYL7bVB1q/BwlsIlHeL/cfXjcfHj
/+Tf+yvScvr/p0Ty7XFb0ZNCB/kl7u1Jn8JfhZHr//+7JJLIfwB8SgFyAnyOJICW/d+SiIj/gT8T
FEoAd4z/xsH9C+3G5D8AV8XNLEKRXCsm/N9oN/EPKUJgVmNJJUdMl9D/piiCcR6VRAJKuORIOhJM
9zHGLaE1UoB2k9kcVW2VHgiCPldUbH+3Ef3dRfSvYtljMN1zw9Onw8OPq33dEMdV4zCO71ZxhOWH
cjv6H49qUD8Z/2lF53+njzV9Mn2gkmKrCpEh1J2OB0PwEpJWrIlIiqKBpgibhrm4/Ppjz/2Y8OnH
JuwR0ICdyLYJ9aU0Dlk5pv0u4j9+PT7gyD/bi9jBG8pkAIYErwSZJYa/JmTlGhWmJhT3ezx3Wx7I
Q4yp3gfz7tcffOYHXYt0j1fPxChCy+sHlzaR211f2cKeOCr1dfbrD1xn/r9Iyn9vT3z9pY8QlDFq
Q+FsWZStapLrndhZgTxMTbS6j1TV0NfEKqtOwzR0O9BzLSfDBU56GYHD/XeJ8ifH45kfGDkr2iLb
JTtwlPkYmDVH0sdbJA9x+c9fD0+uO/+z3+cUEo3Uk4qmPcpsWS4DXvrjXDLyA8/OwzVVKJF3p3aX
wX2/lkRlwBD2MULhMqYa3WIevzC+YlgfrXBb7nppoxUrHNPoBBjdD6AGar/li6/L+mjwHo5gjfc5
yvDeKn8P8WqWFottfvObuuN6ADKsxcTGKFOsrr+H6C697wKkmye/4R3X0weoWg5VFGXtLJdPZEVi
tRWH9HNsseN4xnZtjAG0IJv74DiycAuW8YxyXy89p+84G7qV5IpIhbPpOQBDuxAbT4cBlnr+9fo8
4zqFY5s6WdaosaXMNbCzxTvAvAb7iQ1HEt7NQZWgmFP2TNz++mPPGKJ0DJE2ewBQEZCqXb9L8RbY
tWr+pOc5+OE3vuPJpji04bpFcX70RAOnwIMR2Z+axhd24ykk/N+O7NpB8tgSkl7x1tK9wCN2fOjL
OhKzZO26k/o81BVPPD/j+BMGtG28mkDm8wxM900neiDIj460W2bqGQ/ffqvlOI2hX4aC4fUb9Ux1
fFDjXv3WSZF8+PXoz62V4zVWBfTiilAnp8FWA381SnZf8r0fPqsoVtsLS/XciWJPd6SKS6NiaeJ8
bPl+G+gj/C0pydj+Hej+t4GLdL1HAewGFkfkVg6oNYfNxr+IozfZr9foudk77sMuspcxupZzlGeP
D3Nb6ozbAEUGv+Ed52Fr1u3t3sQ5nxaFPdjjLUincAe43+sDwrFnlQTRgIeEOE+IRg3HELQVZGMD
CPZbvw84Bi3pziagKkSOh+/6k4yn6S0KxMPuOX/H0OQ+omkcLXu5YXyub+aDbUlaKSBy/ExMOCa2
1fsgUL+SuZpKw28njYeEtLF8fOluvi7ET0IPPIk+8UiAYpWhXrHFQ7Gb8dyUADG81cGBCms5F1pl
W4lSw+8toOh/WEDvuhc8+XMxj3AMr93KQqK2B1fYxq25w1tCIZE4KOSdWTyvDZ/Tbm7wrFJXwuiL
2pCVnoF2Y/37JZyF9Vxgx0B3YIYBAw2KXMvAnlm9yjyWLXvhfJCrIf5seR0DjZZ5qwc6JDkLj7HP
AHxY5iwqjqO9MXjW3n8rJ93/MAFfNR4zY+DtN7Q4da+pjOPm91jRKHphKs+4CuHYctw1kenXmudG
FhNQE0fy3WwbkKFehhY5hmYJalBNA7h9abb4C96izRvUcLWfn7v2wD6+NwdWdg2aJZI8apHJnCyJ
9ZHaetynF47BM2ZwBQ08/sBUAwtEtzHO5x21uduYj2P4FRUemERFq7BPu9oaDdiTMOU3o4+Jeq6b
Y+AMHUbYZRSxRVxoCwggnTTAZDzwdLGRY+AHP/C8IUaZ2SEimdgBezlEH5z9tt2xYlEkYdcM25FP
tpzzo5MNkOymecFJPHNmI8c40SZdBRtiyRzoLH2iMwGEd++p56FybBNpSR+Tuj9yirwxDSvyuSv5
S5Hec1N3zI0I0/GtLY+8vAIr7d6FuD+HijR+54Y7N2fV2BmQbmBPgkInt3TZ1BlwM557bSt3rJmZ
JTKzwuhzQflpZWhTmjTaL/xGd6w57tCCBJAV5j7T6qSYXVKhJPdzdNwx5SYMUHcvpiMfSN1epqQr
T0vEj8uv5361y584dO7Ya1dE1XGQYM3XIPqOvFAtFz4r0+XzKv9VHf1vg0bumCxb0HTQqGLNGQz3
XTL3TYZSs/LLl7ljsnOHWGU98KbSA0J0GyeRPeMdxdPdcMdkyazbIj4am5dTy1/VrZavzdZ6Tt2x
WNykhVKEzfnQNwVBlxRFw1S1qcrPm3HHaIFkmFSA15MMbULbnZrL+d4W6L359dF5xiUwx2RRHw0W
Ypv5MtoSD/QMyPj2t2iMReV38pljtYrUy1AudEPMZo+TMtGXPdm7Fw7+c7N3jDZqAoV+6WLJhrYi
KZssTQf08XhO3TFaZhpOiyZesPLBl5EiAOuSrfDbVubYrDLHGAST+NfUOR0Axl2E79SvC/aousUi
YLvxBLNkyYqiMdAyFE9h3gvjWKsKF1O0E0bfmqQ62VjZVAjaeC67Y60Vj+I+pCFG5/T7UPP2Utal
Z+np+lDxeGHQS9jGdYnBk8PqvJVo866U2PxiA+bY6jYzWbS7WrJoLtZ0IwtNgeCd/a4ot2dfV4Z2
PQtt1i1oFUe/zXfbHMRv1aljp9MxzqavVptpVQGmwaMvwTJRz8EdOw2LaGR7FcxAUYcd8JT1n5M9
Js/BHTMFLmJrEAnbrAE4KBVN3aZ2pNJzdMdOJWuCsg4STD2x5DV6JdnbQpYtSOs8StzUsdPNctpx
jJwfBBSE6dHFIjoHcxBPnmfGMVU6bIm2plxytEUAIhYwE+VmpfM3v/nTp+ZE6oKO/aZxsxZTe5c0
EyDEqtkzv9EdY7VjYVi5RzafE/YHaejDxNmD39CupU57A5xxMKOFNXgD9/hlp9KzvkacOzWp0a9H
OjmjrbsCHrSKPvSq6P029Eqb9diBdWoKxiS2Ng/quT4BQn0v0bzvd9iJY6d4vl3RQRYHWddu/6x3
8plG+pXXgv+FW390I8X1WoLpIdhzDDvN6UGnCs2OEyv9XC9x7BRgP0DTABDKwaES/s5n+AF02x3E
L9IgjqHaoaVhW/Q2BxriOPeb/FrVpvBcdsdIQSUCQG092jzax/2ktcHU1Usvr9cZ/iQ5II6JJp3g
tQn0nIODJnkdTyV53QaF+ey3rY6J0pnOI6hKcRyrokqZXn+Xce25pY6NHrwHk0qlbD5GC3Bi8fal
HeK3XvO+9oU8NiP0I25rzTB20EwfuN1fR+gA8xvasdB+LYpyZuWchcUVnd8U9/URetYHQsdCCTFG
HgENMhECr7rLL/G4t36uJXQu0qBCnD72WBOguh/6sr8UuvLz5KFjndysOwhUSJD1BzA/K0WniN8N
GjqGicbvGY2kyO2ELu/jfsu7sfB7Bw0ds6zbeausxaSN/ngs9tTIT34nxDHJNgHW81DYRF6pr+OW
PMSH8PNToWOPdljUtq9izvepIR8O8J3kjWXT2W/ijkWyrti6pk7mfArw1k87dZMUye8+Y4P97KlF
qraeItB6BllUI7oNQvEnT5jfxQbKq6eD42ADNhfiSq5qsQHiy4MzGkoXL8PhiWOU8bSgfTFagmwQ
78f+HAOJ4bcmjkVWYETiQ7XPuY2BtkAju0nJID74De7Y5IoH8n3viikjlblZWzy+g8Nj9jop/Irt
euxfR2tDFbQYPG6jt8yabzXfR89Vcewy4dEeDnEyZaNmbyOMvdnFd2zHNMlaS9AuEJSNKQvvbVw2
dwPfhOeqONZZTWhZQTyLgxIBtniEzcdWVF4BFk8c29wS4IlVAsvf2D43p5AXoj9TREC1l2vhLoTL
rJoXwBvNecnNn8G6fMbjw0evo+iCtcDBFI6CYV3QHhidB4vuBRCQS684ApQxzlmsgH8FqQUmjq4u
24d32zJ4WuiVse/xOW+0DLms2JTHir0GUFtksZTUc8UdCwWGGthIu8x5aNoHHrSnZqy8ghTuwp/G
KOj2EnjcnFJAldEJOZ4Ib374badjoODOaCYwKUxAAIgv5bTd1TJ67ze0Y5/bOBcqpsGY7wSI4hbs
GJdON37QBe4in/po7RL0qo85npCOc3f0byRD+5zf1B0DtQbsGhVZx7wHPqVFH8EYvAqWcH/nNbwL
Q1oDBq8I/HlOl/2fEyK4bYq/+g3t3J4zLp7KiH7KlSjfbcbcgpfQ7xy64CO0tirRtByET8tQZcsK
Arig7b75zdsxzhq9EtO4qSlPKnNSfH+j45fCzqsJ/mdWxa+93o/tfg1QD16MHME1tkQ2BQtN83oQ
ZgO1IQWPlN/8nUsUtBhbp/pozNua/dFW/HNg1Ae/oR0T3QBJbEGHM8L+l+lmmUaSkoX7PdVxF2FU
opGkRq8TJs7JZ70EXcoD88lv5u4dug1GjWE15REFH2B2MLujvyluK+V3SUvHTsGuVIJ/5cpBtgUP
taYf6sEvF+cutKitowEJM4Yu9uRhDuvfCia8nqHASvD0QLbxXmg0k4w5KzTNg5jOD6Rcay8oLncB
lVQuYbTUOIlFCJrTfRxyxj0RXRzUtk9sSW9FMG9TNebdYkAqtMgLqAz9qsPg53o6+DxycMMmWHK4
x1fLTl+10eZnQy5MKQFrnG2GcsxBdNul8thfJSM6Lr2OuQtFSnBKwo2qMSfgdWJkuB/D2XPe9OmS
jDVeJ66Ny/kk4s81GR9aNfglccIxzmLj6A8zzZgLrEyaACWeDruO/fyhCxeaWTMETZ8MeLepwEdJ
1YMNko9e6+3C6cMQeVYXhUNe1kw36YpCRWbDQPgtjAtFapoEsLFmh90kuz7FVoh36HY//HbUhSIt
TSQKgOGG/EhGeiITf4Ob1O/1HO/vT4+LDbq4j7Yex6VPeKjga9GVVaVxsiivGg6PHBsFfjZMStD/
5WVZrRKEiYDtFAUf/N4RuAs32hWYaEddmDwOQAR0Wlajf9hErp5JY+RcpkSDxWNNApOP1T6ddSma
FCsUXfxOpmOuUm5bHC6hAT+joCfwOYwnhuzXz89EjsXOLbpIJtaZfOKynFNyUPWn2reu9BzfuU23
egRB14a16aumRxu7/ri1xO/Oc/FGLe1XkGJarHsXm5t9CqfL2vbVjde6u3ijhYGKFm2LJm+KCE3d
fVHeQG7JKL+F4U5WyuAnI4r+yzzpimG6SIsmyDQqejF4fsCxWzzGqb4zC1aeTevtOMYfq6H1q81z
F3IklQbV1TyaXPL5fV1OD6ua3/utO3/qb8piX1nbluBe65I/un4FIwEYlzwXxTHVASXzOLDgSWXg
rftD4lHhxiq9eB4Z+nTqcxhsIKeN+hyWmqQC0Jc0ACtR5rcwjqmOO4huTIvRo2W3aUTMHSjBXzCl
v6LbnyQ0LsxoANFoZMClBqpAVRYgpOsaOBsJjohTqZNS3Wizr++tntpbdEMHIp+raog+oMVNDm8h
4zON7xOpxQ06ysFw06iOixSsDSjGl9sQgzrp4M0wflwHGthTuA+d+rOvqgCU0ggs6ZmA8NRm0tjN
nluCKtlJ4JV6u7VDEDc5lVuF/ve+WfcTCVFN+D0Asne/ENZM8szkhjFXENgfl3JIwOobtvSwF03p
dpynRbPuj01yXrydQR3bfJ1INAx5fNBkyccNv/ds5iPKmnCJ4lMnKQEd5y5Le1OSvkzuRdyhcSsE
m917MKKv4HcT462pp/HIwz6J98uq24WfF/RGR9kiV44SdlstYH5vjQYZLFgk91MMHiQJGvV6JK/W
rmiS25aRmecHVhtM2Ewtt8cR6DeqRW6dAwEKIswGhEHH+xYUAdIvCnHRL6BknYFvT/o8QbENbffN
fXWUfl0r3AW/hPhpEY9Nn++9KfS5D9cmB4FX7Rn9uVA1vXErlGV9LqKqR8kqALk3uN69bMuFqTF+
ZWEdQKcB1ozvBVfvC1l7Lrrj6Bc8I20txbwjW+QgJLgrIuJX2XTJ3qIFsBpQrJgc/HIbyBRAaZq0
pPdcEycsG0OwLim8OOYlbZp0U8MP0Yx+EStznHyD3tylk2Gf290aUINu9U3PZu3nh6+CLo+rM5Wo
Q9tRMeXlqPg9R/CNvgI7f/E7K46XBw3TsixmgRpGXNpPYzwceIno4tlv2V2YF+lqAnI3bKoodQTa
pqmzB/ggIzWcvebvQr1mPaxFUM19joeqH6vhdxFEME5+YzuH3dgVXB277PMqTIAjmycoioDYvKE/
/MZ3gpolGkBRaqnJ2yEBObjsQX90QrWD+mEx+FWd5/HRWUEIT8B2jQABwq+plWuT1XXtGSC4eC8Q
oBTNUeIKxxvNeAKiTJxMsIa53+I4x34N0csc1V2PTtS2vRPgbJpTMYzCD9/PqXPwp6YrAWTq4ck6
K++qjoV/IKfd/UrB1Alv5KaHQ0+IV1HK2m4LXthcgmPE89A7eQhlrU3qq4NvanB+gd6pBNeQ1n42
60K+yEg2uyFPzoO9Y98hfXN8P7QFmbTXxrqgrwjCC03VKJNHQi7BLfjjCDRC1jV64e3wmcY37gK/
0A9aFKKNuxykQGz8YFS9QNxGdtScIY4UfEBH2JsgSNrmjChOJacyQTJ6qYIo6v1238WHoZFWhLZB
/LnuoEU7BboBAYWuOtP6pdEuQEyE7EDOcvVMxUwKUPuC+CoHieQcem6Sc6UdoR3Rkkq7nIF2CuSF
a7PytFF88YxRrvQrj12TmA49dhQf2C2EZarDfgZ6/5vfCXNMu531Pif26HIzQiljK9mPAzyintbh
WHY5HGSalNT5EvILSEzvKJ1eyFuui/uTtOWvA/0IVqiDICxXMIiA6nOZQJsH9lo0krzzWhQXJDZX
LThx16XLCzvGGUjMSkj+1J5XZRg/3c5VQva7w47m9bgFX3Wzsm9jgOvGb+7ORTw1vOt5R3SOcOWN
XI5X7VC+wOXyzJq7OLFywzujGHvwnW60uiPtGKeQMF/9LjEXKgYqbvC3KqZzpuIe1JhxPNxV0naV
n5m6gDGebD2YV0Ody6hrTkMS3ygOoSS/VXdMdDRdWRYJlOESXq3306j5Sc7N8vDr0a8xyE8Oe+gY
abKqfVkJ7vf24AOi5nAqk6wNSd9nAolR5xVjQcLw6cEEPUcBjYKxBbm5/IpE/bWW1edf/4KfHx3m
UjKB1wxPg2jHQodgX4DbHgTo31c2+HEDMNBGPfGQEPvpuqro2jwxcYHqzhTfahFZL5NiiePGetrY
7Rgx+QJMr1lEwCELzgc/d4AW/adzT8Qh92hCsYOsM9nPXY3HX8hZdc3ilSyiRPz0A/GyFgZhRJuT
SuznuAzDtz2ap7x8JXMhPLuokZGvQ3CG/sDW3zUhCd9QCoUCr9lzF9gY76DUF5BFyEPLZpPiFDVX
fx8m/dnnaPLQWX8d1NOwQNcJaGP63s7hu5IUngfHWXlQkszg3sXcUfKNzvWI96XDks7L54A07em+
QpUvDhSgqhm4T4t3C7i033dV5Ndix1xsY1uDEDikU3sNDOIHo1mUz3UUey06pPyezt2g5BUW+mqw
YIMFL3P8AB7C2nNhrm70UWxgQaS+271uAVsBr9gJHbHDl6MFc+wL4//Vq/ef/hhU0k8/IDijmxAW
3kzYCDJAhHT2plbLMF6QiFl6AeedmM5D1IKYN9iRFdyDbH7QXyhh/GIFPW4lD/YIghyFBf3BHigF
EmJoWJ30MOz1CYJSxfG1L/baXjqDO/dko2YDgzvnrxbTzHd7XS0XVkAGJDlAUlGlENLjx4eKoL/l
QV2JJD5AoQik6EjY+IF/HddTFQL5+aYxVXCc8b+n+jWDktHiFUgyFxAHXONArw3JWVmQ5s2SqOSe
1rT0u2CZywnWQ5aj5+GicrqF3wUdHhJSvvVxAOhLf7qbyDV3HYhV5Qz0r2lL+S3tp5eYLq4H+mdH
xQkMrA10eUybygeobrLbcTra9ZzsQD2cV2QI5a1IRFt98fsl9OkvIaDfFxyieHlgApFxtbaXw7Tl
R7/RnWuw2guLHJGpfOk5RBGL4/PcQB3z14NfbfNn6+R4YRKWtYWGl8pFa+v3QFXz3+Kq3P7cIIz5
QnHwmU+4QLmwSGRJQeGfTRuDAGk1DyPEjKA+UBxQF0ZH2wtJ9TNbLh2/DHgCtM5EW2ZlPSt1sdFG
gA4L2qzWRwzpvMXz2QlkOE/3u6xQOynGFovW0QBAN/EZjsgzppKOiw5AOIJCQKdygue4ma2XmZF3
XpvtguigXariAz24Z1UOcr5N2im69HGCd39RLm3ohS5g0rHrCGND7VZC4eLK9Ide9/L3ZJB+ra1M
OoY97clQ1/vY5BJSKRdgrmPoxhK/ZIW5QDrILyMVt6TKa0B4L2bZ9RmivF55HJOOIYfCkLaVbQEG
4foOkrMp74XnmjtmvEMCdupnDH0cPIP+6kXX1Cs/ZC6GbgdTWT0lqgBhM9RMo+DVIPyqeMzF0AFW
eCWsrYuzadbhroGcRx5E7P2vD/v1uP3Es7kQuiKSFRj5Axx2Uk6ZMSNP96TlF7/RHSsNEzUWURjU
uawn8wqo188D1NE8B3cCqVLIMliorXPwkrcXm8wQlx5aPygqc2F0AZRnIw6tzryGisTZQBMhkOOU
+a2LY54bFOLtxPrkPGteb1ATWD+aUSm/oiJESJ563qqH1GDLu+TcLQPebvu8GXu/S9yF0u3VtpW6
RCDVzlA86mwXXlVAXvC8zx1Gxz4XoPMPdPjBiKalT4EaO0FWztMlulA66LxCwnI2NbqW9H7qSgP9
W+iAJH6ANHBZPF30RO/ouVBRgkar/qAQty3GV/2mar8+SOai6azoClD4s+SsV5D+qwegAF6Ibv5q
F/6JE3CxdBxc6yCngkws2QO2vAprHaHBqATZ5gcwJfV5HSUQ/JHDoqNMoLq2ngYIIiygsDRivww2
gUjeYUhJ/9QyoktexKyWXhV45jL8tMnMDgTcU1bLbbxExQzS30D5vasxl+GHrRTKk2qeMrbqCiiL
+QNaKrcX1vWZ4+wS/Nh1AE2O3Kdsl+SA6qmCPI/y9E/cuSYjZQWUhpcpOzQoGiDU/CMcK7/+IebC
boLD6KGAVkxWAjF/TtaqOoUU7Vte3s+FTByAPhf1AmcqDf06afZeV9SvpZK5iIlKI2PvDbdZHY5h
uhlaZEUB6IzXzF1I6BYMBCQw87WcBNGP25qFsc2qSU3d2e8D16P0qDjQ1fUsYlLJ8zZWArfl3kA3
pooEYd/8PuDcPOOs7LEUBnLWEG7PdMzXs0m417MH1CSezh75Q8QMg1Y2uZLQrdEA2gAuvcD+UP99
OriRUEMtZgy+WDB9txMfoChB/QCnLHKuHl5ZUDNAmDajDTEnpqC+jYrtV69FdxGhvYIwYsiKOVto
pdM4CNBNuPHQLw5yEaElgM8hD9ic9YB5QRNrLN+0ks2f/ObuZHF8NYYRMcwZlKuhPqKOMqv3yHNh
nPiwHlfSAxUwZ2A0pZCj3dRXER7SLyZ30aBHVK3DbOEioRPcnsBzDnoiXrxEwfNMws6chWkhGEtV
z+KLKNpoeVtZXevLLmg7XvhocAt6rb8LpioWVnDSwKFFNA7OC43KU7dZPzAV5C4co6oKOc8Co5dl
V59jIKlO0Aj6p9/UHWemGuwA8IxjZjazn2o9NOdJF36+xgVTJYaHs46iMVuUXS66imkKhuHDz9kw
x5PtmglxjOuYQRemvUD6++NBmshzSx1PdlSQPOxR68lMXMkT5LAaiCmNfrB/9Cg/3dJO7nKGiLbJ
Ag2xuOYwXcrM7sfcxFwYWMEheUUaYbJ6HqrTEen2BLlHP1ZBCMY+nbslO0rOYxlfmqY7Phyh2T41
0Fr1u72pY7EFW1diAVbOoMmOfpSrjzeUvFQjvJ7qnwTR1PFlnBCUq/ckufAApfMl+Na33QcvQ3LR
X4pQUkDgAlJ9E4NkLKRP7ae52qbf/YZ37JS0EP46wjG5RNCBAoa12UR1L0jbxX62Sp2gw0yxReBk
kksykbRJ6F0bel5+LvgLRFzDvFMMrTlC4SseovMDJDIX+QUBhbqo5JBcjiv1kVoJP/EqXlO/RXfM
tAlbaNrtPT+DheumG83bUPixCTIX9hVGABUxrflZAP7QdME97+oHr1n/B+QLNELVyDp+psJqknPT
ou+6WrX96De+Y6KdIUPT2l5eeE82cJzzid9dW/Ve4hO8jvMTI3XxXHWgDI/XQlw0BFtv5mJZ9JtJ
hmWZoU9VFrelPtbq9XwULyfX0CZ65qPOJQuBs6JbmqFFprCt3XYibd3Sq7gnrK69VMWm2nToNfRk
0o4NuNu3BlqF8rZvjaj0BYl1oyD4eagFcpnFHhR/MrYCdteFgLSqlDX7sa4pEh4z3CtBYvN6mYqV
iNst4HJQ6XhACa1OQ5bUrEzHWRokRb3A1qVXecjyTzNW2pKUK1nrW3Yo0D2fdyT0sjzvA9Q+T2pn
zfYeFHLrUqeRggYPaL53qJ5dRbxtICD6toO7HaLORglw02vULGedoq+gtZjgJPvuo6EasWMjm/iH
Nhp/PUJFcjkLwH2hH4cVUqdlWWmdH7vdoLqkQjZ1f/Yo2kqbbiMJCbTaYlFWX7qaq+SbLi2UeNDI
efSjTsH21ey/X0F6NwZa3VvagTRqOq1rPRF1lmicLLIDTzY0C2ixTacixklLTotY90if6XJEIcRY
F5Fc6sgeGn1hQ7/fgMYfooXCLOJ1E9o6Poc1W6EcLcWAKCzW8RmKpV2dbkMphg74zaavyvOcIMWS
J1RINggsz+PQjTKNqZDoG1nqvOASYSN8idD2DrvVQ411jBHZpQkJWn2G9hz9Y5i1OK/7sclvUNrd
2cWMfaTeQLs5Fp8qyBPLN2yGIOn9UVSxLc/tgR4VfklWS8CIcAgo7L1Gh0aM/TJ1bTC5MjyS0l5C
sBojGtNhf6ibXbBt/TrEuu7LU7+gGHwr0YGUfCCb3Kb91HZXRdgyDq40kK1tuzVAF8sB0BYYdKRd
bLZjL/v+lkYopNFbobq4SpVQyUWoqjv1YoMMJBLYPZiWa2S5TK9CO6lsHeGj3oi+tM2HbaNlF+M4
9NReGhZBja8vK07BElvtLbQIpyr+Es+s618l24EiUBWFdhvT1cwo5qdJHEmKCGqeGWMnqMCx5oGo
eBQXEKyo7VVHV4KqdjiDW+3AM/O8lOjdCvdJzEByCpCsha39StsAPTPjIrl5L6E3G5+rYoqar6iD
xC2MBvLxy3lqon56o2xYig+AZw360uwSbUJJ/z+cfVuTpTia5F8Zq+ehVwgk0Nh0my1w7nGPzIjM
fMEyIyIBIUBIAgG/fv3U9M5s5271rJVVvURGnBtHEt/n7p87Gdh5YwFtb8Lat9t706thiovYBEN8
N2LT1rte14gO1l0ox9c66FKCfMq4rTjLki4W+o4414Y/YlmW6ZqVleiqg/fzzM7ENPHwRXq+MuRS
W4Jp9Mrj1Ie1M+PqrXS+aqusHdv0B4v4qF8xXb7VOdgl3LswKjGst1D12RQPHoL4bZBm3k4d1ev6
qd1IGOa6xk56kzGW+bFq6XbnBKn2hI6pRHz1lCASNW10/YSs42V78JiRoAGYaPgGpMXViZifrHd9
/7MFc1NfJB+j9TAMUpWHkYrQXKZRJDSXcRTTrymnsXgPfVveYYQ8OING2t4wHdJl0rOqqGAQFBRL
g7zrM0IekJkK86DoC1IYY1FohUnHx2StVX8XViXSs/3QTOsuGGu5HMVqCD8kfGnJK+Fli4jgUVQ6
16sL4IkoibCYQ+kQv32eN8vMrSWbI6dIc60+I1mjHO4nJpJ6T+p2SAq3yBlnp2epqffQT4fmdhQz
f0OsOhZ2CZTG39cLMThK6mHxO84GZ6qCgK2aL62EwfG+rCaNCZUgmatPdWpFfOq01jxzZWD4j7pG
xnte9QghRzBlH5YE4UBxtJys6qwrnKckKJztaZj1avP6a+QE3kHBSBXCznDBu2iCyppMInC23/VX
S54MhnZbezd6DKbtmDb+GyWr58g/q3r4ciIKgt+iXKo+SmzhJJeqpl3OO4Qxv65jxBBxjroBlmdZ
1G5bc/IOU7KfVuTTmTKrR5csOO837Ychkw63aZ8B8Z7tWxs6Vz3N9SYuCMowuCu0sKwRTwpPdf02
tZvMDomLoDt3vacdyzAA2rODEqFor0HYkVqzKnTpdvGLrQBjLsh/EkdSrigUMc5W1yeLLLQg20zT
BM+ctYYWdcynoLBkDkWRrNsmXwzZInmc3ebFYeqGoCxGT8v1JkLE1gMJrWyeASXTtc0apRzC7iVi
Y8+iRRtztwKKSPdx2+Cm58qSjRB7x/Vy01VEtvmwmdDlsTYJMnm5sUiPxwjdZsMnR9oOExl97NxD
s5CEHgfwxvJugN1dM2bzGiPmBubi2eiNCE9hhIjfe2bHoP9OmyVVyI2NLBYaMnJV/R6pdMNy6ODb
ZndDlTbzHp9skTvWtbH9jLDcujzbqpHRCZO0XN1OhiIZa4czSfECgUZR+bHBLxnG5raW7GiHpqog
cMYkExZKCjOlc424en3UsosgHKYQEpOd1Yg+zGa39vS5D0R6njslXlLaAmODTTorP8VhrYKfkNo/
X0WvR1ip0HXvVpM8Q/65/BzsSHwRBrgB5rPs258awzUvHcYw2JHjeA6zWYztegx9/9qaWBawQ0YG
cljCI2kjAQIJldm6JBcLxdLvCAIb7ma9zLm2KNYeWgracF+5gBZeNoiVrstHnvSzv1UbXeOiaaRl
z50Y02BfD4HO62WgGdIkCJZB51VOJrbZb0ZStGWphJFK7tAL3kqHuc+HOoabYgGZU3nx+IfbrVJV
0aB2ArZA22gpZGzWL60xlcs7TIetN7AEjL7XxixZLPlt3bXkNCOrNjpgzlZHpxEKrKNI0vh5CzuY
wdQCu/4TCbEXM0GDGetBsZxS3PeJkE1f4NSx4x1C49PdnIo+n0h5o2XQfYZn73yfTDjiC6a6qGjG
4W0jiLleu7L5hmwVeRP7FW7n3gKFPrbcrAjadW4Z1oIYFrnXMawwPopCa2OwL3RwHIRXX4t1kA0+
iD8hiR4XtfE67N/SOcJ5H2D87aKlhWRdQjRcXUTklvkn9DWuyQRY1q0gAZ3ZJU3ctrwnfef31ewg
Xc5qGPTfp6PjdT4uQa0fa4XD8Fs0dGVmbKCjOu/adYKjSlnFashak+jqvNHQmQKaIzcdvOXdre9Q
DP7sXfIQua0Li16GVYdLVWOkXolgLB+o1uWyh1a375+gWXPyGeYJ/KYmSNk+dOO6rncJ3BsQ6LuA
mD/FsMqZs26inmbRMo71l6k3FfnW1NF8LyM6PmhjtjrzsGC3SH/ut4W/DWEzhs8OiYnBlwhUWPAa
IxwcDgpIimOYoo0VZ2ueNGameaWRQHuum83k4zglgBj5NJV5srF5n7pJygOak03femhiHgRutonJ
Zt9BalWxOyq6Pl8TRBqaErI8nN8TUsynEkrPesqp2ZLdwkVzWrsmL33/tUPkV5YsjT956Ojk0L9C
jbfmazTEOa3jlsPcxCMuwQxC4faFga5UlgQmbdNaVCrWqOytRlbfLMKbpnfBWtRILT4yD6njWoIU
jXvudiHmfnOlzJg1EYNxhOH9Z1S933jL7qcQwQyhwxaN16votaML6k/+pWrE7RyJfBhD7IwwJIe6
VXOfb1ICsEe0/XPY+fGEELDWZKFU0aGNtcgnTIk+WKLScyCT/pptPtyhz3DzgaqE8RnfGenGO12P
NcbXQ1jB7rWQariNOu0D3CvgsHARvIoQTj66Zc/CJp7vw54YGDqDuBef4rT39X5WiF56GGkdfUkt
YoMKG5fAllLErPO7tddlsidGenoPQjPqn6zj2z2LlQoPWg1DsGT2Cl/0MU5cTFxAA5ke5lCjN9n6
SlxKHJl6ydM4rh5WKKuCfOHYvU928yMG7jFXTX0Om8yyzRMRNvq+tcAwcfEqNe6iFXPbao8RyHCX
llHfF4aUVOdhU6vwNp70NSmY22txnUJNXle5SGdGC8Rmk3DCk2BmvO9cspOpgjVXtnWYLv2kMUEZ
vVRII78x/YSyPq8rGeShhPUglm66zFniOQ4JOsFb41hxr1FUJgtBL1g5MLnwCTAeGUtRHLhTgzdD
HqcBGzOnjCOafK2n/tAuuJ98ZcT4eU+TVoXIwDEw1wvjJkqLNVH1m5hZldko3PZTOi1f+r6skW9v
WCnt3QS1Hk48g5K+OUeN9uD+y/U+Xa/Bu5vZootN05bsUiQnLSjfUOoWiDCP2ItXc1CdWt4z9wlx
4uH81JspzEGHjPTbqko/52xpkG3e1p/FMk3ZrIOPtcUU1wDWNzOLrI+10zB2iTHXj2IvyrfNCZ0l
aMhHKNHbZ2cIPdKW+sMyTGLnuyS6tJEQrwoFVb6s8kcFI+v7EJDWQx1SXiGmwD0zP58HpI3zc+qr
9T3UMnwZe5bWR9rUUHJv0m7idgyoeSAe/sOwv2e3cA6dspSvcFGZyHZA2TK+VICczMMcaMw8uCXJ
pwCSizJgL2na22wd0lswP/AYQChuZDJLqguOuPm0mpR+xule7VoqeZt13eKgvUHYCWU+yCuPBIii
xdbB9Zk8zoyyOTZTUu2wMBAYxqv1vPH0PUWE+mNM4/jMSYsFFymTN4Q/Kma6z+GmlvuUa/lYEW0h
pJpU247ZQhrhbVahf1v3KwIL1yOfafXCw0WfnVxTUch+5Hm3Tduy741k5xWC3PizD9LkuVI+QtAA
dX0SHMsumb3KSuyVFMYPa03eG1eu7jNjnK/Z3HTIZ895OPu1aK4OFye1LhuMgFITrhpZ0eNoscqW
JhpkUfE5DM5zGGNEH4YAnpxNHZbizgaLdfsZzhXkZeOK8lwg5d5dpliz6ht6sW5EaAYN6FE3uolv
5DIr5AtX/YyjNdQmfYkmpcn9GE2R3sF4ZO1hsmF5fRqCWaivAXYmQtjY2rCmIFbWLptYg+ZKuClp
cqNQdfusjIIoUtnK1ql5W1IWjTfzMszbD8SseRT4tUsZ7t4KG5npTGIETu7gC1XSg0lVIx+XEGjW
bujjqNu7BAdfgR69Sk7jVVC6G5OORvcYE5PsAkV4FBahWJg4hRgEXH42uIt295N1qSb5Kqq5PtvR
RoRnsMhJUf9tkqr1EWBPQoHrQIS8XaxVFidR3SeooXSHrf/cAn7xX1vWilOMpHdAPp1PvoY2aoNv
HVhaAD/LwJC7CVqlzrE6UPln5TS3SIAx01LMXWXSVw6XCveS+pqkX6wdBZUFS8YAxUrZs2B+5n6T
S5UFlCYRqpzSdLkoI0Xv7JYu688YBhbq3TSYz9ylEuGVT6uqFwELDTaYB6SWs3bZ9TP8ig+iCejw
wLE/cQaTyFwLBMQjJYC/6x6GFEcZkdofo7ZuSVfEm1nMkCnOeYVggwEdNdoXOeYrilQU1qh7nH+U
DiWiP4i2as2LssEw7wcZOHGyVkwM39gmvClGqpb5WysYput43Qr7zfl2nPe6Il2Qi3YKL81YlTwf
waa7m1XKuMJXkjQYb7XgjXKj5xEd1shhkPQybXCVhrXFWN4MFR0PvlzSpzGiq7OZY9um71elVGaQ
EJthzLGaIiTmpXLYrz5F+VIhVHc6bZEF5FCLKcms86ifMzc5bx+T0Cf1zxlhPeluawmpC+5h5zVk
lUVqyrFE43jTwGwOqy4Ku+hcSqT0XnS1Dq8Cx6cpIufiUGWkgW7ixapNBmi5VhIclg3r+pBQFiZn
h/uN/O591BzQ1Ibi64DyPqlzJirSPCFerUYZJMOON1OGRcaiPMU5vQKfCDAKuiV12Nyl0pMtN9jw
n9uQdTtVNrzHViun80CAyd0CgYvYQ9ovvD372YgfwBa/IPXFUY6QII6hhgGpR/Spp1X5DQ4t6DKq
DsdkI0176xwRmHqAZY4/qSStc72tiNDBTAg5NomJ1O3oIqtuTTnZy6T1IL8jk9x9BGNrbbFMAb7G
eEle2unaUrRt2j+pJfYvHBWNK6ptROMJpZ5bMuWTbo/xe8EzqX2F4gRCnBnxjekCBgInoQVi6eSd
x4gKQj/TK3YJKwPz0votySjDTMUJ5JCwN9GYjsFDlECWCplb0lfzaeZV5RS+lGklFh4FpWx2C4lS
eS0bePNYjY3guxCjL+PPBZ3PnAc1sNhvMPBAJrJhqY13Pfo+iqXZ0GfToLk+rL20GZU4QHU2Twa5
jBWd6reUdZa+RH6q53ztbIjWPYnVvGRyTlXwtWnC8kd6LYaO6QLfhM8r1x+uVS4+EaAcYZWPXdxO
R4GUmzQX3HQfA8OWzVKE0OQIuiHxTok4/R3ObqMNF2FNd3BsLWP05SmJ9gtNfPJFV4HARH0jSmDd
gejg9WU1zGUKVECdPzM+DG9KLTAyBBZXy/4F3oNCouiufXSULl7fAQZV28UoWn50tdoEQ+T8OtOb
rvbx+DkoCWcfIUJg2DvAkhpYn6zYjRhMi7OD1GtOq3D0D0aUicbwHNjSuOIVeWgCzsHPoKghF+Zh
kbsXs+G0WNxGot3MZ/QhqpuWZ7h8h/GrNmJ+DILYvqZlEn6GgMRth6HEBNExGAD1LKpb5h2PU1hU
b3LWr7jm7aUPWwg1uUTmO1x74uE01EKMOdPo2TIdlO0XzJ4v2cgw+aV17PnFLDp4SLhfbrnY6nQ/
lDDN2Sm2LocRQSmHUCtyipHMjTOvj+xLjQZmvdfVgHn4eYaDVcZGdKvPfoJp8Te4ygBpsKuP6y8g
O+A0xOcV14F6KXEsiCiMBtQgaIaAhrrP9cJRkUYAx1BcNUSyAIbHiJUoDAY72I6lFZBAP9EByTuJ
2ZoD1US/IFBAtk80HWBrsCBT5KnBG8mi5lqa5zi2V+czA7Q3ukchmMR5pPF2Pg9D6Ye9HEtZ5zRO
tP9xVW+fhl513WVJkk3hNdrAPqFV9uo+qhJ/QWXZRPs01cFwhCg48Y8gV/odjom+3xvGpC1oPasQ
AlBkEe8GT3CIwNnojO8CAFup2aCBHXnI8Od1dU82qOWc92wK1TkI5m47wFBvew8YgsAyhbDTS7UN
C7ZPmeJytJ7sWhFP6DCdP0dDiBK2bvrLqmv2BD3+iJkXOJYCuYP1SBQn5Zdgw4DEPsXM1/oZyOky
40ZkSfjuUlPRBKlO7Qasy6pJ96cenFvzrd5G2+X4pmDhkLY12gCcmGru8nosNRz5YcclbmH6lwKp
8VxPp2WIx/SQIAkeabzlzNMmCxiMPPdeRNdNGMi5qtC5j+jbcPi0hdys8CeHMSOR0WFxCtsYDO7H
hHtnedLGkaqY4RFPoC3uaBy+DDEqtGL2wtR5Es8c02uOr+1Lw+FdVBDgGc0XBXQuzrp+quvPZNlw
elRBwMMzT8KO5Z2gihYD8N05H/oZYG1W83WpConJRHIf69Gkj4i4aeZsha+53k1rydAK0y1GBSN0
6N4Cg5yQjGF4STwinWlODvWqffLG8aH8q0WBym+YDVWSxypp6YOqPIENuEabUTe2655WWFK0eyot
6daMwT5iBiRf91uVxcrBMAaLekFROKxJOSJeXdjyth5Is53CmCz9rdBgHjKuI48EAF2bD8Kipr6j
W9lD3FSStj8iiiGgDxi6TDj2lIk2D0azX/UeiaTe7CGX010OnpBNP3rf2QCRn5tLT4ECNviFqO76
DXG0VEVohJZo6tHodXcTEPE2x8SQs1MGF62QXginDO0sc0F/bKAcmn94ugpblJyX7uBxXvvCMK3b
nYI6cywoMpZcm42mW+s9OgyFVjmGoSDkxOoaeIf8v6GQdSOWc+lIkuaYfKoEK+AtQrChmrKDQgPk
/lCd+bxEG2oWp+Pj2scD9CcjarsMzELYZpg23WQxYhmofbxM4fiRNKxVAXqHMHZRVkWw5fmp205h
QrEF5+twM+1QJ8Z5oIw4cKrpupzaMI3Sl8kgm+jGA2BYND54E8sYNcgSDfcsadTyGuDTiCCrgYIM
0/7qz47Gd063Ob6brj37pQyGdkHxBQX4lsm1rKr7tQstmhUzRRwbPG4BwCY52EPmXUZsJ/q3ZkU/
D4HgmnTkw7g5GFEMJAwN0+AwQD4jf2kwZyuGKb1nODwqlIqp3N7bGvzaNyn90O7jKu4DAESjjnrE
f3PTPMYo97GXqUhittcojcaPWsfMp5kLBfzHfRJP6acQYHODQCMwWu6HgEFx+6KDaQgehgoU5uMs
5GjhwbGmiubJPMKpG4Og2qhT3YHJxSKJdbQ3CRofvkMy6DReMGZdMZ9vYEWHDr6DJmmSgjDu0ovX
4EZvUF2n/AZlUWyfeyVbc06qyA+nYFJV9y0iBLgVv9Zs+2nogilTCfXBzUBgWfYYTHZqcMYhaTMX
qIz73Tp1qblrrMPoVsdIMn/aFHSReUosaMsmUj1Mk0wVuLeUW11+igCa5rRHYoect3OwITEeJSuc
OtXJ6ypaUU8hVT0Pk8VNx3XoRXQ04I38QbV8Iy9h7Rg7Ny247VyTDpKWHYaRiQHo0YO6AqFlFxbs
R0PplEe8k0GGPXfLtb1itD2D4cuehBgWGPdNEILB5D1IyzVTCA1Ms3VcNCtMnbD46JZJbEcdLwHp
YVJI/SSyNqqQ/gdUIpQ3LDTWvjCLnICPpIqn7gaFbZPsFasn8ew9yMZCVcC9MW8LufVD0/eKX8pK
9e2zT3FhLitNW3smE0KigOBh5uLQ2nVjD3JKuuq8SCPaz2j0AK8CSke1PAJqSztwMDFcBxuST9jM
OsjhZsNXXYDZTlKxbyF2v5pyJ1/hyUlsmAsBS9du14HctNMJBZjBhXWJ1OYB9+keLArkZSCHUbuJ
9TnCZce4oGB1u30GHwjEd8ZO3ottS27QRPPgQoMS0HrGCfwY6ZWYTumBSM71oZXJyG42NWBsO6Tr
4L76ZhLAtNsJZjh7V+llrbPQg5wAa08hIySjTWfYPprOfuvmOKUPA4xELN1fzYtDYBoLm1OAC5uY
ZS4679ti7cw1I9FZfsdMGfenGHYJ/jj2eoqKal51f0MtnJeypWxJeIo3zaKbwIZhsAff7ppCpZVA
w6lHq1EbRV0TfV8SOcWXcqvk8gSmJXagkOrSbO9Rz6Lqh24Hok4kwtjuiTR+HW9hNmDcJwV7dVQ1
PYuXmzAO7PpzHZnUN808dclum1gKUFCgEMlAXk/gCRtrIVwdXXw7kc763K0IwT0ZvAVZTBulbY45
Dw79Rxxf1blzuhcQRt+pGSnXn4lvK3tr3Bb25wQRjtv1e05KzO0It855Y5NY/gCaGACSZWmgLWBz
dDK57bHOux1q6ha3Rhyh1wbfG+3vRWDmKF+DIDTYJuloMPqj2fXaCQ38CjWEYeLeJrMK4FLQJM37
dL0zvicTAGhYdbDqNA5iDUGooJx6joyhbkKtDUrLZJOKYU7iI2SeJeAISBFRFkApFlVjeUfrxPk9
zk/Yes6qb+YPJxe93Axb0rFXs0w8Rtcyyum8AqRfXtOk0/P91Y40OtpuKrMOvk1jhjK0Woo+AmmF
my24+Id0XUVytjWGZu5A93WwE0FRvAHTGlvAVQwZrDFz36cpGNMMM3LUA+fXLZA8M9ZPUPyEKIVm
5Is/SYh0cUNEXAxsSMWcluIl0URAp94TULOAfkszDi5rMLoaZ0MKSUyUQ8Zhpg8gSBVwYiA1xH0H
TLE1QcYd6laZMRyvbssqNWBwKUPeAhrO/YJJZ+Rc9UvM668wCwBbk00eeUzjoZsda2TuR1jhowAl
fGFhYaIaqqTiX61xcJoOWHoA3xq5nEDcBmAzdWOZw/M7+hzh0cFl9nWlT6L+HWFG372AjehhgXo/
UGt2gAm2CRLtoAxO/1pOC1lWG6sjPOeXpSBcDlO2rTW7B+3aTwUv4WPw58R4v+Yo8jXuu6G3akfE
Fxl/4vP+z8nZfhE+MhXNC4putYuapxRoRcP+5DTYr/mJA7w7RdkkyR73RwL0SMzk1uKYtsd//s7/
wHstCn8RKQMDow7iSnAiAbbfWA+Nu3Q+GOCIaSE0A0I9SyRcJGKkD4sFZovOSgYkB1GC7+mfv4k/
Es79opGsFsDeTWCS/YBgXlU0GIm5hQ52zFGogUQHAZ7+Nz4uf6AL/NVTy4wWSy2K+B7eFmPy7Nah
nApdocCFEYK9Gu3CXEehHF3W/r+5wn+gF/7VaEtC6ojbCGV7niJexsFBaTcCZP5vPtAfPfsvQkqN
cEqb1IJBBNX9aE344lNd/jkd9a9OW6jPx05XJduDeUanYNZTM6noTz75L2JJF4auHybO9gCfd9Ag
g/EIATn+8wX1R1flF6VzuYBWZKLh+4oEFjfzuczCGrf9P/fsv+x22uoIQjdcF7p1sJl2AoGp2/D8
z5/8j1Yohbj0/5gM4wbcqV4klkudCPpuASb5nPCVIiIrpZ3O9ITBgiNGpJj+U0mTcBb9x5es08on
cMRieyT7std4NPZOhsBV//kH+t3i8P+hxf3V2iiRawQ8qIr3XSpqQM+iXz1YFfz3sYaOv8QoufEv
fRz2/NBo+UluzacQK40dS9tMNZqUqt4haPR9maNa08wlqMX+4939j7fl36qP4eE/3of927/j57dB
o8uvavfLj3/7NHT4/9+vj/nPv/nHR/zt8DHcfe8+7K9/9A+PwfP+/XWL7+77P/ywQ0Hu1sfpw6xP
H3ZS7vfnxzu8/uX/7y//5eP3Z/m06o+//vb9vYNyBN2Oad7cb3//1en9r7/R8Grq/58x4NcX+Ptv
r5/gr7/9T2u/d//3Az6+W/fX3wT/Cwkx9QEINeY8EVefA/9x/U0q/pIwgefmcUxi+vtveoT31njF
5C+CJywUCceD0T/jfLfD9Puv4r+EVDCRcvSxDGYP4W//+5P/w3fzX9/Vv/RT9zBAmGD/+hv//bb3
X2spRb4gEXilUFybWbzWL6fHUKPQqcF6H8t6gzyNQIYS7qawjCRc0SfMUqbDph5SCPtrtCNR2udz
tbokK51EfVq7ZLYgpkliim1w4b5PycagiWPTcISbe9kchjUOjqkw846GYXxdqCDwgj5pzjGDQDar
kNGUx2JuTrwH6cV6+xA3PX2EdIDfVXQF90mD/mahUHTYqlxuJxo/p7G2Oa7geiA6NMUwUHcLC/k9
imaIj2C+yHh0TrouT/Q0FZhL2uDKNCPq1OFMx9DDsE/WdiuAmNNdhKINCgxxW1ZBeDcHtjpADfqt
D5sGbZ5KC4kGPd+IFfuBRe9aUJZ7aPj6rk0PrW4ACli2ZdNSriepB/e4CeHPbUPqdzHyOVcIyj73
ofsOe/v0SBJi9nLSuE1CnHibNvyjnJPwzo3L+wb0aI8aTkElFdzxMckGuf0QY30KoNVwXfm6jNEF
TgU3cSILt07nLg6RfE76GvBF8BYPqd+XS/Su1DUHZIAKBXj3pNYhpz76VIl6hsJcbjvWwhyjq6BK
HEP5qmrYU7sk+cIluZEmRNOWwC4WKvZmWsadqEaotqdgvoRXbpWO4bnrhvWwNvFhCXiDbsE9tEZD
47EtttvFVUePsKP+sUJrUnSGk8cNjgv364SEQgWY5BuYDqB6UDpVb7TkEErKBc8wRcGhD338ZswU
HNQ0pvddVyWXaOHrTyMcWB0oJMYMXeZ2aTWoNFO39yTUzc/Y+AGSe5DYYRVAamLBnrBGuXeNXAPY
SgdPKB3OLYyC87AKMTywBSa6p6Uvj6tKH6BeFYXn21NaD48Aug4BzvGHrYNiiM2qAWaEbOKMtCV9
EPMwFg1b3xQMvPZpoL510TTf2oSfAqo2ks1IB3xKEtCXiR7lZSHgSUee7mEE7nf9FY6Dned6cW1y
Dz6MPbnK2vAmScDEogfow7HoMUYT5WBzumkPi8WpAdqG0PVdIhQyReSMD1soDZvUTPJJ+JxPYEl2
8VZ25NA20C/kQSDpk0lTyJkksiHnAjBV3xYKIAyQh3kkYC8I+pydTdK1grdL3fA8CYcyKUrIQDDb
KKGjyJAYVGMsoDJzdRPETeeOE9Bdl9e0tQBrWnAHr0ErITDFfk4hc2uRy6cyyOHSnM5pP98BcnPr
EbkLZr2UY638Pl2YglamNyZ9ho0vG04tU8EAlLHZBF5XogAjFphnXtFAIlm+LH+HOUCP7kC2D11e
zSCnDzVwE4r2cPR85yhpaoRcB6l9H+hcd/kQItWogI57qLMeLlrfCJzLXnuPHSOcLB8MuPO1kCUU
axmQ7Xo4ltQrgp4ugLSMy+XKywwKGabQ5+BigdjIzBzvJryNz60k2CHgBDKkskK7L/vu2crKffhy
xHTS/2LvTHbkRrIu/Sq16h0Fo5HGAb3zeYo5QhHShggNYZzn+en/j0pVlaTsLHUCjUY38G8qgcqM
8HC6k3bvued8NwqHAXEvjszk1iniLN7NnZ1726ztG30dJjmfvs0MYq/7UbZbGSQ1dkvHm63NpI0y
3mdd6JpHp6rb9HNV42DZ+S5e9bXMvKBZ2b05v+Y+Xohq7MJ7P58FayocXrArk01rZj1vtMRzeoS+
XatVxQgRuf/k4AH4mDgRk13fbl8HSkZ7xbC/uuroFfIVudP4mI3O/OopfC5hw5TfaR7j1n0M2/HF
y+Nx0+TV9MFTQ7Uj8ZLeWTGQhi7SFId53j7Yrlsw02q8D8zVa5bIt/b80RTzl8HpAuxZXf6eSRXh
+XxjNDH2whrfiMPvrWmwhanItIxDn13aGmzs3jcCriiL8LBba7qoVeoZ1c1Up+bWCMeg22vSDEwp
cMYNW4k+N5x5ar/vCS3Q4mG9fogzN7Xu8W33wS51XY+5cuOcG5njjpiYm4z3Ko2QCVO7QjcQaRI+
pK4ZfjGcFAF9iDJCml5tR48gctv+oy7mtj7N5DzmXdhHjYPRF0EswqSbDOOnMYwDb+XwXWYGpB2f
OWY578ygiZmpNf1t207RjW3ket1b43jlWd0d+6xYhhI68Z2HILdj3J8/GbNwL7iGxw9ooeVdCRgT
phkhyUdIc9PdhIMjve39oviU4z5n5808HIM+c43VAKXl1cHjf2c0fr1yZevfjG2Gk641Y++Tll73
nEYJaJ46V5FD9rfDWRe0lvfmpXN1KadueAvCfujWkV+46WNjVEh9roHDSlpOGG5dnAHpW+Q5tV7H
Riiuk7537ovCdJ7pc+M9arh0d+jjTnox82rkqUCKw8j9+rHQVQmtHZP7V+l6xVvvGsPLUMmu3FR2
6G8clWEXMeOWcWw0ztUNbbN1pfGEZFcpCbRHI7aq7JKXo4dp1yxsBxqb0cdbX4Tei1to4kFx44/7
uAwKeXLMxP5SoJDdOYn0HgVTygs7UyLzzN5Z94lArvo4d4sZY+KpunKzSb84vSHu5GiyAjCd0vGK
HFW/8aTrHAJmc1tcweY51LI99jaT/pW2db5R3UDkwGXGkOy8us6q9WxMtmRwPjdPWDOM6yCvM+Az
uqm6laPTub4CULrIMjrLcZKxwHhi2PrNwTxP5N3StjghrMGcnC2rUXd13KcvWaP50hVaW/026/vA
2kjmvPHJzxlbHb2ga4MjcphRH4QtOP8q7Tn5HXZHY7pho1wo7wzmudNqLOK23xnYJT3chS7Ccxny
1jfDkGpcb0YyWKvIM5OBfRu+0phdDWda9/nQ35kyiPTJLkl9XRhGz2iSyFcedvPi3i9G1Fi8KlN3
H1SRKt8HTBHHTMG9TZmMSUab2zzhlieW4K/J2fVXiWt6e8zj/mMwZs4d4vig11nAc98Zq+hg2LN1
8JU3bkqokwfOs+wG7kx28NwGE6kdhuTn+iLdGFgDL01gs7UjZ53ROcJHVa3LtCoHvhB9jTuMnNlq
nKCFdpa4ZrYeQW4N7gU3PP6XKNi2jmCLb1r2L57JDCaLI/0UN1W7TpiCsMeydPSjrXSoSQhwOsxG
MR7nyavKS10UHphJG+vowRnp+XDPtthtmJHb7a2UqbjxGpd90kZoPdlDO7LxMDKGgJRXwmM5w9vF
zqI4zo4GHtanCX4bHzOqqd76U9c9jFY8lEdz8pJTKGf9hWOOh2VQD2rEDR1a+sDuwWBr0n+8lmbm
nydbpLezXdxWrjnuafnMFR5b3Ez5rC5FXXrMM9S5mpW1zWX7qJ0oMVdRjo3fUPMrB0b8oF2Zfim7
st9XSWVWTEON5IjfPCDIQjbyC7kYSrBCkfxMxXBg1s0BVY6hC7A9qmNzKxqYqJXlCsxHOMXr/UBA
JbhSYeuzeXDAkDyM43xDOAPvN7LRZ8Y7n9vKSKx1a0YZZmjBvHTXWakP0S7NWFnzQ3P2vQf6sef5
Wcr4c8ezaGc/6ALWCIKrKBCv7SKtGP+z8uqUo5I//v2X8WxQuEx0WBX+Kx+ln0mG4y8YjlCYhiUa
oKGUT5X9O5rGkvD/uYFbPl8TrU3QEdLP/fx2TN+QrefDZ56BsbzGywnvtDMdgWbwGK5HI4m+pj1K
x8puM+n95mLKn5XG5WqapmtBY/Q9l+7217cZEaUzytpqj3YdlbtwKQSklzk7eykO+qFJ77zKqnZJ
YU8fkqkYMXiML73wH2eqC/tbmYFsny6FR046iWW9t6NLPtKxmOedBEPnbwZOltQaQ5TeNDgGk1Xh
zsGqjMOiJo/7G4DFn98QnbBwadmZJUrnVyrZbNmhSxSxPM5MfECbJ5HGqFVEuEk6p/c543XqWb8R
Hf/8opZwBA5/j8rUcX8VCOuAfEePtZEX1fPFci1q6fYDrGlWrk/V63/+Zi4t/c/fGF7MFD5vkN9k
/0rZ0r4l8cpk7XFguLFVtfwyJsYuE2P7m3f15zvN4mupGJWBW8Rhvvz7H+40iY0NZlyUo3Zmsr2x
zTLg4MxN1f1GEf6WQv/lLTG7oIukTJTEIZab5IdX0gl+AzWr9Ih90jmHHSUF45BQX1A/rG7D8Eyy
PZwxGJnIcGhukqGz7FvPVGsOovALWTCqv9LsSbLVXTAf2E9PfVh/qxX/88X/0zUxTclXy0fY4bKo
X3FbGg9kWxdedEzCULjH0uva27EYaZb+9uuAhldK+YuS9Cf4v1MRkNK6C49kB9xuU7sSXI0O2Cf0
7XX+T8t9V9FnEs/FW/ur3veTRPj/kShoCj5Hd+G8/bUwuPmahtGPwuC/f+gPcdB131mWr0zlUOED
6Fo4gn+Ig67zjmwhyQgXZc7ypIeU/E9x0HuHKcki/WmiHi7uoX+Lg947W0h+SjjMn/iN8u+Ig/7P
DwreHOWt9G1uGQtAMxLmz3dVlCvC1z4m6ajG10pIqiI40uvhJezb/oYg/GNn1MZ9brWMyQnclBQg
uEdVaeqEMXWcfsiSun9l1Bodg8Tvtrgo1HqeCW5gMGp3RBrV3ehwp/HrQybCQ3mrETO+4kj4NNCt
bYbZN7YVbQFkDsqa0h+Cx0qSlkC4ap4JcGWvhUcRZWAxXTVBktxOhbpPirQ/swCJKLHlDO+t2BFb
EXNkaCzbGz9pi4ei8F8w29lrc4A4kCfVuHUMY9iLnAprlDLaNEvmq5uqB5FZ4QKiKKACtf59yYm6
6bq2erAzVkQ2mvm8HhqctnWrDlGQVHvcz8MzEzfSpDJI3/DS5pfe0uEnz8mqFf7C9lOXezTXnczY
ShuQ2LIdOJV2b7nRJs5Gw0QzCsyPSYwh1rHZfCGIu1wGc2RxJisxkUEoUMePbLiOQJz7yo5WJBbF
h8J0/ZUIyoGANMS9AtVCXamWxdKryU289whWzTmsTOpYy5vLHotDAXT+vx8J/ztzAs6eZRHKXz8P
Tq9Z1v3jf7xm5f/8x/m1CbOo/unp8MfPf380OO/cZWbgY3y3bUXY7V+PBusdW0VYwUmZwD+cZUXH
90eDpd4Rh1YmjweKsT9GCt/nBpZ8R68qsUfxWBF4pf/W3MB2fn42GBScLv+n/eu641x22uy6Zt5D
KhcrwwCbAhuCnQRhF/XXJWnKYusHtIHY/YcQfaixk60wquo8jX1wpImtdhMmrWvG8OFGTKO7ScNu
PKSEXrdGG+iMTXosbIWzTpogaMgnDYHVgHtpJxgMxFjSJpyeRyDje7cNiWJXIjwUWV3dmJ1MnnUd
1DBTinCfsYBlPRCzOvva94/5THdrRYudKg/rUxb1eDhMP3plNuGcXaSLCDYDtoBNU1hq48U2pqgs
yfBQkV0qysEBGqqt+KGo8ha2K5XcZe60Ea8xyLZfteuB4SBzIx/b3Cju26mKpnMFvuS8xMsupRyN
XeAVwX4K7S92PDOR8JyR5GpOfL1IZDKsCTDacFScAHU56RfmtjxXmNM3YGPmD0aC3sGA3zrAtlIY
MsPpsUuoZc+NbgJAHmnYFFvRZRgiTSdTRDhsko4y7VYFTedZxW75CRxhz7yiNIjrGeY6bitr4zei
/loQQn9moFI+E0rtEBJK+eKGCSE6gf32FGUgKli60bXrso3qzx3q0YKicOQ+dIkb0to36jgYvSgI
N0TGo2Fk7niFIzjg57rUf5sIyB7ScSZDH6VGfXaELl+NMkrUStq9DzygbWGQpmITzDG/BX4GklFn
1bip6tE45LMlt+HsmJs5Ze9NuPyXFISgCVg1IO8d2WVv1cCnsJG1Vb6nIhyJtvnoTk+NNTCyznpZ
zSvaDtdcL9t5axylnr7JHBc0QFaFt0pmQM7KOgj5uOlUuWx1Ma2rLpxuAyZPq6aOEdr5lfK25k98
7RCKza0yWoFoXylEN6MlL2VglA9mNwVOxKscQ1aDgNszg7ephLWxwriq0m1vYoddm3xVwm2AEnbv
Ok3w6osu8dgebvA/oylB1UYq3oT+5Ds7qzLzSxC1zaaNgvqxjtgjx/O7NKNdN5dkMOQc3Ud2qt9U
VdL4kUTYTjKayrUqzBxVq8Y9uCqHmXCD76Vdd4g9Q3wJlDG9zuFsPhEk8NSmMEzrjQPM45Zmw2W1
oZNtsMdanlhSAvhAYVGkbX+V9blnbVISycjh7HAvNmOP99JXGYKrNEjz3xLwLiOOtVpjNl0gadhi
8JxvU69WDxCPk4Ez1WB7Y6vAdmxjs/LSlRw78RWjHq5WFDuxaqEgkQLTORKDIQJ1wnCrm5WZLryM
cfwsRW8fJ7NQn+18Tg8IO+39qFV5GTvKkNms7Fsuis9R70HH49DXr7ZFAZ45dXIsSenva9lZ4KIc
FFM38eVDWjZsJbbmUDKHGXo+pzFI27MZz0Ox+dH4PtQzkZvQ0A++LLuN7Ev/ay0L+EljSy4PlT78
FM3x8EkHcb9zqmC6nks94CdtjFNLFumWeYdqVxrqDWgQc7I//uGcb10ry1fZLIoLurfYEDXXH/kl
2SEOhbjFO2evB9v/mORJuU1ZKXOZseKtvY7YR0Rg6NJOlvro2dqNQY5j6XSbGKJRG3TRtiQ5v47C
kriSSUIKgU8qdcw8i9wFeeJ047nLp9a6MrgQ2hhhHkXeNqwzUW5H9nF9N+7XBuz4VVW7Tbnl6ohX
Vdr+k2N1SIPk9+4ZG99NOSKnHnGE4w/Nd3gIJ7Q41ZWPjur9c1amI1wAO/pckMM/gZyYtqLvBJLa
mB772Iq2iqzA2pqLhCgwEFgMusNWVdUAp8Stt8XyTM+nxN3gyzROjh7tD6lu0FSj0K73aiBbn0xp
dG3w3LvK6Ipv/IYZRKiCfiOKurlXPOdvIXYEm5yubFz3HfWbM4T2rdPZyaNJ5OSryQL7cDWxEGjb
edI/z9kYH4QvokOXq2Gf29o4lX6oDvYgiUPCuxnh3w9ZfKVVNiRb0xrmT+SqGtapZ9F9RorlOIzt
nT8DHNjwtLSJ9pCI/sC57Z/Rkpt0pdTk3IFzbFZMjZgnVb7ITl6LOfbGDlogj2MRvkEJ0PddbAWP
slyQaIYY/E/UovHaaGob4o+sX4csc547UnmbUcwYv6MpO+BQJfzG8lHShQ6ugFXUD+5dNlruBaqI
s0kJQ1z62rCZQYeuZBptBif0KwjzbGk8+jKKdjqcrWNrLGkVBcxm5xpxeq9c5r8RXgFz4Qj8K3XB
2sJXw7PwBLfwk/Adk7hfx4xBLmEUkz2ZAmM1Cc++YALvP5B9jXcI2d165hTb934Gso2UBM6pKGBk
gYsgP1WJVV7PnoMuNGOo+2r1RX4dejx+8WEXjFKJPK6qzms+B7PHZGHO5a4fKuM0e3P3NfN4JBdm
0z9AtUDeweaPjutq76QrnYCZ8Rl/5r7UNzoJBTGQtI52lULa1bVjHTv895wGpdudCfSa5z6D5eIb
otuXVhztcavzpCMiEYEA0MmFrOlI0CR09mTV4hMevIqr2VZPwCnqNTZXeBj5FBySsWjuB1XPO+Rg
97GJfSC5Pbk68Gyc15SoZ89wrkNh5semNwixzTj6V27suBdYYvrT/90y/v9BJ48lnaWQ/esK/fE1
i9J/XL9+6X4szL//2B+FuSfeWSDRXO505fkovJTf/+rZpSmouh0o5sq3lj043wtz03qHUorXRiAI
uxJk0r96du+dAAzBT1FLL0IN2t/fMPTgJvpB23NtF/HOw4eD3uwLKX5FcNaV5XUOMMAtquWtGYD7
S4zqY2Zbel3PLTyb5GTjnziAlAtXP1yp2z/Utr/W1V2bN4WqxW1KA8Lt+etCziTA1ZEMRrutgwYO
BhjdS9pH6e+2MFmLie7fWh+vw/YWR/mQvXhk8JK/GDVpjkU8uGWK19GYD0Hr6LXR0iczZh1XUAJg
mKSxvERNH+67UkSXtjDF5xz3wNZnUJFtw9amoCEVMV73ymvAkYzqnNfQMmoVWaeq9nOy/I1/RbXj
bbqaQRPR7VlPhwBCTlCXLtkeoRKS/B5jeMd5tEIOGrZR8QvJD/NIGgfzBiAnJWrnNFdoGstcM2nX
BTHUXeogJKxU2ljXrj0bjyZJimnFSr75rp60vEivMR7d2R7pEAr/ZrA0e+MRcq90ItgyaxjTUxxV
NpwC0LZmPFKopU63l5NQZz/p/b2KIkZUtm1b67E2AFlKNzSSA+MbeVnCUc2mNqJuOBr4L6xzFRhV
ubexwu8p/cGMGAEekiKcvI9eYMfWOiHndc8aTdBw1K5tuCJS3DBAnA5THzeXlurlQCI/zO4yS/df
MxhkH3J7Ec+FYgS8FuBeyrUvB0a+WocEz7wheyAN+0wKRW0JSDDNk+3Zy+2zn+flQcd1c+hrL9rH
lfHR6QQZyo5c7ybFj7RKyTHJVYLhITo7nCItz8dxvO7KaubDSpJz743ZPg0dlst5C7kqrrzikiN1
HcN0zA5WHw6PGsjF3g8GuFV1N++axjMIffBxA78Ur2mOYuTkZROsfTcb94nh32RTNVx8pgG7pKzL
K8Zi+0Kye3alhnCi8m+8g9k2TKS5PxX1X2depmgIy3Wm4HSByQnKXWmkfPxMhHfEJu0jPSP+GkP6
O2bK88Zpu+bZ0ab3TA5IXBEq5DutCZaalQVngO95q1mOUgnfvrKm2n/snSICZdO1y3JvNnKIsdmo
zC/VSlc4d/gEm0dX0rVRTtTJg6cb39z0ylFmAbnCwN+QQB7qVk0TDR9jD9LFrnQ8KbjEAigwO2Ui
7hZzIIlpz4tD1xpo1dgBFc3XXu5an3JqkXth5SwsdOHbkW33pofBCtyvM7XHgzs0/lPbNmBxIN8Y
H+NIjhdmAfYjC9uEuUH3rtxrG6ZDhjWqL+pNADpt2JmGQRHmq5jwhADHxvKWShfHNtHDp3IawRr0
sZSLVa02P3peQ4dJ5wrJ0vQq7msn/tSMdXpLBZbQN3RYGSKpDnlRHTEBq4OXDmzFBtqQ1eOwS3LL
etOFW36JxiY+TCzwuKoShPOZ1Q8bMyhJd+jK6q8dvNtnoaKSm3o02yeHWebnOLCYvRfOvDHwMa3z
ZhigdTSZOiSiwmsRmU1zNZt1uJ2svH4GRl1t024wr6GJqtdg7vNdB5PxTTqmuR3yIb/Pjd57KAbf
fCWy5Nya3dztg5DAzDR6zROjZZI5fSMuLWuFXsJYVe+L2LKeyI/Zx7AhJVzCbww2CAgoCl3HML8k
T0GOK6cwXUcYROrPaSRzfQ6tmj4qi1PPfpIFm5+3ip98qedgH8RT+BYEluMe7El089YMVTEfCBPO
9qoFHLstnIKkdEjoz1czcbm4q0cBMrXKKQiBiK0a0/ApOuM+euWbNk4rBhETDyTXJ09kRDyNMUHh
JIEdGcQ7AuVTvrGW7qFzK9e/tOWUnWYL7+Suslm1tfIM6R2DyjM/KjAWt10998dKuMFzY8k6WEya
gwErZ2CkFQQ9t00fwf0NnSldzKo+afRJDe+7GBrTMZA1BsgqTua7BZ/crE0r7LeBjsZX/EhsZK7D
BjwZNuttb0wfMDLmEncWFwaOjfGQw675SjNHPnymfR9cCddVYJYlhdhPbbVxpix/4csPvjebyW2u
hynxgXcFLZ7Mji0fAjEdku46cytCtYjJBH5tmHIfxrK3Nn0bJiaSgcD65nRV+8HIB1ASLkaY58wu
xUsV6Wgtqll+jrpWEl6f/Q2cuXon6H5uhtHxvzQ0TdeiGv14b6lWML135mBep4Ca95OmU1/zn0Xn
qq0gpOjStR6DaWnQB5ubflUQoztMcc0fkCUzsNQsnIcAr3nMOFYnMe1x0iQlLMLO5nmBfM961iKZ
8hYQq+qytXQseEVeQqRtn7FMz8A3yrnjWap4z9ETkJOjt+zWxdiXT0nU4uisY1DCRpCDU/dauJLp
eKnKgAMPZBSiduW2p77oAbmkoWUAFiyy/LYKmm6tbG6H0khc+tlJ3ULDQmLwM9e6ifveuTaBL6w1
20wv2VQPPE3n8Az5cIC11oGicdnhQOfs2BiBfIh79wZjFyYPYm5IQveDWG50gyKhreVWC9/7EhNj
RJmaSGAj3PnNW03zcjPPCXAG0SLzNUJTb/lEkF8yu7c3nsAVbCTF3mqd8TYcTP9+Tgb93oRLtCrk
5K7RUrEclqEE3JRjniGxUF+aUIck+BpuW+kY9lNaVP3nnj6Ue4Zo8EoKDbaZLdCQXJCSxYopTn3l
zSHwlHyb1j0Hclc1e1sUJRWEDB/7MR6u+7nkh0O7Sq4lYs8tbG3r2h5x5axIL0T3I/SW1WS34gyF
FwUKeQanzX1n4B42itlcU5PtQDJhf7Ksz3ZPWz449U0yaUFCMSD9HZe8Hj8IUBgo1akthmI/Jw7b
cMsy3Nmk8omSxLl3O4SFH4NpM62MGa0tWR3slMV5Wf/ywikHPbDgS0UdRCH0loFLvZ6aEmkAAt2M
4hc7eAYtRr8r6HdCHyV7InBlJrZYRcT8vnbT7LV7wujt584jdbPDg9mHrAgty4PbS3FJ0ryXK0Sn
qFxjF5wArPYY0MFKZ8FwzCNwXWi+mHpWmHHzB9ueqnMztXO37lMbPrCrQRzsyi7qnlGw5DNRv3RL
G4kwt5QqgGudTmXwVQBcbONKOJ/nMnHv7DoY3pszJeUafTg5ac8qcb/QdkbbuhHFU6WzZtyaQ8/9
lGH+uyXvOl8nou4PYM7tx5gY70EA3YGz4XgvY8PKw/VI0qPYkA8fy2MwQvzmj3b4S3oe4GBz/RS4
VwUH9qufgFXb9bPMEMSHeHpQzPDDFX2BtNf5FAt1EGNRXzoDUXc7YRO/hHFWvrWu5mXwBo/YyIsE
J0vA3tt0bTo2DzE0BNVc6mpIh5s8sx1cR9ogP5DiWJsxhbM3+UaL0cs3sTb51Mtp5gLFiR+lG5r5
Vu0U8daHHv3eOHWBqwUpcyn7k+9UhGlNM6HoKFL/1PVu6lH2iJEK2AkEAXw7OZUYqBuqNex+5TzI
Z3KrzjM3ddyfTLu2zpkZjpeZhw74XB4VTxNehPxMUh42KLngalglIyjsjRf5NSUrC1jOM66gV1yn
0bgJFjQIzmbKqC0iTxOtJZ1Dv2uF09VrPhO/PsEXC57TtIeqO9H4XOawJW2ngE0f06LudmFdGV+F
GQenJDAXPzmnynHC8qrWhRfGL9Zgi5AuwWif+bTLK9ucY4gBGd4axcOcCE8qz7OtWTjDUrdLBi86
WsOFQDnkrW8n/ogOhKI9Xpe9SsONG2r8wjHlEcE8v1KPLYDqUv+m6/sl7vhH2ydMRHIGT4ysf90Z
xECo7dKIzHNgErQuWv2JlfcPlVm+WH72AOacg5VcHfPU6CO23/nuP3ed3zran9pB2s5lRG6Zgr4T
3vTPQ+qpmXs5zCzk6XVLt9Z3TA1cwyJqYYfwsNdJX7IRUfp5+CXn4JDAdCqQdGafDi8mqeLjZOTd
xSmz9h6UsX+1vBlmrkJeG0M5vQCdLdmE5IC1B0vqtreIdMX3hZz/baL4TbIKPwROq2XX7l9LMpvX
L/XrP17zL8gy+rX+x+G1/5r+6qr4/lu+j06tdxiSPYxpy4wSg8+/FRr5DsvEMlPFKef97KpA1sFT
Afv+mw/jR1OFeCdQgBA0hIRKKxAk/oZA87PTCyERgQc3FBYN/hKGc794KuK4lSNdQLAdOFvieNw7
NpSXRm6S0d7/cJ3+F4KMuXz1f7w1GA87Pp4yXpCxMJfi51tDZ0ZZlKoJtirHme/291NWHZrE3eVE
FJFNP2RCwXV+9q2d4c43rPIQa1ivqeZ+icbzmJaEpeXhN3/Vz5Pj5RPhr7IkrDHAk4hlfDo/erWC
Mip8fBDBFrz/tk2qY+osg1qs46aut7NTcvti+mcdgZfkKwCLmymwM+rKcq8gisvyd0+Qb9f8l+vk
8QQxlQUazFe/Bouz0C0NX+hg28xduJcxnTlciHvbN4ObEZvWqlRGelOmfYc3xJlPEaSfdTurjuOL
2dMc5oxtcnUXtGZ6tjovODPTOJZujjG2g5CSDx/d8XNKg9O3wNCL/IpaK2L4NRIOmnIGoJ1e+Y6x
tRoBXdRfNYuuVMybKlTrXKorURkbIEO70ub0TO0roIe7LowIddwPsrgn+rORmuUJFQRXD7y/6DYL
8iQX8qSdYN9VxaVx5CFiplTVL1NmHI0Qr3r/ycjPy+ILeg/rVEJSkTbrA973Xf/MIKRc1UCm1+Xo
Hu32PbmgowerIu2pY2uY402K3KbvZhuPYnydejh7lkJUTdvMDU74fTeJHaz8IL3QeD0wLTyhqi4L
mQ6gILJ1l7W7KmaFhAEwF6vVRhKaMMKBlFd91YfOrrHeRneADcZrpsO2hA65oBQb9Qxy7hRTJbs5
1uRUEUDDUAT4HVjfmoUTQGeYOqUNl4eX8e1NWQ33Ra3u+DxXsWEdupZV0/PQb1yM1JLRiFl9Ct0b
mVeXHJE0YuSEjrnCO3gqbe7M3sM+lK2N6CEZioNRX08lGRM/fO3jYGvbn6qx+NgQCKxxN6JAJNq/
aQDx+NNtVOcHz2T27Lk7+KtrTuTuWviqfADN+lG7mXE1VXxybpfckP0Z7uU8Fu2aFoqoYuDfBmzR
+KytKmApSclFy3pcr6sxT78yCQrvMIUXrz6DVKQZtdw0ARRSM2AnyWA/uPgh4N9LutRBdx8oJguq
ZX9ZkrGEHpxU6PdZmVChTRapbiDeFbUzFOJVQAf34AEe35lMy7FEzgZjtmGcav4KZ3xVFDiHXGUk
iMaq11dhX0YXq7NuVN04dzTm7n0rs2r37cHx34fk7w5JXDs82f/6hDy/1jmZ5OT1x5mF+cdPfT8R
vXdKSY5EQsb/dBN+n1nY72iklMBgJARGXR+/6j9nFpgJiSBz7nn8AYvA/K+ZhWm+U+wg4LRcfEDS
5Bn+N47EX2cWeKw9DPKOxWHlwApb/v0P5l2nUUbptsCZVKMOUz7dQLl8M5kX9whwxMDu+iJ5q+z2
d/v+PPdnMy5HEUtHsAybnnBwKctv4egfXlmHFNbOnHZbJ/Drr6wZEjx9bHrIQfUm/aSY6S0jfg9+
n6XlHL91n+nSiCLslW+c9nSn3Cijg4eQprXwpuIcf+tksf/Y2UZrRa8jmsnDhFCBru5EH+4sFcg1
a8Foi53ePRm6JUMH3XxmmE0DnS6tNEOcm0Gzo8Khy46XdhtryC6GAblul1bcrXLO88U7QadEuk+c
WXAnVvZYx/fWt25+HHuLnTFLi0/o9dpl8u2SsUMCAGFKGtjj9RB9mj0uyexuUsU2KeNLbMXNVVJy
KUZ/Nud1MGLS4rRaFIdhER+yRYawFkGi/aZNNJ2pb6ic64tapAscBcFKwp5Fz1ikDbmIHFYa6/fR
Inw4qh+3wRyWoPWLvTlIcnBFZW+CRS0BZohwwr4LgyUei5xi9YZ3M4AaegtGidySFyAMaEFb/0tb
YrrcsqvFwD7hiyfG2wg2mv05ziZYdJyGuWu6yu1pecRJZgpIWdOw94QXnqUlhvPAdOIiF3XIMpRz
PUaZfQNCMAq3ctGRiKS4NAJoS1EzduuuHPPbUfMoheIWtvlqXhQpx80Qp9iukO8Luxsv/aJdhYuK
FS96VrwoW0jb5VOVe8hdVdkYeuMuKhh+MKxKjFIAvX6TyQAS+sWthtIYo84kOEXTiWTXps+rbG03
pd+iw3T2gUoVuaIIxfweUDQ7sqHV6rYF8WICxC1Tb7rhvxt4mA+5+VUZrhJb3fX5tletfxs6A2Ax
AQlerbvaAbVtGu0RxpftwK4s4p5cqmDg3uAz3hOFADhU6FK9VxOjrf9i70yWZDfS5voqegHIMA9b
IOeqrHnewOrWrcIcgQjMeHqdZMtMbLL1U/9ei16RzcpEAoGIz92Pb9dy8dONP4o0Tuc+JAyhOwI6
TM+XY9owq4Jk7rXnYcj7DyVsbqRKmW+ZKfPvtA/aL65M8dBV4mK08QSQw4Vd0bZwh/yNuRcyQjEg
sNilcJh8mtZ4h62Lv7LauXVwsBD3SPGB+0G6nLf7WvpzkrpjnWJgKHOxyR1r2bJztXclHpBHW67O
g7BC2PSTZZNPLpsLLBAe2fylmsDPCOVM7f2YWtFHF8r8lQRLHW7dUMtzVNcVXNIo81/G3kLfGQZr
3jJsmj8b2XfPoIbxd9lC+5+qwFpDRhhbsGVpDM5+XTInITxlfRtdYT3mfdu8jF5JBQsWizdwizaN
Jk5Nb5M9OeYTvh4c0a414uXBUdI8Sh91j2M7xRT4EVr2vqS6u03HdNzZFbgcmJnp2rA2/ow7I8tB
hG9zDi97K2eLSmfBSn1MH5oH+FvjyJwz1w96GklkQoiur9aqmq1YLoQ94wpc3RQ39WTcLu0Cy9Sq
wuqlXAyEQNOU5QUnGMgv0wTUt/E9pzms6oIns2ieACA/2sFxAHw0MqdmIEsmJyzvDHp57uw+8MDJ
RlRXJCux/vtChs4LP6mHuc5HS/LD1t+mrq8fs8HJNy443S1ns+a+topyu7ad78dsNtSb03HoiWeW
offJdP0PFvNL20ArDCzjwNu9xA0bI2KURusf1LmWEbURNsiiPOQ9c7WZT2q0/WnIfOxHfMKL8W4U
LAsjtUWMzIx1vJl6nOK1qeEXrm4Nojkd8XQxZMOXg+eOIU02eF67NS2DMkcAxOUZy85wB8GrfQ7x
emPJBuQQYuYT7tvUrO1vla0aAEI+sKQXxCUVIz6draQTcxgZWYjYe7RSww4w1znVTSMaM7+TOGzy
rcsJ6iThT+f7rnb66LRAb8wgkVs8XVo2BdVFqjQ+p1TPabJkKd3wwhbprhMd1ZtTF7g710Ha2AC+
xuBO5NNwE24cPW4UnE0wqtJoUHknM9qoVAJXoyyt41+xLqPAWYfDte4AfJBzX08M0WgFs8P0zJ2k
P4LRsM4GXTSoKbqh+misrrBsshCbnV8f/HzhDVqJYXmlhpJFj1Km6cbtoXjT9sBKDUeXqgqKJZRi
2+oGv6Xw/cf5QrgryDs09NSZHD6CIdA/yzDm93huMDQWoqQPHGfiTdhMkEa6dkwciACvQmb6lFWh
LBIkhSbO/Euc1RfrVWMLMzGCobsKePS2Dp/8k7aom2HK03hgnLfEKxsp7HlefeMCI5+2aBNgUiv2
1Mz4Wi8wD2m2mEwHOdZ9MnAPVDz4fbVcS5Qlot7+mL+a9K3wQ1+qBZJwnpGcQVXR7YDg9UaxqP/E
8tvezdr290xAl3fJ+/nat7OZgjFa4d7BVkegK7qVfXxmXsbCYxkAibQHsBVxB6mExxBq4cc0eP2d
GxjjTToDozCDzvt2UKeSMC3WZ48H6YtjZOomzCWL3Szrve1eDKCh7DlB6LrXv9diRIz3VBd48FxA
J19+NPu+cNVAKMIajoNpV/W1Gsfg3cOr+bNWaZMnVq6YnFt1RbXEUOarLuKeGkIOv7M7KuoH0/Bt
sVr/k7dLcY+Ymc8sW8RHOGAh1dUb2bf4ZGPF+OGWljKpEhqW3Bk8PL0AieFod0OvAcK5U3c8BNh6
584oPxXQths5ytex0TkevXTe5CXyNel86LhsDNSKfGYE4xW2av/RX518ImZ5ISI0mBd2bT4b7abh
SjDSX/R2ALFIW5gdfim7d65E7sN5nAMmD0kqcegpOMjXg2tB4EzVczU77q+wsqP6EJjcZoj7HcgI
C6ct83KsJj+hb5RUfg0BCqBbeCFquJ+lu2F0liUOK857m3weSp5OZ8D5PE2O5qYhNEtQNizx4NDv
YsirYXTdV+LQ3FENXl02QrXLS9/ktadrE80rXKFoxLzgrR9dpalkna6zN46X45oYeCNuKS9kiGRS
8LnNiyVrKGdgKHRdzc1yKlRh/EoxOoTw9NwCYUCHZtJ6Vf/hqBHvCZAR4yMzfOknTreUn/PksApE
dsNs2VoN61GEreseshFSPy+qdXqeKviI4Cc7pwM0wWw45hYg2VyV5ZKdF8d0HkxK+MJdPQFJjgsa
MHUyOEIde98OfjcosMDH0ySMqnqjFaVGTm/5O49o9+s0E1P1jJUdG15sCxmjk/FoXjgElDXQiilw
iEM1ML4WPCnvzLBET9YcDKLNJBw4NIPgZucWxkIkCEAv7mj+WJvZt1T6ZCwPXr5pnJH0grdsmmKm
nY1yCaAQZejel61hbKdGhDsAi4g5Ueryyh3TOxjXQK6DIVyJ+jdfGO6sV+5E5wcyaLnVIFZ4wgDJ
3AWD1tdlPk+YGss6eFitpcCX30f5o7FYzdkeJq4fD8XL7E4sV1CfV7EPu3J5JcfePXUgosxNsaKi
4x7KaFCinmX4AQ0/fLn5KBDFQrIliXRSs8NdYoU/DlqEJpme509uSwIKRo7tnicsOjFYADpqMpu7
MK6KSeQba1imn8IIyNavqnmcVhaVuBUpBmYgzQHHf5HlbCr7frYPA/2K8HmreTm53IhsetFzOAfw
pjVJMEoY34uT8xoTqr4Bzjcg5MHTN4+ervU2s/zisa2U8SAXtPA1oH5gpY4rRLzWAUpKOCUogA60
HjVM+E6Eb5yqOiVwMS/g2riJ/ehJpuOKUpUu7AR5UdZqA5KmpgfaAogdY5LIgRW3VEdsDHfh0gau
fLb6hh5gIPD+lkGWeYXHC4WfckhEoszr6ldKPaLuBCM5/67QtXCmBym7ImH8Kz5B7pjOUFu+mATR
n6bODH/bAJMO07Igrw0Agd8EJ2OaPRxdfpauzEzsza13i9IPVNUxBK4bOzMtwicj20Mk7Mv0RIRY
5scpdVkcXIsqAVdKda/DCa5933AbxrpY2WCTqwOX4WrzjliKsq4wzENuWLRrPlH45cSQlb4xu88B
qlWY07ZqBYx+xgZz+8HDQnSCmu/dyB6PAWU41JEQ4AjNU0qr1WVZ9qpjX3r6rnOyFuNBRQeE59JZ
EI8zAJrCds3jFGZemxiy/O0H5ENikmkwuiOmaMjlV1YI6mjCok/zx3oz59UzyYxm03P42koHTzQY
0n0hjX5j40KOJ9u/7XgAbtH3w+3i98x4a1RaGbD90Ij62KuDvtoi2HKwWAsiD5eZ3oz6voPvWuwF
2Yf7iQD7HRq+BHPDrhHL/qJT/szi1tcSXNfWQN6jxJAE3zKX/i2CVceouz4MvNiSkv1l1lXTnfC1
+WKKxu5YYEvI17p7FelIw2Fh+w8jeSt8guWy88R8i29unja2N/gHuPrRMQ1SZppTa2cjK1RkbiKS
Tldok1MsdRGuW1NTtZpj2zuto57cRKYRwDEW729IEHsFWfunXfLqLhvpHu1HEVHeMoangKjBGw6J
7HfICzQJuECDriHU9u5gqrjFUu1t+S9Wxt3qk/1KZofqNF7JXfvU6N482LTuwvUF6PvkNLlxVacC
lxSIjkPg5+NzC8D2I6UnC+aIuRg/4xCI7sOpOAaxASgAPIs0pEVLl9XE8NOln64vaGshud3Wvw2r
19eLlbOzHPOIF1g5W0iVVrtU046OErp0yzBivOqG5Q4PFsNpbxo545gtvsihgCzFMZOdwqa6vDPb
sC1gxLUhC1U4Ucy9YY/Undo/lp2ej/be++46wuspUnMzzwY3xWjaq3fwcL+4dAQ5dILbkmRZ0gYk
kWJHWP5Hjxf7u/UKOwWyHVXLJuzC6BiN0Rwd6InrssQROZvoyan975AG1U3BJOeqg3R2QzhlJelk
5mxMB6v0v6gv7mXs0vByz1hAHvrBcR7wRIyEPUNU7E0a+hN5alyhcJdx38XFH/4BzO8XL8EfvgLq
cczrQWM2IC7D7qn/w4MA7rX/6v9wJvz/+ej/S+wS0eZCLfy/z0dfwS3+j/hbZJ/1nyek//v/968J
aYTI52Mtdk20MvfPru7Q+58hhBr2gZH1h6/7/0xIwTQyKGKNwsEd2f82IbWZkLpExAlpBiFBfyAL
/40J6V9FQz8KnQj9g0A3k9i/SWaBa2SqDv1wr/Oh2sFvi+IReMvGK6ow7sVy/NPl+U/C4YW7+m+C
GL52OAVuEHBFSA//RTgs7TnFqB4Fe6uChpjZVflNF7W6Hy1BBmgZp02Trpi8kRMue4KFDta4zL3h
ZWVBBo5oO8/VmIbj5h8+11+t31wH12ZA55oXxzwj6H+fFEd4CFzcV5CD7PqjF3wOix68mNrQg927
p4hEzV7Wjt6lVE5s8uXs6cH8F/AADsF/Rmb+bWZ88fxbnm2aeDLx2f/lM1QhJ4O5HMJ9W8xqn1K+
eAqtQj7911/1P/zigDlCjyRvhKc/uvzzP02mAy4yp6wy3DuSZa+aXkM3KA4QUFqcg930Dxf2P3wn
D3wMoixRBJcb6d//Gv2cljmzhO8jEfi7OZwBBw6t/Q9/5W/CbxRGPBEUlPgm97D9l7sK0p2lJi8N
9l4OfVcxjKWne3gYm+Lrv33xeNcASI34PqH/V92bowNX9HL7poWJJ80o2aOvMPkcceeU1T+ANv7D
L8Wu5uIdwF5nwoD/92s3D2zhgs4N9tJxzaTGIhPndIFtaA6vE7Yh/yCf25ff4i/PZkSM2yEabgNV
uaS//3xnFCS8Vx1kbCYItZHvl3ABgtR8qDECHmWTQ5SiMHLHrs8+rJLiOsts0l90Zot4ErN6KKtQ
72mVGDeYsFMLj75qE98J641H/d1db7dNuwlzEakjZtkicZoGuJZuV6aFEp9U0vartRm8Eg2b6oh7
Tcb1HxT5P1Dpf/2O8C2YrSE+/f1+nJgoTlRABvuM+rRjSW7wuIyemQSj90yz/K4t0+5II/FPAMZ4
61I4+jRlbvgPl/o/3a9AcW10fkZBjvuXK61LbJQeSLJ9XQPqoyrrRhDQi9n6+Ml/fcP+/S8hs/H+
wF8SooP99TfN24txu4wohkqLJpkvI2+GfB8dQ93tf/2XuDP/fsNekkEElUD/OMG//vmflhbVWI4R
2OxGge7a22o0igM93/Odbfrzg29wI9hwPjImB9tyoOViwyRZJSlxCKZgcp4OUUe/6hJgN4u7wfMf
Cf57n96owsPkkwJIHDUsj1HXu9d9P8qrCg7CXuh8YTxsEZne1QQkSFVbKjGbYDia0RIeWqY3u0iL
ZW+oDkShVhcwL/3v/IsmUxEPXSHdT72tEmoG0/OA8/1WeNZcJhR5QwMEprlh/FrcpmZTfi4KqBqp
8mlr1iAel8gzYjmq4FipPngrnNW9xdRbHNbO7RI66QhcQgE4haadnq1yuTBCHDoR2+aYe4Um9mJh
TZ2H9sm1dftmD6L9DDMwoFmOyhHnC6UNQk7dNhDjshORqA+F2ZePhtmq29BsMAXMONw3lZ5XLCST
o96ovUjPmqYSKuFoZhsbFX4hzUAZSU3nvTLKV0FhATtrwgVXZa85zWjyQk2+UQRP6RduDmK0HDwa
Y2Y/YAJiC+owzboyXae7XTF9MgZR/r5TuqJhkwMF8hK1oLUCbbLKocZMXaAXskot17SU82MW1dAM
m8FOh0tzrir2tZrGb7ZMXJPJEdc5NVyxpBP6RvUp0prn2AMlInTsWZ0YX3BcEXhovBY0ZgrT8IVt
20LOSUT9c1g3LrFJc6QNQxkJKonLiNFvtlKZmBSL7MLaVyuvftwTTOpiXC4SbtMYFgc7izRcaX5v
uxu5fBCaSU74FdtvflsWoZGjn9t63nuO4HgFF8N9d3JKN+KQEcXtmCmTc8ZIPo1hm4lrl8WDGL52
F007eTNFL1Pn9fULjbKCc4ZZflEEw3cIUo87PiLi9Fi7bISY5E8tBAKdnhrYdTXK+M+aOQvyLvOA
bGP2TlruQ7st6a+qhuXaRsM7rT7sYE4agFtSegzjPJ39vb2ywWHqbze/fIckNKoZYhChU3XUGNdj
J6PKcUzN+eyvFDrS15VFexq1qUs3q6YhC5reVMPMWd+RHCxmYfF58wlBGY5r7xcgs31sRES/1mub
MrNhtNQpjzx9lfXQajEkQTcslh3cxvzJNqOZ0G7b7zo+2wHWKsVqqo8OoWc2/L4zKjZ0Q8qkVsJl
ZM0Gfwdx03oZnRA686K+peWpbTFwTtfM9D+iFHQRG1RHHWmnge4KvpEQ2UhW1Vq9aW9gtt8oOqHi
ygyrczjQKU5AJD/mQod8V2bSTlc0n+DPypsS7egQOjr9TWull3LSnKb7sSSIV/MTP6aBYx7gTdTb
aSHvR5UGymGZ66/Ra/p7O+qWQ0Sd0153Q7iFHGTtcMobDICj3TyyQaT8jvIg+hW3cwAIRw9UdIzt
iRBQeNVRDEPOYJ2wUnRZCNYxfc6W0b1SGsXbqBb7Sus++oSI6jxzPO23dZY5jHBSPbAr1+nBBlV8
yJue2lCv4FEIDYBuFVwTv2Vz3NhefpVduJOh7k6hNKuEt94STwNsBp2u4tzX3kVMcKd1I0XhMrqE
QEHWrC4TdygBLpBQQUJZbzpH5VtEg/XRVkF3bteq+DUT9aYm59KTBeh4r1Q133WjnI4lLVBvtOfS
81mtRPaVu26pkzKAWATrOYvKtwHf3l52GJaYtTIw8+/Sunkwzao+NnnjH6fBqeK0oib6oi/WQ2js
pONP3+SXeqJ5bQXzNBwM622OlHN26+48pTnpj5a09zyZMIyomLuue8fN0AHzeqdpAdx4tZx20qVQ
vLN6DhSWT5JS6/Eh7Sh922kXeZnyP4a8wviZwbE0U+A9sUlacbhh4/Ykj7JvmXvL8r3tNEmK4EV/
3xb62ikFGq5ltIh7tt4Dlf60pEQq5Zs7umIBQiTDYkKqO2BiX6yEq2360J1hcm7UNKQPwkybbYAW
dMWU+OzKUWyi0ADt6vjzbpoG9cGkh0QAIIrEX9Y731O4NSbBAM6fJ/9NUJZMYjVbdoFKYV2G+A2L
5NI8x7ZqEe0z+7L5HkibcyAfmu51MeGsZ7G5KRqzjS1lRI853/ddR9Tx4hatNVcDIRUsM6V+5EDq
QQabQMkUIPSigRVQfi2Rj6I1uKs9gSGfzL5+HXPd/aKgG4OawrQxHLOSZBlGT5hQfbf+gAwh8FZQ
gz4Fw2dDI9iR/9zK9GLudqWr4Wh4kdp0S/3A2r+hU8q64SFUl5b2FFJwVL3joVUneoGzmPTayvh6
IkxYZ/muKKqFIBIaUjXpK4JmTNhq92W0iYRlkfHs1FOLEGCrO9+g4rdb05IyxdwSRA38iTsXNEKy
Bq56xK/7GBSdOkg6dGKyT+YBCFl5uhQgMe0Z0LGIyrHKD4IoIcbx/ahse5/J2t+zpJAR0x0TzNbG
nQgW844xV7ERANjfZeh2W+V625RxIrFgVouZAsEfXkhkOMRUH1baCJ8zvM0iKWZv+tb16tEixUhx
Q3CV5MsamewZPayNRiiJG8rmiEjwI21bnuYptR4dK1I7bV78gWN1ojeOCEAEmDS2LGN8ofAYhsta
6W3Ob3OrwsU8EttNdxeU8gOUw2zXNelvHanhBoBMtgNjLU5+WF6UnXKoDvNozns6BJdkSFW57Rvz
Xq1umHRODlc4HOfdmqID/cEwPpUed0I42+bOcug5m+0SBu1cVEDKC2yCPXzXKZmrnjAhYYMve7br
q1TYVb8TPVck8st6n4qItrZchkSY/KvKHd4WPcsz+c6buZbdb69pB8JcDqYfC+QHZ8ObwSGxGqVU
azid7+0bU43Hhj6HShovIl0owkO2ybZKpOJE4Xq5zVsaSLPBb57Jefc3UUCoyOQleEDZOQkiWc9u
m4exyEN7o+gG/q3EtPLmZlOAmxltWA7ZBE6YtbmSfnYTMG+8xwYgks5s8b40tlHhGCBCwyBjvJtz
/dpe8mzSGK5ze6yTZpm2ku6bzdpfoCt0sGs50986ynU/Uk+AyQgG3doGZ3u1sLQWRXHPxt7TcVam
GybbZC8EqL+4mQUlvAbY3ABTTkU23QclMln9sR4QCQKyhwdHAgHGOcpb2JndQ1946742aOiOKLmQ
XrBb/GW5mEKN8BTJudzYKNYHpIpxNpqNGjCvcITaCOwje7by1ZbivGzrAynf52NU7B3+fqwbD/Ku
l74FjY8EZPI0T4uPyWc99K16phI9jLtxOfXG8BKW9oVGsW64tO9RD2XayY2vsMDI5FRnolKP2cgb
qmisW2SJ76z61kCX9qooBgbM2VPvD3kM6+KEpn5deBgI4NglNdo8zBHjWnMHXbtmVO3TyQm/JK1+
u8yG9m9mCeLjuHd81byuzm9GcfUutJWVWBOeXEDPdTxQIsQP2BVPgyw6VjHxrNfwxVcl/1OfVZt+
zNK7zq363aWi8qojJpYMtS53osmfcztisNw8TWH5Lmx1bHu3TuAR3Th+xWe3R0mR7IgzgOqduC+R
RG1jKDfoJWgryj7CuAGT7NcPEAa9Y13mSK3m0ae41AiVFxu2FffI6cRN8/TgW/Z4KyiBxm4TdN99
XUcMzbxjlRrNKSq8S2RuAq42pb8qJ+BgznH/qYeRzmqc0vFLp7T/Bayp3TW4NTJA2zvMb/VpqWr8
AukEX5tWaLV1Hax3eR0Om24W5Sa0Io0GJc62q2daBWf2Km2K6NpMLm0XHBG6qQBr6BnsYfjCpY3A
N9uU9YUunvNV8ntzbpUIT8Fj6Ge3rjMViW/rD1qYd13PPl/47D6byh7AV7HmU3eVKCeC7Oic6RF8
pVfwpvFp2xMzvztFB2ZcBjV0rHxteemLZxNyf6JHB/5T2b6V1ig3Fk2XcSF/BYb7il25p7mFd/bS
dvxounppbWe4I2rVvMwMQ+PF8+qDnjLr4K623La4L+JWdeUnlY79PnchIA8MRE4BlaPITVjqVTOx
tw30h7CGcY9blG8KW4JI9HjrWWohZObI7erUw09A1Pm2kDO7O9+pdwveqJ0RzT3SqHkWnFl2Jeef
0yRSNkeXQmFb3+meA4bXhuotp+hvL/J02DNieVRDBiCspVd8zG5Ctoe3nTKG7czaAV0s9c8ysuFF
lDPnZtLa6ma1ye/qYq52VDJgfboEyStqXIbQMXd2ofH3kXBOgsmfn2wDgTgQLXtJjXpGsF1+zXyp
U6CDGsMYP6ltDe3Bzo1hz/vWvGlVbh4zWYkT6RCxrCXkA2mfzUXVCGZDSYFc6L7QSO+/0N7xjUpK
hsoW+Mpqx3ytYYEdhFUaj2076l8U+2Z3Pb2JZ6q/EUIcSl3aPh/3czPnyURR8403XEpiGOOQUKPF
ylRUzMYTu3nBvq8LnnEfYmnIemdn4gTDiciML6mdrsGcm7fDsaM5NsZw874otooZE6+vNMtxESpr
wVTLVqjniLyPSijnMxnmDYUdwwEKvEc83PdPre6X92EFITdpH3iWmHZ0rQ7HC+tiO5UebcxNNt8V
Jr6U1a3aUxDk40bgbM8ZRNGAzC++Eso82KNn7WZmKVVcTgM0iK44Y7/Vx5IUqIimeRfxoHOWavSV
LItxWxaafSUmunN0iWeUAj63V1kTiDU8+y363n6YMQk1dU98HbfqdiiqfL969nhIEeZOaRilzFyA
sjkFu3kOYI+YYB0wYKWV+HP/Gx8RqbYq+xAUsp/VnJNILNbfHMf1Q0TuDSo4jSJJgZtsZ1V6vDLM
7tm2vVf+LCVFOjrmcK+2JI8JWrgLUBWIDM/23BUdP5SmQds0mA0J3TnbZoD/HjWGxdSR/pgsFNw+
UrY7L5dptuPQ574Ombbo6JDt61jymk4rJM1QDFTi5JKz1VLSU8CsQjy3xhThFszbT0wxzgNVEkjf
SjnbfLmwA6jh1Hf4cH5hP4D6xhE0wchDONZtZTJhB0l6Ql8MmIbguuqEvgb2UG39aK6O40z1TatS
f6sM2ewNI6d9uAsFirZVnJZ8IfHhaRnEoSXpDBDrB1l785Ch7L0BGKc9pSw1Ew7/V0B/ApuDaEkQ
CCjPaZz2tnbw4lDoWVyj9uH+ipzyyO13TxqrteDuZ+owZ05+nY10Ka9SFlf2CBSH7m0mqlf1PEAn
cAdnvF9K0/09lpAAKVaulv04QdxLHH8N3iwKK6utOwWzt9XEfn4kN1mQOO1CX22e9cvT2kRowrVp
6HQboi8SBaJV5m3yIccay8RJb+3XJ5OM0B52H2/HpSJzsnqPNAixZka6+mro59mVoTVvcLBlW1P4
HQUIrfecVuKq6kdMd5Y+Yb7FXFLx7uBZrVcQk00EbTN0+BYBNKo4FwqhE4D6C39IPze1kG/VZe20
ZHNDj0q1K0VLG3EeWbvamnKWubAX7+TUnFPvNRAP3UAuGzqe04MFpe15opv1sUpH9VRUjns2m8jc
TgbeAVPg71noCKoTyhvqg9VGCP99UAwbBemA7PVisSY2MJKIrcM7x/jbjEkWTMa2oNjcjd0ceGfd
D+lOBRmz9EVVFPJWvAwudl/4IL7qauoypvbTBwsIimwKqqeA9eeG4mya6QSZmzjlMLkfuNThNe/v
vNoVtn5IcR6YVvVAUqnZR2MOGZT5ZdySMjtP3nDnZpYH4p3Pg2nUj9fRuGHgHgA4m5JuTFl40RF2
hjdhgaroDg0gk7cFQBjKdZPIwDluzJUHVi9S1dnLsKBVqnsJsCLnm7xyQBA0ePF8jlIH6m/tROu0
304Rzlga/4YHjpQpz39D2VBu+NtZtXwq/Pf4etjdeMO8NcDg7Bl9/F5xEh1xsK8xsL2XYckPauqn
PZNaC4pkCouQOPTWAR4NaNCokpq4xEH0ok6wOagToMUHvxfDVo7jKXXN2Ui4W3AuMxXeMtUZzpAJ
7V+zDC6NZGXT4J0xl2DfaxOnMLyl/soN9LAPAo8OIPLn4W+/BHE0LHb7yvijvQek3D9kU9i/Qesq
b7nynIsZ3e2sUQe37OVoyKIQZdfw9G3M0f7u80wfiDbMt94K0iM2ozr9xQyWHT7z8vZKOFkPhoE1
jzavjmDMbqiEQe47U1A2Kxn1/Q+IAezgppWuuKKnGdmRthPcUJ3TRs+8SwfvYvBmmuUtA8dgECd6
PfbR0kJkbkwk1bCnhEwGzbn3qvK58kdqPPJQXXcZtoLUvCguKZ68pW2TuSaRUOeUtXXDBLEQ8/u+
aS3zlrFIwH+6ixhfdEz0vCCYGaKzl8UMPSubyGLFMp0D6EDpmROhQTa07ngLBX4DqgierVNuOQGl
Savbn2HVz6Kfo2cxT3gNu2wpA2j9XbMJrPWtEfPr2l1sj31lXwqQKHG62BfbPkvkUhSnTDITQtCh
F6QwXrrJKDYRmJLL2L0CN7kWRPTnTdPk7q6XnLpU5pUHEkscZkfXYPBCHubIDpaWvkIDLtiZPW9F
nGxh2zHamejI0RfnO+wu0pKhkQ9rjKpi3EhsbpLS3YY5DhON/JHAsXfFpk8eIUTIbV/k7aM/Lg3u
vd4HQtg2HSo1Aw+q59bB7rFBUZnJAoZTFxqgOugq4xCpOa3IDQXR+mQQC+7jhSDMrgrpwFMZY01z
Cvw3vte66xeaDhAqSHU464jlnBNLfZeamWRwsyrn9wJ5dkioe6Z+AOyiTeBfXVzjl8WywipKUZ+T
Oj8uaT22QmFo7Es0BF5vzEtevbkK3nqYydcoUvJcYxF4QPgMjr4N98f0sqzFmf+Hy89wIWv0dRe9
j0so2chQZ3Y0ecOZ3NukRpj2M7QDScGzVUJMVBvDcq1vV7jOM91m5ktqlu1PFWAti/uoa26FMm0k
BlWa0BQjt/qtDM+ELrHMBxNl5LFoPFAuVW50vHek/7EEbnDrtWX9q6aig4lplt0Os3TfBsPBENQN
WfNZetF6agGjjGQKI8YQNaEQ8BX0gSVRK73HSOKpT2TjWp8drs3DpPuxIROb+3eVmTKNCFWX3UEi
YrabGzs7T4sXs4v6Hykw7CEipa9N1sh3g2d/a5DpTaiVIyrqs5MkX1asr/iP8zeR2TyaS5H277Y2
/E+mwO5HTa1xMragdFKnwCXfsYVfnTHYCm6RU2u4Lq8UWRJxXeYfe8W/aDC3SYTpumC0Qky7ixLO
i+E1+dEhsnDW0xS9lxb18Li1gT4sIbFdxsy49YweIpjUKZZ0HOBxRx3NO5THlJIx6bOpXmtNoR8P
Wd/RRbbLRu+Jl5f4HsUg73yhzT1ig+HEnkeVH9u8ElOw8VEw7gF4iY2C2Y1JfMjK6v0Is4cyzYrY
Esu+2jqybe6Qy8AOzRnzLsoS2ZQIWnEfl27SUQw1FasswV26Oe2uPNv9VB/daQmPuNr7U+HK9jdo
J4RBafWOSkorqNfYDgtgW9Fkmpu+auSZBYNCTpca6ju7xbi355g828loK07RsvFA54uirthnA038
sko93TOwnu4oWleP3hjIb3yh9VmYojqtQ+r/EGUMz+n/Yu88lutG0m39Kjd6joqEBwZnsr3l5qYn
JwhKFOGBhEm4p78fqvveo2L1kaLnZ6LojhLFbdOsf61vtVKeQmzw2tLQO/PTVm35YwZoWwuN5NNr
gfXkJanrxsVb69YOTI8KEMnY05tO3Np0dnxU/RWWO+uhsWnAXOBEm+KFBW38Tqtb6yl08/yD4sMn
3UcVLRpOJN0oMR27JOkGFPcqvZ1UP77njR8Bd0M7VZyngHq4SO/TrmmR9Wy/a/IN1wBeZCU7Dhia
IydxSKKKYGDU6qQKSG/EN+PQkkKxmbqyRoQ4j6kKaI9Rwv4FFcduN/1U8dHJiy7PlobHZkPHJINo
CRn43FXWwNiqUMaNUHOu16Vpbmk7bviO9SxI8co2L5CFZbICNhXt8dGXdxFvlLfBbGw9NgwIoe7m
lfvB0ciioyvOx+9JWPSIK5l0k51085luaDTjuOHTnDRbSB+zMlg3A7WRfuG8KRL90UJy5D+Ggdk/
Ou28s/lOvw0nDdVeK3T/ELrjt7pOZ5YhL8qCqzXfE85IPAOGCbrhUMLKlouOPTDHcV9pS8s+6rAP
kCxbkEjOiFVE108gFDGB155VO1vTAp+wclGwDaztNQMPk//woOO3A3U9UoS8lqGZM+nQ3bJdW1GM
dNboyfcAg+rexbFPJWnYwqKD1BCv8yyovtcjzWiY00FPd4xuxmOaajQ09q3zArGG7SMJubzldZCn
mPNT8yOBfgzk3Sq44E6jvh27vNiaKaWxWdKOGydjCMRHstiTHWRQRhTFv3VAUWLbtRS7SRM036eE
0gzUSa1+TtwoX/Udp4kykp9mp/tHW7NIvOO2uu0nU8sAPXFbG+umPo+j0lbMarnjj1D6HBjdGtO+
LXebMgLkS0i18ih7XvhZEt9Gnn0hvx9vDXJlD1EO73lpNNqwS8DjdBvm9hG5GuvdJoBxpzmJ9Z0C
uHahF+I0Gnr5oWwzeTTdKBM7UNg+4q9Vvfjs5ictLPWbTJbaXagZvzNi/N3y4gsLFxQbt0ERiTXb
J35yLESpcAFHVd58p2d4yo351nXK6JK1Mmbf5qh66QikPYquYyv9tWHC+nd2CSwoTEEhRGK8+eLv
mQzN8SB9edvRCduL78gaNGXDFEEwtjd7oHcBdzIG4yLpPvqJLaVWCu95R7Wa4p1NZWMvPS9H7JQi
XmYFA6ZicMxNzzF+9rXqt0UIM3FhzCR6BFR72tWOVR56SgLObRPfNAZZhd5GGzRxamVL1acAJHtO
wOz1QAdLlRrbfEhxweMOWjkYqBeqJpwvevuB8AmTsX7Ub6vY+Z4UpbUkLdMSdGHBT0rCfQsuY1il
Bs/8zUtn/N1G6PtotpZpmgbqoPvFxJbzUeLlszit46Hk3iBu4SZTRqyScV/oWJb6EW+G6TN310c1
HoF2jRs/w37Nh6nCwLSidNB3lzmpB2+hcmdN/LnbixIqRTlolOsq7rtZygHYTJJdkRDY/fW7/2f9
9V+dSD7YSGLxHn/iz5mdcz999GL2Etn5tb8VtUy44vjdlC09wgTHSWvvIGE5q47NeTlCyjgQsVc/
mHipfS1mtx6Cm60XNLc2ZBu8At/Grx/d3217PDjLITxvuIBrvpoECXVoDk0P/jbVEaoYRYb+SdA4
+Ztfo/8toI9lz4fjN38FWNr1L++jZGBsNYH0t4w/x5Tt2wX42tcKb3bmfDO4wLNGpnJZEAOhd4tS
0JhD6LBCGE+PeHb8S0aHIbYZviySkPilNZUYF2kwaYSmxINs0+bp1y+N/vW1Yb0Wum2LuYDPQ/v5
YtOssmpCkOCz1zUGi8JkkBN1BeJgEpAtRPe3nvz0Uoq4fM0m1DPmP8Bvuiw6jBSYApKNxw878Yd/
tsv9L8TiNxAL7Mu8A/+zRxsg/3v9F3f2nz/wL+S29weBMd5MdyZa4wjkzcZz0f7XPzy6cHBgg/U2
TMLB+lyg9S98BeZsTLruDEDCKIl5ml2jKVUb/dc/DOsPfgLtxRT4+uaP9H9izsbNwSLw8yJhAPAz
dXBTtg3lW3y1BGNkyggW5eZWBjpwvtACRDxSmjK4rPUdJSEMn/PXKM0HZiqe9xpzvAQ8YCu6efnD
2jL8cs5RaaXPSRRhM+wm56zjxQ32YCdnHpCB8ZtrseM8G1M/MZqnSesUpNFc8d5WxT71R7KlXjfB
cnLKT5SF9jma3JBSTpPmPcfVhlvhhRAuG6EtLSLAm154xmGoO+OO2Gt1tJqiPEBbBajvF+0+7EYC
Yrqhmc+aMxnWUSIYHJPMp4on9qzigQb5SexpWdGOIuEXLW0r6QpOaRx7IjsPHhFLK1QRzT46ftm9
VRiM2HA0L43xHYzxExuOeAwYovkbZYb822bJ8gAogl2Ro5/x4c9tdQsnyssDJ82QbKCTMgpJagw+
cO9P+Pxca1mT2lzkKCkMvhyzvoK8Yj9gaD1efcziG7qRi3PhWVT2Mi3GEYBqn6sLqqn61FEq7gKC
+Ii8KG/vUrfRn2AUdMgf2ljdRIhs9J4JL5ebABc+KnfUpddmGkcGfHa5UaOJJFJQEomjITVBQbrl
ybSpwkl0PZxW3LrNTe7SD2soG31iMD+jNiND7EQ2voUis+pdoqUVFT2+UN5yaAXvbqQYAC0mL4eY
FyXpHh+qux5bITeNq7v3nM7cTWea9cfYZjEKasNgSdGQ/F1yNHrl8OscgAmFR1q8y6vjjcZjbxX1
OUVq4hw9Clfb2FIk2noAC5EvUisJmyU1AvafEfldBgnxUldY/cFFUlhtU7N2GLvCPVkFgyS7bcV1
siXer0Tr17qj7Dd26OwhL+z23hJW1O9KIxHXeNKUXHig6rHs2IN/I2AmXaQjUH0pI2vPdu2ZJ7sC
zE2q3hiRUkt8Gw1gSpQBXlKvdtJ8B0c4ucahouojBd1wCvrmPhdT8MZNPz1oqWW9ughGR1eDSgR2
2uBlKnX/pkaPEQvbRSCksQbUORe5WUtKfcqroXA1dCrrf+pNXkOXRUPRxrggiGSs47Gr77gjkvQc
k7UAKYxuVr1JmQerwCmZr7ed9lTNo9TaLw9iUNrGVQF3uNG6tClUJNf2N3+i0oPaeg4ibhbKaDYY
xWc5wY2YdHv9R5ZX33WN+R5NNPcVCpwf46AJzHQ99ywx22eUPVn9Jaef3EW4WxJM6hYctTZl7Kgc
qXNW+oC/ofr1hpEWDDSZ2FN8NC7akoou7gRuC45V2YfaqZa9MCmitfKIyickh5MH2GY9J2ofqYQv
zpqIYHbqQGkyq1Xq2jq0kpJvnGXMScxkrlAbvDcytGDZWo/uDz6uYfQdmgf3fVYTY1iXYmr9w3w+
iram4sVZMK7XBuybPQ+SH7IJ/f2prw5mr7QTqnPNrclz04/YLMiNMUjcAOS1+Vi0A5lt29qKzhLw
Qyt9r9futOx6gTIdWjnD8CkIHl1e2qVqOw83D6ByfA45I7+oh3YKDblaQw1QG4KBnKXtWNx7ST29
eXoF0ofJaQciwCj3phuktwGAg41IgHHLuA/oSkhtA5G2FeOGUCcWSVPj2joZLl94s1OvkkDsrkqd
Plx0+O12YxBTW1ymIfnyxjXONSmIhQnfdOejF77gO0PQrkeqjMDOb3LJfTSziu4ee3P9omUqPbg5
BcErI3HdbaOoJub1b24TppcY0aSlvoWAv9YmdoUJvLWeAiFoseS91EbYHMNw2Kkp1e6RGtI9cN30
boyr8OI0Yrpgbcm3XlGYt1VxknG7h8k63oo2jlc0qnWPFEp0m0b2hbFMBrfaT6nUboidC3k0+TRd
ellnRJpZ4Zep8vWD1Wevge+3r0BP0qcqVuWZlzm9woq23shi08hY1WKQyyrroL5GmGGjboSlZIRT
s0oU5moEe3/ZAGU6R/lUTKt+riayfHXMxsnCl9fZdEh007EmHhlze+Wtm/o022RTPt0HU0t+PMjD
9NnzATuMcmgvHOnMg5uRuwAIN9FV4CTJR5VGaq93ijcp1xAsMyvkUzb/bjeOzduWpMEmZNK6M4AX
fGcgNW6dIGTp4zw4EhjMiFFm+oAx0AKhcXKbsKyIBaKo9Wz3sq42Oj7FmVbU30V+g3UVa0y59Twv
3fvTGG4DDEhQ14PsGczo9NhannGaTBgLC506BvhyQYV8CLlmHwrzoxlFuhJ6n36zmQakTAwT+TjA
KkWK5OiB55Dc9IkWJhQ5wK7Yc1hbidNgoipiPsaofFj0wospifaSpA1CE5ekn771rKcMLyLMrxB9
i/LqWh6Go76Kp4eSHIZBOXyuDgK986mp0u5xSPSPmuDstI2DBkRRmJkX12/CH65qw03hzASkEZTl
AsMd2qfVYyImZGI8JbXbP7gsNe/B4MYsuga+VFAIM8zcTWz56JKK/5GZ1K/jAZv5KDEw4LzVXyOg
/g5ZhMq8tJXsmZRj0g01b408lxwmaXcvfhB+88MGBhJOdyoxEWINRlPQjHZEhO/JtyJaYtE54Mi/
AQJREVGpGMuqftoXiRyN+7TmS7JTjOqOGGOcezgwwUJrlIEt0G/3gHg5dGC+a77JhInlyFBDH416
j9Jqb2deIbzoWktWsD6yVWEb/ZUQaMN5DwwBdhF/I9lTHsuxzDa4N8ulV+j1LWPT4TGVk8bcy7cX
YKeZXzcZSPfS1h68wV0PuO0WNQyfK2b0/AYby1yfHifP+jga+67OFYiBQn4UJHS3PSPudchxazdQ
TfXimPl4mZHCH9x1MKM2E/WfveOM97UVVzuVYKWQRrMjzxudopI7dtpF2LSLZjoOSM2fLoiHpQzs
C+64+JhrbPcYofRvsNjwAsWJZwTLocM9CN5ei49ZTls1J8l0oCJA9DNVOYzxItNNNDo1C0k/lN/y
Dlw65C4PRVBrt33ex7dg8RnLhYG/cVs93UyJCyoq8LUtxGDIQ8CA4IMMHwx/mlsC/TfKM9udLmSz
GnXsal6LwdEdnfRUtQyoRtWfOHRSmOoXFrKWke0CybJeCs3aSDPdcgfH3Bl9863xQ+ogp8Kw2UBv
Qnu2wti9K6UEu11JoW+iSjuyJuZgFzFwPcCJok6rHAfyT6JXXPyxvE5AZNp+Y46tducJEBevsHU8
99ARJ9i6jvR578vM+uSQVWL0MXP9iU2q2g59q/9wbcaHhwmZtVrUXup/dMrT9Q325umtsbr+3s9s
d2VNajqLRjunemLfcZgcD4kP8NEUTXpq6tjnNKeSHK9bQm8bHvyGMHptmw/AqsJd3rQNR0o/WPVt
cjRt6dywIoDVAyd+ckKjg4AWmvGL5CdORq4x6eCcOd3UrTemCykq9xXwERgYVKYT31dbcfZCwKyr
sbtSIxT32KYc72yRB4eJCmDHWAOoFCsPuyFVD3qR3U/gdKq17GX4WjDiPZnNDK/RsbrfmFiMGK9j
wl9wWIXJHIVOiamjtZ0lAw74BY1NTm+ZVkCS1iHdd5QMBDJ6JsWhH2spGf5Fgpq30OWIgXK6x4iQ
33TgZudxJmCNznGvxHIskwMYdkiQ7kX+4Y2x/i2Uyjs7fuq+qgirj+f5mlo4TpyWy5xGmmgZFPSF
Ly2a3f1VoYZipZVSrwDV9d5DM9YR89gUnXzwXGhNLd5kq7KJ1dDf5pSyBlOIoQE7S1BvWbXeuxjO
K3QovKSeFW0zD5LSEGNCM0JcLfZnpXfhLihKbT8QRlmmAFmFjHaWHd9MTDoXHTjqFci89l70tbbG
sBZvQRThThAUfWZWuiUDs+eckO94IaYlhZNFydmQR3Jw7OJTjLwkcajtDIeID28EFUAOW06c+cRM
IJ35NYOdPsKWSXUDknv4SE7AhfvU9Zs6aQkbGQVwKO9sGhjOcqHtzLgdNlxGvmkBVBlKKWlS8ZaT
H7M3iPCtLZH+BVczu6mNFS1MzmrCusF4Omr3LnmANcwmmAmIk4h6uQkUtyODYikeZ1c0S8fvMfJk
9Qak3UpkUNY6POYq2rV+Fa3wB14m5aa3vZmXuFjFdOa7h5nFDGhNpisFsM5YQ3rxDfOQFE14F0gv
3VqQLmh+AM1TCZpQFlZMvF+Thbmh0jLlUKqNGNOwmVyBu+jAaLKUhhLNV+S1XGBJJ2dUSYxTlNfX
I6KwTXF7MQ60up2lucGT0g310mBooQM2ymbLHtmb49CMrlxN+HyuGdjYaO2E0n+C5zO8t2YYHBtn
6m3yHUxj+9R+AUGnwnWr2T7zu4kLzkGYOqYJGRLAc2DD7OQghgUbh3hmGp/dA0kkl6TViP1bLQVz
i0Wh5QzKYJolr5PPltXemyMfRdF6D22b2kcWmJRhsvR2Q1a90+5oLiqnd9Yt8TkgGf4aO0H3wxhV
hHca98FNqExvxx0L/3MkJFY7z3OWg0GsbsHAsnvjmxUvY1sCQ2KiT8MHoaZhZKu2Y65wRuSHh2Qy
hl3roRIsvEj319hi5FEPWfNZhUT/FNpp9grPH4+j0yrQYC7eP4oQmjnmksMWDhIz/Wew/X/Vt9+o
b64PwXyWQP9nAW6rkvf6vf1Zgvv/P/UviKz1h0VcFOcavR5EOP67kdrx/tDBZnNqhRnwZ670v1U4
6w9XN+x/td6hz/Eg/p8KJ/7QdUxsQreYq1CqYv0nKtxXvRe0rev5Al4tGXNUkC9jGjopOwcitbtu
bZroyWCM43PE8vcfpr3pd3EsBkGOT5k2z+vLr2k4eCZ9WDhrB0XprROaNwfKQlKJbQo6M8ep/tO7
cPtPFfH/QN25LeOibf7rH/rX4df8Gx0AEtTegbLXvS/iu59PKfsr9kVXH3wcjrnANaq0CDoSFVzF
Knfy+N5TDGrbwLuDouRrWDXy6a0YTX0rKn9unIzMg16R9sVznxz8MevPlEtNJ31I5fk3j/drlnl+
vLzlaKGg7l3xJ3P3p4lJwpVw7AcEqzQo84++Y2CAasWfKQwkapoCLuqhSywq9sqPGsHgQw1e/zSG
CXx3VVqfIUv1Y0Gn9iHEWPX564dn/P1zwsObNWOdsZRreHwefx7ouH4lZIJaula6tM7xpKcDC1lp
rtymj45wYBiIFTolNKTTcHhpIty1IcoGj9nbRYPlPhvQ1S4jEyBdl3sRadcBMx8+QE50yEpVl74y
nvW2Hcah26w0ym80pqdb6uPk3a+fi/V1LjO/1Bw4yIxAA4AUMX90fnqpvXgCwqZMey1VFkFZr0H3
DIMRrrggRoe+jhW0XlPYa61s+g+iaGWwyODVpsw/Wns3OL52VcPQvjpWR8xJp186TzX7ZeBw3jT2
2a1jY1W4cQetSQsvIOy6fVtSrkQw81XamJfiwH7x7da8ISKyLEA3c9rqdnJ08j0GVLqXcpjqlhZM
cmFEPWV5BnjyTZTjUef04q7V6NHCnvXmuZYi+vAcjn4LXZnyaDsVik1CoyBOOuDG2Ob6kVyC5rer
chqSl1+/lv/mpZxrM/15KfJMUiB/fSnrrE+k5Gi2LpgCHk0tnz4mp3JOVm2KO/zPfF4JeKNnMVIo
bklF1qtfP4A/V46fhwi8mdyKbYt5hKmbjCf++ghwWTSp3Yz2Wg/MnMFUWgA66sXJM8ACmPqnlvTD
hdIp2qBymF/5DkBU/+lUWf3NklV7rsIel5RRQWTtSwx+rlbRn1QUtJ1zZJO3ZVQ2uw6RcyBzmo8f
PokjxKKgPPrZoL3oZhqe5OSEIXNqbBggqIeTl6pk0ypH/OaT+7fp3J9PlqHcPFE1bb6LX56sJ2Tn
zt/CJq26mzCfkybzlHEvme7caqPjbyoANdhCsulaV154NKWNX4ZSD7lj2Ok9orGPP7gmi++/fh/m
l/nL2wBeBrA574AjPOfLB4GAZt5ldk9+FOF6adblJ8oV/QfpsHKH7j9kyfB7PDAeBgIp9RPsKX99
GUo2qN4bW3vN+Nh9EagG8zKSXH79lP7NivyX3/JlmcgIBjqNSTM4VNP4B9Pz8jSqAn+zBTpo8+vf
9W+WV7yHFJt4rP8W//PLM9J6lPLIttdZ63ZPeo/Neggm9ze7sDH/Mz+/S7anc3CA2c4SzvTNnUFB
P618BkuuN2aJs+7s+k42RrjMxbglY3Ed8ofSjy9DYS7Nof8YyN2rKNMukw4mmv2EpkKTaJavFOp6
ZDEfQffczgBtagvvGkPCiRkjsZYx0zJBDaS0OPcuTH+qV3lf/UDq+I3H4OvbA/0eTwt7paX787lq
ni7+9Fwma2L+44BDrNh2MJPEULVH/N7YybTfLDJ/e9l8wd5MOmGeh+q29+XDHU2BQeJO89du5pDG
GFHCXDF1x7Auso3JGGnHS+3/5pdyFJw31Z/fLkcAygXxPy9sEIa+vl09d3wj1/tg3WX9A9Cqcm2C
P6Z/dehf6PSABq0PzR2kgz1+r1csZRRC4m95T8I5PCeiI2cftAcPMkLg3DaSCk7Wlmob13KbtVAp
4Hy+BkbzWmJ9ikVfLtBfqagFM7qoMkBubj/sacS0FrXbiFuMaUjTOdPQeIxCMKAZ1hkxik2tB/bZ
K/Ep4zQ/4cbKNu7QY54KaAA0ZX4lZ06tCqFK9oG7EbQ1a+4+tbz70C/VZXLeLTl9FGJqLsWUE7+0
7fClIUF60arE2OCdC1eEVYC8VuQRMCgm2yx2ChhFVZa8jshwM/QOH5k/NN2Hkfn11oosn4ECUfnX
ITa8DT3wD1J2t7VH6GAW50L9e4D1bW0HtLvEWpi/ubYdk9fO7HqDUTHFYulLLn4Qqo2xzm8AR6e3
+uAEiF1J1a71xGLPrZXxozFT75xzEdvEeqhzT08huvo63vSpB3S/Ctgk3tAe+3VMhBCUNuy7zLnn
GgiSsZptdgXV6CS0q2g81mZkXUGMVyjtCCemWJNT3ZVRMW2NzKRQ+UExZh2BAraj4X+OPbJCrx64
rf8gOWQ/xQZDasio+dr3uuc8qg7wCJpNw6jnHKBOPlVJYl67tLZp3ZRlzr+VMTr2J3/hm9U19+Gr
hqg+XUogoZUYtiMV4p0jZu8s0bW6CzAWRkxTZt8yPcLv2fC2qRoi2iKIwk+va33si0GzExUxgway
00tB2vS5j80t046y3cTJ4N2WZS4pd8wUYBcEVhv2RjWumqQbH7Nwaq9wS9WjNBI8+Vo9PmhRILf4
5NIbTVbhbhpq7S7loHWDTytaJsIQK73KIR9NjrzBIKPWKR6ztUKuf9cCvd5TvGrfcJeuACFXdB8n
cC6gZX6rO/yVyfwMe2FrW27pt4K8z1Q+CKwL+FvGC5Wl5wA/Jt61pN+Xelp+DwI9esC6pi8qU8Uc
wD2o91WqHzT8vKuWYtLV5OMGLykivrpVH92kczGRkKOO7b8uPiFaDhuts8ZDLmsM47b3I6rs1wIL
L74FvSQpVIPkf+Z2X6JA90BxR8yjkcnoQDXRtId9Sqy5Dp9r2TxLgnGgfW29/pZhLH4KvdTZUdZJ
iAaTP5lOJlTcfOgZzGt7RXDJ2SW1hB+heeHaNnlQunCKJ6sutHPMo1qhxvOX0+KOFXbYVXAg9/iV
nTV/K9wabn8Kmu6HaYfHrKTDo0l8p1gU8LyXSRzxF7Qwuu8G31t3Q6eBIvW8OXWRrmnV8O5NNX5r
PLu8y+reudiKVYHv4LSyzLjbZ7l9O0lhXlWU856gBdJPQHThYOm0E/l6G20ivydU79OJa5Ty5CaQ
XFKTIGs4QuwlRBs9tiYu0NQkKSZExRMsq2Y52qyOVJ6ObBBVvrD1KHlvFBV2XWj3N9Bjs6s9lj3T
Ti1fa4QdV1GWbIn7v9LQ3WxC8K0rS8uwngjmpJ0PZ1PLkxvEWWY52mB8pxJSEUKoklXlzyDiNKxu
DS2HRRRwtcOEmFtPZlCRPsK2AaOA4gXdTS/QvdVdGIxHnVSTAgs9pclDQJyKZyzTqykGfZmNsfEh
piG7k13CSd+juG+bNIYL72oipjzUzqU2oMMUMpp21WDe6+RW7MIyFkoFdJ64altMUq392vhWdNUx
IkaFHErlILMDzHrWtpeOsa01cV+mckXvcHcu7C449Qo7ysJmlvDSTrlOIJCo7lvI9QxMKSWlTIjh
QCww/h9bnUiLkRMebdLwRk0Qg1qj15dRb07G0i1hB2lVTSEI1AXAxU1hbRxiDMilwYFjBwRCSiaP
pal1t5rOSDgW+GOJ78iD7TTlneVUV+p9R0hKvvYeW3X5PtUi3eqBiykGpwqqnBWf4qA2X3jU5bpR
qY0liIJdXKjTNnJk9O5jdz1UniCp5rBz1ihzfC+kv+tiBTCmTbgO4rlbMa7M99K0sfmONhCOOhVn
GBtq01Ys3uRRr7X+mUboCFB6xubBa114CJBeb40+G+8cqPpHZr9QlSY3OaKsj2sra4PnYvLHF5Xh
+fONTL8bwqraUpnGXhgZydaq2/iNoR1VB1ZTbSCDuTNvBppshF0iMUO224j5MyGw1ZCa4S3KTovP
QpWnnpbmY9s19ikwlb2Ogk48GBhGrlncmvu66b2T5Ye0LftJeO5I4a1JfnQ3lZt8yLxKHrAeieVM
rqUupFpXqvnm5Tam5ozz4sKt59XFjyI9XWSSY/fkOuO+sWgG0OqDVBd79oA3TnHpM5TNUA5eu2Qu
HKw15blns3LKu3aK7Q87rvIXd7YUapr1RD2dvaKPhe0PY8gW9C0BipaegS1wzWKhWU5+oOfOYQ2z
6g25BXMViwTHDd6Pe83G3sDBNPO7jSvtaF+RQduIkZlqplflarJyPvhBW4OxHwrH2idhxyzTExAh
W/fW4+cXIOS1a+En2XmKqw8cLMDl09rkBJzVxX1Rqxs47TsghZ+FNzclTOGtnfrOCsgk+YA+SvYd
OPSH0I3hstEnsECOOjehXHeE+DmoBRvM7j1ZJn2EMkQ/8qXXfXVp2yZ85IYH7KnIYn2DiYQUgNt0
9Y1l+sGTW7v6XZ63Yk6PyIOJReE8DEPz0WDEoJe2AlfeFzwYTVj0GAzChyeBbS6NKQAxIn5ODzxt
VRN10QF8S7EJ7MQkOzyY4ztoJ/eUdw3kh9Asi3Xtu8WdLNxiH1UJDZL4TajnMzV5DGF2bBsCpoQf
9Vh/xN5FXiVKfW9V2uzXHfIP6QqaZLcW2Tq2SlUFcNR1xZtPYH3R9Hm4HSvTzjhnVkCJqsiYFuD2
s6fS9ocXXClZuKobJgbwT6IggJtnRswyy8S/SaO02xip1q9MLkMDi41mv9Inj54ng+zVMZS7hU5H
ljWF2MIcI/cpn6kkD14w2OU8Qyq9k1DxFlmlTZeBgl+OTHUjL3KMmnPSJXcMTL9ZbvKscoua2Wg0
DjXwnZ1S04vC+LpsmDvOccx6pyiSXRt08dG/zHYjDLLtC7+eqlkiwrCbO9WKDhx1Mugp2AAsiDYu
9AY46S697nUeDPsu6jcBA5wkz3z8Uw1QL4Yy5LPGIjlqQyyfIDwcVfBBkvfO642H2uvedZIn3hi+
2WnzEhkWiJ5Qy69VJ7xdIwp3aUECPGWdl7arrIzzVSl0ghElJJ0b6Ec19icofnmmKdjYmcE5ybOL
Mzyz9l5rUnp36JZpFpY01E1axAynQcrYtBgU9CjyEBQ94XZ4zfzhPhhyc8c4qXgdJjGRxsQUtUNa
6n/Q5dfeT2RktuNQMnOT0t0RMQ7nKoJ0/FDKY74GehBqDrnBoDDllm+yR6lLXTJ1TPpdJ3SmnmVL
7luHNuaUIZjq0D+YRSqvToresdD9uFp1TSwB+hT9E3M9Nh2PgEZFhhPeukPI9mMQcTuSHXDiT35m
bvKmTWZVjZrDxurUkQVQvIGTD7Bkzfm/gaHkExG1kFrXteHnJ0oUNHsRO6W7YZrtEiYULUuuVZpL
nT4AIh6+d0/EhguDi2gIu33EBd264ohCUG5rD8d22yofMgjcDyuYrnrSLzuyUB8touNmMFvxznfY
WI9mH+xSOhFutU6AsCCAxDFY1ViqmK6dRQQSbyGGOj1nURVc6Jsq1mSkmS3qtH+pwItXsWnpxzz0
HrNOHAyqHr5NKoy3Iqqie8rFy/vJNrWlku0IiZvltMl950ojsHiL7My/I/tgnA1XBAv+yfD7vBS+
AeqP7lWfQ1/hkMvsOIG2ByfKfyT93D64KYPblWrj7yws2U3U9cMjUDKo87GbwkutmuKtJ5vJc4jS
XUSdN6iyOLzRp7C6doCNDrhyzL0MVUsNHLHSUjPC51iqAAMFPW0SG8yxJzVypCqtec59eJOEQvxs
y5lH4qok74q/CCx51RHFmFWG+IIw1z2lFsLcoI35oSQ85mNS7JuraCIXOWWqx13Bee3oZK3zo9cr
o1pMAFqvJh/Va+UlFEIutN4w9rbL/TjKuE3u0hpRdlHAEpu7NotdVPTJc9Pk9WuVWEJfm4LBwaKs
Jjj8HM6TR0UWYmV4o762cg3CGE5lLjZemItTFXXRjeaIYq3bpSTRVNMHb+qSa2BU37JNJpvanDKT
b0kVYjP1RuJdRfGoQedjtOrZq0qSCZ2qor1J3eHqBp7Lh78DdSh5Chp5Nll88n8tZ9lbdGit09Fz
ITBqcFq4W3n2nRZhNHHrhFNIQM37ssIL9Ki3OnqlwOiDoyCuvgMnGNbd1BkX/f+Sd167kTPpln2V
eYDDBn2QwGAukkwvmzIl6YaQVKqgCTLo3dPPyu6/B6fPGJwB5m5uGqX+q2RSzIjP7L02Zjfaewqe
uwQd2aeXJiB+PKNqCav2IDbpyp2yi5OmPaxLh2LXWJehOWsXu10rlws/KCP0up0Nmir03Vzqy34W
fnkoHMN0Xssk6f7AfVC01gzuqpPtlhj0aQy86RwumW9v1sQSS6yWogX/KYmXuUev0AdnixX9VeLk
vQ3lXB5QkjgXtTrhITMy9ublqHtklyCMNO92IDJb+swJXdTUcBRgMWE/WmRhusOXXce9HiluydWo
t0vXLvYNU2qoXj48oa0faICU3tQgNkAEC80l7F4gtubRZCBQnBpBn2YE85+1DteSKaw7nVZIGV+e
VV9FgYorcuGGJSdgGp2bUpTrL7tyuz/wJP1bc/WM3/zozfuQoFzaBAlBW1yFHAP8btxqu4BKaO+8
QC53nSbzCy7gqnajN5o3TMMk5zmuRggoDvw1gqjq+2wMzTsNfIWgL1zkGzE1wRcIjoLhNgf3r8Yi
M2YbOBNUVIIWoglLbLMJJ79+75pQxwpJ3RsrJd5Xo8po9DL9dHWE3iStJ4udEThfCjyQM+HacXs4
bzXzzD3B5KeigPhHVoOgngG7eckWofBPzf3OMWt5hi5m3aOhhsKVt0NLlCLChd1CYuyRXGV7WxtZ
26NH09B5EOoecq6vV0kEEMgTvMuYRyerO7VrXnxqyqUroLA/8FaVCNkG66HucgMMGRbdAJeAkRhR
P/fkCM7zQoiQR5xP5IJhuEVYTmNAN/xlgxjEjrtKmCLzT2eNP21nYIKDuIXZzzo6FhL+ACDmzp04
QrVXDa9tLeUpCOvwBqZo9jOKEov+qrPljskWN0NJYY253hYDOESLMWgLUGuda+MHWy+SBXZrfzrb
m7rv65dATUx2c3iZoSt5Wx+fGrL1MaO191lnLhvTWdxNjUc3chN+OCLnaMHXV68FexcV6/SVocbA
UBQg35wT8TCmvXfbcwZ7/FhJjOQEmENYOMN5JOjpSKAG6bzN8m7yWXwwXN6VYiKKvd8vIMs5ImCy
Lch7B+Zwch+WV2V4MN2jbHLeOn70U8A1vGG+2B/ZcYF2qkrnldspcslDhtqaLN6dYc1TRC2DhI60
q7ix1tu0KptziLQtShAm/l7UzLitHIx9UtPrGvCqYB5PPdptCJp4+6E/BIblHTtKWgn0I7SnTT9z
JYNOmPc+cbp7bXZIH1tU6Bs52DUeP6PamW4rjloQG7PhpLOeagTw34wyCCmZ8gB3hJHPx9XqLmXS
pg+WzVwwNDosv/7g3CYJCSY5zyFkOC1xHOrlwG8cbh/2DZauwcQTm4ZnPYZvk+GI13QFhlQsbR0V
wWoxmi3n2OPuPWFOd26DccA4TbnyNlp+fi7RmkcUB/XWnscpykaSmN0wnG7nKUDw3pvGsg2dlG1d
RX/1KBa6YlQn47kVYfYtW6idtUpI2vTYYhWZrF5K3yuepRzWi2FI8cq+XtMSZQnwX3cA/IOQS0fK
zy0nhuIZvAZXw6JTK/sJlFhIP5sh2HH7+mitXYfeD1pOO7XgoFGvVoA1eVRC94rQmqglUZKTZbjJ
hIlhv/CSNA5TV1JuLeMHxyhaa9/A7bUL9URpj4GSSEziVtdo6Zq63HWZGC493tCDorzHMcl4ZKLt
skEEhN5kPGZqye8arckCaEp0Xprgv2ny/JvZhYo0FVa1C5o1j72xowfqSHVtk7x+yGb9AEbIebHm
ZFO19kem/c9QIRH1tD9nGMbHBrkTaqWYpMmoX9StPyTeQcrUvIBKQL0IUfAEmVDdZl3xXKWhjZpr
TFGY2daTaF33eQA+ckTrvG6NBl6ujRIoAKZ5QZFpHgblFXczNykKhWrbyXy4JMYqyVEry33Xk8Fu
l0yZGeg6t+QaImv04QQPna42LEPeh6A1z6ZUxn5OyiPAH7Ef0DnFedr/6elWfi+I/5zamKNhIZhy
9laBVrcmiAqytmlrtW3wcOwhHjIbStDV8YQ75EQ5a/qMBWG3sg51MKIcLVa2W3Ppvt2uXM9ympz7
YOgR1LeQWIh75CStmD+h+DKHnS5Mg8yc3g62tnffeA2tGMhGPONeN+xy1FkgFVgt11uzUeeA7Ke1
NrZhXt2NgLHey9D7DdFW7gdjto5L1fO3A+U/DmYb6c6/sdf+YMC53Oheuue2wYdMwcvuoNzrNH/U
EDK+0nqdrkCAdGNPV4ruPC5nBmAvRYi6qTZFxOIhuhIiN3Ic6iMRR2dZ5eT2tbP67RDWR1hB+7Gu
8saCM4oLI9MamqpNrhu7fZvrwPB2tUcLtHrZUdhLhwE5bEocwRWbLEoPgWl8LqJ2pUEG8S2wXXjV
NrBKGODXdoLk5/mjCkIf3SswKEf7NO3DTIb63MWmkMWIxNn70mXlPsHPgeAjUzslGdnAf+IueX9Q
y4Inha4iPXlGVmDGLy3wtKNlyM+E/4O3Z1tDs3FC69khvYJea2TaVizjtuB9W0f00ts1CJZwx4KC
UQaWy8fEcJOnpnZQPw+hDvcisI+h58TkqtunxrPRoBL7MS0H0mizT+KYuBVFziPVkjKUPwO8zlk5
Wk4afsos4SDG1UuwT4Op6+xn9CeRLHxMUmGYF4+hFJ5zZJucQysa2I+wH81vlEem3lrMcwSMi5mo
32OnRo7d+NC7r+dpiKy8aLNLPo3F09CT/RVxbmD5z+EJbaakIjvPz3zxXhNv8blo2/tdCICmrRsO
hFuG1M0dfR0JRrParVgZAJosVn+AxEpSMY5U1jpypFtE/Go8Bkb7xqC43eb21LLC7MVJ+B4zfKSI
KP3wlKzqzjc1DoW6uXdyG0Be/ZmaxBqz57r3uN+lru4dQ567vDeeXIvwUgTQ0E89CpJbnrj0HUxs
Q0fcbKZOmjdAjH+33jzEciECVY1NxnZpQeqXY6ctw49Rjhevmd8AZsw9sCXKjHyF9j0jgZSB7Pe4
zfQdfn7cSS0PepkxbJSefRXZWMOFu7vihiyYkuWqLre0AXSqveFCRFDrWP5g/lBRC8cepFEKXzN1
Nr1I6Jnc0URl4rOVqsNuAhRT9S9yIMZ6zhyG1Mpr7nL0A6YqbjvHAKk0Cyu2gpQhRaeT5I1+oTS3
qNKaWIATP47a6T8yKyf3tvWX+bz2HbzREZ8chW/GWriBnGOUg+TIS7F9a8wFMjwspjXEJq2OzflT
6jtTVd5TgwyVQov5aWYip8ey8N5J40qD4MRltjrfZtprYyIM17dF0LWVEassJhtE4Wb3flu+TZPl
PJLdCzyv653lA1xAcRiojm/dsPfflmZFQduw1qMkWiEG50to3s7KMFGrCl4G9GAGRK9OJvcOo6Fv
elO6kDUHIT3KikEFrx+vpJEKa4veVb3QwhEG0EKZWexoKi3z7IZEtqXdWLyUPRykoZ52Xjm99h1p
1J2WLyyQ97UViINil7Qd1raLzAV5dOy18FV1btw7kpUi50r20muhEGzUdCYjD9pG+Wb7p1ozgJPi
qsVd9oMePXZqp54QD2gsI6zSAJ+ra9cQ6JfSpqdHfELUrZd92YPt1YgY6+lQ0m++mbCQ4V24zdHL
7eY3GmcT3ZPNAzFloLM2JQzgJ+VZNjFpVl8ciqSgS1hXcSPSoARp6COXxQ86hpHp4tSsJpT5hCvK
x7Qp7noxUEmMdXZiU8KKwS7VYW5DVcatCX4RE920XtY5qw4IzSZyvKEOH/C44B2p4AxTneT5W84p
+L1arYUx3rKf/DoBn9/PdXb2VpcjyxPjQ1+wJhvthMZN28S2ZXZNiwRY+9jao1tFvjcVdxN1y2lc
EjIJhw7b2SaFiUjuktK8uXvTJo+45yWODHt4LboVKlewBtvMH9v9FFjQX0P76AsQGpsp9fZeR8WE
Eru3SYgk0jJt2SKCp23WRwwmHTD9HxKCCWkQGPSKa4U7rXZ2QZ+n75yQnDxdqvwhX1f/wFvHeUAu
vb66qS22qOq9GBNyRX/n9Rsbdhx8S42uPs85p4BG3yArAhIsRmrlpCGCveH3g5U12A2cynvfKdjz
a2Ix4Nkl1i/FeOGUsPWJ6yIk/jVz/MuA5hx/hPa+LaCH4NtWzWVR5LMTDy4xH+l0pfqlwxQzM3Ji
IlQhwRRG/9Zmqfdk8Tw+prXFoySdnjnDqi/wKjtkzQBouGmwp3GoMpAa3aOJDYTpSbFkcVCQy52V
dbEfOr//1SScbdp0WOBPFUo22GA5P/E1ThIOdAX+uZaiJw9Ep98uutl3Dxfb/XIV07M+hFuEMHFD
jh1kEBGOkW1Kn1dKafiTznJOSUhg/cC7g4GwboJPYzLeq2D5kaNwbr3QeeCBYjrP9CiCFZo/pIZ1
Te64Rs7HE6Db+S5cWVWjj586wKQclilk1G488Fg3lIsOI9KpDNKjlWfyRTRmt1wvntGMdaiWGQm8
EEgE1vCGjJHk4Imy/bbJCXeYsZO40N83JIUeK3MWEXAcokf7KUcuk/ZZ8igZDj3xdGW/iqq23iab
oD0f39xWEja8S3Sy3sOXVZjAr7nYyQJSuleW+YbKsn8pVptBVADAfZOvVnBMWwJfUGnJn1CuQVwn
gDBDf12emrCpb8AulTtuB7X1BQkKYDJJs1xh/LFusf7eFQ/RTObs2cjptmyp1MlbpHU0+hCnDHeG
E60qWHYdUcR3DFb645oWxmchpf9qFmV74DoI7zMPpQm/itjqwcXa8/DbCME+Z5NNepKwQVpFqZXd
YBWZH3gWFcWz275jx8i/QZswNSeP/UkIe8Q+Q2dTxwuLYrQKMfPhDUpG/rdgHvJMinc4RKwxgjky
x757suayu3ML3Xh3ZlCNJ4CW6PE9Yxq2Hl3VoclSduVrYT4QwQruy/BL6xBaqdrWfo8axcLsLMJc
PCejY9+ltabksATjGWVPvJN509WyY10ZrAqecolYxEAstXb61tDGi6iMHwcR53NZG81FDy78ebjw
1/pVj5GbwVwz2vF+GaR4duZivGCm0HGeP04MVXc2ruO3Qvvdg2c585sBNGybIzk5OzoLokEkwxsH
yptfKOd2Ma6VwFQWd07h2udKdeDzZVo+SAxfUeKNxe8Rk9WumUB0tOWY0ZSYnAtIqQ50gZmMmtru
Ce0GTkqedMdvqw3W91I2LUboZbW/S8eg8upq6EiKivicZ56MK0LWD40Ltb/z8RXLGh9x415FEBVO
/NGR9RGIJhMev9+3jhhONdHgQAYs680LleaU5bsqNw3I80fGqtl5XDHaMZ3N+axi3mlSzI9yUM5D
LZpuW4ahhU2oCs6DxfAir/5MTGYAMiO4xHu0p2CG0b0Qs4fzIYUqhLHk0PjMh/1Avgdp+hs90k/A
XJUEJLHLEtjDAjFag891XzcQ0PxCb4j/xk3Xqk15tXQVixun5XgjW0lImH6dBw4cki7jWbECMqzF
ZEOMQaXH5GK58ZgJ66jGKwPOOqANApgypocFTnGEMwutAfuffjPNrKwC8EJwFAkZso3DajYn5bg4
DZcbt2HOvVg+ux8+5aEL5nzn9uTbsFvPaBuHIf8QsOB2hpD5bSCy4glWgP/sVfSGes0Yepfa2v/b
qsmGaVnSb7GwyU+ijd1bml0TGJgs9hVA4pe/Kxf/X3tD9j/67rP86f7r9RN/a77TDBrbf/vXD7t/
fEygYPzZf/7LB9u/R1o+QoddLj/doPinfKK//uZ/9j/+l5//TDAmgkKuFh9qj+PzB0Ti6AH/9w6Q
m8/fn0X6LwaQ/9Un+AvJYv7tutl14Atd+U4Akv6JZBH239D5mVe8issfrkrqv4gsjvgbIWekBrHR
ESHKdf7TX14Qx4bjIgImijQFkF7Qjf7zdfnLI8FL+o/X6a+P/71ngpjEfxEcgtRnZut7rvsfdKFo
E3RhFX16UJModwPfPO+0epJhhAWvAZ4QVtg4jQrxnMONYfaeOGn7WnSOfp/fYSozINkHiwf0lISV
V89Ihju2ZctrnZchY5IsqOodRT/20GxqwktZ592jKEzY9SInYpkrkmkq0wcpjTaquT23nWMyMuoY
zcmvMWD8Qduh2a8jlzyp2Zo+x2SpvuoU9fe2dXFB0HO30Iq9LORoGLGcHKbF9z+ANkv05zqcl/1i
9iQb2ore7Ii+kGFxs2DPp+SxuODzwM8eyXbyZJSvbfPsiaF8QsEwYz8eKL1mkq/e7aUoH+bZWgy8
vXbBdCRfFQf30jDacLzUZEW0FA5iOqPNIhLExAU7LH7g6w7+O2e6cArz0j1Zg5QXMC/Vtgky+8n2
8uGXyaz9ocSjchElgwGjd8ODq2pyMoiLIVjFF8nN6PlOTFY5MEpJiA1KaLw044DTmTNlSL9DwInp
wVBdGnLr+vD8ymJaz7XhE7mejPMTiqj1J5uAKG8SWTfvKxuh+3BYcmubdjgxQZ7mFDcuAcWcOmX/
kIJfJuk3n9kpzfXq0dXj/ytUJqFCyXF6EZYP1oNdKtiZSZgvnGDpwpHasFhliWU+BH5qf+Womvfk
SzSRZfeFBEUvuwccDfCJdV2VYluSrADOpuhv8iptG5R1bXUQeZN1R5e2pN0wDuw/Srcw2thzh+5H
cq4+e6OeJqDrPVUFcA2ihBLUi5hLAXHTwF+RvbgX9kWTd+G9Fw6q2fYczcijQva9SLdYnN9Oq2Bs
iNdEu1v84QbwGXcVP1UOxpaVIFkfUY1fcd364IFpGMISzUHvtfXH6qr0zbQBFOMnmqv70ptRlvCu
odHwJ1VODJMFigheWHinGc5mXr9x4Pt0+EJznHlLekGM1qAI63z5VnZO8ifLayzM1BvJDw6m/kBA
3GB912x6S9oO3xqZGSV01XytXu8EklH9MAK4vRnCtGLJrhQl4MSyYfBJTzLaeqhiMyv5uLM74wZT
uC624zCEHy7LlvyBoAFUH+5MDkc+LeVLw4Tu9wLb832WBTPwNkywZlYZHE3L1N4uN8HHRFAip2Od
CrR2ae4LxsSGj8bCJtKeoHpd9FY0ojna0W4v9YZlefATjq1vx0UXWkwvlJdvRuYyj+DouuPoj92I
zWaYnwzUI19Epne/cm70O3de1503dL0GejD7hOW04fiIgqj7NbUes0xv0ud1tVBMKWGC5Q7yGlXb
mIxslUKmUIZO3a3NVInXorz2fmuO3RP4cHGurMLjIs8R+rPGcPWx6iVMTLwk7P54KqeNQhadblIP
9C9ABvaCnR6/kXbOzcbKIYdGVEr9rSqusq9wTYOdZhuXbIkxmvcNtfveqhU5RHUBQ8bm10gQVbH+
7g2I1VsbSApo9t64HUQqb+FgQK1lWyeYMtfZ0zheyy81+tbRnPz1AEyuvWTBNN530vZpFKfKiKUe
qjet2XWP65SSRZckzICvDnyExeuOYHK1YMOviXln0lsRzRDkH2y29X2u8DZ0jaSIDOeZ4KcWTxkr
ywDNS0otURQaPr0P0aqOh6JmmuROsn6HOV+8C+LppxO+O4fMjlngkA/M/oXfzgwvil7hnoQUgMCq
b5aT4c3glaegcwjjC4hfg9DNetjsHLRRicr1l/JASPfuwEPYmAOzeDk1+Yel3frNawABb5qm1Vcx
KC0mw4sVJYsu8itOR7TQJO3arEkGsvLiYge67PmVOBw6tMwEPhiVaQOFXUyWpbz861ZkvYEvuF7G
+XC1UDEyYELu3NdN3d7KlcIYTFhIfqeQNjSkRqivOZXpn9RodVx3ZvYMLIntUUhgconfuQj2eUPp
CRBVi22yWIxoJe6vg1uZg8QQ38wndyRTYoO5WJ2GafRXIkxU2UUk1TMFy+2xiy2Jxn0Mkvlhqhtn
jY3FKBgaEjFi9clAROegXFjPljfvGsfJb9AZGR6j0N45mLWT7sf5vh3mFdcXPhXGukQ+3iw5qomh
hC+1MRuXmLzGL/MvIu0r4j2d8zRnE/2iGvhXmu/wsdai++WoYDr1BhVHJLHYpJuuMEe0DpOZxbIX
+nT1W+lfsF8wNbt9dxB+sO87RW2+EBSkgjY89+SrkeUI+Zpgg1CdUmdiGA+nuCliWE0eMKN1rTiH
roJr6+JcE9wsHW4Cc1x/K24DLuqsf1aVAoOxMghZyiRgNwWxHt7A+Mfl8tmDQ3JOGGg/kSfimkcn
clgnR5Jo3XUvzuw5DJaYgxK8yHSpJxfgp8nCBPGCGsOHgW3wrlAT8IJVBPXJSnpc40s2HJIQ9PiG
iXbbxhNKdagzTX9TSW0S4ZQgyPE4yLck1DUI+2ZJWBgSc6gIINKTAhIio8uOCSPoxKwpjmuGdNXO
XXWaedRuAkjsZwYx7nlIr255xC/dW8hzFndeRZDpktgoSiu3uXdLFVxYK4tD3veVFbl1Aup0NuC7
8cDESWdVj02OJbFRa+Zuy0K6B9Pr6xcTXuZ+Gvj1s9hI34h5QS0ywasAQHcN0iQcSNxVyBi/rQys
1JZcPJL32r7+6FvyZVek68+N3XXfeIXqB1I451vgKXRPU5HLu87rBBRske4nRJ8QilVNnAhJK+Kj
XB3G1TTy84vvos9l21fKnwQ90n2ZGM5NPtQCNjKAAmTSdU8ybK+H4R0JvNiKsUFZ5aKm5ABI5LuA
XcEkJxvnD8NPjQ/ELW0GJiCfX+sw9/dpUIt7TDvOKZyn4g/fb/sgZLd8heuQsXerl47yjH6OqIc2
6J/DBVUTwLcJAIMjM4ZIvrcsyM/aYCcQnbyupBiRMFiVn9c8efSIXQESp++SCZxU21dtZDcOq3FO
vRtLyp7TAaXxY9Y6TJx0DR6eiYLipGI50TNIGNI2O7FgGVBr9aRIHBGUM2iFuuTDYrJS6w43jvvL
FtMoN3bHvGyXjeVobeY2gD2E6T84Z1KsZaTduevjkfXHdZJurk402I0fRskyte9Tn7V5zISOnW+2
quQW6YwDT6330yNPSLhG2s76T5kKLrUJd9ilGAWvf0cfCpeszIeDPZfq1XXT5lI3qmPbQj90IcI5
jEdoG8xGTQFg1gvurXkwfzKrCZBzot62t9y7UPCEDecBd0jrPS1qQE/Hio533dR2ZAvJDGhCbBm0
MA8B+PxkN42ee0CLSKhEUbh1wPVWBU6suSrGWzvr8D3wW8BNOYda7H2rD4itsXFtrOEUEKYRQorJ
SyPEJBQa1gsS0IUgUcP8HQRqGA56WrnJC/JFB4rVvKo2zdAA1CKMhuy5jmlH6ir5x5Y6Q5IMgGIJ
ayvbUWOi4XGDDGmzbh+HoOriVrQcUbDvwFRRtZFcRoLTNkwDNAEmS244KF3yGTKKvZCpotMtVW/I
+Jc9qNrOtY/ePWHF+0cNRH0JlC+ArfjBEXo0ZGAl1bxtBcLmjcu9HPNkD9aWvAD96TCisx/yUaot
GSfzho/mB22qeomqmj37BmEnAQ88VTYoryYlY7Rwj1iQ5H1hEirO5g3jOB0Q4Qmb1iFNLsK9XcuX
HMIdVKbWqV/rSQQdPoVE/UFTY19aB6UVpU7hx6C8h9jIjTUWLOq3LSKuQ++g0PFxw8ooMakAcbm2
JE+yMmWXYfIs1lnB7h3AxieewfZczCu0mtla14PRW5iUXJEse6LaxExMdGY8j8geMZuR8neUgvk/
V7vl2/veGZKT5pn+Xq4oP2oVS164uUkAdOwsPAeJrsiZM4t6M8/a2ZtGN0QjIvYdJu95K5l6oqZJ
GYYzXF6Pbs6gzzAFvgdtIPdeuuGWb9o9ufgJ36gDmi2KxmpXWJkDqrBXV8MbAhrCixsVQeeEzkQi
8UW7Aw6p0iGScZNAyN0Q75A94gBUW6sOccJ5QeidTWA9Wyq4ZGv7yRd1arg3eU9uYat2WzQf8sNu
y/5rAYTqbAz83Nc1YfHBKFFct1fdjNK0zE+TNtR+NZCNLOyUn+c5eVhSKF8W/IJHL2t5X9rgqwj2
9GZUE+N0cGslz75fF7zufnYiFzZMIxhi3p6Nvv2raVdWNBqJxLVCL51dCrJdboTr1uWmB4f1HRaZ
+cWy6SqiY+Bc8MbpkC0o0NujQ3PcAmZHNZTlfSxRKh41qxoogWWmnzUqccSy2n/w/dl9Yi3gHIXf
GQ+6I0ZsQqezbCSqrufGqBmEc/KyUpFBsMUUnD7z1kveU99eOdqSoeZ4lIhVuoGkxY2qzPKuWur0
5CTkIIyuDYSmYe2dbRzfLG49wxkOaZY6d5m9zgFrkjy/b1Ujl9gzSyNOzUEcQd0tHWjlvH9abJW9
DIqIytCQ3jfvXevBStvwpyEIfdeGOTNJ315SQPCTa/2yMardKqvIj+gg8lthmrDszJFZRtlzXmEX
sdkqAZQ6grpL46FC+JEgYgGTacxHu/brOFHufDYUP2whrmKKBMEdJavU/tZTzvCr5aq7Sk8btTNN
5DqZ2SuEJiqALjQQqrkMtQ2CM538XVOglUode74lzRpX2rVy8djgp9WzVVr5znfH/EG79h9BM8it
3BRdhyXS6G8Wdxav1+uTxMwiqC5qdqdXn0uZ3+XaAGQaRt3/LqAVRv9Gc44ItHLUwVk8KhrVznMM
uINF0bqk3v3KlTLEKszN7h9e3v+Ph4iuhRX+/zQ2vP2E3PzZpX37+e9nh3/9u/8xLQzNq8sdCjPC
PxEwl/sHwJlpoe+hYTFxI2NJdk2+1j8BzvbfWF2aPmxl2wmZ5/GP/hoXWt7ffAu+SOg7NmR5MjD/
b8aFlvk/G5RdoNKAF9g0+vBo/iOp3oZDMfe2MUPZrQnbQzjLkcnojZIwhUhS9Gxm+lKETjxDgL8K
okfeApY0rXNoCCNjCpATXV+xT30rqTnCu3Ewr3+j6jDUNb6Fj27lRJkxOuBBJkNxo4REeZQYSCAe
vTbLfhmsueUTzp9JPzY2W5A4y7O+oHCqyIhuKz+xYxJtKOdzJlkBdZqPqIRpA41eWKLTgjhWwrZb
nAQOPmpP+cAQwPpj5ddh0OzbOFChdx6bojEuNpk9hPAWyC1iK51cj6BNqynup7aebpBFMVTzlNnx
A7R0Ub3pBXHr6TG5S8pFZIxIM7O4BIX9hnCWyAukxDM9r7CBTE6Jv7BcS7OW7RYDzRtUB1ZHJlKX
IpMuZtlSJXVuTgIUqD03MEp/R52D+nqxr4DXacyz/J6pKbGW2Wy/+E3n3KC2XuQOL96oDng9p+LU
zhSnG192pK744qoCW7pQsdYjn/vRhi+IOdl0B9zdXkpZEhCsRJgQXgnwB1YbpI+zxRCgs4xvr+2J
dunmQg9xEZYIWcOpI/h3YEQTuirjDAXxKUfZPiQkQJKHreoJMmylVnKzMdlesEWu8raSCcoUXw1u
uJlxXHVH0jSB305YdlFdYZJfb/FstVeCHXJ5yILIAA4t4K9f7KtIkBwITcXc3M5LGHkZBqMY84r3
UDGlRXIZJF11w3RCF5sxxPW+0WNtHTymgmXULVkRHk23SGsuT2KjNszuh3GLyaSiMg76PmbCgexZ
rjZ/7kdnWTYAHbNkR9TyqI4m6stlm5Yh3rFU4KFEIVTPz12aGurAbt39wgbXvJSpRlZO+tVvzb0z
n3jqoLqaZbJwLrd9P6Mro/9NUUmQA9aBJbti+NvINALgJAbCwxM8W+erDq1hPrCaD8ptOssO+QEo
wiVaWqlPztTXIy1lW9z0tASPbSYeRFX4L13HPCjqE6TskiL1FExMaTEZl/WvgATMC9v37gNnon8O
veIwartHqMWXtp+SdmQCQInY28/EjQqAAyaL1Wgw6+Upq5z1dwmG9nb0zHaKCFJPLaYQknJj1oU9
bW1MpyNrLklyZx6il5hdXTQxiR/le2+szT1bVrPBj1wvXJekGCNk9EgXYihfE8NhY6tCEQzNcosf
1ruBu5F6cS1R6WGeMKR1HiAQkwAlSxcQjjUg6Ej1gtw1BwHehxr+kFgY8vqWNNbIgmOKdw1NG5W+
mbwaNEz7VSCpLmdd/VY1Xbxq02wnE3f+RfpgyZIwD8TeatryfVGS9w2SgP5eIkiKXLfU58pU4zOT
PFiTaqHZzPBKEfLkOg/00sQquuRaHrhhr3lNlsIlwJK9PDRMY16ssujO3TJdzV02s3ocNip5LOYM
64Zw0jHZh0sz7QZbpl8zq+RlkyOWGdnTszmg62+eM990jmwliQJzyYtEwuHD+nYT4avftZe2J6dd
cUlDql5fB0tW3w06wpAhqTPLPS4EIqbKQkicYdOIC0pOd2kDWjFxbYfBLJHv01M90eXCpb/iBlJV
jR3g7rKxTj7KmxO0RTWAr2OZRX43eKi4gOBURKTP52bkmXh4RlSj99Voa/bzxPLBMBXVS5B3hhlP
M28UFFmhGSeG9ryYEssPvsFrOlDlV2fvtROPZ/przQzzqx8UI2ObBDE3K9pdOKT4+GnNyLAvMdVp
Em/NCGV+c/BdCDcIBUExkuYp+1ODcb561vPgQAKHM7Ed3Sa5lIuBc3MpeEV9exIjACMrm7YKyc11
Hi3czWDa/526M9uNHGm366v4BWiQEWSQvHSSOWdqnqpuCJWk4jxPQT79Wdk+wO//AIZhwDdG3zS6
uqokJRnxDXuvjZ6GbRyofvJYsk81RfV0iFOav6stozVgfEDZhNK63DYiNUGUj934AP4hfrE8jrlw
irU1cF6k+Css55ZG7TvI0gF5+fOrv6wtg8CUGpgQv5ZM+LWx1SODZYNwpQXtfJCOGHxCqCZ8IcJJ
mqe0Fah0OBtqGtkmVbiXDSqII3U18iafPFmgl3buB5abauJHUwJZI3s1jmNlxUd6piZFpuf7/YFy
Hn/q0Dr+ocKS8K20375XCHIfjWlgZ60hHH/lGN6xE4ImcbgfRq8O+SuGMoC1sx6tys7zQ4+ZDB1R
urRLgJ9S2Iiobj+EikBrcyYq8wGS6UKB0En5iZabiw6gdvOy1F5/rc1mtlmuaaAjds7RiiZKouty
4/JOK1p06SXT27zUPoL72CfZ2DDWp6yEAo9gcuynaw4s+mVaTY9hXZZzHcV510LtUKP3484k3QHC
su7I90YSVBsAnpg85jMd3MxcEc0VDnorJe73HmmuXg42Qjn/YfHUhEdrdpOrITv/F7Mi5xHM0rmV
WarhmJZPI+60s5WtQxJGlcUwkkMujOLJOGQpMcveqP9k7GuCtOHMFGBo5W+nK70iiMXqvQ/piB2k
maJNYuv6MzdWi4k2CLSjyThrwxmDayiNs2fY3zRh85jFIQiSLJiQzj8ZbeWCpXNNsZ8kRLAyVkRW
YfzCMhLflA3RkhDZHYOLsLHcBi5xBJBdo/VkkPBKACPLgye7MMr8d2INMQm8OVmfNeQAXTJ954wj
myFpZskQgS8a9109M/Nga7cnA3Q+g7SP7cDEwbJlzM30jpbevZvAdHxNcMK/7Vklv5J+eSEk8bbP
INgjxa6E1jvVjc0OR5GKCH6frr7jLLqJN1YxHXErqD+tkTTmHiKuME5Tlh0te3H2oou8R1swoXHy
1HoplGx+szLr0dVl7fSXjXk1UxvkorxXQ4KFIMlmQ+0csZIhtLCL24IGry38q7n+E4vY/ybXIZ3e
6miu0r2qSehqHWl2j3MkgKuJjDX8ySZvdLikvsWPMY7Zj25sMo2+ZczumPJGJNMxMgvwCURzADoq
COr1TxWE++fW9NAFprlRPs9+T0MMIqNcn2TXPk2o2OqT07XTDY00L48LCAGk/mtytQadHtgG9sTp
6A7pTMKVNRRD2QSuneiaAWTEa0IhPjyka5ccSy/2TlVmpIys0fWbzPCIYB9mkjs1q0a2UCRC3VD+
m5wa5BtdsH5lF8mcyiUhyq1jMGFG7b0ZRhUtG8TNHhhv8lGqT7T7frPnoPVfcHfa3+PUYgKPoYPc
j37fvo3EFxFRvszWSRJ4eOkFktWA1pu22bStN0WtdtcPDvPSYortsMawU+4dLH7F1ryxzzX5rG0g
88b+4oIsQq4sj/Byj9SUIeo/RddGTDCmgmjEWOTN3yZv23cLbiqwPYIDDSgfIwWHkS7VWxuP8ctc
5zeLnIIkaFIvPtNTa/g2DYKzj3W22wAMdTF/DTaDDNuwOY2jdIv3YvlEradwWSTPWS5QuAnJyT+w
PPBPrUTlD8zVYpSeWyBud6Qyj9ldWiMLC/3ZwAFq2KNMD6KBTbvj30pi2blLksC0Ki/epe14ix5p
pT6PK1PoHoesE6QiFs8EtFuECNhc5cmSN0/dAnyXZ389rNMKvCn3uObDah3Hh9RLyS7uYfuZRS93
Aj7dLi3sHybWog+aqpPUjV6GbSrrl+Sd9FW0lL5omC2AlqEiBJtvXRvZEp886xBoCdOzkdSAluXw
iWBoTH0my3LWr8zZ51sYQ7/iQkgKF32ZBEp212p/eJrBEe5jIdKPhp8t8vKbAUyqKq8ZG/mGIpcZ
dRvGwURiDJsM41cyqNE44TKo/M0oS/d1lpMyQwwblgyILa2/zMJzcWRy0d7F9q05YwOFGqv3sZyn
i44KIjv8jI/QWX+RGDP/FnwVKszmxIQ3wM+blEzQt3tbdvo3QhH42qmFnIGxkPlCgcsJm61MnXHR
JKeIpJwf8rqJFsSheARataaHyUdTQtPgRac2a1ApADwIC4t2BtZZsrpEKvhYcG6+ht9aLEgvMXHa
gk8x2pYF6TyBzyc2EMwi82zLy2xhBljz6Q+vr7r0eTGw+mZkmlJ2VMCrAR434ZQUu9nEXbcBoFze
C5NiaBsxVLROvZ9EakdHbGLeSI2Mror2RgU0ueueJFnx2xm4wNjTjPSvADvsmEFRoRg2I9pZXjs2
QzZTV+lnO2hTyffUdg7wARbPpa4gmyROd8gbjvkVVkG6cf6R6eVDve1IGQ9LHKfETbCkIfhTj6gc
SqH637aBCz12J4eJfJe8dSm+ZMaXiG92UYbHZ+0ITjm1tYhQxvnRzeh/g73ezNrZZpxjXIGTiKlr
nKTS917jMaFEpeh/p8gpnyU8jMT3Ud85GfmcdQUWoWxWdyfdlLDW3PROKOvmjWcT2dTotHlgX2SG
SDwUhsLFKYotmztwLtFsbWQ3YhxOq7T/yoZEDTsfDUB3cInWvrXsw3czrNO97rIanBjLjRzPGMJV
dmuL+WkPsxmi6LVYMdrr05RwwVONwrMcE/WYNeh/yySarzUJG+DUHVwcyHYXoGjTIbfVVz9S8OQq
JpFcVMi0E7ok0ZpsBAsq3knJ93VNwKBQRYh/lCAq/S6mtDz2wCsxDnn8vDMqZG1hKyqN5lQ6PV/Q
VDcPHtfwLh26+Dc1BeZ5Dj/1bOefpnAcdi6RQ6FfMUSEc7S17No55sSQPGMrNveQJLqAgzOs617u
rbRyv8cCl3sEePwom/ywVh7zejUSctzoptplZSefO7Al8Gs8EymGXZ3VJObPkWjU0I5IYN/5w2Jq
Mo9qRer9as1fK+t7XEa51RLO7ng3dAtFF6s5XELTbLSfTq68ZYs324GjKLsDNh5rmysJaOFmT2hI
F+YxafKH2ZPLHTI1HBsE6S6XWU9Uhd48rD9L1rNqy6kgA8cuvZfFUYqMTRY5CqAQPTHSk7nJzVBQ
yf8QodPtuwFAGJcJLpZ+tDDtOuO1VxyiA5PNLGiQ1UX7svYB1lrLHu0KMskh0ZihGoYfOca9V8rd
lgEFbrFA/9Nz6CYOW2b9fz0cU0enq9enecnWX6AU1FNVL9jMzQRUTStsdEDoACxguRyXTG72Tl0c
ZxE3+6Sw1P2Y2wTp5tpD3O7UFcWOUdo7OdYQZNzBuUwF/enokhc64xkECEyCg+m4zlPh26RRlp2G
lm4zODKT0gvyKv9oC2l+RGbZhPjruruZ3fvWrhaB7+02PuvnsKmgtVDROA8gxxhGE+lyaghEaeUy
HqR27zzKPNLOXPu8OMKikPLXENkdoUAQCemRp/TSYdLZTlzGQJyI53QVWQkcVNmWV8Z7r4y2wdPU
tW1QsbnZCCt+WQok+1AGJ/3CrqDfzT3qh03rj869xxJI3fYEy3UuyMbixIXzRIrMbhlu8Q9r3Agi
N7JmYOlYH5co6X8ZmWe+OKqF0KHbtX9dJ59qL87le6szc4+AjrijejUPjeLz76p42Lo92QCnVs+U
IXOCHgQWJ3XOmrt/SAj6VAbfiK4t5gWwrn7QvUR7zof6qV3nmXIoMu4K2XowFOb3IeNiHcH0hnGB
Qnx/U30FWaGfkrpw7xqgggAYaQfwFLKO4nCenfQMXKg6umbn/ZiDfDAiyu5eGysFWbQ8KOITt5rc
iMDq4SreBieZNup9orPhqPTKbGqpV/WmROn8wk2PfibhJonH9Oy2Q7NH7FFsjYXC9i7SzvJnTQv5
mufa/Dt3o0E/4DsPI2IZ4srW4a4xlny+JhPeFv6s5FCuxVfrWKLfGrLXB0rv5W/iZeVD3jvi0E74
aTuESsujSeyLPS5YVbwBqMstv5NKanViQTkMOzfIM/DKcCvm8dGUpUR7VFlcept/ZuX/rxcG1/Sr
Q+/yd/h3nfE/mth/iZD/P9ImW44Cwfy/FyP/j+o76T7/20P3+f3T/5so+X/+zv/cK0CXV44P/YfX
lxH+jYD9n3sFxa+wgFQwVT3m+c6/9gqW/98t1Mku2EMXq9q/RMgWuwg2DWSqQq6wCfz9v1sq/JsE
mXUFf4XFSsMH0g1p9b+ChIHRG5PFwm7HIHHun5HJeC8r0mOst7Wv7tl5sbk2rLrd4aOpd7Y5ZFBe
Yuf/QF8Vwr0BZP9X+ipfBgA1MlAZORLDa/0XZr3pTCo1Fl9sa6vv33JvGUmx86PjFJcCe3jqX7Ri
5gP5sIzQKDU1GFjYdLTD2jnwn9IdMd34RMhz+c3whkCRhDEJfj7iw8o4ch7MYYmOq2Bevfj+eJfA
TmRESLe+tZkBPSZ9B32IlQbpSmUXGBjDh0DHBVi1Lscf7LjLtop9wiPNcf4ALe8K7jSu/wxv8Jnb
nDmYL7g+Mv5/OrwRW3YXKf1ZG+Agx8y+K9l7Hzxi45jKY538NB2zuDoEO3aboUUXxq3SnrUaghSX
5x8ph/XbAhz6AkUIKd8i8dbkM5lDVAEZ48kc6U08138GxAXHUU3dfWIP1smsLRGqxBu5KuzhIVaS
GqISy9bMUHKDxNHUuURPqviVFRDr9YxLE++bpT4sYo4CFtfiNZnBbIxNLo9YvSJEFFJA1omNHf+L
uWe6ocJ6TrpDD6T6EhtyPk5EE4fdUuyqhZ1wa7fjeRkMgKFg7rYNtqWtO7aCyxV7xG5xQVdHg71s
YzxYL05rNqGf3vD2MTylopqdD0qhaEuf1m1lZ3Kt9HLlW2sf1tvgqlTGfI1L0I3jrI33eW6nXeZ0
0UHYYOo6VDjbtqZKkWs3fbdl5m1VmVePlDAypXI3xuvclN0pjaUdooTY9Rr3atIevMo4eyjLd7Fm
ojGZ7j1cMcTVZg4CZkXpJcpKsKtByekSKLjPiVna9D3bZzsh1hHtVFhFjEH6rNz2uIpQ6KgNMIZ2
4459Fc5llx4kOuiwGbr2rsnz4QM01oBRBKjAitAJpIdh/HHXVm+9qVruSmTTNL88TymP1Q4Zdr5t
ZF/e/k19xx3w15nq6H0VBlI2w5qWa2wjfS1QlD6aWloPY4lW0WyYbrTNpMMZhRA8juo+vcFvknJc
9008DI9FQWZ5UdjrI9LubNuuRhqUUtUB8sn0AW8h3myM/VvKC+jzsDcA2AmbBoPUxw7NZzC5Q4Me
qGneikpKPk3WElWRJ1siZ/9KQny21uyXL5F9G7gvnYsPkD+dwbI6TNpfLzrR9rF2Bm9fVbGgtVt8
ZoglA3PkR/62i01yR3XUhB3hUIcO6fk2j6mJ9y75mcRloohiJuBMJN8gi75DNqlCo9E0fVW5lIcM
h9MJqVREa6zVfdob8mkCoWJW/R0qe5q9qXaAKtvLPmPyHtrIgK+xl9z7HDJb+PD35oicLplhpZkV
pBdLpl94QJO/Zcz457bpouZfo8tizeb96sr2I+bUP0iaxVM3Tc21AgtzXKvJwVPkqnt2sGbQjk70
FFe2/BSNl55UNjiHYR7Hr84u2idOZg+nWN39Fi1GX6SEcI5JnUmCBkFEtXHsWOVHz3YCzcOPIcsd
x2XvrICowiTOSubyTTvuoiTHH409pIHPac4VChM8TSN7xjAhI26HqUAGCQNiVC5RnAQsU90hpI+S
ALHGCcGhJZF8Tmn0JglJQCuZ1ivlMwsf5BIFn7OfUqj+Ki1vfDRErZAOm31HQF9DTBY+ccaEXUni
k2JrKBNy3Tpn2ffA3U+o35NfjVVN0226z3uNoHPYaOkTu0bOIw5l+A/ykjS5c0JBE9lb2fg/Cx6y
GAZ/1W7ncahOXtE7H3bqYxDO6tIm5ETSGXmu2lc43NaND0noLxr8pSEpqxv+uj1ZqxFjhI/S8sF6
qfq+SgwK2bmHpWdaG99SOP8R4K/gYBhOoPHykUeZq/2rcHN6ZpXE9YdddsXRzxb+AsZQx2jGMrgg
/z0mIpqL0MBDD7y9jQqELzPE7zKabX1U2TL5FzJarfwHmks/Pln4U56xK0q9Gxqj+ex5FT4jpKlv
dZEYJCYokGlRzQW9teAG8fau82uT2Z3BJRXZb/E0feQgds6LB5DoTHvSBUrNDNocNhKBmcpZBur2
/MdNJ58q7ZXg5SvirDRN7V9rEc4TV2HvHWc3K7JHBL31cXCt9HnsWkoCdqAqlFZLOBpYhfZvjGnC
3Capq94rIJdfC+EAR0gZzp5UDXVmf4LzoHQtANXCzNiDW2BSMxtFNrO09lkkALmqW0hMnhNWNVkt
uYy90aonzBftr9JW7ZPNaf0Mrqo9ZJUx7RBrC0AieULb4tuevso1koebEIEmg9plZgu3wVvuvvUQ
Jbz7HkptdpryJ8OfvHMmMvYdLKfAjdZRE2Q+jun32u/SXwhUR+gITYpctyxQOG/Tmpxgsn/b6p4u
NGO6m1a3tXvhmdvCurHm8P5ajxYEXY5bAx/+7MwfBevQV4JX5XM9WOXJt3pnJ6Su7yMSSV4rAoWP
VDXo6NTEH0GtNSOMrTrgJYjC9wxyhrPl2l5AlWY8OouoWYJC/q/mtf5htSR2GLJwvQoW768dCXbs
/rK2YpdW5foOh5QYtkQJCYkOZCoJEythmGMAGsM5jo9RX+s/jHHnsAZz8R5DL7y6Mi4D3IqY/ktb
MoyMRcDk7iBK/JQGBN8j9uz1fhxuDCA6edBRqLyoxby91hnJRVWZlz2ZcFE96DMqJtIYNzQhAn6r
XudTX2fJiXKmRi1hoZ+gbFAvdj8mGosb9/ueVbT1kKOmZhSueBRWTLhB1snuid+1c7Il3SOwJxah
dKpQFahiZwTHW/bNcRlWfdd/NJGCgZQ5C/ZwMeyivCMDOiHasmrx19eWW+yjeo3vUX44u8HmGbUZ
3F6UcQuEiZnFYRJu7B8k/7qrPpQ5fkYOi26Zn4T70U2zZC04RTefjtH/ob6sd4PlNNBH4dG+G8nS
PhQdBFiZIwgN2Ux4d6ge1YqWflRZ2Of+3jOY8MSk7+2zCBluxtxrj4zbC61KTe1djWUz8ByGJNYI
5Uej9VwegHEJyI316lyVX04PiYMRYgN3LjuzIMhfppFBsyhMcw+kqThmvZM9TEki+y3gg+VnAgHh
YsSCn+gNRCxW8KLS0M96V0Jtl6oJoHewH69Lj229Zu6ZRYAvOq7a6UYx8XqdAlxucJNEqPkOeEns
41p3zU7BQLpU7mjeZbPbIm8e8zddI5I7wVkxmBFbbnTwwSUgxPAyJCDCG5Hsr86Bb5mF12QZB/i9
1p+xjyWj8Vvv2xEk+8xpkzg8uCOKxESnUdgNzHqxE53y2AeK7jGXzAkUhhezj6MKi7Dj9ChYC+Nz
JQC53+OJNE5eln220vDvW+miOFhWUfyMlYtIl1OR238A+99pm+5hXKIlhMdUXV2EFkAFJ/MNhon/
wAUHVNGc7bMPXwTMmRh3pGrwTOg6+ktMa7HNLeneaye9Mc3c8QbTRvrLhNR4MxS0U3ICogiOUlOZ
e5AUgBVgvTyts7JvRBwh7zpUF0Hqr/rTyZAfLJziewa1JCsMDmUZizhi/PqfDq0o+hW0Gq4DWkI5
MeGvzmohW5lhRFIUpLM8Sz6hLeZHrEiAdV4b4dpbxUUDNLolcTaN3OuSFMmbNXZ3LQamHbP+fk/W
E9rXnubmciMNnlXeubelfIGamx4j9AEoIdFxlkdbw7dB6gB0vnhlDvJDKNb9MDE0za0Ed4vOzR0g
5PlopB43E/O32nWx4VnDel+0bfk1Ld14X1N9bZhdxJdkzZMDLvH55Fp/chavwzDY0OrxJsUsg6Vh
J/RSEKmWZCl3FhcScYH/UObTOEbsNi4BXLBNnRx16pySRV0YM53zNVXX2EWdgtoL02ImZzQRjcM8
zppwJWiyNWd2ZZt+ml8aXqYdiwEsGN7SBGabpyHc5fwxXqhoow5SljeM9qNtld5pMptpO1jAKlzD
I9mSt/08Li6JErLuLEpQEjF4DJ2AsFdmQZpNaO3oQ1QotQe8dPLyAT7sHEL2YbCFO25agrlyAOpZ
fnpiZJUFncj0uRMOojJs8fRZaH2PlltauwzEGDtAp8Mgmnd2uK76cIvJbU1qiNWevMBhU0AGYVYc
o7Xk/EO18GZFTW2AWF+Mbd0nxjmJW//DdBp73+OUegeZy26rjYtTo9cRo4AVXwvwhFtn9hEOTZn4
7UlPvgMaaJ6ogLMjjC94r1V0I+U2xpM1jc5TvrY5Z6XD9g+CUnLphiy5JmW7Mphu5i9iHGihrQZV
iz3U35KhJ4u74aLb7EzUiRMuZvTH1Nx9cglWMHcg6o2XNhuNs1gmtWnY4h4MxpdHLUb/OqvZf/Yi
xNBVTEZybVHATm4lMSxbXghE9mImGHYswj0UeN1E2nSRZvmUTTqnTqi6TwuHT1gaMgpsWvxjL8VB
56txMtkgbitrHu5uoI2T6+dPDkIPx2PJL+zurkbMberrmJvbFQqFGNQvAtvvq9mEWJvoZ3Kdd/Ch
nxYQHFFu3a4lRfqAdeNOlN17F/sfZQmmdko/OwYbQdEhxorR2DzhPigP/oDCmmumutj5LHiOwRH7
Xn72CMomU85ez0CUja3reMWhxPVmL+i18iwhP9gkRXseinhPwPuzKStCh5cKPgse4nCdkCPzcNTq
aDo0V2tS5l9SZPUlB6K7BulcsdEbOSOFaRyAIcmbFN/cE0gfwaRzo/Mtg2Vr3PKrfYtOH/l95l7S
GM6Rp93wJm48dhgw96l7tMbkTGruYZUlcbqsjF+bxh0upu3KV1bZN8kB+SRbR6A83LPGwKeWR4s3
Bl42OugkwXAbM+m0nqRFWdVN9r/6zRn53vTM2uUhx7uWIY4OvEnBXspOQ9n+VNrprhjijBJVCpxf
DviT2cDAhG23Y8TUHDOPhSp74DwUxOFe2fBOwF2E+SX5/iDWjPkQuJW2PzAGt8cp87wHPVbOLjIn
iyQ5H4lbAbim1eYOskUwysjkzKs/JDPrpykC08L+yl8eS1YDAsmc6naD44n9nFY3NrrJjx6UGiKM
2d/OcCOha3bOBUYd6ptGzZDLIu8yyfoagwTWq/VjS8RK/eqefP9Zk63OQvVhSYtjOaR/5nj8wQBC
ZLTZ1BTiogUi6qi4PfQWIg+uTSOYnQK4mTDMbW2UM4LZif0dgt8DN9cht5yD5fYgd6ZwBlcB241A
XtRFVeyWW27bHzWLO6Ny/H3vrgfHsM4OeCSsjcuOUfSvUcwxVEQp82PLdcCmylzucAn8GqVYg642
3lBcOfdlpodP9IQkn8FUrbCNM/TowFO3dGOUKMaz9uW1lqDbMyChLjauS4vWZAP2+oMDnI2Y2Tpv
Ej5faCRqCcE7v5WuIo1ReayEu2RHDR10TR4s9fAzmr3AIqyBibjgk3Mgj5ulVH9zF8tDkh7LXJOF
Ub60CnlV7qBMbfF+tVzguzIiUBtOclEtH0ZDtJ+H+3ObzpGJDwI4wzNNdr8r7PSaRVO6963hYe4K
Sj124g9JL1+z2l8CV4MCszDxnITFxIiwyXEj+3SHlCsFPCMKRnmWfadBeIUetitiLbIodNjTYkDb
qq6uu8CxppOdXxCVndH+pbyO1fOYlRuYvafI73GI9OOdWn3dhT3+8XCsrfIlbmv94VcD2bUYyAoa
Dta3+kDGnt4PDZvQbaGX+pgOYCQNMIJHw0rEIYe8+9CuU/w7JgYbM4P8pOV/kR0Jyw+iYbvSfuMD
RNyBh/IInTM6JkyGtpWeLgYQ6E2lUF3AUvIOtigyepPxPi4Zt4xj3bxJxFmHPAOzg+nFk1tcudmm
GqYubBGbXoTLxIy2IdpN7qqe12ROsTat+CtWWzPLFKo9KpWNYQeaH6uZvhg37Ls/Z5oPyoz3jUBB
4gp3wZzcyPR1crR9x3O2RRN/WVTUX7CT41fLTKZexzUDqsnv7T/63jaOgk5xW0tzQfS6ul/gvYkY
9AHzRdkzIORk70JK3yOLzd8MVp1h63QPo6z4ulKSNojEiELYFaAlueepkyeD4at9C4RsnpSJdI3l
0XZZXaQBJmKx49oQOIKP+hdKdDhhnOJHBe3/WpiCHIspMRgRk0kCni3mMzvMWnoXN27Y3jIXatwQ
UlweRpIhVFIlTKha59tl1IUzeBEPlcr0IwFdrRXmt3m4b7ozk1S9AzAfvwPcyy+9V1enSirdbPs0
Q7ZgIMlmJ7ZoMGAEPfzushltWS6dXU2lSUGVj2FpcyOnq9llm84F4cO5sBQW5E53ii+TWs6Vkxlv
kYBimDW0HtseY8yL7zjWshFejlSqqMvsontKMjdC8Q3pzTyD/sGzCP8K2ptelHvnkhx0juK+PfBb
JPKkdLjQy4u3lGR5vNeq/cuejdIxsvvL3NEwQYcwH8kwie8NhQetTbpsj7CHAshSrYX2nrVgODWl
czGnIewo/qTli26TMaW4QDUQz2Mp4lOxCPHCwY+mSt3823GLNN1kY7oXpHe2O33zk5Fd0UC1SpA0
+hYa/8VuARA57cgkrF5E8ukpzotNCu3uVVjedURfyjBzrh6ytiauS9s/ERnHf0xp1UkoPBl9R0Va
vlCG/MoQe2/avHsUY/8ifMCl023gNa7zYViXZpdTO5+1Nnlc8UQEnqqmA9vK6rNxUvfgNTgR0N2b
W/xDPEWMBxGE5OuDOU6wNcxiKG7Jc4zNcjHwatkM6NRISwGysoZvceflksSdVruICofXaUlQ6Ynu
HTdFG3RpWe1z4ai7dYjTp8Xo29927BmouyJ33ktnRNI12hI9tkNjE0cvCfqRI3otyp0RX4M3nnWa
ZRx4Ojstwv2bUv7fZOFDeBPFchJoUiOm0fNfkGVzmaB40uE4kOSq1uhhdNcHFSv/MXGBillT0ezq
QXxVbEShTaTyqktqY8AvEjboYnxOxH9uo9r/7Q+WdyBoiMglx7ODBZc/hwckX1ZERXYEGGMduHVp
jcUppWp6zQqLVDKLxw8IZXyCv24caOwg3HfF45Cib9YspnAmDxeLQr33BtgfK1PJ7QQm8EionHE3
LfrG6bFfkkbx1+Ul65UOlUQCBjkcBR7XGxdHFk0wWPIe2b15sTAvgjN2spPlQVWz8txnMqTy81Dp
J0t0vJxd5eKGROInIv950YN9Tqrq2eQlQn9A2v3k+luszi91kd0tA7xiApYIrRRZisYit1w3cPCG
HgihGXbYbVkmYYTkWx/8iTN5Zq9+9sGI3rLbOpuHmXRoXiAOZMvvmtcFQdl37bhMLevEJ1qpW/l4
nf5Y8xiGaDpr0C1r3gCwrrLrkPTRQ7eu62kZlHf1/KEI8iZ7dWL1qAgn22Et+QSJfS50fPGYdu9t
p6cUXOSjT110TpMx6FoyNcrujej6D2eqGbT2TRK0tbsx8kfSzpJwZcHy3DkSN45RF0/SrLtzi4iB
JbxK3hyRKXIjZkoa3ZPr1yGQWi03bJPG3oIYMPbl4AMtf9Tsmq4x6UGnjHfts9QRRO7CbSi7h47Z
y+jwBsTYHawRsTc4edCrHukA8WR7oba6o0U0ATJG8Cx7D/YI3QrVArnAC9dJWcDCNR3bZOSoQOu2
pc/H6JXiDZYvZmN3bJyjp4vqj8WsgfdnFPWFPzQ7QW96hde8Z0AodjXn29UnKdQNjEkbX0gkwCMQ
4f2Yzut0jKHPo2XH0v6BI9V4oe+Xl5VH+Q0dxRRoZuxJmOMquedc6DHyk274G4X59JW4A30dQwN/
YimU5856RhOZ5kxv7fHNGXoSPQzNa7zkfAjsmEjOgxCYLZt1SCkzwQ34L+hm+iOS2JXjqjOnX7Pp
Oq9jYiXVvnCZU1WwFCsmmbZdUw2K4j52PKMi1Unj7F9jGKT8SFK7CUgsT/GEzt2RdRRlXDWKdEdH
jUN9LMmCVHUD1txFDgfIaZ4+Mrf6SoDiARgZvmjLMRW3aZ2FZiu+Cgo+Fm4rA6uNkTES6UfTO08C
tiP7P/4Jx6bqrwtCa0pKE4ArElBzwy+b/dWQqv8jC5G6QS+ieteMk/OdUZDv1slWRy+K1ZUtq75D
oI8KemIn3KG/3jVp4TyOyuZESxDNm9vW5dNDqyYPhhF17J8SDAoeax8mXdWGUnH64acz7qpBIwxH
uH0gZeZJabL3ABJbVZDBAgVWRCbWYCj9zGQt2ZE0Gqzoa8zAI1MEIEKuiNtboOjEoat0Errkf/6p
63bAR1IAteuNAlTsALhPMJU9gAST98Vs5IDqI484auCWkP8VVSVCJFMilzM7nZILaexbONBBvHqf
FWBa4O9R9sCD325Xwx+POLHEPWy9T79noofrQBSoC6dfdjOMQW/HLYTs9WFMJqiVTYno1FxHQinF
EqihXMN2+YBGkPeAf6UAtJy6+AHG/2DvTJYjR9Yr/SptvRbKAAcccCy0iXlgcJ43sCQziXkeHMDT
9wfWlVRVurpqLbSQdW/KrIxkkgwGfDj/Od+pracQvgAtQM3ej8nKFAOZOsgezbZPwKGSIvPA1BCn
KYj9jMSyDtwCIe1ASr7vK5O1vnffx6CLpm1SqJqOtaG5JArxa0QCu3dA6GZwC6XzyLBppmgqCe50
oeMd3QbjW9BZv7IZ0SH1A+emaJr8GVoaKyIWYDCUfnzXa9/eD9KlLaUB6YFnk41hBlEGLmuhHHHr
SJPkMerN7h6keZ7TVBWHIE6FGZ+ljyGQa6ljkd1mT5ZkHIPZHh/GKbXwm/fD3hl9LmjlMlWLj5NT
Mjq1B3Bc7NQeF4+tR4HRusIQQL6gNoEhVktXEcFupxsg0dOXs0liIkSlrB65mXFK6ZxmrzDSXhKd
DLt8oqOEpM0787fgzEEEVjinyXVec6GZ4tw9Sxi7azxH+DiZ/V0oX5IvHsaoPDT1Lont6dB2nYdt
tWrO1QyvIe1b8z7SYtgzZEDm7CqNC5NTS73vCh08RMPoXiNX8qskDAUBe0Cc5/14y6vqcD5wpoqS
NCLUTNeKkUwIpXTrqKKxqJhH72sifZPtmb5wB2TqNtIJ79OI5cy8e9BSH8PZ6W/svro1FgIyat6l
Hjv36GRe4mNAlyVU+hAxria6yCc0A/j8ykqxCpdftXbp/9AuIxWvtPufGdYBIN5ZcCBawPcr20rs
LQ4KZ2fxV+ZT9yMdsPFs/YFEyiqURfzM3/d9EnWyHxER2LqYqwPzsLi2jcHGTdpXE/TBPsLBD8vI
wvFLEMRk9R+Y35kb4mkk3Wa7d7c6JZlA7dZwnmbqXVVd9G/Ak6bbBD/6qoKssAIyXYORKM9eIWkV
qVzJZsPMnPM/Mb34vqtVjVyctDYMa1borjSJ/MCm17x/czk9WXQl/ARoED+2fuP9ZALnX8neOsV9
QqqA+zb+QAWjnWg8Gbk1vIny1WAge1NaNQbQorB4V1jGxkyJfWg/6TA7BkMqyMq6SMGcGT7RQLl5
iNq+CYVpE4EaMS6rglpV2x6PdOf6VB2TIT6HecyjnXQMmAwIekVnvBEbbd59yB0uGZiBKq/GY7cZ
Epl8BoiVXBPIs+wxUSZEqSS9JGVfvyAMvcXR/KFH6EYJ5WJPtoiyY1zLmaiN1cSvFvfPl26iqYxV
yJwOBITVirsGlTSJubTpcmfZhH4M1D8dizs15TM1KMq96SgS3ooq07hy04Wob6tuZ1FI6eyKilIS
KApJQGZZd8Z6yihBXS44KbLEbvaaOyZe1KjFJdY8Gs7GgzIETu/IUHujHsVd6ZjDlWcwee1Yj+4x
eRg4yQltc2gfbzMJRIica/gadYX9VKekqDEhEzuyMxMzh+FQCNgv+riRNtY1YH10J5NYEwOvrl3r
Jt2UscRM5IXsBHExIbQPMQVElg43IKXEldlnBFELsTA0ZldUm5IA+MatXSoWvPYrAUlEKRMEEriP
2BmaNJu3wrYePbT9dWxa/t5lNd0y382vjEzcyqGYdy3NvsTjZu96amrqHuJx/CDkCLayVXoJDgW6
4YpEJx7G7vyeIa3/IAxnvGWA7X5AsSzOxrTw7wpzOCWNNwG1DYFf2GWkHpyJKeNkd68tOjR0nL6Z
L3Y8pjucNM2erRS/Szz1N73Iqb1y06uRM9chIa+xcbR6xqAbUWoMcnhdqzF5qvHr3OphlBiEeyd5
xrrKjMBQM+ameKjWlT1fGt4Q6yINgM4TGj+2Ubqnu5e2iBzgEiAsdUrIZFS4sDekKtQBv3FxRMug
hIl+EJ6IUZ+sCuPMnDTom40HdilQE6bgosH1QZj/xXDte/opn/yx0rdRQ/maF3CLS3H1bnJN8Dsf
k7uIOWGMG+rgKI/nx/enMyZTlNdsLK7TEk950aRHm+PsHTkwdAMuUVfw5yHJcHmyL5Xnlwd0v0/V
Vo+OOZ1DyrE5iclTUecMbUwV9ockGM1XaI/ers1yfw+bNH+yeo+Fq2MmfSyS4mSVbn9GE8AT4kiI
iZaonzNqCC6qpSOKa3K9EAp9lhtUsmVJx4Vaw17chSTll6Ajto4FLp+bdbXTaYcAMPaTMIGNMpeN
HDO7Y5keSMuRD9uyc5Q7ZpLmuRfDr6qx0HraUB6CWCPtEZWsrlm35Br/13TCT+AwnQ7HxwFu4LUq
An0gwzjfY7HMtrDkkKR8q7iHhNnc624StIHkFVnigcRw1I/Dmchdu458S325ox08Dy3wmmjmUooi
HdQpTz4xacZL/ktBWc6GynBUg4iG+xQsPDl1mk8TjSc6jzxxZ8VufG0XLUL5HC1FFtrubtEGos9M
M08mG17QsoYQid3Bcs+AgpxXK9Uj69ncohqOkqDS5DfrKR0zfFsx8wTp+J914DsnDirhJyLhktJY
pCi7Tu5iLuF0bTa9PKnudZGCYJjiylr5pdm9zYErnlE34jf8afMN2oa9DX0KKWZwK78iw7HuJ4g1
R/jQ2WOQBNGWsQDXe+ojScdV3oM0LXMf9TWgOxCi92SS53BdOX126qIk/Sot0nYF2yuDmSm4gW2+
0CCrLD/kXeJsjSQITj01Qbu6Za/h8lyYt1k26TdkFvfCyCrbKlqnSL1op4VYWDsPec8F3Cin9CEt
jY+khQ/mNuyffRaconBsGefI5iasR+uHLAZkxZRnhu4CgkdUtRgYg5oci81Mm0iaGCTSjOGe8gQO
gEL3zSYrKKmdG4SMKvE1bRzC+hKJCs44dKpiRQIdtsVEfeity+FgxzCODlGYV3vd1DlvW676XJ1R
C5hGiXsNTOA+8QlwhRgBHosgfmB35cwjuUuz/dqHJifPKHWUnkkijU+uJuQJqoPBk5GBchccaynk
6NMXP6kmxGh446+D46G5+VmikR3Qt2d8NSxRsZHuPBDF51a484+C8PFeRUzv2i631z5XzrWfkGdm
ujM9oIZ1BykB5+p50d4rs2+/MNdMa1WG8mGmHOw4kFqiwZt4BJcu/wQf00XTYBLDo0rJtpPTJja0
HrrC5BrWCltezNuSCTaU/iHu7vLZ6nDGdcOu9wO1w03GmZPE1L5gdPPQDmPFjbmVB9OpBbcqZWnJ
pXJSX7PhSnaKuXhKI14D8uI2eTq3PJaDDq6bpG9uKGhJT9FSAxfC1ETL9xzFS279YsExLnCHW3BY
GXlFYB8Za9A/4RVLkkRk0y4atCQ3q8pfsi6D7SiD7C3rppARCpbhJzdj/iFxX90ORZC8p347XEub
oQs6LWbYdKDzHCBxcfffYpf/n2SEtwHf/CMn/OFHM/0o/sTWsX7/mt898J73Gw54oDqetOg7Uc6/
kbid3/B7u+bfYevY5m8KACBJOs/zGNz+wQUvvN9c2zeh0QvL9JeP/IW8/Y9I3NLD1f8n87llCR9d
WPJdTIUHXfDxzx/3cRG2//y/rX9KLRGJNEXRSAZD3XiI6oyJ6N3bYf5KcHJ2/RsAh+xYMAkhMV4H
AhowjdxmWg+HZhD+MQE5+EBikJ75gXvJc0m2/hVkrHc9z6bzFMugvWiOy8cpt5OPMjZs1IVwPBb8
9+DmkkdPmX5MuM3qnJ8L0o1TWd1315ifxCPtUeC6YyMvuC1V4tIoN3sUmaU3CiDBiXYJ67at7XTT
T0yaCOLlqEb4J2hzSZ5zJWl0BGvybFZRckmSfBdPLKEKexz+r9rfxkOsVkkCGc+FjMutVQmAybZ1
LDMVrGUooW8WNAVzibeLfdwybAdul21IuaZbWHCUjnRUTQ6c9a97S/kb1oiNiiS0m9g1rxzHqS70
lxpgOU2Hrp5ouHbE4DANStOHoTO7Cy1l8zbx3AKritMuVBYLb1893GdF1B0ZIrPiZ+ypaS+vSSPT
JVWPw74ee//NImuNkYDqidAT7EMCQFCWkXiTKTpp11TExftu/uHnQBtsxPBdmcHQERH6ewcjcAtx
Up4aB9t7QPq5KLoK3CEGbeJJwLzfQJGFzx3AjtcpCtpHP+iDX9YMsHrlKEY/ZAYIJq0nE3XryLaf
t7uYktaloG1BheQcYVZq9sb3BMAIfpfAiW8LNQRXMXlNuEwgo5uKI/bGodQz3pS970MfyCZKywzb
UGsDrb9EOYTgStthjl+TvEMwWJyozJLRbkPN3ZWdU9ZLEKl+gCyYbZyafnnqAL+Y+RR3c9SVJ2Q+
+5Jy5cUKUXQvY0KQsFV+/+IBMnouTSPctAtxyU2qczJo8cUkTq5yNjiw432NzJ+E03gnRPIzitQ7
201wqRogUwMegbPIbLnpNWOaVUfU06KC0u5TBlq0vw3wKwhqKYv5UjudOIN7N3lFosFIn0a8G9Ar
vXC4Gohe/Gjani1TOBrwh8JaMlUpzUnZVoRjcCiNlguhPdvunfZVeaM7PdF74Y6nOozkW2Q3Lqbw
eTCADcr4Oayy9FikWr/TxWz+WGjsVBIt+JJWqbO2a9BVPnW3rryLR6u+t4cxJ6eXDT84bNXPcmRO
1JS9/VYNVXic+4F0FdQqeldLigovTs44eMOnVtdhKyH4M8QPz7DBuRh4TXUjx5ishqqql4AgD0cZ
aA8H8U0UIS2Y7pIgw4RsTglYSY5mOEmscJ2yOtwIGxtRN0aUpUVmvoy5haWfAZ57px6PFo19Rnmh
h7Be0QYgbmJE0EtVALRktNOc2sFrYLN7iYzXblW5l5S+4WEbMCj+hUnS+qXcifG5K+uLYM+F5IF1
x8Ixgro0MP6s8bG0DbVyrqmf4iYq6j0SuJmtC9mn3safLH+TY5fCb24nEkgHIhlAvkFeBPbAbUke
ctcHNetg6XUmACGnUGpdQAPbdrZHLQrxInUNIXjhZbIUv3mwJkhljO7EjFw2KCTTHBrBZsg0id8m
dvF3NBwMrpCk8WA4EdZVhCukfWMoftK06I7c5UPx7jTkAldF1UZvI1XrDgnLlLOtB51yYFAueu9t
onBTM6qx1ZNlYmhOa0u/1qaYi1OM05yiYU6jR0Obsth3pEWsde/HxkdYjmIh0Ffeax/JXG19wMu3
ZtWri11Oy6KtaUfYQ6TP4rXBVAeQECeuvRLmSBBJ+MYb6X9opNRMQcOerHYcL67r5eYBVbWicJTJ
8bXOkjrajmNnA9cUFhfj1tBJs58KBqyouLJ8oC2Lch3QrPCHpqBpP8xmXjLfvetGqJNSdA9VZBpn
QN0US+TETIjdRIhHSc1B0QwZ0yDDp/0beClXUnlHLxRWTu0w527pwEt7A5qc2cqAmVRGVDakVWNg
1J1ap4no+dGyuqpdGDvjV2O4xQsKeQtmvJ2yNWN2zeFtrLP7GJ/NC0JqeyE3+0UnfEMRu3/vMN8E
F4zu4a3GrHR3vQnFo5f9+D6pAbnU6Qf33cHasbTHpNPRJNsdrGIvc/ehNXj3AWWn6hZIPu3Gk5MT
/k/BUe+gXfELNF7U0ZPgdw64k8mFkMXi+4SPbjzjfgufTSemghmwd7upLNPUqIKN/mVBl13gIGNH
EXWErx1D98VIOQtzKrZaoll5L4+GkfHcNzwIrxUDw0cGX+lZ555g1Iibd1zDvC+n/RwEwz6wQuup
x+t8SXNphZvUMJN4W7gFky4PuzsQc0UcwmmdAlvfAkBvI789lVlWv5AOy51jjCZG8aSHNrCmiCTD
9WIyzSZu3L8ZdoagaZgtP6CEWvuzNgb82Ljr5mu88jwxVDNkL7Th9GfWUOuHaXXTC74fXKOFQ3Yq
8OaEtbeAz6T5p2ntBNb05vP1d+1gB2DRUp9OQSmNNwB7I6Y8ZT7lBTYhCyFlH8SF/xzOIxXOlZ/d
OTZcNGZwyGtRZ+cXOyuIs5UBryyLbneDLYM6QJ+q1edhcKZuM8d2+W6kZXXkNgaVDdaJ/SBjXJi4
WFLjo6gh/HOTMxusUT6+cjrLFUcFALXZjxhkR7U3hoHadZRJnzlcXDb1PhG5+drlTf9QFmbxy4sc
lb9YGHocpo7au09IcYU7TxN0a4aEKQXtzemtH1n4EjquzeTfQqnPAZerFU7i6E53ER2eCFrYkTVI
ZUpHPvhbjQkt06p6BrzHLgC5CRHDmu/TJqIoL8VY3azC2uIBSasCtBOMHHDTtYHBOFnm73PveFdQ
DjC80yPtEYEHMNtj/hDNtE17N+w2QSQ7mqBTvrv2RBuDIoyCV2KEmMHoZ8W6nvGqhkZYPfft6N51
OvY3WRXzd0+aor1Fypgv82iyoprKae97C5eKVnR2rTrTFFyvLabqOgSCEC8WWsIQdg0/BMzbKpCT
dzCS3tpZpdVj+R/SeJvMJiNXj1AxImGT3LiWpPoDG6P4wby1fDZqnxkZI0Lz2m1GXhE/S+sr0xx5
hSqnig/WGKofKfHoT0Kh/FghmvIzzkLN6xtNTLMcL/xUnGcPMAn9Zyw3pLDn2mDx68R1Cub8kk0y
AKUis3nPiEMe2GmpuMtdK8fhkJiTty+T1r8KyC2cR6ej9G4WXpds4hjSHv3YEUpS0dpfWeXnv8DT
2icZGOEHnaYTjZ/t7F+J0b6OlG0eJ/oyp/+fnv71f9PsBCfVJsX7H8enD3H+4zP6kf3dAPXvX/y3
26P/m2kqaXvCF8ACqTz71wS15F7JdZIF+/e+Jj7yL0VO9m8C/5Fteq4H6Jh75L+SWblY2piplE/y
WnrfH/ovXB+Fzb/0p+uj6RFEs1BdsBYRg3RgwP7x+ii8DOezWrKLQVBsYq8leNz6VO0Q/K8/eUey
XJmR/6xrqfauofFEOUG38XQSHPG+iZ9s48WBTUdsyALdgDvL9w6q2jueYQw8s1sxf+nS+rPuIIgC
haLMQk/hNc6u8R66i7GjliSMgKt1zU8fwNR+jFrvvjIkkL3IBPwUYM9yVpTJRbvByCmJ6S8YdDOm
XoyNe+12x3oO8eARiqG/D2N/5ZN4xHBe0SnzitvU/5kabg/8KJqCfUPh1M4uLNrMMzAMP8PYCd7J
MvanuaUuQbpjt6ehLzogZ1IDJcxi346AzkOR4XOI1Q2hZ72dcCUfSthCjIp7jl6UZhwAy8y32iU3
6idjBDPGdkGZZ0Uyr+Ygrp4GLPK/4hrPP2Xu9qlW/ePcmv4LY0l1a3u1YzGbGGJe1TJgLY+Z72GR
bBqqQqKWjWXKkwEfB+2RXSnS17afzBMX2O5UpOKzCXIiimkcX8URDtDYU+1DxrAU1b3FmhHMpoR4
58WkqUgdiyBUZ1D2zlWINP5RjSyiq7GVxtcA5eeSc6R5LdmZLvzB+T1lRwMUnJ9Qms61Rg5gCqBk
iZkVoE5gqq/RSYk6uRG2rWwY8lOdVtmCbPvUOdUO9KgS6Y5tEax5wzu8UEbx4OQi2WVMpkkx9OYr
rjY2VDerDz52jk3Vp9Zy7W4PlYjrjaYWFc1uCbSEcEWGQQ5gxrSdnKURPCuO2BvwiDmzg6xbgU5j
zjtH9tvIHezQ0/SyRqrMl9wwNhXItJowG+C8RmhayIKW4aYnNoIz1TaX0S/BS8LJrajktWUNybFn
asAf3byqOjO/0uXs/ySWED6NgxVSUGHnz9MoMmjq5MQ0yU42fxCJ3HiNHsKMKe5QN8wC8d/AQ106
OKwcen9/tijJ/pKEhNJZ7foqEdezTXok0e54zYl7Ye8K3rWx6WdPEFFEvSFgP++MnNfMTwAeG03R
v8+Uq54Npap7zszemcGO2k3abFb2mPysnSXUQg9vNXnec1oxl+BgB+uYrmrZTMlG0yNEtXxcPFmg
AK4jfrtuLY2BQASIpGhVR1R5MKgNb+2Z/sIusrHSTdbMZbYAM7OnmQeOcWBSa8node0ReftUM7VN
NL0a9YG4ubNjTqtwqaW3c19+tjBtsbgna4OaHWF2xq4p9SUf8F6rmhicb7qPUU1ZkVUIcrIJlFAR
ucZ/wmywl1Xtj8QGVj0GLqzTloQf4ahFVPuDaEbG0kMTZzngMiGiFeWjM1MecrkRb8eiuuKIvxQ2
E+Zui9cMV0q0LWsYOQ6eAiboATFq4FD6K8gj4GtRkZ39YcklxsJIr8rQLl7LOmt2radje4tr08m3
XdcQ8uCEmN77389z+v1s21htnGPBc+Ee22Vd0HIiLqQH2ym2GIfS9z9sU7e//47/q+jz2zIuOhRA
ssV/+d0tW1Ac6DtgH0B+I17++XefjA4hMQ3NvSXDBxqXV16e2g+GGt/NxR5klWm/ltAMrrymJ8Nu
8DcmxDkCgKmbCq8fUPzG2soZgA3X3WDkCCv1pkmy4RcnxfAxysfp6NXUDXDyo6GoHteib95V2+1K
5nd7WTBBygQMojT+rGuAhby3aMrDBn9EMK03AHL7JYganQSzDAYHKVCZtIHoUAyNDdY5NTtcyymt
FlTNbAYXp7v0xxw3pvbfS5UW79NgDjuKY4sPkdv9tQyn+joDB76LtJXvy057r6VB2Yqb27Qm5PFw
z/96u2bu41cwrQRABz1vfL9T2zl35V7Tgb4vXYp5BLakI10G0IQ0vIFd2InwgbLZZIDmFrYweTA+
20ka7VLHt/aNlkDa2GS3mZ32HXsQPL2Geq7nTkCdCJlePXPE9zc1V5wv1/TDDUjy9MxIE9J2JZMz
lzaobvSxyWejk+LGn5XxYLda4DKgs3c1K7P8Rdx3fKYgz32WXlncgm1obhXGuJM5U1lrW050BTWu
OaBcHnMMh90QKciOTcewuaVy1OstBDKt9d2oqYnFctfX9CHBK40cVNkMTtUGEbB56EVGn7eYOegC
6/hwKjt4LKlDo9qDjtsuIa/dzRLfXEdPyntuVvoy2wKnNPxxImXteC5C5V7lmHp3HJzjKw+QZbNq
PGXvGiuZyLhQm7w2m6G68uiDvUFHqO5cRO16P1rhdAAOmW2kYxfbpqGnF1h8etsDc75APlqa1YkW
56FdnTC84MpdVhGa1DmueEeiAJj8Ckqi4XRwqah1lu+NcLqMLZ2u2LA0njYm4BNLFbQltQ1dVq9g
WcdAw0bMkQzjSy0r3LCsdVkDcEQ3cLwZMq2KNpP7+Xth7L8XSVYKh9ADK2ezrKGqiVhnaFCZWQgi
s2NOyXo7LSvvuKzBjXDGU6EXplQlsJ8VwUBuS0+s6BBs7uniobnOtPp3ibi1AR3lcTlvxA5kPhtD
suwRGHzslZVZmDUZkY3XdZjGxsFDIIoZNC5bkOlXSOS+MXVoh3BhHyc6+m7aKnOCDSZJIHtNBDNB
lXTd7VtQuSdjqABTLvtkj4l5k3zvoEUVqg9dJZKtgve0zT4VV2emqQNrKDGnQwmwah/ggY43zfeW
Ppstf1jc2VSMy3ggIVnTBDe3/Im871PDtBwgDE4S83KkUN+Hi9TVZDV6T26i5dxhcnwM/Ai8Wo7p
BImHugyiDeM5zywSk0uZRiCZ2DO1z/cVR5/NsJRuJH/r34jApSylHMVYwlzjppdepGiTo73UdyRh
Ll6iEvhG10ratCaLjo+mpe4DqZ3ij7kStyOaHtjafriNgcE/GUtVSICY1G7CpUCkCyGo4KQ0xk2O
XMNl09f47YlDXbtLAUlDtu3CmY5WEv3dUMIOJW/zidqSKqjy664f6DKptNd8jM3waqJ/bojUL8IW
HlCCP8raq6UKxVtKUZKlHqX5bkqJltKU0EfHwohMlQoVz8at/L1eZWROvVSujL4CJ+qxdXHvLB+r
71qW0gQCYX+XteSEYTF9DorQt1UBEv4udnGrIty6JMHICNL7Auqk/7TLYimDmdMY5y0P2k7rmaSb
i9qFe5dA3QvtBXKfJj1Pcba0zBAMQW9qlHHylw4aslbjKfEQ4FbO0lFT1W54FxMkfrNGdTsvTTZ2
xmh8XNptYibVJ0wOOGW1o9y7aKIHJ7FJtczf5Tj06nUfIVrSe9XTnWN6cGP9Mg32fMqHCbd6y08k
tx3loWfxXcBjeJRulUsrj/Hdz/Nd1YN9PKB3cHKd24X9EqRJsZYu/GmCXgRz5l+mMNA+O6pxwPeC
QtpUZlLu1NILJG1hvpZt6pyGqe1hIiF/hBZqso5x1pdLu5D3XTSkF8en4sC+ZTwDWsd3T77pfOXa
/5iWiiI2MLjw/lJcRORI8bSDOaGeqA7vUf6nPSsPB+sgNZ8TgkZkbvNnIOXi1amt/jD0WfVCujx5
CVqz+ZXyvG98StkPQze/F775bLuEwJmTSfconfIiXH2ToGBz6AcB05P02uIinXMeK2jJW3Mg8IZ+
DFDp3CCFHJXbse8GsEzQ9OzD3FXJ1sJ69xYbvE+hi0Dd00a/qSI3+BRN7OxDVyWaqNxyrJ8Luiv0
2M/rMQIS3Ecg653a2LkAPK7iJo/PAPfD6dzTjnWPEUI8Eqdox3VMRdqvIWUQCAK4VVe04rDaDKGd
POBwYzAxL76yBOfwziOyyciDUY6fVICHjEC68cbzG5d/lRhrFg9APbyqOYm4IHuuKP8C9Rgcda8S
yj11twQjmLdhLc62DteRm9RtowNAmXlLzrPdV8E8cnGybcwP6Luj74t9LPn+o5l5rzknwRhGy+Rf
QBRNO1lhybat3nuP6tjak6SloAKqAiW72YQzr5lMl2tolHSrqmwxZbVvTOcus2d+LfrFdrAC60c3
GJTX1djCveqxxVuAJIcT4V4AnMlxk8Xzz4SZEuhd9Zx3BYfqnr19FoUFQrTRe2XWBPsje9ybC9gB
W7z5jPuIVDPGhIjUKfbjGC2QUI6o7iovyAUhC5/3d1ao7hF5Yn50q56aSsiqPRQfkkoUYAyrkt/5
liYBcUm4spPSwnXOCEngQI47d0M8QRV73/ONB5qo7Vub/lc4qR9Bi8dVVyMOzHCOXGJRk3No4pRj
kVFcctQ9x6yhdrQZUBRg83uS8zWrCOh9ObbGJpc/IW5kyc4vC2YhxoRHUPuetQGQftVpZGQOhOdO
4JQw+1eVvkPbnCJQPMDFKIsTyVciw+s0zYudairzzpNB/cb7i82LwdIN3b7hOYuK6pVoHPOAmKIH
iYPRwO7NE/02y1Y/ublvvwVmKl/ogq3Xndk6xxaZ/MROEF25GU3RKkoIZwQZEW2j5VCRhMeuSZAX
Peoo+rGP7pjkutSVBdOCe5tx9YX5sZmdYD0nrkO+N5UZMVesUOyn3viK7OfCb8bFtC5NER0I1+eA
FKZ6CxIUJw1u3gfRB9VeGiUUj8xzaK4vk4NTSi6yESfZKQum7RBbI8BfaWLLLZWLwExx9q3MiuoI
82zchRSrbIFbR08NXQN7EgkSH3kPW8xp/EOYZZHH/HCyViQR4EvIXGzqMKcmoeqSV0DlywR1pJAP
+hBkKBbRFc3Z825YNlxcWQzjrPQpM6bqlDptv0+DigNZitGddDd3frwXjz5C8Hbuq/JE8XKPL5Ou
jK2MS0+sO3if7ho4Fk8gxFoW7JkMDXQgnix+lHLd+TlfMXTUuk50Uz1PkH0ZQS+xybCwD1HKCgE8
t920nTvxqMT5oSB5yIGhaFaWSsGJwHSuNlrXeh2mpP37lPGwFQSXgrlF4UcfEmEmSc1jWPIVUXBu
coZNIh3tLY0mqPi48SNPg9uR83RC4Ss2HB/uuZevhZ9pXtscwqdrBPklWsJuuR48qgXwr8ejhC9D
qoO7uUqzc6Skx0sQWEfdlNZPJrgJ6ZK2+IIpPK5creIj6FtKyY3AqlZ2wJS8ICbyU2Rl+lbEDoTk
OhXBPcET/4JZOLvlrtKdHWz8NNG4KEvMde3nBKPumuBc9Za7S1qpyspzYkQJ978qOVSMXg6gBrK9
MzT1VYFf8NACRKlwnWKc9rCqOf7MUDSx9jxh9lPHde22M3AsFkxyt3GO9hFhf7DM0Ga4np5LIU9j
e5gUr2df+G+4RNYMDtW9KAYfgdxLnl1Q+TQoZdmVF7eqR4aU8KnIdtguHbT/+C4s/t5VGKOoYlps
+qAIl5b7P8gAOilEEDg2nmfwpFvpJO5nEw5EVmpZKB+7IvdfwkDhY+gW5FAbxkvlJooqA/t0On0s
sIlmmzkUQ4O/n5ktLHolmg6x8d5fWL5WNDvGqvhWOE23JyirRgTCqXTVKZYlEdaWG6Lx/3xJ2tJB
hk7xH+vxt/3P/jP61TTTHzvS/vZlvyvxSvy2CB8OKgYts3iy/o1lihLvsJtJiaYufv/I35R4C8wp
NTZs5niyfSAj2Kv+pSMNi5eAAObbNuMfQP/Wf8XItShOf1SkXPDVynFNz/aRpbju/vmtKCsf+lLV
11tDybeAQxkTPOI4Ye+hl5PISr9XaN+7qgr78w+v1N+RhP46Avjrt16ekj88BUuLRZqaLR2XDueT
MCKaH5GJr9LgQ9eW+s8eun9HS4WVjryubGm6APDFXx46wASJ28GZ3g0Jp+awDjoMofD5RyXSHeTs
VxMK/J6/dL3Nsh7Dgjd4hDTxY9A9/zqUTMKdOXzm2Hc7dd5FErQHVShXnRm81Iu9La2Z5ZG2O1us
WNt//FpZ4t//+Dj3uIF6Du8V3lB/kQ5Fk7eeO9SQZ2DhHzzbRqgpO4PKSYbEWwP1A9V34hiW2uOt
3yfxgxPIGzHCoce12uLmr1/T2Q1J25lvhlNcwX3ZizL9CL1BYrWJj13dJatR87ki1ySQ1Uy7hWb6
Qj6lXqupPoa1MB/pKyepgzEXd1G2mUBEePPdBJox4SRKG9e9I0miTPqDGm4UgWg79PmGQEy3DuP0
zovS+yqbHpz659QsLW7j6n2Mx3mP/2DaMA/3LmXjQ2u18DH5qu+P6LDMQtpFflH8MiNbrNNY9h4t
L3x0U/OuMDL0f5/vTKQiu8L4NP0gSM2Ik4EIY52uOQtGLkSMCtNDl/abjWP18Q1ITY1FTtcHINrh
jssYLWdGQLOKoYMrpdKZeqykJQ0ROIc5b4tT15bq3Tax64ZFXN4oCQCy9yvkeFAP72MaAG7Rkfg/
7J1bb9xItqX/ymCehwUySAbJAeYlk3nP1CUlS7JeCMmyeb8G779+Ptap7rFd1a7TwHkZ4AANN6q6
5UzxErFj77W+9V7ZM8r8rtWPvXEaRDTcDPrMsEl3ldrCSyu3Npmix4KYPtxYM8PkwthqSK8/4jj5
iENINMi1vLUQUOBppt5rCktbORERkWafkXkda8v7xI6Bc4xbY6up2RtI09YV8IL9kAeJT3p7fSEC
cjN25aOTcb9//UAKFqAfFg6X5ofFK2zxSApcXOCWv397vRD3U9VOxqbLsoLuIUd/THh1C+eKaJFq
J1m6HpHqkE8eddprFNjoOCoX00sQ1+XZdcxPFNgLQq84DR1pSIQ/TA9mqmc7tDRqLb3FQWeW6TO7
dXdxgL19+/1X+G9E9+NUff0///PtI4+ZnCqi9L603+9OhrQ81tp/vamdvjZv2dtf/Mg/hclsOi7L
ERIYVzoGS9EfcG7rN9ZX19X/2M8cHop/bGjiN0d3DccDk+KCoLFZ3/7Y0Nzf0DlhjUKYzN/FwyT/
nQ1NyAV7/f2WhueU6FFbFzpjb9OUP+0rrH3akKYGMttgCYUuic7sQKzGa1oM3blI8J1wkBAnac7l
Xs/N9oAKJYXcmnsVBbLWPluDpVNMcqB6kRWF0lrXi/KA/ZhISoBTrsOAqi2wnvTurU6IjHvopRxi
8HB1+cWa7Q7POD2AY0ft1ay7Mu4gcqLZh3LD+TPdtOBrOKXEYH38xNKlH4HS/GDyZ+fU5a40wTsl
zUDALSyw1YT1jXdES51PaB+TFAJXNJ7tWQ9Os6qbjhGgLp/reRDPgSPcRzBmwy0DNSYn/aw0kJd6
yELk4iCL00iRlIVqBDNNOt8oYiTHVUauAPNLq7D6I3ZHJF1DQ0fxKKdIPOhga+wt/IU4Y+g8Y4qG
7IyAbrB1pyDALhqD28hBhLqxo7kr1gzN6fgoutzDrexzR52FtDDfiYDTAQzyFCUbB9WRdAKCUvV1
nOTVtxrr0ll0WkwzLZ6aczklus2gmxnVWpJ/ATcNi/3DMDNWoU8m4mjbtmPWcuZrGWKA3kacJsnV
+JJyFK0Ok9FlgDRVygfAjHFf9FgltymL+547Yz3qbtLvpyCYboJy8u4ElU67IsinGTdKQQYUpslM
eU5gH+xIxUyPVTPqIet0M6IIT537tNblF30Ejr0hVcRGndCNXBo3dGlmDQl0u85W0NC6uHt2sSgx
FUJF5yJYR9MKSsipT0neMY6GAocOya3pV1WtoQ0Ha8SnjcA1HBkJ8gmwxvQ+33SdSep9bpV7O6zj
e5VDilv1BicHQ4+wv5CjNlGueGK4YSIWnbzQzPyQ0PKvVhEhWQtmmzFn0HsjlyCYvYPVawnUcciM
gc8AC6JWYcjX2ulMekVSx0M5zF4+0va2Kms7MHux9xN4FSIVOg7iPqZ+QsS6HolojZCC1DYQAUfl
zjDErMrF8Vi7iKxAcDXdN2nMBDTyVxQBLskKuRHKNUa4wl1oyyQAJFugbME95G16TdUE2ywd+cVW
Q+QhzZ2I2UYGJdrmXAMB+VgI6frBzTV9XQQ2tiVJwjcMusGKgHXxRucP+NLJEnI6ztcrICdCIwLS
apKnCpdlRnD8BhfB4CDclNDTdFHjxXfkPsMrmOx1GJ9PhRj0HeXivHFiaz6HnspOU9SLLTbVgOTD
dHCGC8GNLWhb/KxPzUDrs1fm3iCoHLy1Sa/yaOFMfwijZNNmauqBmuKWYxDGk0Jgtn3RuwXA2GL7
GvgAxrXgY7S4eofcOZ9Fz+CAApTn5AgZOZ2ebMtF5EVcZK8j6saZlm77Ts8a5lh9Qhc/T9L4PYDW
eh26Qr6TwV3TJA2JlzkM9Kzm2zjNDOI7eGW6rWdXTHQGNxwR/DJxNN2DpNM+Y5LupvmiaVry1FLo
guAxW4AM3WhNVIV2JDokb+3EMr8KVITFCH0HTWmtrt/KsToVkA82hAj7ELVqIlJNc13ZHd0l2+a3
Xf2v/3fiSPOxulOib3ewr9Ltf2/u/ykFmeNJTjb/enM/v6UqevsYvn6tftjh/+Pn/tjhrd84gPDo
O5x/OTAt5cIfOzzZ3XgapU7Z55re76akf+zwBjs80ZxYizjjejiWvt/h5e9+IaaCGEoYJ/87O/xP
KgpJMirNVcfRSfsQLoXDclT67uBol0MQNSaISjlAjs7VjpFXdg7z5hU8CyW9o2NR4BSbNB2R9+Ei
K9CfkMno51L1L+aQfO6qBu3lvIi++m7PwecuCQu6ZZLMu5JtCAabstaNnb207mIh99IXPKy839PR
9Ki6i27hAoMRFENy+93d+NtT8e+/nGuiD9GxaxNjYv30y+G9j6BblZY/5olv8OKlwTds0Xe6dNb/
3idZ3ElbwlYx+I9lec6PlzHUGsPpETr4ygBkgyMTcvh5askehHP/648y/9RmsCQHV1qp7Nb818+n
hUnGQ64NCGzgOH9xgtpBs1M8t4CfcDQYh6Avw3Um+9SnEV/5Tg/Km1M85BLSLZCHD4DquyXx0fnM
/+uxKPKLRnqmb9vNS6gNp1I6byLyLdY0pHTlezPmpIQDM1mNRX2erLBZMQAetoGpHxFmqIPJkHXd
9tipLVjLfhRMb7KfP9d1/GrWDmDuVLf/5nIby537vi7ll4cARRNISpsCVfwkgAmgRfcTwGWYAu4u
ok1t5GO9riIoOSWTqfKlyuUbedooj5juLCp3q88/Mi36+uub8fsH/fhFHAM1jom50BKuu3S4vn9/
pmgcwzyke5i1VDnwzCZoE86LG6oGflP2JevSkwVjAuHaqenmxxK0MQxPZwcnLAOmL+7NrnlYxoHY
p3ZW6LzNSfiaT8Z2zuzr33zZP1XzUmIacZlNL05IFpcfv2wBalRLsfZsdH2mQUzH2dGHR6vXH2pN
XqoWakdXHhKSMOdR7uJaf8Ifhh/aQngJ+aeZUeoYMJJoFK/njFRiiVyuaqy/aS/96e46mC4hljK/
4FVCd/tTf4aqzCE3x9H8Ps4eKjept0OeD6g9xtthORAQe8gGPWDKowu1Spv5ta9niP1AfCjPfn3R
lmvy/Q3+6bu4yzX9boFkiG9kmZMFRP/icyDYJ/UMSguyt11BK+XvPu73Nennz8OOSkOAO+WIn6Vd
jrm4TNAK+gTwgOIkmWHltvCkcoxkk/VghBk8/ikv/b7U4EzkTnwno+nAIevVmZirJAlqyHDIM6Yd
xcuCvQmVtwXZ8khIWHqiAwTlG606qpj43qOC9ilhVpo5n91WgYmXZKyTiQGXrxcrsgCMDQjYEydY
RpMFaF7Lqs9ZrYXbYCLChYh0tW9dUJiljaPKzuk2CTJSNq053/36Rvzc4lxuhBS6lOxVxBGw7/1w
IyaTRNSS2HRcK9ZmtkIoOzdj4pJEevn1B4k/vyaOTiuXM7bFB5EI9eMn2TOaaGphCAWJg60p/VrY
BvM2t8If75md76noORkH+m7zoe2mqzmJz4GbK2SrwSvxxXjV1EfozKtCT/dNJh7btrmMZbb79fe0
/vxo/vg9fzqc64GHd6OqU2bW5CIaA4h1J1nrSf4SsEGvHEagPqPemNFsBCFzLC7NCDnJrUiHmTGN
lsOs3UhLabi+anNvJnF/aVST+8Be0j3jk2AX1tI6zrJJn3BplUtP6qYvOWxYVQceqMXTqAlIgIXH
B0MjnfxonjAW1hY5RQPpRFoN5RpReUcYSvk8tslbEC1q8mqYXiErPxGQLf2ZyuFbXvUgAoKw2QZd
HZ7w+87bNMqefn3N/vwQUe0wKKC0MvjT/ultTluPcsMsPD+0A0SxoKpbcrtJpQwq8R9V85fxf4df
y78oPoy/+ixqDiLFBOYAuig/PkYEE5KiYZaeD73RPHbdTLp9ZZ6qBjcYGkYL3iceymK6qPBb6DCU
K02GesJjgx1aEHLzZEhuit3cGd70N19u+ewfVxm62jZvrcdLRSfpp0c8S3ojtxHx+kmeHSfMSbZ2
mutPv77YS/Pq509xdbpQSMKJkWPA8uMVaEQadr3Mwk2CJg5897ifwP/5gY0+P46WpkJ3HcKqestq
+1MyTPc2VNZELznhWEUHbSyvEKzGBV7s8Y5ZenTOtJYZXuBYf1NQ/NU3lWTg2ctjgZvip8WlTcyA
EGniH1xZsqrEOZMN2HsRfZ9QB+Ekyb7UaRK5ov2b/WUZlfxwJ5DZC+lit7TZle2fFxsEbu1chmXg
M2J+CgaHJQbovleS0CKuuDjXcV7/zUcaf/WZ0sB4QvOSfcb+6b54+QQjPbXRoNekoQqIG6j/xmNF
v9EXMaV9zqAu7T9BkXxLYvkmZhGtA+2d9mi4jrSyvHHH4lvimAejdOg6Pf76ubH+tAC7gmLao8B1
sMlQuf/43IxabSCSaDUoLp0f40EN7IDsYV4XjLhAjtIZ6wgP0TAK5CDRsZvlqyobEoxk8LlB6rdC
g3GlE/UtiaJtDkg97DlAa2m8mDt2FXKKlV2i5qjKL5L9FpdquO1DzYM4mu7myhqOOObqVY4ykGDk
epva6uuU64/dZH0Gz+WrJROzSbdWiJGkN0Go/voKOEvZ+MNT4QrJsQVevM27w+TyxytQxGhwXCNy
fPzUjyK372eXQVUB/LmqRuLXPay1yo4uFRGBayPg35SQ/5opU5s2VNe2Ga50aNgMNETacWoBX2nY
4B2wC3gVHQR7fu6pAQpgcw5VS3LpxOJdD+G2GaSxyMnxBVqDHwfBG0rOAsiT+9Cb4A5EfDFC008z
xIvwFvoE3/Sg0zWj3/ERJX3ld6K+abrY7/mihp5DQxjPY5Kc04whFsqlt75tfc00QziJw65t5QUv
/q7mDLIZIbSucLTOxGSYzFtIoS01IrH0wUDkkY/+ZKTjNrLU2hzB5fI/IdGovoBqvi0zQvtgSbRf
/+ZW/OlOmJTLvJoc7TB5/bwydLIICgebOej7dQ2f3tn35b5GhQl87PdP+q+eofx/xG0xOaTy7v7r
Bsqntn1r/sdfBJj+8ZN/TP0ZhegQJXRWSbmM8Vmd/2ihOL+hZWOu7zHgXyb54p9DEkx2bLo0Nax/
zPb/2UIR5m80W3R+Et8INkEp/p0Wys9VGG8nx3AqMcmwUnAW/PFVbYvWk01n97sqab2HoWum26JM
6GmYXty8a96MdBZLRPU3OxaTpmWZ/n6RMFi96QUxNOQXh0Pw0yd3SqZ4ovt+J60u2MaNaVdvuRgm
fRX3hsXhAQxltI7R2L9kVVLxelkl4FvXyXADo+/W5U7PKkOsVWNmn4M6YHKB/Y7prjERBuk2eHN1
VQXol/NAdftBEM63rjuDlDzaCFBkq9Kd3s2hXpnt1BQ7GpQOEWr5+DaVwnsC35Fz1hR9fz+pCXlA
2sJfj6MM4JuLYhrWoCG6F2Ly4i3lU++7eY6+qYx3rEPTEiGn5uI9oU+Lubv359IofRWUKLgb44zo
Jrn3YEI8e9TrOzPQknOTc3JZR7ZFtqMWyuAT5nRCsuA5kCNN5BQd7umrU9rpjlEVmTWJOLRixEI1
RHdu1DlbGBxU7Q51oWYUT3EMCxitI0KxQTz0sKSZa4jrlOOjAwtSrLP8dyG6Ccq1goUzUrjQCgz9
cOj4waa2oThy3NJaJlQMv0jcGcUb535EIZ510m10bFGWQTlosG5m26FBl1kHuJRZb3ZSNmqt7BkQ
eFQOzHzUcDs0He7mriLKMaBVHWSELLQlmgBQ+og7awwCXaiMNb5sBzUwSZgKVu2utUNm/7oytlZs
2pwVHblColuj/+26I0zieGcya0e6OM7rzi7IawgShglVmB8JcJE7z+bcRY8v3s1DQxS4sFj9FGfR
Q4FH/qMy+nDfWbrmIwrXbmAFF1QGdXzFz6xSv7Ayyw/VovJzxyBiRkMYGP0Hkm5DH96g5fkp4sJ+
M5iWepschNHraja572A3nc8Apd2LM8XGe9GL/KN1JiyAblrZJlLaobuGZXrWAYlmPna2GFKlVx/a
qT6FuqXRoaoq5Od5+ZzTbuBaJw2Adn1uo3nT2EMM5QIDq1zpeinlOg5leZdnPawMnSF7iMgSU4NA
gH5jqRSez2iY2TlTuYGTBbfELtXARua21tQ+Ue66D9xyFhtCTAAczdQ2F70x8SqqeurvBZ1+KoZo
Co9hWM3I+/Ta+axaF4ZiIJgg1g4UyjVU5+A6QXQ76CBHirVEoHmmiykOKUyBCiiLG+6JzrUey4b4
FGSZLggQ212SO8zJGtiaZJVBuCv7Jy+smfeBnBoeUjkK8xRqVjNsXFAZ9XEaYLKUNRhdhIPGU8p8
tAM7YljfCjkE3pZCecKDuFgfxWqebO2KhHzYSq+eT0i5E2STtmjMNXZJkHdkxEWP0N0KJqO1huRc
N7ZYOMg6scPYuXbMqwa+H3yibNZuA2v6kGH6rvLojEFzV+maBYxbQMHsRbbvI8+8lRbmk9rqzoub
ipQUeJteSzL6bGiEzOuV8rHztPukqm+oGNRdnegfUWpQH5aYDwISivY6oqRL4TgpVHp+I2fKq224
tEyiQGt3ROu5MBBHsWmZmb5zzO23EEDlDaPhkNjmKRjOwOHGb3kehNYqHkR88iIXE1CCeQOlbzGB
LW8m23h3kiE+ZqLDROiQ0Qa3juQGZbSmTx6Vkl/rcoLBvnJKwErE/Oa8lxpi03CDAZCkRTQAAOom
uJhF393DCtOxbsVQrFqsNkcqq6+VWbN+qNKytlFTBb7HiPLSM9K1LSAFK2/Uwg0+3fhQtlF+R2HE
XM02O3Ot0+G/IlpJzUdUqg1TuiltD2lY919aLe9u1LCk+kYllKcxbqdbt+kjoM6lMKA+jg5PFuNr
Vovw3e0TwrgL293jgOAXYxKwJgqOqzEK8cnNygi2sw6SZBz4G0Ye4HDAh0aWxnoIg32XiZyJtn1s
ESFfKiGp26X9jd0pvilKr9plDQjPleRJQUxvEqBTwcQMN6D+oQrGCjupj5+9+SCnG+JvyDz6DLEL
V5Ign0ttItJkESnjJLnQT7jGYPieIVykm4zx2lc9MjoSQk26xAx9MBvWvdvvq0rCjuz73r2p2zR/
wqJF/xamLwDAoPjg8GrhI6uD9ynLDOtB1TnLbDsDBfPL1tTHVdzIJvErqoMlkDNsNilUKoKVZgIP
O/29imz0Sbmad5mAu+xAy1jiHjWw2vk6GpUYIZSnpoPWn+nRLs47APpMfF1OZHXcPg6pIJopMIjv
dpQzjJtJNgJ/9lDfTW5xHxDtAVk0Jp+nyrW7rLWCm5HRAH8ps2HX2uqqAR9SwAMXdUjcdXjIyfEF
qWs1p6RmZ7KbfmViBOJXiC5er3/UzvhlYn0/DIoMKVcX0yGevWitjbVYMPOS6Uag+UJk58rNRoTe
jb1zeyYeARld/rzgkUrClE/I9J+wRoabuiXOcVgyaQeg5LQ2LAWuXJujKzNL+oYJ0elDgNJYGtt2
6sQ5GtHicNCn7Nec+GNkVr0Our69ZMrFSw1aGPMCiOBJ1WIV4sPcVc6EfQweHSFJ0OYVCAFOH/On
IOu5kHlZbXLJhc3qIriUbl/uAlV9gnyrPeJCaPatR8YXpQbWdNm0eETxabECuafQrsKNmzZyg8Yl
JT3JknuZgHaKEu9OaROvby6s25H7rg+ZwhHY9KO1I/YIoBHpMzuE4NBNzcbkhY8t+0S5AEsaiWq0
ijybyGgFpUtCO6BD0ip3U8KU/QzIMLs6pGycsASm39SI4Udjyzkwwx6ek4pQ1E6MJTIIWyfFySI8
zA8dPfimIxrZS3ty10mbwVtmmw3A1bh2jObfiO444LJzpmGvH2VoIecTifnmGejCe12Mt7lHwPtK
qwrw50En5JFQNhA54G5IhBNd/ADd1j7pbm88TnUSfM3QPvSrqnDzndugR2RhMoIDGD/7GHKpdWA1
ibcJsacdeVUUSJgQheOuxLm8y3VhPKGH81aoffsW9jGxJpFAuUNIjt4zv/KckptQkMLG0OJRODLZ
w1OZTsmYzLtCn/oXOgD5qavJLMdAK6ObiVDhrVCdh7hQ11P0g5E5PxILNX0l7ZsJYAXI6to4Xo97
u6zqdRpLkivyAI8/pT1ItFQ9uagvbwKsdMcogEc7iR4U/oyUAbZUI8OX2KqJ88v17GTD0nrsh9za
90Xc32uoFKgmZXBnomy8ZIZrELDiOi8aOvN1TWwW8LDgoIDmAU4Lbxo3kTiRQ5wDtWYTMOemhH9g
9QARzIpn4Mic4zM6Y+ZuTtPATBIUPEMQj2un5mSx6ghrJSODcwNmUTvIb2gHRzsvQ1sr+oKCEZr8
VbYa5rWKb1C4hfHJlD0sMjzDJjEeAwy+WUM6fMcWwf7WoV4FBFQZ0if9Ml5nmVK+Nxfelo7pvGVK
XRMdQBKQk3m0hSpjoyF8Yp0ppp1AELyt6yr6oGghjlIyTCLZAVkpbhnYZLm95G7UvcIvIOar5imq
TXsk+KfhQ1xNF+AXXRjHOcNLHN3hXTk24mZQ2NjeShPp7f00xnX2oMkhdPy2mkkjJxnJw7RshAny
rqIZId2KnhQ1pyOffSVxZezsqkyuuTWEj2NlxN9mLRU7b5JhuZkHK9x1kK3uMa4Zn7vSsx6J/CVk
YmqE99LNoQcSMo7RnORa9DEOMjlqkqx0etuAJxxy1rgdlRyvOgXqV6D58zEcSpQceTzW16mheStn
BgkUbAoaOmSlOgQZmbJkN8rsniW3+y2llfmJxqBsHl3EXi0aqhqw55wMBKktMtRNmEOb6s3Fruzi
gWf6kIcYbwmemuJDZfAQ+h28uoS6XTXYJCfaN1nK22tNZIH4JfvhqSRGFK2ZWQMLhFMW+YNmikut
VVDF+ENM0KSADNYLbjCjxbYrDDztAIu7N8GRaF1bVX1tbOs+1uDYjxkIMwXEENKtiS4KZydOSP0t
caLhNSy8hMAxAIjJgkI0qtJ2N9KjbybjaTz2CzSxX/CJ9MTlfWi5YEKNBa9owVmsF+AiFXV0HgUQ
xnrBMXYLmLFfEI3w6+WdBXR5m2vOzmhL53ZBlR1bKYDILJjHwtKsC/Ib2I+21+rGuq5iAgSQOldg
z6bgVC7ISGuBR2L/f+3C6EPr8/G+q/SgoDXV5KzWAuShkr33rXMx/URkw2wZqIY+VMroqVmYlWjS
wk22cCyThWgJO9C8oD8ujzHMt/u0tL6FVqRjxWm9a005e4etuqa6iquvsKNmdlCc/4VK5ePce+1x
psO8MeZ2eCLgl7BvLY1uFHFNd+XcmBsw96rY5EbVnseAjhzcj+ogwzy6Z7BPICOQ8Ip0qqG66ziT
vtfgK+8jgGnbacYgr9yyue2hgh9Kp37u9BF2KiL9ifKA2f1mLD133QyTIGQDRimzwWlljJ2+TheC
6QTf8aWPSgFEky4GajHvBXNt8BoAD93BZVUHttX+OoXl9Bov9NRi4ajOKmgvUN3Th5YqD3TgQl2d
tUo7mpZVXQLFI98r1nsHE/NrHDcFA6w2fpskbeEVeqqRFmDvXFyHw9qKFrj1NWZX8aMFEwtv0Nu4
g92vkwUiy7R0Oy9Y2cLsg6cMFfnRXqCzWslzpRYQbbsgaV1kcH4egal1FmBtQDamr2G4fQQvIy7R
Ara1hhF9aKwX4nHJe73Rc/Y81HKB+eHiwoeO0uTNSWeYmsACSsK9xoNmbMysp33etmn33JGhEPql
ZlXP7VihgnO90XhI7al6dBqh3nBl0Vtx0q4ufOgyxYvCJPk2tDoBCV7I+nKihy3vZla/p7kpUvBo
RUb6e45ssNkmqRu8hS1Uh5XdxeZ7Lwv5VAqSJMhuK9/GAQe9CHTnmdAsoh3ztjyHVGpY1Vk7+EJJ
DkXezbZx71hXT2P1NoCd77mS6rYxVH+Z07596/DfnYy+hgoo3GCjSlD/U2dO2xnBL9l+C34Ur9lL
4+jxNkxz7WrT1V0nOVwUw1m3LPHluijL4gOPBwADT4ONuieeeiDcw4P/1w2h8VRw2gCSkI7xtx51
1NZrGCBPCSo8tJUD4v6SOInnlDOkHwaxvVfQ1hnEtENITWAFHKhFpKx8SxXQnCcygj4LLzYeHbxg
9io2Zr6DpsrrBBlypBEUFk9WTrRfGtfupnam4m1ugukbxsboENkay1CgzeiGyYu3e03byTF+J/Lw
nRy9FCnj9MZoCD8FW/N6aIkTIc5LX4qxJxaZ8jg16gHSjtiFJAmfwqR1uZsAMjsvs31SA0m+rUgG
7txrC63pNjCD/Kzj1tVWppXTBRgDILMYGE+DVchDPE48DhpNv+MMUbD0s8hctql8S2hP7Xs49tiq
FG+aNp9INnAvMSHVTGy9Zmd4gf6O0Tx8hzBJtn1alDk/n9UnGemQcDlBbWVmttdkcu6mOTJ27M3D
deFZksfCKGDdafawyzQPUQVNqVtb6LdLT+izLgN8bnk1GHT+tSK5pbIDCqWzXl3weUu6XUwj4FJE
VrjuEg6eK2ecLfpvAD3MkTEuBuuMvMihkfeUBpm1JgoyuCVAjlQsIPf71ookwZRm7JtKZ0oRTLyX
GTzINjOIBm7nNiUDqiOFzWroJa6tTmAVCtGQqqZSnxPkAZeEhEVgSdHv+tTevjexHl8wEhGfiKno
LqK/f9ErDZ1U4JXOCdSxs8cUkeAnn9QJNFR1iq3YvUqDDMACSEfoC/zqL5Pq21uaa4DgbVNR0rjM
RzZ1r03Daraw0YfW9MWb69kHJIMyJhT6hzaH6aEP5uBBsjKtpNOBz6+rWaxIDUu3YcLEqbH1+RYB
BYQWgct+ZSS5exnTtrqftRGHbwfjYActtthLRvVveN2dY2UTdQc9l1VwLFVNv5HRS0XzygAKUin0
Mbp4QhBilb6u99RcjrU3FZtZW/ar0CFSwEzxgzVC+0S8oCLfeChXBhgI7mYFDDoZs/HeCUS2ridX
O7SZrI5aqQMK04r6FUF552thGfsKsjSLsdpzXN+lwEBue71st00KIQGBMhsp/2gfWsvNz9noDFsz
YzuFs0T2wHpycROQ6Mg7TqBptMShB7surRuDjQfrt5F56onAV+MJA13oZ4CpohWdKwIhiAUnijUr
Us7JQ1w9popifIuJf5z8GZh0sdUyenknIn8FLdmqJFw2p/nRARYNtecisdTR1SNGY7A6mnRNQBeh
DVPUxKcS0dFD5MzI30GR0OydkZ4NPnkuHbPOfN7N3SBfUzHLqzt6pbF1ikyrN0kiZba1zZJ1CyOs
16yyDOrXuvNc86qQmKD+9mL876nrVc+dBX+913Twup476NZhVE0gjzOt/ke00cVLbQbDTksKgkA6
E0IH9HN1308hWUNiEu5dhdf0avZWfst289k24soPXOx+CBO9V600o201jYA60SWgIBf5U6KSFn66
O9bbTkZiMxUGQYtTe+AqzBulV+MNSUWOy0TUKx9aNB0+rvb5kfYlQR/kKdyZSA4bPxnc6hx2swaZ
rTbdD7oGMHzDgjTRFclHaD3GETya5gzNnh4y8RANbNeX2JVsELRQp0ubW85msc5XTgeNr5DeY9oG
xTkkhtlKEZn4InPGSyDYCfaKbSZfxdDD3/GOqHIdMYmFp1TmZN7Sdbbv3co00Sohx/aAHk4EwWB5
E1gMS7dIfdMsky3biLjLLK+9R6MzP9M4H+7hCBaotI0FTWKpXasq85NJLtOtWbXWJnbBLxNaKiYf
HFByq7ps4lw+uPK1rdLoczzK7ES8UX/XaIJEdZIpIutE3A9TF8PI+DPCb3ozxVRZ69bR+hdSGwGl
SIrrbWQTgqtH8Xg7eg3GP8dKvWKdciHuy6SZtXVYifAjYO7L2N8yjIcwoNG7inM9f0hih4EomAas
eHK22U6Jv5FgyASceNO+wWOurnVY6sy9TQhJmg1bGThR/RlmbEyMc4Itoq9dedFhHdDGKVRS7MGf
GJ9k5IlTXHsYGvM6xilAgkrIiCbJMbBPWvCFWKf5rfJ4eTZDRMG26nWQ034/g9mWk8kxbm767Jmn
rQfpn8XsBHQ9x1ulm8GXQWuXBY6XyCZc9dkh/uBgGu180SF2H6MoIP29ztWJtZ0NSHn6h7I6gpS8
kp0PXbD2SaLjvx9l4xzHMKnP1tD2h9mMum+qs2IslR5r5+B6NVaidhy/yiTI/SaDsW8NREW3si32
hUW8uc26DUy2zB6ssbcxAhQm6aVT9wGhxazWMyiLXUX41R6G1EiNFub1m1HpKtpg4S2vHJHofpPr
+CntTfeeUMLsy1w5zsMsGv5oWIdU2KOtakklhg82Me4Axqkd21QfNh3X8KEYVPuFHSh3ifAcvEdt
NsyAEIRGEBGtorsOj8+1LJfg+Zm1Bb5OZ1knT2/bu9x0slNl8ENGgHQhnKVzJ8eCboI+5TAEaast
G3IvLm6HMzIgJQ3KXTFk1zTCIEHsUCKqhyAo5/sxZcQWUdwAyo3lPcOt4pDpRnQFUFaB/B3tdd/X
HDUsYhGbBu0OkdnBbQ5YkqCUMrzl7dbeUbc2a/7xJSKgbWMAennjyOzekKc7301j/lEbtp+nZDHV
UemuReJNF9lOhDUM5gDnxSlxuXoPU6zEJpWZzc5I6/LQKt1OVuYwAv9FDfhoDvxeRHTw8kxV61sZ
7zXwQzVse46vTGg6OhxanAeHlrL91QEBdRfoOrHklknapUVBz0kgs4nvdDt2OQxg1RFWOVFGkxeq
z2E6Ntiq3C9lk4oUTZuybyMwlZcB0OP9SDvjtcD1jf3WCCAkY+gIj1HH0zTo4Z5VNVgofgDDdXoK
adOJbxXcL22lEH+RcVsqDST7zEUELj9MOXozEZ46zSn+L3tnshw5sqXnV5FpjzLHDJipN4EYGcF5
5gZGJjMd8+CO+en1IW/1VfXtbrXaTFpIJqtNVWUlK4ME3M/5x1cK9JDLlSEjSwLCSQnIiEoZtqXe
9GbzAp/aUfRk1rukxaQ8JcTCCJ/CO8q9gvogbNfhNpUU+aVdV354Ng0fcIf9rvDovRl0pVebG0XN
XPfvwk8EBfV9ERhRLgZSz9Fg2ZGfwVvZS88GQ2TIeNaWBsopCR4KYHOAexv3s3HxskVJ0Rmn2MCj
64CR0EoJjnHdTYh4o9BvG4KVdPLoVnA+2B3Hp9SfnO96nKevlLH1iaKMXm28fFrPf4IXL16Y0Qm2
2NP00ebwlxtOBfkCRMpospRrpvyQcRgPfeDDw+SdzUWTd8n1aAjxRdlDUO7GJiZCTFE7zZIWeqe4
9sWZD2UsPOoUCCSNPZxmt5PcXJWsT0q7jbNtpFWhDoqL+bUNcgveJgn3ltVw51f4EHfoJus4qmOL
BoDOT5dr/Fmc3t1o5Ve4PvQVtVDY5tx89n+EBKuD5QkYP3Lna24rVFSxsUGtR2MbeVzo8Ts773jM
ucU2BFhlw8Yjxba9hNPE/ybPHXmMdU3yXuk55nMxKHgUq8rP0+CT89nFhnECZC9pZVd6/RcjLx2l
16n1DGdrF5sRQtSPysp1v9shrW4aGNR7Li9ml4LrkkxtrvYTmadmviVFbnoDb7Z29EUbT3LdrsqA
NNJehsTPO/CDBF6tZiNCvq+DcLC+c4cIzQ64b2/Q3ZBEWL2HeE/4VBOFgMPnpUSAgytguiH4YIjI
JgYkL5N6A01jEQHnmbxZg0U513jvGCCjiR7ZrvUb6bHqioSX4kRXr7HrcpMU97kdfprEJV73jBM3
1no6ywUXPkLd6kKKHVmRA3+3EFpH1nCvxZtAXnqjZZJf08Vs7SjmSoKIZhbMobbbvSUkPt6rYagu
dd7iYEtMY0dBILk7ZIn8KBp6T6mpUZeS5JfbeGkzFTUpeeuUBC8/tLRJ6cFjS6pPPR6Z14GJCV1z
/6bE/N+t+rmmALHW9a/uv61f+UfdzGjtku53bvT/+Kf/i7RBJjQbUpp/Xxt0/fmdzJ//ljjoz9/6
90gQ7FNYYmjMEPhkA6Ryf3dQs4AKAYLwWxqEfOZPe5Xl/fHba43EcE2Y9le7zp8Gasv8A/WDhS7W
Q7i72rL+M9ogepz+UR5EPKvnmR5JgLh2OJVXlfBf/AOpSbLTki96v8YBO1uhZHIgzje5xRSIk8rt
zNeglQExSpQBXVJ7poWd+NruFIwpGWmOld6qliwz3A+z8418NnxakByRg1RLy7twmvbJi0RAOtPZ
WQcvmEssbJ+WtZ0MW3APFQ8gytOz79Zu1CX9cNtU4oW2yAktYcVR7Tblk1wq2E7Xt29BGqhRhIK8
8hbgESXL/o4OwUJvaMEi51UXXdlwo3PMdtbcHbiVNc7RrlrOaLhGEak+mNHlxAOtHykNaLig24dq
8srlYQh1bZ881BiPjQhwvGapGh5Ls6aGY3FGpqaQ5CCcv46VDCdLFqCmLM/Nt2EEPe030HfoDEpc
mJd+qsLwaogtKu/m0bHU/TznzbfDyJIeOM/y4QU6Nvyul2X6ooK8No8WfcpE+Pq4cSEMDG+fhqFi
E/KIdLplNKzGqwUi5ldHtw0aYOCgDwh986n2LIQVyPrvLWcmRjbLTglWeeOqMZJGHOio8r54WZ3h
ZHu8tQh44LE3ReKJBdcMd443qHpvZtKBVjMxeaO1FE8O0Np7XzgQXq2hfkxC+zcIE2Z/p4OWeygZ
Jdw+iMvZN63uUCE0DaB5VHngu0KRdudSu0Hd+hBu2rRBlzjkJF6ZnbzYhVHmH4AQ3gNdW4SaoD4S
VwZU5IaQEc5zmA3aneOZQ5Q67jRqeoojCKilR8fG+IugwLIOSDP9K+pg5cWp8h99ydPCQZ8TToHm
iZpAmT2SBsxkRYjvRhR87j6IQXCYaJMIcrH+FPUU48vv7V+yKINXh+rYVQ8K3f2RNAiQ0ob2eNzD
K8wmgMwG45hNrtyGFcFlIkOhs+3KMD17XfnQ4E2YNpVKLq47u/c+Ou53pYr0Wo6p9nYFYNah7fzg
hyqpkGLEMYo3/OU9mSiWSzaul8pJIiqnS5mG3opcjTU4PohEUmTNla5s4+AHS0s3TiH1ha6mlKGh
eiD+UOzS2nRwZmWdtcFs/VQ4zvCuHJ/8rGbgeccv6dJnPeg82Ad1HNhHEbMtcQ32CYB7naRROiXA
dlXiZeSK40sfT8LvEsKGe/p+kUSIFLmUFbDsE3uYvOkRAoliF9nV+5rOounSzlC32yRfU81EYLHj
sy5bLVLs0byF4jf9TeMp792m+okQmEAiITrEZe+8wje0xo3r6EQBkqRJv58w07lbZ9AUpePstN09
Y9osttnEDxpZTeUykNqWrKYbp/Vlf02KLSGuJuoaRveQ/+ohCcZ82Mw+XsLXjqcr2Aifvvp9LA1y
2lGEiCaq5hBss1nInqfMpHsSWeGeAiqV28dc16zUqdHRCzoOc3MZihpjKOpFJq2ZOtQXxR/Uipw6
y38WYxcq0idi1QAYU2aCc8OnksYUC0i4DgyCECifigc28eKXCrOWWcoe5S7OmlyfeDIZg5p1IiKr
xmEaYEqq1nnJMyZ0bjg5w/Sqd1z1ZYcFQpcyYamnBoVMhZRf4pCYrOdqnc5a0FpKz3LT2Rfr4OaK
pkUNv5JEvksnQLTQ8GdhbiDjf0MkHiMfB6SvwUP7to74iOUWtIYBMSeKBVvklINEZpUa3xlRgush
d6vXGkKL0ANWhZt+nTkrZYfTRiH63nEOSWM76XA8emY3Xg9hG97FRkAYR7BOsZnhTfcukHDkJFgH
yqFK6Njp3Ixer3UAjlsrxLNTTAgJ2jk9d0yT5MSr9omEZfu17LxxbyrqR2B8vVOfjpKZ9feoPa1T
9yTx59gGcskdxZvQPMQz9Acx9+GlITspIifRzmmYKkHanKq5NdAlfop1wk/xurwwfOUnrx8IJ1BD
/MBtmQaH1vT1E+Tk9AVK63xb6+owqpLVzq0eQ44lMmNbP0TbM9SPWe9MsGNL0ly1LVlSBxJS5BHk
0YauHtwD7WFZihyqG5CcYeFP9kExQPfpwnuX5DG2235divJ1PQoJNNwQO+QQiBqKY7ZuUL5f0kJX
g5+OR0EO8w4ZYLAtiOM7luVQswhn4437ez9r687M9rPJB+6ENH82FCpe+jizk8iqpNlc5tJemq1m
cnxui7Hw6RcrubuqoXFOVNoOZ9oeWSbr34vlvO6YLoXbMHqzfZ21eXhL2TLLKIVPP7ia1YWwfjDu
30vruO6vzZTLc2kSDLxB/1A9uOuqW6Y0Wmw6Zwhv+bN0H8TSCihF7ZHZQinAg+UTXpD+3qJj9mnt
Zz9h3IpnIvCQBMVl2t3w06vexSIW3Kgdgdqqcw+15ZA7Wjffw7rYJ+uKz+RC+XtYlW+o2lAEh0aa
nKoaIUJl9migwnrgffNXkdgKMAjoiIRUj3C+N9nWm0eSto0rC3ThA0Uxu5x0ekSvUN9lsCUscRgR
NeruyyOO60MHzXA/QTDbJzep8rd6lFLezk5X8DJmTvVVr5hKDA9HCsxUE7Wif0MvM9XzGaaOwacX
c2Zxtd0VPg86mKTYxTtJqqpLwSFfjcMMpZE/bBWrPFV0Lb+Yx51772RkUrqj5mTmh2u+IBisul3X
UYAW8btLQkslppSGsr3DvIzdrxVCpRVs4J/FClC5K1RF6HRzGVf4yl2BrLyuh2Wj/ZniOrcYsmcU
G9UhWSGwdAXD4FqIFVa/CQGVFq8Z/tME0Zrmspn55ujIpzmWPJqEX1xTVMOjykqdgfvay2f7G6Vr
J3v+TFfortOT7+y0HsiBloHTJhtrmpP8zkT6deYHDyho8dsrnKRUNWzAnyqAZUqtGUwTVkE6UzZw
IpL29r4AduRryoMVZvVHmEONozGsxj1RJqlJlszQbDq3bd6pSAZLJHym+sxn1z07MTYSu+/1bogV
SEDAMniWNQDRpjHd/OTzR9pJzsx5TVSrX7tAtj8WUbfQ8bXv3qQJvNwmJHmIJsd5uijdVE91SJD9
RqnavakDKkRRarPrgjvjPrUcWd9x6s9bhd5nOTLswJJj4JLP1JOt587IMaktGkgJgwUrUjFD03au
s6rEWjK3H0GacdXQUUqVddmCtTT91H92Xe3u/N9wdNnm+a2dWrif/ZH9GnwaywHh7SDYnTJJ6dCk
MT/LpQufUP/nQcQmsNykcyIocZ+qYYsfznkToTskjzlNonetk9AjzgETfHfMlh0dJGKO95qb+a6S
s3uV0CeMQqjsUGDWtgFm5CcEjki+Z0eRUq/idqCAG9dU/n26ZDAYQTVajwQxNNvGk/1LAs3+CBIe
3FHfw9yWrNxCYXXusBchsktGkt/MRDd4IJiD9B4HL0xvs2GBxke2Nd+6dpv/IE/HfmgbDuqj95v2
SA3X27mDa3xz4mV77mdvT3Fb9hO+qVkRAfeZrBwYEy0M70GsNEq9ZH4ahYlNTWRrYaDCLRpeJV7t
v+f+sNyVQhlfNenvj+I3OWNpxF7VMPu/6H5Pmws9DXVM/LxbftvE/Lws4zQfi6VAZNm4ebp1QLyw
P/1mhLxEzfM2rTiFjm1bekfka6DKkmb2XaEbfRCd253LhDYAZOZCRK3b0PY996qPKqsorkReIml1
imF+XVbqqv7NYvmz3/ogeOm0z826QZ+S+znsWKp2sFbpmWo6aOKyfwNEJJV7Zc2WlT9LK6v9iFdO
jauJloOEuJhUNZw8jkRiQ5LOziVLm/DilZsTHF4b20herJW3cxSFqDyFxP1A6tWQe9qz1WmSMULL
oCv2Do79Q0CZAlV5c/wzXjlBx6o5/2bCxDdqYjukPeRQl5Q5jIwIRAlNg3cjw7q+m9aG+TZr9N6E
7iMGjyjmVvr9j3ElJX1jxttMj+nA7OLXTw53394LRn0ci1AS2VfpqA6Th7TiaNZIFBnm6E8cQZ83
/lDH58al5aMJFYo2VEOXfiVLwWWX7ZiOP9geOkwDJOcCBkKvImHrvnNkhOMuGwvqAzMUO1lrUWmI
sqADfqV3xzBmdVYt8ClC/ewqpGbkcwna7+U3y0snwnqdso01SUVRyKwAnQxrObAC4fdLErbadCWO
w9Stdonv2lFLieGG/FhrnyLrue9KgZqynSZ19qDbLlCkBGIZTZttA1eJW3dxydowUPLZdfzEY3/v
0cI6TP2LvYzOHSbLAEVysURUx5MTC3q/4cc5RGEuMd23S5YgPumqPMrAZl9qmPJXIb2QjPWShLGw
ap890U2fKVKJO2+xAF4FpavXM+D/0bNG51THxDwcUFdCz4uVqcdBf5s3Wt3mZE2hc+2O/Urs5+TX
Vuxpdv/B1AnlkLvum57r4atZ9HW5agR0gUSk/S0cQBskv6xVTSAZN6Kgn+o9jTbBNYPech5W/QHB
WP0jihruuaB1t6QS9Pu2QPfJI0rcb7mU1g1JIuNT5zObkx7W2ZseUe97GyNt6ExrQDtLP1I32/or
qFK5L0J/OrthPD7G0i3YczqxpzGA283znL1tmN5rULWQjXRXyGE7qGERO6aRO/yFfrtDYkX2ft2b
JXrK1iXgPO8rFLmWT8XFaLawzGxtbMOG3Xx0JcPTNjH64RfRDp1PI8MUTJFpVRWbSYfbteM2+VaW
QRlKTg/lMVvS6gOhL/BEb1tFvPGNrJF3ZdaIlzgdasbvnEKfzLY+LPwkKBsK81tnRm1ucqcoSSTj
53Dq2W72HlUyuPOXKX3J24mmeiOgIeuxaXRVHSeJRqWh8rvZBUW7IL9qXMoE2uEE+2mxL0x2dWfC
knvHFSD5lK5h7oZ8IVvKGSaEGLbTcYfhSjMeTQ0d2Y0DYgsE549J4XefFv0lG0Ob5dFy0w+VIdq3
te6qXdFTWy9GcBb2usLcEvbnPiGW6Uh5W1ALymk2sV1WCjkiErnFPwAr28bengwC8IOxrIIXqHJL
HBpuTXuj42IdGeVlHJt9OqqMb0QX9gtBV2JBdzCE4lcjpv4mIDT9VQByk2VHwTEl252fvaVVqq5A
cCrisGDnMHzge70y/Mwun8a4g0rrzIESGiJJ9RnBeT6hPZ/LXToaI8rwmZccL1pYtmW4a1nfDjbg
nM+JlAq6fUx3uWbpVB9hxY1FAQZAfi4Jemc1M56aIA4uaJZ0xAhJ9ElfDx+8cqm64cj3YHv7Mrs1
Y9v5UWR98AoyI2hU0jWTdOMeqrxobtywoXlPScp9UuLjLtTP0WsZJsV3hhAuPrYUq1DCk6gccxk8
CNhOWCp3YyoAg43dWIpCWKh+c6vSZrzGjazXtbCX4BFFC90fTLDVW871fsQSLNeqVr0yIEWyJuil
zsTrrrNkpidAlJ191Gxi2b7056A4DP4gtip3O2Q0qunf7LhdR2XUZ9w5uiie0KhWbhSDWN5WrC/8
25JQ9ygpeTA33NO5d9W6pfMpDU0CPQ2/U5SPc86EwxU1+y51pE5STldj2KzRaWbz6pVm8LaQwD1t
qHAy7uqAostIO06AN8DWM5EmHSNsWvTqxCRe7IelIUYynnvNeofDiHAfZAyIFJJAfjgIRQ+V13s3
uDQIbLcgVI195/cQJWng/vDAPww0UeSd4PlahUPMPG+ZNqhRM72evMDWs+9KDNjHAqHchifYLh7I
vm2PY4zRJkoUuweB75JWYFN51cXMTIkstC15SUqbGPrdUNYUYcVWiTUGU0NcNgTnqLjf9aWZHXJU
dhP+vHh6HzwWLD5JoF/62SfD0uunkE/te8hZrLzDre6jjINUz5mS+yIxnwI/wA3ndIgO4hol1tnT
AySZdIfsE4H7Am6RToa5n6UpjKgcHIq3Q5+AiazqWbp4PD1yUeTku+bGEROq9bTTh7JCFQwggtuy
CuzqAFpbfFdtaV2jzINyK/IemQzRyMq7TXvZvbQhZSTtKJCM93Ps8TFxoXtRbvgU1aROj9dy5FG5
6uYYUTOFEQTS9oMMn8pUsc1PFscPcuTsK8ZqBg5iWa114ZxIseEJs+EBzV1sDShT8I5KGCf7PJZD
v2D5n/wfijDCZ5Q0VL/maclDnVtAepsU/18kEyT0G3YBI6e5VsEI1zQryM+JeobzZCmwUhIogxty
lSgS9Dk/ObAziZS/5PxfUEISeoifo1uI5q7MlZdLUFuRNzQ0N0RiTCMgbT69e3GGp8Vv+3feJGVd
lBD9QTZS95dGWGQ9j4aPNdyw9SrbSLNkP1mrD48eTuQoXEucK1M1FeVzhmQHlU8NVyj6rvWwhxqu
szE82o4dL2/Q0mui5YdGzBccDWRJsUUaMiIss0WmX9RFtrOSdLm36I9pDgGTkWJlCvW2JeWspxjC
ia9H9CFjpDp0Pa3I4DRHcgE5UMXaSs2pasOBl9PeqEfRX+YRGj9aK3SWqJgbcLRUCcAkorE5Bxb8
Lzd6oRKJSNO8ZAXzMPrHWVaznNPu41G7jVkSZ74ELJpr/sDSmHR8rfuKsIaiNH8NuRE8KCSjII9o
pDaOUXdoi+hLQZ6dFNRLGkWD+FdzbEo8Ea1xL1k1ghcrXfAqUQnHApN1LZeLORh71non/eUQI/lR
MJC5iPOt9AEU10G6XbntNhn99CEvgvlIIWsy7BMsOC9N2jfnBd/JC15kJukqaLK7oi3eGsOOd3WK
N/CUcYnscLx01Cd3Q7ztp7j6hNAxvuu0mZ8ymsaMbbIWpqBqbLr5XHAVKnTlRXnDDjkFRxJawbLz
IfzBMKe+RBaUz4uYVBrVzah3LGvJlWFCNtH7uX6iLu7tje15VD8nhfPTNMimBrWw9xOAwhlIx4ky
2+3vtJgtBHdlbZvYScflSFKffOjasXmgyoY3IMtJ2UssaT2uMnEInoXSl5yyhOmMm7PZL+Arcr+M
Piq70tAgUWajiVeIHcRlx4DHN+M1GmxwS0pGshvAhhyx72IOy6VZkwmP2I9s6JmkC3BA5paJoDp5
TFrHo9TFnD9FnO5sA7UhdUrVJmiXYvwBIdOyCbSIx1uks9xtWeI90mkFaFHnQbO65uSTsszgiVlU
LpSaJb4RCagog7GtbV89X9S/8N0jYrUVOEAUaFH+tHQW4Emzs4Louwmwn0jYNlpoT944EOgFE6Xy
ysP/kVSG/+f4WYt+SVKB/n1+9vY7Jfzyr7mXf/6WP3lZ/w/CKYkxCzzxz+mWf+NlA/MPR/CXawqH
Zd1Z65T/mZi1/nDJwIF99YVjCvIb/k7Mmv4fpByYpGWG5B4QXvSfyr30vX9MWCEvISCP02M/YfTz
1uSIf8HLDl4bODXyBwpTcJpjTMWWDykqEDSrZKd8UtMIUIh3IYWy5c4qyvhielWxJyioPedZZu7i
SZSo4Ow0pNZuTa63LGYQtMujrw5W5RL6ZaaJvwk593YS2NAkY3lUV1y37duSugU+vro4IeRIjmWe
IZssB2qjdL/CFLK6TR3f6Tat7IZw69qI4qKSOxB1/Oww9VmOUtXJCgrnnJJwSOhu42iOMdu4HjOF
PlbkSAiIGJyMn6Q3qHI9R8OvNFTwXmJkmXOz9Kqm5ARsNl/qS+Da3quGX5p2ICUgBjm+VvzNqRr0
1qIWdIu8NnvBW/g+LiK9TlX6FOPOxeBdDieOePWJZjc5OxapubHqvEdvcYprkWbWYRqMtdstRZg6
V8lpmA2DfUWcKF0o9rKull3It26HlQuraYseFJJufFDVKowKg+ugnoqzJVdPmaYhRzbupvfq9IFd
MjtVOPF3Lt61j2mpPYxW4NebRRgVNxoJGbSLEYRwheaNniUUiSDNukfqvKkLKtqMtTqHlc5w6D0o
TBM0dxq5wcvED55NuYg7b9bTQzgURXhiT7Vof2CQuM1BCQEyS3wdNb6n9jRCKZw9KdnRVsv1LdgV
u1/ZBshVS4UP/TySJMg2SV0g977v9PgKG4mPdJB4Vr3OxwhRzU51pSedRRQrlWsIQdCmaM7KNN17
DqMwwWwZWI22blIypz/wsFh7giGqQ8WquX6kAbpfhsHzqmPbuV0wXVBID7ed6Rf8KMOByc2ZAhdu
aoR7D0ygLAxrtvXauyN+ksZUlAONyrwP3dC79SxiMxEfxTWSXr84lqEzEtbaA4R1wpJfRF5n9zpN
qCw0EokWOp1nNj4+0rDvC7RrLiGBoA2elz4gag2OZCCLo8doumeiKxnw8zVNp/Hra4iWjpimR5rn
CJkdh70P5lWPNM/W+Tzc9B3fYxPO4p2pqr9zazWAl+HYCVR1203mjT3PaOz6aSFPvFhhH4NvmaHq
SEERXePFsKHOXbfjrUYffRiVIt6WSYuejkZZatn1RJYvkdFMsKNEoP/0s/idtUBdWD+r67ENp5Ns
YP83GQPhsSc1nGj1idKmRVPzwZUb32Zaw7dXaw1Dn9JNu7dGM6WuWqT+fZUW+sVERdWB7hT+tQ5N
9TZZTgUrqBpGIp/ZGgN93E+nMWDKB8qW+IgFWtP5wxH8kB6RBoxb7Vb1d0GLERC72XpeQ//DMIfs
kVyH5iuGm2k6Jdk6+2dyQI5f204uflCnGIcXnDfU7bozl39HzEkIB+0H5VVq8OUj1KPzM0Hp5tbt
u/LVtCaH/I86bQ/IwpCQLmRXs6P1HNMbjmiR73y3L17TdBoPfcg8G3HYv/RtOF5Mu9M3KKmr50K5
LiyL5YFQoGUT3z7FzQdiSYprRWUKMJwR74cuw1lOQLh9W5vT/IWr33wvFAFSvurc48RbxAnbSLCA
rnkaUwsoohCLS5F64bT1txy6+n5xvPhnZuj5mLMLfatxAmOyBF/YjFMTx569rKZnabv6CRe5E0SO
rwOJKKYOpgfc5P6w87WevL1P5bFzklA+W3ylRHylaH29Y2xRS7Ite8I1r6vSb6xTycZU7lwrHfuN
mcvlCZJyVYskDnAX4T1OssUBwLBsuZUcmGLC/HqCfOJ6oXezMRNIq6UnCtBq4vowsx4wC63FZIW8
JWWkuCic1ZHhTBNBiw5ggs3FsylH3ZCdkAGj9KE3HuZpKq8lErhneGgJDh16SHYdq/nokQ16FLTx
Smz0SBfx1u/bNQXECJY92bxreHzR+NkxRylMZkZazj+E05JXO+Rz+JW0BtxIk6UEQBMQQM7ETMQM
0TQ+iNBOlPMMi5K6zgylXRcP2vdRF1Lu5yfn2LMTKi57xIXcYHWV3vqUlbLf0U9+yhZ40LFBn31d
OIjrUE3xFmijPNdzQelKTGELSznQI5YeIqPHpHvwp77b60KJz7ZbHpzBJwsgzuP+UUw5GwBQBNqA
LlM+4QK4ByneWXLvU8lZFNu8mbxX1bt9iMwRTcuRrXtIdn3rLR4uwdUrJZjLIzGP8080f+LZhWF/
7Nj/8209zB0mHhGeW97hzWRYzoOpW+fV0EggObCdK01p38bNlCRJaL5eyGaZIrwWbEpuDne7XFkd
Lyz4b7F8l0WNqb63Hcxw1qK9ld0qNVs8P0q5gZ5QM5am0agOpObYvxic5n7fGEE539tSJM+Y2of1
q4vgjO3Gk4cULugZVzznnQ86DDteh6TDwVp1t4bfA1UagxW+NkVYHk0k/PTHU9FoHwEOh5hUv5iq
Hi9hXtuUJaDQVueaH3TqIB661bTVdrtg0AW4bS5uVUaGDaqAHqBRDXPFDBHC8CD/6N/bsipve2sx
trWMyb+Q+EMf9eIYn/ScuFbk9tj4dkiwOWhEiTYhKawWAxOe2Vs+dXsVJ4bQRw8tLnBS0uufukgE
6I8cJfH4aPn8Yz1jqQdxsv0kIiWfcsBEJBzYWIUM0LquHCm3Ec0SQYtCe0vXbL4p7nFzChmH+kon
q87fGdsfAaGOx6alWLB3hgUFxUSzJ4o2w9URN9Oya2g9XctWhXx3CSW9uCIbXo20AOgQs86uB7N+
DsYW1XoBPWzufDRJ51LpbJeVQ9ZDC1XfArEpV1ms3hYskSfV5vzMh97rb6a8oWMgAZmD9Qa6LPsM
DKPwoNj2FQbRuyxFuEYpJ06TTWFnSInhMfr3tEdiDnhCVh2NKdb4NiclJCgNLZmkdQzuwXAC+dxP
XvKzL7DDQNeMRb2r+3oxo3SpePRWW8N26VTTciqDKW9azTLnm7YXbrHelNHQ9/HLACazae1EHZS3
Kp8A1yOjpMEBr9SBgfSYi9zTGI9xXDkzaWeQnV6HDhpHpB3AWwEIOztUbRyBaZnr1zEN850juyni
3uc8yXkqr2Rgx8dOFs2lHuT4BDcwRgVY2pa68+k9bL2iiLQS7ZdEPYbCJknsH1NZEycy7OK8Xt5J
ov85pLECSEGOr2NrMNekoAVfwBy4vyljmLCYwEtApIRiTWpYZhq+lHgzHW6j16StjXKzTLZ7Zw+U
zyyUm6A3UgVYoOyawtyM8MwtB22VfzXSJT8GnQ9lD84qW/eCxIBCJr3mqLguoo474IR+unmow3R8
iTuEXO5YWONBZ0yZGIDPgwVpi1EFbPZIqkeAuqeqMCPgo0IbnRdogtzWqw+2n5dfZI+rN4v8RpwU
wCk/lWOg1SM7kq89BeqeE0hYUS/sBtVBXus70YwhoREmSiH688I7GjzVozA9Is9iD2AamhUbn5f6
5CjpJqNllgFtfg+Ak3+Q/8Db4XeQLGdePAbDtErqz9Dr9RPWHfuCd826KydTPwc2+Vs7u+nRMdnS
m7lnIaijITXCA2zjdOTpGUneTET/7XRzmB7rJQ3P5H2urtHaB/ujkycAAZ9tmPBMdwbSMys5FkVJ
Q66hfflG2J4XzTwqBLdgwoLJqO2OXtDKMD+pyu6vTKIgrkfiXYhsCNYRbKAYNypK7DgMBzYR3cyE
VIyGs74AX0I7tqjNCAvBJh0eksopf3JIZJ/ZOPrXRSAym7DPttrxPYObHQKSNgZEEKsgvorjLbab
F42E/8zL6kQpREM0NLZ5ZVIgDiSWkwrj9uOOU5XKUJ9oDExpYewg4ll1QSjZ5XMmi/Bbhg2vtqK7
6GvCsn9RjRvSPZYGU0mAtDK/7B6+fhKU3qZGbiHrYG/EG9yQozydMS7TIrLk2Y6OE1K+sqW6w7iY
WcTOSy+iWWWtIK+z06g0NnAOyc+woKqtDnr3g8qi5WsqWsLBm2CWa+VK9tVYdUUEcyEfQa7zN/Tx
AouOZP/zuUNuaI/HkIhOh3gbz7c6cncCNFJ7Yl6qiHwlCuF4LXZTOWJ8FsZxDBgKquoRMQopagmf
+54GCmSODoaMbY8W+zzLqihprO4KZGGo7CdcVKTLe8WSRPAMybdnNwyLiCl3reuXB0RwC51yZZWc
JRTSnWfGCd25I/E97lA8cl60F2nzMZiMCOoeSNKC9uLCnQH+nqyR9iV+oDHr17ufcdpOoSMf23p5
/gv8cfe34MX/UvWweCmpXP/0X/+V0pssZSKlKeQSIvS9Fdb4K6IAKtqSNtcth1yZ2X0zLt0NpmZz
u1Smf5WS6X4gWzH5D9og/jHKlxwcYROrGIQo2kmf/IcgZys16yX28+kwJpJkunDs7pAKkx4siGNr
FtXvWcm8k6YR9z8IRl2F639Nn1z/z8AmaIR9h5ow5x+itBvXHX2a8ZYD3UQ2o45PxcRUe0S/zTZd
fEVIgNb/h+L+V3poLJ6o/ykUd9dX2efXv4Di/vZb/qyg8f7gwWQhwwwemB5o198tEvZ/Z+88muTG
zi79X2aPDrgLs5hNJtJnZVmW4QZRJIvw5gK4cL/+e5DdGpFUiwotZjERE6GQFG2Y/t7XnPMcQuaY
32LFYZZElgwI+b9GcRajOINkGB8+tSGuKSP/sEj4RK3yufMv8mVfsKf/jUWCid8vXySo1w6IdNNn
fsh/FmLsj7+bRYDnoIkpd0r17b4xMvVeJk69WoqDO9TsGNmkPkEEsysUQF684iSIDs1I6DvRbwbg
G+E9AyES3+BIIGSzXW3rMntkWJKOJy0r4w1VKFhAIcKjXTATi8b53VE263pwAwr8jTMWJ02DUjn4
nguljy104yfMFDhDKQ+fzcr+xsh8bfWiOGZtLXdmkZOEQQ88bmVNwCsLxoQ20cXFJRLoQxJ2/ZEu
sryps2m+5QgovoKI0dcLCvzLlHDX8XjDLZmx2ta0NQweNdqRZ1PvSezG7bS2yQYLGj/MPotCkT82
86ghwgwWYRQY33odfxu9b/RiF+1w0MrKCpiC9oEsi/sa2x3Su7g7pnj7uQu88VZpRKVUsWBa3rZ0
2Wh1R3UXs0vZAywrTxXUUtimrSCnrIRxGEN/+TTR/0XNOD4mqRVd2thm7kjAzE4r3DtmF/2nztej
D5knzWviDPZ9wWRxBeHLv0s8aa3H5speC5PHPi3Mg29Oz6nby7tYJAb5lFIcFO/1qSvC5NzHXvk8
MFNl2qBbqxEDeMBXY92Q5/Y+QPK5xJCBSAFJsLqvKlYaj0SKFhe3jj9CG2XSnGRg3JQjX0ENhXTN
U/3VmcPvgEW8OXD98SU2630WC1j8ZrYBYGXc917GRh2W5d3ix321nbE+G1Ntn6yiQa6h5vwbwxNC
zLOGUoeFOtZu3AKXcq6pOJhVi6+1UBLNA/Hv7cjFk8XNcCx0SHwDws495EXUGMDADkapmTdycj/C
5mSYrxYh5Bsd0/4jfW91zAUcrBnUtFiZqaph1k7EsBfQ2GaYvEVxx7Itu/jxTEKTNk+fzDk3WM4z
E47sSr6QhTZd8skPg0jv9fNkSkBNdFVr/ANDoGBPMlTA9nRTDKxLWfnU7V6PQ3bFJfS1XHO+k+/g
XTqF+EyaEuRXx+QN9M946LgVLlwGnzCwACBBNrAlm8XbEpTqPvmU8UzQi/zdiTXSDHAlogklHp3e
nK4obegR5DyxUio1bT1OCjLLpEsGA5W+seeEZiaZ5E3hVNPelMrd5dgMUA+5t+XY7AoLsybGDKBB
XmgHIvXWonNWi6pwN0ew5wpJBxKuJ1rR9WBWX0Q87ajrE8h9SCpqpWf3tP4J/TOb/4xeBxqDvXVY
6e/MMCnB+eveWwZzBTaGXvb3RiKHB6es32yn+FLO0UbM7ZmUw68QbSHzgIrf11pjb5kphhw+y59Y
NB5EGGMgj3F+GFr7wTMSWuS86QKgIxPQPNAI1oAIgekKO+EEwaKoLk0yjxs6KzzCytEeKqdWL3E1
MPIlS3LXZI7OwISRRDWVxomJc3esWsveqK52PzqCG7ZO5Vg3dML8mHSXXQTF5qPlmryro413YvLH
dYuLe10JgjT4Hpcbz5iWIK+5Hl+iIvQOFubXTZ5hFjd1tzqOLlZldpjtrq/S6ZBVggWj0bYUD3M0
70IVzndeNIstbUK7Cq0INU04jUHU8GlPGSYYgXNgZaBc3WW+BAIXutWqBt+0M5VAImM71peaJAhS
OLNqOtODGesCeRvyyip8oa6f16wH0VH6Q3/U5VgeEZ94+7jwyy/sqrvTEJv62vMz/YEfOckM7FbC
FcF8TgLefrA+OUnl4m+a8nqTlaNiZEiGIf5QDr5NnHjWNu3p6UeUDN9Gv/gEt1puapjGGkl+qB/a
PcMoN+DCEK99qd2rdoDjwCsHrgZ7qlwmHoLNuOekr/jiZiZdXopyr+u2VUUQTdjkPqY3Uwj6x7hd
tb7i99/RF7UJlqauFPpd6+abTGemFUc+eTphD+/KPUPMgRdiUfFnFuTMuWpJS/Yey7lHEVdxd0N7
sLtHdGW4odXwDbJzth+qyAjCsL+Jy+Q+Jbo1wNY7bmevb9ZJC3KrAxqzs1RY7yzBCS4M9h8j8hYU
KkQqM9u6j3v3E6TyzsdubTmIFOvptU45NlZRWKRi34P9AYxph2sd/ha0qgbRV7ssV0KAX8REP+gO
ilv+9HXu9fuwj966jFM/T54oWS8mfNsKpz4zxqjY0OPpKzjS0LzHNj43mp4eRyJMD27qSBYBlv0i
Ct96a62U3AHc2bCZkn3ZhfVjlGvNbpKY1tdG34NiLOKyfh1nNzpJZ+pu3WKqT5Xmdh8sKFgh497h
GpzY6GRFuW0Fkw13bv2H1kGmjiJi4+jqVQGaCVMIkkM6X4wiIis7Nrlm4XqHjI9QgMik0pE8cKiS
n3kklBEFjNWe2fysC/KWgVDBKLVTCw8gYefEB6w6mVo1ORNoyQG6HVBII+L26rPJVIblTPqBJM8X
W6dkxsbgyGwerWiQkFQ/MEsM36GYhBcQgR6cR2GeBJKactcPZEEEJO927zPX0Ec6615QI0ZABhgD
DJ+cEfKQi3LiCW0N23+491qAfKUw10OeAE7s9S6YataR2tTiOegWoVmCOOeZoyclni8cd60s29Vg
TsMOKgcti4f1RSHaW08Gq3uIdOOh8Ka52KGaDuMAI/dTzRhjbKV362lCAdnxtOcpQelUV5QokV5/
5PU4PtWFC2YWTclW2Tm3t2UV/j2L1+fR7e+qkjTWsowv9JFbR6EM6Cz1anTNp2YmTskqM+veEH61
Jcpq2nLt+TdlWBCNzlDXfU0FrrGKsiIS2dc0tndo0fdzi7MpcfdDNyimsTb4oNkugNJmVoXRBBRT
zoyuSuHyGrrcV4gsJk1/yPT4KxfaM0uxb62wd4su84LOVG4jw/bXDjLPlcCbxr1LFRbGG1E6bpA6
83RDuqG+DlkHBdC35YXcqG3OyBDI4ujCz4xtdYl0qH9uLQdwiwyCghTl2RPHr3eeZrDoq67XbPp5
HxugQdVpxxe9ypITehotSPrB2su51e+p4qbHKs0Jx+gHcWd4BNQU6Tc7ooAtRludFB/0WubqxoGX
c9RiIGStEDkgarMNlqTYY2gmXWBYxri3tF5f45Z5TxneIYjP8zOdO1d0KB1MsuwgZOuMQTXH4twO
oXFH+S2PbJrMfY0F5yjD9FRoo3xTaLWeMR17gdmzCFxlkzasXJbdDw2N4a0fGgae2erdy0uer9/U
5IkVIUxT58CKDg2g7F4lq2PAcSJITIRKUyF3ToecO9QN7UUkhfdaFoO2SXAdfyrtJiicZdkuJhaF
OW/dB6onljCJ4dwPrB/XI/MbRn8MY4+ItnMiKVnXqZ4spaFzeFOL6IxTsb5zPS6pCGy81ZXqhexA
eUY92LxVSbXQOuQyaXakxsGz+LqGDFV8KJsFWBxi9ihCqNa+hpo380GZ2mJX9yr8VE6xvNcj0wtk
LMMHq6kt8EogG6nBhofKzMuXJgLsbxUDW2AhpgdTA/vaJ13+rQLOvJOJU373GbrsxqEGFi6poNnQ
2GfTsHFUzsBj3hE+4YTtISGsDHaFp0qfkscoWgjjmiOTZ0zfXBk5hHRThRE4LR3GjlXoFwP9J6jM
yELv1raHcC6MPdHT0Wf4OBh4GLkF6GeLb7ZU/gVZsnieDAOUXTc4K8dS7ZvfyughYzT+WA2jeRw8
D49OaiQ9bz3jOsbEyYZfDKTydrlcy/i+TYE/NiKmYGvbZxWHNmPPcbi4OLvXziBLyPpIeAtduJs5
DD+Gku0zm/HY2Zb5ROk2WuE2mx3vzRgbVldlYT0Ms9Nuxs6A8d/CnYWITJ5yJ8RnWla5mYvI/6i7
0Ax8GsBDPEEbdaIkufRGnOyF3VGQ26U8Vpavc2vY/hZnMzM2M7nLtKFkRUFl7iW+wVrUYMiF2+li
zs1tocfmCuYJOW9uVxy9OesYtZn+oWN4fhZDk33nhcpN6NfuCWsOgKe8w6Qy5NN3Ec5fuwIYtAcA
gAW7F7H1HQ1UigbQlz7i/MzL8BTG0aXPMipHw78xF2glMpZ+jU4yeUmWjOlhzt8gWM9rDNhA1BXL
QDHDuWIXt67MdjgtTT6q+vIDjdgOTop/qjp/2oRN7Ac1vpdnuGiahY4NH0XMby7Ie8b2joTkBKPF
ONuUYGsJfONTRAEf0sv1z5EuyIuQ+mM6ReHWDrfeEO6MTGbHsOjv08EJ3GjgcJkoyXV9q0XGdEES
KrddhAmEcOVbqGtf+HqOyNeL9IKemrhRuImB7HDQDJCFd81sWCwF9LLGUsYXNQ8LFKWpc4sg9m2O
9UvE+bnJYUAstUGyRbNDDkWtARexp3APq4o1n500932dJ4gMW7nvWwi+mkiLPTdFejR6ps6yL7xb
NQN6atniE9QX3fQukR08FsHuyagM4G/sqjFbpyAUjCqELz/75otpUjwtK2OZLyHYVR4h7dMYhmZi
H8N49DxcllE/nAuOQoaX2tg/tiIt34rQ5MdjxUb4tQnLWVuFsYt5Uo/lqK/1Pr0vGkN7GG2IncWh
sXsMI12sd5SZosePmZWXtEuNz9yAzaXWctrcuOGJpxBNVrjusLXjK3tV1hw+m4ayN7Knb1l1CXpj
kDPjdMBKauxwuXU7ZJYOmpoxO06dow5iqsSDNdr2TvVm8xWQPXsNdLDJG0Sajj0LWShtXfNj7Dk8
eWv8U0gwF0y/3tv75sAuy7HhP1dtR8RdY7/SSw/PvUqKRxSK9iVzzQrMVFnNQHKaW4vP9B4OHE8G
keJzZA4fdZ6aGzqh5BjrvXE7Gfw/xJdsaS2rh9kulrU1836AU46xKWyEyFQfgJsm7YwHFbsxAIWt
S2EBz01qi4AHHbOJ0Z0yHe3+Ra9999HNRw0VlzlQcFfFDanxG/QeiKAiwYnVR8nemfoMyyU+GYCe
T2SBvzf1cEPcibYi1+EbnJ704MrmpuiJu9BZEtQra3xpaX48fsOuZUw3mFs/V7iHjoiA4/v/K3PP
/4fgLxbDQ8bn/15c+JhkiLp/nGj+9a/8JS70/vBNbxkYOjppPp4L2+UvcaH3h26Q6KQzuzSuf/0f
0kKPHG7+gm+BXBSC7df/kRaaLswXn1afSTYzUhK3/5uB5pJG9cNgnORaG1WhMA0m8jYRomJRHv5A
fAmtWC+H0kSkj7blODfA1/H+3dihWR/dccDmIjGH2wB1gVhF46dkyKJjadA7Sx3oheG3pKCYvUdN
29Lh0fE/YJUaD5VWdzeFC9zxh3f2b/YWP68Q/vX5/rJCENrkdIk3GXs/yYf9ZC+SD5MJHMlnVI2g
s5kH4ZED8funtPbfJmRa9n96qxg///hWMfEsaiqkaZ9E5APM5INe0Kp421mO1SZVWhUgpqD+MFAv
Zqa4HRcHgCP9AhCuH61Tmpr9NJcCsslQrJAcM7wFrcOombyjmnfPscbb3Aqjm7ADjJC4FeqHptT3
7Zw81H26gSHyKUt13AXIz2tIqvSxrxkJI3MwSVI2qrjgDOsK9dhzS6ClAzeW5bDp8tosjoWvVzeo
SpKbppyHt1gNVNdaXZ0TIwe0WXAFIu3a6CWRGrF+yMtoh95MIy41Zjw3GPone6jGg4vXcZcDSAUT
ECXbFMNl2vgtoXwV8Vh1InS2lVq6nasloiKSyaYhVwRjfgo6PrxV03CPabNhyRMMufZqt6V/6nDz
HafUf2lnEwy+X7OWIZ9oih3znM7RTVGAQqkZ5QTeBGUbpDQRUEjye8997wruZ1qMckXpc6ROYznb
T7esJMW2xQa5UeQfr7XY6o51P8L9UNRaYZ5cKnQf27HRWYZXgFLGYzhPTCSbOsDXsDKxM1SpPLK+
E2Re6RKmtT2CZCMTKJnNfscQxd6YA7ts7i18NpNebXhh8CgTeEiicfTPQ9REGycaIIAh0ZkYDiX3
g/KtI78aokHUKZx8LIieyVQyHp+Qnfb3YzF2JMDbOhN2tY1QMDL61KBejAi7GvRJUEM0RqJAwHyF
eby3yHiib9uIDJFv6zkhwk9H3wGADg+2XXtrz6zijWRmtwZxJNa+qpOgHwmboCE6Lpk1GljbdR8X
YCobCwQzkQhJx7d5FDjmYFqC+PPYT1qZmk7wrsmVSoBk6n3xBbDMUwczrkH9vpPc8QQOPbFvDFpH
RSsz570UAzRChK2Yrzsca9Jy16WLhDQ3PYRjqqagCvHh+GIv+DSh34Y7RzwTjsEs3Zo81tQ1PU+u
0gCXFIbePA0ogGn4XC/dgat4MEpdP2lAfFbOMA7BmKNuq+qOxS3xcY+o4rRgcl36E/txmRIGmTei
X8LYvspUenG8keDomFYCAki37mBFBLhud9rQ7IRJ1WY70QPuYLxcVKf07gewDw+JRx8sp/GpGxNU
kMm66+JLL42aFh2DMNK8sX2ec3nrSrR/rq4e4rj2PpkyS7YAvjalrt6zBL2NEzU3TWYGU1E+tRpe
xdHfyrj4qhvlpmNFEOSu0VPhtvGageqFMIh4BzF8laQS77UPKMkgvyk6pmFpMpeWmrkKJ5KZIjiA
1aqyqvaLAUGH973UH0eca62Zmw9aixc6TIgkL/1+/Nqb0YiEuXFgAo6W/x7naAR0XtZhnFtsxjlI
CmS0mEBCWeMInTpsxLEiABmt6b6pAQKZGYTwmjzzoCkyYLehyegCo+dNqku1z5F5Hi3ORYpe/RPy
YHMxXAynCQfnU+N7HBYdkzAr0nQ2wwajzdxlLD2Urn4GzKEffKmaBwkj6G5QVr1PKgg54ZDyD2IJ
ZedFy9shtjs7Mrytp+nYmNa0EU72NJVpd4SOwf2Q2c8K8tKmqV2ASlNkgJUuW5xMdXMxpafWuses
qMOBB2NiQDibzfNq4V0foqUETrVG32GXh+esM5fxq1a8FlRQbjhz3qGxKGYv3ZeDl6JlceZ9M7jz
SjOq725U7mGmdDvhEMqp0TDtWz95s5jMb+wkvHcTi7E6EV/bkU4TI9USLaelxqFA8XKhR3v4/QVK
sfHrhc8W1RQGlZ5LEfHLJtzQbMiCWWvsoX9AXwQwUKTzSkGtOP3+gYyfV6XXq/qnR/qltMi6sYzR
XVv7PlJib4f+hzFDbaAtgrqfOV8ck6HFKGz0ucvJW7soAX7/FK5xlv9c+//5FIgjsy1hkGXIdvjn
K9uryiEt25m5QY8EFsWvqa2ZDCDEzl2G543LyEoaZD/MdbfPsMFdyJYZVzF+X/YYoTwhUWhWoA7Z
0qXNfTbQmLIz45QHT19ehDuH+wxsTJD2BLglQD735ji2xIBNHIKQzBqpe3taGVLqXILJOtDQRVPc
8zw0TBb5++9f7999tj++3F9EHamd56iUhbFHGRg+tM1orSdaK8iZrCt+/1A/Cyr+emfdxffCf2Gb
Wf7+D3WjMTDG6rLR2CfK/Q51kz2JsD8jpiuDRtSvv38wa/mq/Mvn+MOjLWqWHx5NS+jdxyo19yTM
3c1KWC8WyLJDOkTfjIQOUzpZd6fiPD56nTnvOw1jqZlhvPCcqLvxU7VP+SSJtep2uSPHbdqqbsHK
IvwcVREkCR8hyFtiO7pUBOZUlXdIUtARZ8BZsY7xpzFJW7WWdh6XokQu5YlNnfL71/mzKOf6plLx
I3BzTc/j5f5i8wHc4ega98jekaAaMifU14UFWKvwHe0ODwXqSSXz7D98lH/3Q/3pYX+pqU2yahps
INZes8XiURDf3IyAjqEJsxU2S+1YTuMFnm5zh7Kt2rgDQuPfv/C/fQocSmA2DcRB7It+/oABOo+k
wiXG3kpgNLVciVDy4bo6iH47QbNcO2APifFg9fOZU19uf/8E/ubrDO/sn4//yy9HDdAejTKy912u
PlttMl46wlSOhXT4YmvR+fePtnQKv3ydeaU6nEbdMAX/+/OrjQf8Fl0FCEdYbXo2BpLMEnJoNr9/
lL85DX56lF9eU2shushFZe+LjsZ/4AUyn7A3HRPp//Dx/d0jLS9FNz1Bt/ovh0Htq3KeHX0/hwM+
Xs94IRLtsBBsf/+K/vZr8uMD/XIO0H+oLswbm9uE1XIydLep6do7H5wjXi1lPWYRqb2raCmPwQTQ
CtRdffMfnsS/9oG2rrsmP1Ed9Cq9+8+fXhiPg3ST0NorN633M1uYp9q0jQPWEmtfQy+taj8Lop6d
c9JPlG9RLNeuhDMDtO2dlMAMwTb2/aW6KE9ZVLw4RBrfGYn5jASh+g8Ns/WvXzYktBigPIYSPGOs
iD+fnQZW/WJueGqROiE8IkEjJqqjmnP0Pdp8M/rOuEF9gEsInxmMyhoRN+VIgu47EKLMoQdwnDbE
5FKmhpuUhUNR09O0GptomojvdT1EB10WlHBshA00MzAYgEj2k8fMSku6TT1X1FZEZDKN/DAT3VhN
gyzWutPb57Zt/yxx/j+l+GmqP/73/3r/VpApmbRdk3ztfpw6sfGwObv//aDq4T19b7v4vfybf+sv
9Z33B+WpC2p4Ma1Cyf3HqMrx/7CpFk1H6AZWIM/ma/YP8Z3+hwFLGJsLDrtlJMXf+of6zvqD6gCL
rLD49hm6EP/NsMpzlgvwnwena9OsLEJODwmnaxHV80vxWpH/AYK7a7c6OVP5TgsXE7+ZMxBAwFA5
B/zj/IAwgrTEQF/t/5JkwjIoFipA2xDwxLAq8k5mn1nbwRotWgY/S+gHF6SAS6b1vJ6vqIFUFaY6
+wAI+JWDIsgk195uaiwkY31PPDmOEeAtaiEZqGZoGowDJCLFfls3G6WKot45U5q9zclIV2oANCGc
k9Vis1AnweLpZRidR693vlh4JTaRC1phJGvubs6MmbQ7T9sU9ZzRrmfVppYqe+hNKC29qWvv0xXS
oOeh8wXcfPlq4lNpEPUtMIdChHHM3ADGQ6+76UvuFVj45ZX/UA8gnnYuP+fHVocNkVwxEfpCjJgm
YnrreRrfmEjShgylXoN/w84A0OSKnLjiJ4DtxnoAXh8shXNFVPRFggG2b3DqE+Bg1bdsCCSTb0P5
b/UVcwFyFbtIcsVfDJlkMCDtprmAuRFvHmjKBVgfG3ggfNqptrXybtVfwRoa4ZfWyevhIe5aPCnG
gSuaCNFlAapUhzrG7LrWPBPovAClxqbYSjy/X6xOYWRK7foOIZn9LTaM8ZOvIKAuYBAsMQO6+WOd
zfAnrZqY2jAf6ueiLWHNXJEhhVBuhL9PotXXKTaf4ytfBCxeFMjZTxYWll09GE6USviK7fjcD11+
V9YyvodgmTbbEOzMHpBsu7MWoEn6J9wEhpHrAVRTnKbeAkBRXd03TJgGg67kykjBdDGRXGuDThFX
iop/JaoYeBAYeyEY5TMDL7FCuag/tbLH/RF6zlSv2GLCgKnZboRQqhZwi0/h/6yuOBcQ8eNb6nTe
GY4PTCpc1aBf+isGJvYn5hDE+0H7MpqkJMXkT1bMgDhk010ZMnql9TCFfXVGOGAuUiOPOWTL2pq0
jp5FBbFGa78v5rvwyqYBC8XMiMnwPlnQNQYkP0IC4AftcrAPBdEzXvlWmio7uVf2jUGS3Ne6093A
uLJxEIp1xyScHIinIzSlhjTuDXAl582PUqA9hZEYaMUU4YJALZUPI6k2GUxIszl4FnPZLeoYtdUr
4CXrYdaA9yBIiR7s2SRlUMap/6oPiXxJ9dz74vSefXKHnnwGfSECpQsbyK68F9UnMKAri9X31Bn2
uysSdG4RsEYHMdUCGvIX5pBkmDoFmVL2semBKBFmgMBgyy5dvYoqbr/EaeQB0L3CjJor2Ij4dGXt
s8kEeBQ5Oo8cYpwlAMFhEXuSV0ASsA9s8zEBFf16dPw6Xo/iClTKFriSXDhL0zwuWcn1gl/yPWwG
K0wIYF5YyDE4Q1kDrgnXmP9e2Vrynl1RTuZCdUKcZGzThfRU8gtH7KG38dfGcaqLuzChRl2fn2Nf
UUiZCzeqWQhS3hUmNV7BUtHCmNJmIg9SQomgG1f+2cPU9YlvVLowKvlWXlFVXCbTG2PD/AI0HpQV
5iib3JssMncMREtCb92e6TFGVzciHmxamFjlFY+lUjITTkW3YLOi3JkfOWxE8YS9Pnz3Us27mFfa
lsOi69hGdfYKGg8dtNd5rgs5rtBe5ILrAnKiIxZFiAqcpYbnxQ4XrAi/b9JkzOpbZ0noX5lcSGAQ
ejPv2b4SwtSVFobCe3J39pUixhiTrFvI8ZZ50yygMXdBjnlX+pgxACIr2MQH9pVO1l5BZRDLog50
mbVAzDqzVu/5AjZTA4gzc4GdiVFojzbHWYFjRmIFhU+E7xjgublhVNW/Y1e0nD1VZXmHdBWvfo9F
BGluB2Rtwa11uYv41iDvaWPUVsUsLuzs5FG3i1Hwz4bJM7IY6G0qJkqRCtE6ZKMJ3S2zZxal5qAb
3xDcubfYVq3PGuGid+ZkVFuLBJTnHMZcclewTeBAMSN26pYYys/pgpfDXsxkQS3QOQfn6DpOmsrb
aDOuc9ji+eA+RQusDr6RiR+/gE0vmivNriVKYE0cpVpjDau6dTKGAjFr5RbwizHtrQQlo0THGt6p
KzGPMht6nte5nFr2AtVrF7zeYGXhHvCvvjULP1/bC4YvW4B8psYiK1J9/AQbmMxGw+s39YLwC7NO
vbUT2qBVVCw4XRs+NlZEfofaMgsqEag01i2oowcFEzWwHPlSRfidAWEybV9iEqtEhKfEahQAn9b+
Ni6xihHcoTUxRIR59fUU2FMCsBCdRSjdDzC7X7rI1nZGkldBF5JNsCZB20hXIhrtl+6a71jVnMTM
uFsWAsj2B+tg435jaoOtuT4M1/RIoVWgny3NEaxh8snCCYmDdWZ14bFfGmPvW3VNqDSNznhmzKzN
q5qBI2mZ4IXGC27B8lsI6wIjYk+pY8dQxBbNQXW2uxStM8kwOKpTbWP2JGkyROlPuJ1IMuEH0QaE
HKaHCn7xhhg694HhEvFxfZgHYe8DV/US87vH3Ost96w2GOep/aIRCrRGA2MnwaBjiV7ZInQuLhJg
xs1DaSB3XYJC9Wto6JRWZGbZ7BwkE90+qdbeNXLUlEk/X+TCsNgUfGEiWg5MiJuIWa6x6ZtoPNSJ
Zl0k7B/Cn0eLQKPKUBZGPMQQB3+22g9PhiieHRKt2bHU+aEoWt8iSU/vXUCAunc7z3DdIIg3/s0w
1/5ZJyRiQv+u4i9F3VpH0TRatgpxFX+pzSUXrfPJjtWBNKYBTGf86NgU5g4pRTi7IN4MtlSdDvj3
EGEP2xWTwK2c8S7fGA0g/JXKLNdhxu4cswLQBF42dBiVY7bPFFGQPjLfML+2cmpeVdXFx7wQXhyU
pgdJk0tpJA7ZR9efYxzRsMCKkH7eMtJb5RpgxyxHdIBztXgOjKxrnDNagYI9lOFh4OawgxvYLLcf
ShJ4laPO44GJmW8ATTOPH3HdBIXIUaX5c/VsYX50MeQlFZk3LurFQSqm28ih73tIklXggQ6ZNirh
jzwjZJ4SYllZXI5pC4bWgn30jo5V3pt14TyEbePCnDEdRqkRw3rkQ8rke9IL3H8Zux0dnF8aNAh1
gh7+PrHuFKb3IhLDSYW8PeswNuZ4xTEunrOBqpgjIwaqR/5tJjdeTGzjSyTS6sNsCihbGR5O/pFh
qY7SuJ4hiypGrRQK4cPUjzA/PPCV+qqS3TSv6DjQ+2ZF4kKdlSkaIA7oqUNKG3fPWWgbKLO5o29V
RSRzqfp+w0+g+SiUMB4GpvVtYNR+fh/Po8aCR/efzX4UO7P3/Q9l9fqnSfOGE2MT7W3SQzhroUzn
+6FK1RvnL+WCLTvCNguvTWHeLT77odC9gw5D+aVKJsz+ijvmheX9kie20Dk5BPQ021UIR0ki9C3y
BSIL8y+Vso5AWUcg7rGELMNmjzC2ODpuDyim6mPrQJ4S6Y9SR6GFdobbDfJhLKcdKoAoOc6dk52E
sid5UPbCDEvSXGoB0bD+9x7x69e2QUG3ZsFWmpuWXurZTqcYVGk8jI1BVCBgeYI4m9g+QgkCeWJB
HU23Yh6G3lohrfG196pp3f0E7NCrSGsns/DA8mTGZz33tDsBbrDKe0XPangPAkIk/hG+aTUJr6Mh
WCeH6l1AZWynyEm3Qwe6sRtzgpHAs2u7sbSdg8XviS/mDIPgDHevhj5g2b11gV5DwQqgG9+nJ550
7puZzdAU3mc+NcFdroy5jLgR/Mg8k+tCJkWM/STfFF6kNigMdMdaW0QG0qnk0JLQa5exlPImnivK
I6D6Cg+XURf2pUutMjwKYorjW29wFWSahAD7fcr4OSDLr7wHLCM1EEbUJE8T+5B558tJWNt2nOPk
gPY9gSka1U2xh2aDHwUg99R+LuZJf/eTNHNW9aRE+DlzohJU4BgZLkVSh3KAz32ASYM1Fz6lCY0v
ARM7JSy2osnUP1tOjzG26ZpBrWVYLxw1Mflnrm857DPPUOSwFwZrSLHsh3Qz23V44DH5hM74GJeA
aA9TQjDIlhUI2fGlraL0prLdwV0jzqygzWdmu4VI32tBFw3OjmgBPzxaDXO7bZ163F1+GbrhsZRq
kiZ4RFPHz1Y5IJQ1zcnbtzGj3K7lOBU3uWWaLnwlEEl41zHs1sdSJ6ljH3r+4pkVhRs/c0k57QGm
dkmZow/DGQEyFK9VkrR98SkmJDH9YvAbru4j1U2Q2GqoTmhdYWPordPfpdL331KKO9CgE+KVoOXl
gCptkmneGxES4lOsIWXdeKFwbQStbrd1zUY6SN4a7QQs4I0xI/I/lr/RXZzV3InMJj9r1oiyEerL
XdpGD2kvdQUcNSMdENcrVuPZ6uFujk4NcCCE8WlCgwAWDF7mO2tfzTwYEH20gBEDCK0uj6evU9RY
FqoJAz0sJq+WXIlePSqgOmvlEP+1MgXmuf5/yDuz3biRdM+/Sr8AC2RwCRIYNHCSmWRKSsmSLNsq
3xCS7eS+73z6+THt6rFS1dLpuTjAYC4KcMGWuEV88S3/Ra8VYzMa2X0ftsSmApXpK2YchSBrwV8T
+9UZIFmohMMz8BCGuFAnMdgsrSZfKTLUNfu4bSBnt9i4fsZXLOR72Ct4N4tDUG+WnolrmIxDuOWn
VfCgxaAq2zopnQJ8ezTh9tOoq3JNIb/XhP54NzG//tTCdGJ7gfx4yhWruEDeT3EzSwYHWWVt73b5
olkY+5i4HC25qX8ws1C/h9Rg+HGV5BcJFIAF9x1ehzVaDdzqqXvgzTt7wwlVfr6UKDiNS3tRqQXm
joy4P89z3H2ZkSRLfCRRxeXARPSiR9AMGqYNvzpE+LRy0ya3VVeWmppvx8HEaK5AcT27cfoeVtmi
A0v1FB7scx2mzpUNij7fYEqJtGSBeFoNULVj1ocvbr3tMK1pADom6rAd6UkTsTEq/dkE/x/rbq4X
+vaXJVv7z5NFW/ij3D51Ty/+Z3di+971P5r5/gfOsT/t2379y//uX/7jx3+HM4yPvQ4K7q3WpV8y
C/35yy6+Q2f/6yd+tS2NP4SztiYhWNDSgNv+V99S6n9Ypm4IjKf+gsv91bfUTET6EPRzNIkTGikN
vdNffUvNWKnGjgZ30wCQYdn/Ecju5XAJqjI3BsqPsZZpga5WzwYGQo5DYWYj2vBYn20m8hiPRolw
NQ33QSVPpsvf3sztz37o79z+l+OYv67HBU0Tx7hX3H42Dv2cDC36xWgTtJXCIwLF+OuO2C29fSWh
vxzyn67F3A1AIpRtU5rq2SirX8nSehSNOzjYQAdzE1NWBh4aG1ZU1ynl2zXGUYmPcUMBybNxvmOz
Nty2AHsv4D8hS1IrqXaJmBFiF2nfGuBknbD5YiDMxFTMRnLIskLtsldJGedxMWlWaRKZrGSyce6l
ipskRKfyh7KqlKJJoz3kdtMNni6Z7F91RqPexploQ3htCzaZiTR+dFZUApUak1XkKuuP/aREP5Av
C5DaBWNWBtly69QCS9oOMyufOItLV9+BHrcW5YocTx32tdHDkkwjh1vpZRB8YfayptTAJRn7hBkd
xJCeCbSJUJF+BbSqBDWfkADSrwJv02KOQP9RDs0xB1tyKaEuypD1oKGSt8Nyld6M9VBgoVdBldOD
yyVEzT4WZnE7TRlTaNHtDNpGbhhXj4SnBE0bcZdgyu0XpjxgJEX+5sCMxvqidnVHaQ4z83FXhVzi
BipMV+DHWYSjnI3idGqmO00Baw3p6jF2VqT+ZGAxQvzdAFwApjFIJqJJ4mWtgw15WrnwcrB+UBxc
UorZp6VzR/tw0wrlHmvMLfCTdmNpaNeBcjW2We5cCGo1N0VXww2ahvpPAxRBPxI0X8IfONGliv9W
m3WOi3c8h0nUgvA2uLiwctSObUhFvYaKWNmwdYrwKRTpNeR6jLit8HkMWOpaCxPMKBQfbNNdmTaU
KbzRVAe1AbvyI83mkNJHfDd75DFTeVFDUHIzLfeZKyDCPIYYCrf6XaCnCPnl2vfEyj09VXHp6jta
uclRFRYazmgkobB0HAL7RteTY+rEh7wLL2lDYQk/rEOuqP4YQtsFhoHADylEQCYFdiDKOA4h0bPu
cNymGxVA0zskugHyIDGC9kPdobCllI8FVZaLPSqEhDG7Uh18ovsq2eL+a3lpzsdDUGDCho4zd+hG
Z4c+bkpGQkcudjDJ6WFHixl6hh5Mz1HQfplCgeeJGFteBj0AK1Ae4MQe5kSqnHAGzAmlDVwhy+2c
BjQ4rPAqRLLItxrxSCORBwjImwMul43xcwDnLGEMgwYUcD74VxujKlEyU7m0NQrloi07/IlacwT6
H91F+ezAUgSCr2SYWADjWltuYnnoFOBAQSsfRpUnLWR+GAq+A6XOs8MI93/43Pz92Pzn/0Pwdelo
mvb2XPC/iu9P+VPxj6fi+z9u4m/l81Pzj4s243/bl4fur9/089B19D8cEzSnxZGmo1Gx6nH8xLU7
4g9BPWRJw4F+YpKE/2tYqHEeS3O1LDUMQ6qAD/916Fp/EAo4jxHZNoXKv9D+k2Gh9hJMsw4HMcbl
zqCyOkAs+G0v5t5tS/OzjCHmRyMmyIkJR76y0x2NDTysg6bymIAfQQvgpe6kzxjSg0MrFc2tB4Tg
45J2jV202wBupRuM8eehZNu+fXqewRlOt2jD21rTAt4I+cbLWwSsTOaQho1v5wECaoshdmAFEC6M
nMNQ10+GPt1Ybb9tQ5RcU4vt9X91A4buCF6VRA7o5Q3g0lPZFAuNH4TcgL5MzJDQfd3ocYCTNybG
PWZYjHIAS6HQvSGJbt+5hbNcZf1KtgU0QaN/jgzguQ5Ra2BKhSJD7Td9iKWqJh96ZCviungPcvMS
tfHzXSNXwmUMpsdCP3tUtDXabp7L2i9KVFypax1PdtVjieeGh6NA7M6YiAAkg88wjCPmSoGKkfMk
7kzYDhClGMjqqLA/tYk57ppJqPd6yoG27gvfMaeGwqKc/SY3KGUrwhk8HLkzrapCARChZDCAZH29
uKU6hlAf8CLn2vqzDbB9bFpOrbgOLsOC0w5E6uy35hJdz8EnjHlYrfmC8aBtekxmp5upTY+avqS7
dsieCwUXOlRrbxbb+QGG+x5XzS9vL5I1g/tt5s4XYktQBKqrGA9Qv/UL/oa9k0uhZmFcQ9DT0bhC
fuLPBIEx22DqFGDyQ0MZVLqsB+cdSJZYV//LCxsmsvLSllT6axh5eeEcOlTVgg727TaiAIckcIG8
RrcnsYT6jhEMmmXLAC9YIGY4s6EL6MqutAs+aDaJXRaFXm+Tr5hIpG701e/bCej/0OyYke4IOuQZ
BPkm7lHi51nzb8ki4gyowEszLBg9Dupi1qoPfga6UXvHwP4rynxausW2hjt7hfM3WdPg3NNAK3ep
7DK/C7r8htSDsl27WIk1fcYgIMgt2ixrADImrzQPlrTQbGs5NR2Fh8aLj0SXvrwLiP/bf/qtDQtx
I5J2ApJJ8/DlK+9ErKjNwG2PSrNqwhIUbOaIP190Y1WOW/fkZ4qRiff25+uPDXqEIk61THAiJ2fq
31ZZL/IAakST+cHQVqg6OpAJGKBv334+TqTzJQXKGrITPSCHlt0ZfqTIqlzHRCLzo1kWvmxghTZB
9Pz2RWzjrCg6fX3MWAUNKgj3tjj7+mXeSHz3hgzWS3ak39VkiM2QPAGQwOBjTWkdZeRsGbpuV2gL
AE8zO2qhsdxVuFuaRR9x7pA0acaA5i34x120hOo+a1nkaTIKBqnIn+iF/aBYyuypFvIVKHxfxDQd
SBJJ3wcto2sBhxwHHhV3+9L01Yn4ZmqTcGM8MHGT4J+1kakdqO5QWqGZw/bg543axhdnoVYUC3/C
Twyv47VwrUTseEWvFJvIqQxPMLdgTsTgCqHpTdAlz/kSP5uJfkcnN7gMqsTZGKTHjehJ6/vI2ahO
sVcmR6VhpTpeVsbHJiSv7BGLQb2TlJ9xLQtOY30XYYtIYJUxnmcNGmn4CRra4g2Z8xCxOFylS7lv
/a6IHVT8okHsdNE9ovvnuOMavTHYbr9UK/3ZwEx6O2Gf66boLtF+S4wnTQUy0QgJv4J0tmXUuQWF
I1zGNrVLjfW1aETiomQu7gdwsXiDLxzEi6XsZJYctYiHHkJGZDl69Zuw6+4bkf6wUk7PETZOSL8b
RUYC99hX7S7lAMGweOlAfiuPUoXobgS492EnaG9NZMPcHsdjj1hW+DTmnyGmFRtUNWOUKDiBsxn2
Qm7kByjyHxPNeahXtAWEiG6bBnbkk/zoHCwMlTOdT1O0zb0VM/TNq/4DCYYfyOK5UVsIVz19dEVm
7c6Z+Jr5TLBs6sRy7czy6jo7Fk4j4KsNV3U3XC15eqQKc3xYI+02NHjQdszxkNGvA50VaCNutkWK
5yYNSsoxZNwpLSgZRY8zTVCxzgEjKLsZUxIXwdcK2aP0SC3MiuXLzjI8mtgQYn5dm5+HFF3zIqQQ
FciDbacgPOLaxiJA1n6jxqO9RR7iMEkqvIhiy82W/BmBjOxDTwfHtQbF/givxcOg7hnp43IfzYg3
W4F8UDuEYBvS04OVUFWfPgyZwU1rNd0OnBWuSevanUeWDexbPJMC0EdVFD/biJcxqNXvdDtzfFR6
nm3oz4wH4metY2ucFm6zcN9BMXl4YxY79I19hNUeKodEJmLI8nML5KwwTdPv2g4KublqPcPKWq4L
gGywLtZsQ+H3lXmlb+yIFaRrfP5WZbsgWAoPDQ+Fw6hCF9DGAPtzm0XL6Of5dOPcLlkM2FsM3TjT
AKsicGn27Rd6DEjHdyrxuoJSlMmoui4dp94h0CFcyXxst9TyQrMm7imHuxPjb+0m03AoUepxkxQE
y9RRCeYEMMSqCViSFsHCc7B0058fGBWEO5HVjyUj9o01Jcfa4q6Zbz2fwkUv02M3cYzZA5GgSEIu
0FK6dmuFXwGO2zRaRzk/8hIpBsiHFvIpsmS5GaAwwGFJDhkWi1swY/aWQJXurKV6NEV5OJ1OaLnh
6INIqWdqRnAprOTIhC24xVfYy0mS8FNYjF3TFpVnTmJLPP1eYHG10QUrtyDp2kDu+QRgg5Cn8HsH
Ym1qlbwQ5neNzJ478qs1nM0FLyLKrJtTUOpNwgs+bo80oDgYsfUSJXyfOsOBV64ALY2tYtnJ86zE
NGV0Wh0Z0qs/q4loTVisWEdTnWMH/9Cb0xMy3T2uWwIHprv1KJCWuOsqbuz0DSrh3MQ5QiVgBmGt
jQc7TNAWKtZlgyExk1UzZ/jdPOIwrB3Mho5EFWZwUFgqCAVgjrpGOtsgmJjw88rZJKLSydoRTcYP
LWZmO8ybnE3CzoR6tPBTeN7u0ZgKLrv16yBZgk4aphtLWGBElbAPp2qZLk+ROJ7WRMwKM4wx6Ulw
xtM3WuwHmYE92vATFndiT8y2+Fu75QP0MV4/cQmEAVQmPEykyTCopO8OBr9yWcP8+vVc0VNuql2T
59Qy6S4FO7yAZ18PgBMiUzi46wqbFv5lVJGmE2kwYuNTjSWLDkXEyoU1gK7A2kthNlr4ukNCsX5d
MHp49rHDZUTUpwoq/DrkF9YDVcEp/mZrdAwQmsAhT9M3Coaj+xrl3916xjGG1zchMDJ6V2wguaQH
C0ECqMeEm6TS0u0pHe6Zn+56lDaulSCbPyGiUO4l+mDoK5BcoQT/fForjNWeEzs6Fsv0EKjJzIHR
0EIaeNXraYO8PAdjxxbApQRBfmmhs4GANEIczJGMDjdaJP37TV8VtYcZLRNlq4lvRlwQ6MKt+bkp
PfS4kSuuSg68uatviJL1VWxE3YUx0jPCl9baTHo0bRmCOl7aAyhCVSHYJjUKN2U7ziNCECZM2WoJ
n1GEoLeoa0bsDRqSTp0dM6aVSK/j7HIEivIYNEXnTVRW3xQnXT7qWVJdMapHfa3qPiY4RfjUOfFW
oLbzCMMILnU+o2Qsddyhei3Y6vqi7nHnZHRMmTSU4ZoaVAOi5GYkb7U+X1F9M7pxI2TfFJzmhb0W
cGlEnlwvzY2uRQZCCxNtZSd87pVs2iYSGAFAeB1tnKX10lFdrpaG7VQVBPu1zEPnOd1GGpxLjvfW
QzA22jtKXt9gfYOq8mrXPpYZLU8jV9121SVEhdggR8FHLkL5AsAob2wQq+YVCVvHJGmj1UW2VwNY
1bAULjqnfkTXHoudvlo2g26N14OOOW4KdMbHyyRxY5qAXB5ILEbZwdbQen73UvSbWNN6r+nNS3rn
X8MsHH8A8Yj2GLYEKDcFKP4IEJRynTDM33rAHFAPoS+tGvUuCiwpgigdoz6BsGKSFjGdWWQiA6NE
og6VJTApsb5XEprIejuquyFEHkq1bhXEACCqkCaqUJFnepcIR36DzHkNPfYqLom/iDt90tTxEj1k
e2PHeUUoV35UFotPjuhWikkTmN4pT2ZH1E1qTb/oFuMuRLAEUW0VYTU93RYhIVNN+pYRqabs6xiM
cTvl7Nq18llSZhfqQliK+/ioTaXjRav7sRYQacoimj/pnVGvX3hBQowTyCis4DhiMeMKzc4+M2s2
roxFfRwEoULR2scioMWRp3WDX71jEN6KfodJLUqAJUlwhEKZh4BSc6FSw6UwP8GEnOK4oaSHtQtc
hwQHVTO7nTKUjt9XoKRPFT3MdcKBzja1KxKZQtXudJTPAQzE0Jlz1m25LlEKZt8Yx2dn6G0/Rckx
slkxASJQG6XAbh2puON6n2vLW6P74LeWRlnIab1xSLN7LXpOzfJRTXtyZFO9a5cpAXiERfUYtdPl
aawUq7KHUhneIkt4qGbtKwVk7aHX2ly1qmg+9Ur6Z8KZFnaoOInZucTKXgcTmKTXycjd2GRVYOo7
sus1nC7MZ6/TnhNvsLvKG037gZbzczXnBxKM6XaRU0MWqF9XDXmNojmYUMYWdSNC+J0YEbeb8o/I
sOwGwfSrA3nEeKKxbowxiW7VRqv+jFXefUGavFs785nBCkPQXtkDsSpJsHingG55z4a0P5c4u+IL
Eo8PeY1OHwNnEs+1eRWHMJXTNEL2m7gW4GCyS+toulEUXfQby1mDdE7GB4Kf3LvtICiP5JhiGbDo
jJNNXTblPgs1P1D79gJ9lmOhRMeQ075pOIdAL9+EOvd5OtG7iSJsTXfqda2GLJObwECHICQnoLgW
u0SfFRR/uICxnpnFXGb5Zq1aAO5OGwnSb9uHzWOJwqE7jP34IQRaxRxf5WMXXeF34NUvZzqTG0fN
pg8pOmP3NbBkOu3aTgkZ/kwyIrujosdRmDUJqaw4xAMjFsdAOyu0He0Q4jC+zQRreIr05WuOG8X3
Jp6QiYPITAekRxKg7EOgbKwmZ8bVMxtbfkuTH1eI5XMeDMUh49Q7rX7qTQTXsOKiWD3ShOCpMuve
nmLfcsRdQdd+3wacXEmF0hmNKtNY0DMLneEaiTIam+l6Bq5Dmb4USEWRQxEUwuqucRBcMzqncmGN
Ja5QI9QsCWM0I9NdDi3FRcr1UukB+w1VdTWLZdkZNZefM0xxEoMEK1bEB1BHOW0TJodKNGro2dGV
YrVzxPV8oqEw7k5nLzYgLSspeHi78Df/rr1Aj1FAhZPYyVlnw9Ahwaw2TObUVwqKzlSnYWt2KMZV
NAUTNV+8RdGYsfV85W5BGi8SeU+oqT6b9Re7rh5UO0Y9H8iat6YZvVSVnSXlQzqEt6qYFvBHUtkj
q4Bjx4h4dDUOtxZGiVthdyTAXfjp1Mg81UjMw7/HXR4dranDfKqz7pBqLRBM67SDsObp0qqm/DAp
GgndsCalWMi5uBDH1EspPPXOJPdSVO1nEdZrun3f298BXDRXRVsjeoSYGStqnQ9S827N0A4uUpgW
/3mLnIkALHXBgJ6uwLlkfJLFUR6yU3AHp6a05Rhctsxr95Yg6UJr4HO8tlJ5Ps7/nu2moXP3Tov6
dQMU426GGTBSgNvTz33ZFNMBvZmxSHs/kTgI4yYd7UHNcwpZNcA0JcGB10KfcMhi/Z121cnX76wF
SvkOIRY2liHoJb28NDtb6+PU6X27xsjeJKhvE3Te7uMRDyJQ3JgmQVPfBeqC2oOZ3JYwZz46lfBn
fdIe317da7v17F74AlKTOhh6lvdZH7gXvVoh+pv6yJMru7VhAHSdFLplDtyYxl0cEl3fvuT6eGeX
pD8KsIrxhKr9VOT5rSmoF51KuRn0fhvo9i6rZ3tXh/xJyxC+apuBQasybtHgA7QUDvn+7avba7fz
98tLYQL2wrZkHRpo9IJfvv2oGajsmjjyowhhSSeGrBgZjdxOqPCR1gPwGtOJmnqdQSPUZO5j/HP2
aBAiEwiM7Mto5M5tMvRon/QfWqRGdrWFIrQxDvVuJEnbspLbq8yuCt8ZZ1B9XREfCj1hWj3kVJJL
hx5szC+Ph8Za+wR3OGYlF0lfaF6ZtPVWKQHYJ7Zd7XNnMDAjLONxawCFdXFEwYQ9GD2if71rwtrw
Ib7pl/TNFLLX9AMEBAOAr9R91FioBxnew4VTEnCvafihEKbwFvRotlkBMLiP+Auk+J61dbKhAQZG
p9UWXp4FyVaC2L0OVg2ZFG4w0Rfk/iamJ7At0ly/ZBiIqSrubcnWyuvCKyoD3bSkGUa6WkVKRAp0
/GNqVNrwaDwoVRByln6sOuNDGMViq3ASg7oC1Z4qi/YVprbug5803+k/6+eDKCj3wL8QW2JlM/IA
8fNizOGs2BQlc2yPbpW9DwNSUj2jQ1e0Kl0EMtJE5OqHqq4LP6hGAPno8u3weecDogu8BXNikSui
3Imok0y2cRZ9y0Si4xUOWDB1RovtOxg74MDJ1oYFD06hKTwSNgMgOG/b1hflYS5H4+Csvz4puw9d
JB5MSWdvnJCQdMxe3/VNjsRE0trvbO7zk4sRi7bOWMBO2cY653n59Oh2aahRpjbITgS9AWOwHd/Z
zOfx43QJyTTHdFRLe4UUIg0zpWKFNs2ZpNqWA0fd0Ay0d6qFxhtMHN4Nxgdv7+HzCMJFdQFvFE6r
CgdVW6FZv0UQ1LStxIoa6dWlrHcUGg3K52pNiQNWw9YpnxQc9i7KRg0gFqKq/fbltfNJgNQxG2Gm
AoaSs8s8Pztm3GuGJC+l11sVrtDg4/nakCfx6uKCgelcVE5n+wynHtSiTH2Qx8Ont+/hNG14EcbW
eyAdQYAO6wyYYC/fAdumkaJRLC+xUmU7zHW7zw3kA5d0lcduhthx41xtn+AEBPA0pHFTTkz4ik7Y
iCnLZYvyNpoMo5F4iHHbj2oreJV1a267qPJy9FDukbJt4RpIHqeL5KGuDQtc51h/FiEdIByvkRQf
ne5Wl4iHgg7OLt5+RlPwDC+eEY67gb0H7jIkCRzXL58RoKdl1MzkvJ5ddRj1ZvLUKtRgJZbD5ekh
HJgtt+oYykMb8RcUeYHrLOqyzbBCx47BWLY6jBpXj4Jw74QRBJgyUdjXaosOkjhW9L32CiLjYEdR
HIvpDaci13dVEw+XyxIhRoQyMN2WxfYt9KLpIKAuZCYJnTMLMVCrW+imlms/o1C8vBLLtlmlxVD+
8tKmbm8mftKrQGhvoii8nxVTAaczZrfzUn1emkQnCPWX5ggWbTEw9w7raLgWsewelfKXd82/HV/q
Z4hF7G+Y9tJlFFJy7IKBfPk6K8cJELqkGYZRY0tUUxoXze5DHI4fc/DNaOgYGqJNeEHGFu4VouMx
E7OyAZFDr8N5DsActTzSUWyzpBhgNaYhZogAjijlneWK3wJDBRdaqm+j2E+I1gFniiwfaPO3JalQ
70xQP1EBtZO8toZXi7pggIJblmKVn7HY6j0s5xERH1GVWrB/e3tBGa+iFco2jELRtjbhugNxefkG
krib4ZNmpqcNHN4QYfSvYhopOLhxIIi9DUevtDu/w8be05UclbGljq40qGKoEuKJlUQwu/BPzD/F
4dpKi9l2KXpayK2aCS4qY8XCtLA+Q/F02aoNa2TGb93VMPjAJM3WdnPT+9McafRtjI9QKB5hwOEe
hkhoEMXfESbqUQBseliSityHNMiuwyK2byHLiV2UwaPDB5h2exFV23ycOt+iAeIblFceRSALHVPp
3eRk+juz779bO2SJBnxC4g5Hyss3N09xRD3I2kF85Aiyw75d90oDfg3nCeCgb38o+erkMvhEOtMA
09SB8Z4PjvNe5kLtOyIsrettQs3/SBM/uqoW3HbUBQK/rgbJDVyQ6ErYDQGvIf2Cc73AxajpMkM7
cqncvgxOcBhD6zpYTMSz6ajC05rDpNzWM/t6SBgv8m/hWFvLVnFYl03C8SFGdrMq5bFs6+VOlAxO
tBrHAq0s2z2wPI0qbSoOSatauxQ0vRcBP/g0DllzT3MFozYRDTjgxItrCHpiqaHVO91a6h0eocM1
jXPngur3rgOLtHeQK6cydHqk3gp5aECyXAOdS7y2SlMPv/kABWYrox+SD5/MmbXVDhwz0DHs3DWF
hBddd6slqYJGNOxoOA8FpJBAwjLCIrI4RKiwe04DiRdTZMXD2Y9gJDVrF9FfJANlQyzvbLS/WS0s
Ekc/zf7XU/LlamktC9sDGL6eDSiUGML7w2OOw6k0yq002RBvr5fX16OCY/pPigUQyDwHlVhpwRR2
KU0vy3MSkIrdwIjCuaC/i3vHgiL229fTXieWhg6eAWEjB0iABEz+8gltRgm1CEPDo2es7+KZKRwE
eOsQ52bnF4saXWHxhhB5izZ42Tf7piVcWCgl7qBTaIhSFAmdbhm4U8qfnJ6DSh341GppNDSAtM6v
ah4ltsrmPm8J12axHu5mgKPeEme3ODA/4SSpuWEBeDoWLDpLy56YFWGBbTGBS+Bt4cSjaw9IErUX
qJdfZ0OUegwnjzUqcdtlNI+pzJ5ExL0rajd5sx0sV5pFENT6Ce5/2TwgUkqkUoj8p6O1Skm1GvC3
j3TvdRSNATdoDFTpx7GbHIdTMmIJXpVRpl6NndH5sIA4TbGWd8OKvCRFWcPtczjb6rpXZ0H8aPIe
u2UUrnfpwDpfapZ42jTtnikuZ09K2G3Tqv4cQ6HxeG/6Lmu4oUoCbNUKznpHiZTtMqMA9vNvM9Y7
ukGKhxIck9mSLty2FyPON7RxNvN66iaRgGAUp5LNQriItZF8oJvQv0Cy6iLqVPtaq2mW9Bn/63Sh
vW8lOxQaO98pJIMoAgflsZJBO/P1zm/CtrmJNTq2uIWUnAs8pgLl62ZQlgU5A62F/F1aPngwMNM4
Xe+wA7f9bLE+WbP8ljMbdRG8EBfszgGvjlRHV4RdE5qz7UOiJmWJSaNP2x03TOSsWwQeFIVToII8
5kY57z9y9M6PIz7H26v9PBgDewJaR82O2tAJ/flyref0IfAnUDps9ljEKRgIt2AG984ePj+bT1cx
BEZsq6TMK2QnDWgKJtrv/qLFhtsvyJE1yfQV7PpN62R/zl0Wv3NF7e8ebBXEsYGEaQDi1vzztzqi
LpqQTn7e+WGctFfo/DleDLfggi4a6IfRfkC4H7k4FcDJikbPp2z2h0mrNmhhYPwwxN+X7PPb7/o8
kq1vgbwEcskqmPaqH4O8ehM7akVbKk2+lpU5//g5L0oTxiLZVN+8fbkVmPsixeYK9AOkQS1iU9PI
M+xUL6jeArxgfDuWN40QzrZQzGJXBkbsqgyaYC5YT9A2PlWYYuHi+amJLQWviPG6F+n3zh7ZsGa8
vHP+r0DmV7eFvCwcH1aeZp1QhL99GR0z2DlEPsKnBQK0IWPeZCF64fXUU5teiIu+rGnb5O0XSLKV
15Z8IgUjYvxKy0etmcByMPpAYE7ARywLaAiWfjNi67Ihqf1mtXuzQxN2Mejad/JChx6AzvCxDyNo
zGGfYM8b7iIJuEEuITKkBXDMFaibYvGLSyzRx8g7zlN9HUdTo22yAL0HmMD4p67ojxXpeuoF45TT
vFMVidfvZgVfozmuw3JCo/EsjUc7ZOqYpVb+qZ0xm3Xoyi5EgnPMgZLIGoPaCH0Vsm9j0w2DenpM
0EiukdUlMxQJuimgObwkTXpZqb2yM6FP7IZ11LRgz+q1ebhcrw5CG0ongbbCuy3Ak5ra75UdLUcI
RsKif4ZNJPn4y53H+J/WaMN8hgYCZ5VjE8A1LDwLCU1eoGYWWfnBdsxmpyWyhmIQe82I1s/bq//1
4qdt4bC8cC1F/O28IEIiVa8GGeKdNzeXYuTFrESRuKDd8/aFTk3Fs+eVYKIdtFkRmZPnkQbgYECa
lUJaR8ooSRgVaHO6eDVWx8dsgRKDRguLdwVkodNRbgokKjcCRX8XjUw83avoWTD1jmGZHkiN6a8w
NT3xVsp1zFow7wYSdmh04Ow6yip7JWDc9/ZD/N1HA/MKZtik7WK+AlsXDHsFlP3Kj9ociZrMQMSn
mCo3bxnUIHFNjjv239cR44lv0tfRcc7tdyLW6wBJ9YruHXWBTuvjfPVnom9lpWmVrxrlD92Za5fX
AOgqgz80zu9dTZy3eliokg6iQ3apa6q0zzJZvdQ68ltRAfkdQy+tynm7InmXVoSuo4UmmCdmUEsH
LhCqYPghX8rHEk+xaytnHmao4XNla/N1ZtTLfqBUoxZIGWZjS430NbVAoo8f3v5Mr89R7tgkdaed
v3apzu64MSeZo5VW+VLBWK5sURjAwznd9SojR9BfkK7U7J0+69/MyLgaKwI1XpWwfb6TMlKHsawx
26DAZwmXusHsekLnvTQmFNI7IEjY5jAE7i9aEB1XlA53J5gNJSWaaAKXsxgpATQdmOF16dCCHcLY
GjSC5tUMgCqdqWwEEXCrm90j4m8A0FYYQaExaxS0P71OrtEsNoE4rYhFQ/TxXcoQ0s1L/J2NRRp+
mKK4jcTjpwyeEi6B4GAr0t0NXP/Ki+Q6/wpGx0e3BeNpBp/TCLTgBAcsM6Tbgal+W4fHVtxxuUkF
1Bd81RWc56qqHb1lYRm+/Sn/NmxYOm0bXi4qCcYawH47BqFoQz02CBvh3EW3KMkyR2fi5zHi6DZg
sUrOQObCUAKfQZrR8Df50MVY2xCVRbYrLIxA5Qys4hTr8R8BTTzHCOEbbUWjrxN/ntDARoWdKSok
zWUOQvwmSvgIbz/Juuhexj/opGQXEIDQE6Vp+/JBmtAAtdzI1i8kh3E/ISicy3VLGNFwhQIK1Ya9
5H8adiC30CfTd87MVazw/PqCwlCnOoSbgqrEy+s79kSzfipKX8XPcVuKZrrVUiBydgZ4DLko43NR
mbkb61F60VNUIPDCCTkpQL/oITJqTYt626sSnY6FZcrZBQgT/aItWgRfVSQW0rl8VJAAd0+QPdAA
mgI0JpiSXRREMAurFUBngktLGBH5ar7CYqYVAbVU8V1Tj8ZnNTO3leocmgFlGNPC5XJeaSI4SR35
D5xgpqg/oP5mPtJ7cDMlCN23P9LfZBY2YxucYGnxcCpb61v8bbmhZ0AxOkalX4PrO2HqcoM/wM8H
2xmzDZcuGzdhulxMaqpCiSdjQI8KvF21esuC6lHhoVYNgjyc1nfZGt9q68FI4NAyjPizAASPZgXw
PYlblP/23b+Oe7awyCjY95j7vhor9uiGtBBHMQa2DV8LKPzWUJHODJJPAA7snN6Jeq+SZ5Q5iQOM
IuhB0w+QZ6sKUftgblKGp6DBqs1cdas2LMfxCb7Ynj5vD45yIL5AfoBn0a/I2aGrbTRL8IBs6ibd
mfA/Vr2a94LH+UF5ujmTvJb9dhoCvfyY1mwniZIWKRVhDee54R5m0oh+BSZn61t5+/X/zeXWLQ65
R9coJl4dO2llos7AsGM011UL7XNWSKiMlrVD7fhriPz/s16CBsAEQASh899rvV7/CKOn7Gl++p3B
+X9+8BeFU8C5RLLVMlFwJeSt3+KXNZGDOILJRAWyjPz1N3+ZE1l/wCihuUuOCsEX2fJ/UTiF+cca
s5mVU5xD1qMb+8//9WLsgODEi///XcfgZ574+2EAQwfVWSpcy2b/yHO39T6IOhudF2vfOI0R7kWd
cpIzKZ0wiHbi6PuUZtllZ01TdWHqVv/R0GYby5UR91iPrrv+qU7QDik6C9BshQvJtMljhX6vOXZT
7ee4wnxyWgmlYRzVD7mimIyosO/SXUnsRbnMQPVy35ag0H0VZbrqoCpY4MxED9c0wwhJ16ALH1oT
siDz+axz+15THhwNRRe7l9jhGFhHFInt7DQV3XZcGu9VEAXbQVdvICMOKGhWNaG9HZpvdVZXo5sg
71i7PCwKhQn4u01jaMvBjFpsUEbUmkAyZXTxlyzfo/KZ/2/qzmy3ciTLsr/SP8AEB+P02Hfm1eiS
XIO/EJI8nPNgpHH8+l5UZiHcr1QSoh4a3UCiCpkZ6XTykmbHztl77StpJuYhtD3EtfZsHSY27YMJ
dYQvaSJurcgn59sARvLOq9hNBiMbLmosDSQBF/3KwiO1tfjeV3nnkx0YO2uzF2aN2dUbupuwGmtw
jS2sU18jSQbgH4DGikG6fm4SSR0dyT/sv8k+dya6i5WIzmWi0mEPhrKnzoeRma38Uo7RpjXCsd5E
Gp6l1URUdE9U6QR/Ku99zfg2U8ZPV03kOeU3Q+hQepnRwq8iI7gJA5h2xhx0unJI2eyZ/2+qNDR6
KLuOPe8s7GqPSKGl/c0rGmXuDFxL+HxiWmNrk9bDtLKIneh2odP2e1fp8U+9IktoXdSFvy+bzri3
qeUaOqBRtMgqfvn+eNZpg7wmn8I8r5qpzlaWrmFdIm7JdThuxXp4TY1AzKSEK0r5WvgXVjMQAiQT
YrkzfefAoCRDN0wpcW192LeibH+Cj3IPlanFyR66XWJs8op08cypPcb84H5Wk1s506agarxF+jid
4/hgLjAmZI22Kr9VaJ03neXnVGBlDHPBqo4EYhYbyoloqyfesWsmf4uPYr4Ly8TY9bKyj46TWiAM
gSKUBvxSkk6yqm1vISNRJxtOe0UEYogKjaTTlWKwt8IPjOwVhLoLnKPgP98TWJWfL6EFQH+thrSa
vDhvJPHkKyMVyR1va0esJyw6TlgVYnHU2GkwRbDacAF1pEAboH3AjwdRP2RXMDx7opfRksFxCwnI
IXhxinDhjCOVgjYMm6ZBvFwU7v2YJMU3OREfNaClJ9lrvi9SmmlE82DC9dz6toBztHfjLuW5p9N+
gRI/ub4SQa7N3UWtpr+qrqsJCZvMYuuNITEfGhgLh4Zv9lhrg3M7VJORkcCSuT9A+dB+1QtHBEPe
k8gyjh0xr7W1dTSz29q9hCorG7mffRea6Wjn68Kwsl0+pvoa9mt+yH3tqBfKYYUpxgt6d91jqLdY
yNoov458Sx5bYl2OEof3VWTJ8BkxEEbUt4X+/9qOxwL9+l+AoP+fSAfsboytF9Xlf78t/m8Anc+v
7Iz/67p5/vlXG59sj//5A/6zPbr/gkJtcqS3CMwBYk4D7T+EA+Nf2GMFpn3jNLoPUDrjHv5pE4iB
oIXz9+7o/MvBdkoXlf8LLZ3t7GQ3/Gx3xHp9clRBGYjtCpAC/mjPRqf2Z93WlU7a49rogsS2DUCO
lXquMfJw4oRGuVAEq7lv2m2uQv88HkkKXmnOgPJTRVLHGzMqhE2+rMqNsGb1yNAQN4czU6QSB3LD
ArRJs2JdCvCEtUnCUThn7oaNYgmJHWhdFoPRnxs0xQGB4K3c2HKUO2QVzYGMdfFqtdrT3BPnauPB
upIjqzchc+TJmeF15TrGuZsxtqoztu1QVv1u6HVZ7YAJrt1Ef4v8kAYS2USCiK1Z/3Zz0p/HCvNn
hvF+l/HBHnyrv8ntNnqk+4K4qhJ2dJe7WfkgxSKL7criui8tRkXYbbv7hm4DeUtzZK7KRt/66Psu
xIzZIYsiyJ0u4bSrpgKB3fVAGtdkX90n6LEKd9iXjAVuk9Kb6X4udrixwVclEfAwxSlJlvNGDi5d
Tv1g+n17Tyux/J7C+6V5kLvhU2tX9TGyenvjIGq7bD1jREYdhk8N/bg9z3Rko8TqF8zE/mKTK2OS
F9yztKwvWicztqW3pIsKyGdA90pBb2h5KoikCxCC18osm/sodWQASzPcS0dG99LtwCVFAxE2bnI2
tv60KPhQj63crvcPKinOowxoHlC5eAfLNX7BbQ3kZibmQZg5gc50gvZhEUa7Bh73xjeKmyg3Qfm0
i/lHj7+ptn41FyE1mI36zsoNcdlMeXKYCw3D5iSsNa5j5N3E2CVy1i6zJPVMVKq1/M7iP68zir4V
5PSYyJm6j4lU70Ka6Ha/m+hMP/WmkdxpcWveyxTNGxJXPV5XvQS4Ow7pt7lVS9iYsM7ogCOlcl21
JeNuCezGI+TGRvq91FsaaCCaOCUzjlqolLoA6KicECdbXiGXBwPouLGO981PrfO6qG59f8BGlhNK
JXJS6Zlx+OVC/+9BORnpUNtrqUniH8HC6b/iRK9mJKkeEz4hNHFTkhid7/2wiB4lHnl0u144vVqO
pq7rNA8XV0vZrfnNCKmzGtE/x2k7BjY1Lgeh2kme0Na2YJwhmuI20nUaS06zGQrTCQyA2YTM08YD
ZV2a8JgxhN4px5we6Td6alXOZqgYOVQUgODl8fLMDahIMaWFva2XKtcsjOFiGGFYWUWO7WMWyXxp
JWzPtyazaRLRYH9GO3KNLP8BILoMJkmq5zb3dYZY4DFNuZ9GQ4OLn0eqSQLZtrZ+Bfp7qLOtnK3W
36V4Tb27FgvuokNgHBDyozzSLIdXMfXLw4qDTsUlk5J62PLHiDPLF/LgZV4xXRkYtSla3ZiA3cj1
GFUAXKQoHlK5McKSsMROH29Uov9KJzltywyp+sB8k7hR2gloR81VIw0TP3Q7rXto/5eM5ONVYSU2
9lKhdklmTDg0MAGSEuMM+Jz8zr3lJB7AHzOgR0AUPGp5V2xFGt4iqYChlPcPlAAomhza5qLGluTb
Pw1YmGXfBAOgw72W68XSDISji45gy2paXkSmVR4dXpubwqq1wBn7jOJe8OgIStxj6F5wM/Wxc5hO
RZpYcwIC4RR6FwiTSD4SpPXAXJXneTy4/Koi/in6Nt97oiweEmWXl71FmnPXL0Z1sMRYFGNi5vs2
usq82t2C1a1u3EZUlzTeGehk9rylatEX0b4efo/y8TZThFdOKouCqRuAUbluc6ydeGFIVeHGHUFj
iyqFjJNat7IyMoQSEcCTyAx3TpiLrShBVqJZN1Y9KciJoboLyUABkHOMwjKd7O4uj+vrvm4Yheoz
kdN4eFHNxOoqjKHW2vOk0CigmreBkle2ue9ls46m/oY2J3xOV7sty/qvriPqnIHcCuBxxmamFFSp
1r1Siq8s8jTMEAsKWSKPeETFXQeaZ92RoLC2JhJp7CL8mRvx3oD7eM2EXf+rSRPe9Ko+qx23WxkD
ieK6T8hlk42/3FKddXTc13LQ+OVrq1hrRcamFYJ9nfNOMQ+zoeVY5LxaCaKjeara8zTWXIz3BdWg
WY3rwXXxO032/Kjx996laTijxxJyDyxsuPDiDNedp4Est6tbR4XpMeeIi+8173e0Xd2tJ0axzayx
/Na0Sbs1XMCZzA7mSwbdQGYn6O4HErqBaCHQ7ijJOdmvhSijzQSvl20hNKf7JFXVCib+cEniQ70l
WSDb+rFtvyrZ/KqlZW30zpPH0QmtXWyAEEPMBxgsAwLPWcyBatCaxxH3zUtVl+VOR7PGzRONci2U
HmGAIteON4GVUDH73YaSGDiifthRwlAO1xPw96MM5zkwXTu6rJX6IUsZw5/QDaR92nw/DvLCLpnY
xTas19JdwlM7xlOMiakjHn6r8a7/3TH4vZNw2tTVlzEULESLbsIyCjqZXWchIUPUFw5sXSzGQMvF
Mcos9UXr+qOrUCnSuMY/iXByaW3/1hSV8SyomFw7oF1u7CvfANG3bE7//F4YadC6pIPmvuteokEk
tVfadlCPvdgMevQ6LXvh5xc5nXcuD4zmDhNPMoAQDpt/3kqWM71bOF1BnKQFpKxBXfA1qIty2YA/
vxQ4ztM6ForYMt/lokub9C3B6rfnVlUNmRyxHgee2faQt42hcDaKxJirFpP296GiUK3bCmvuYElg
wCVZVHel1CYksTkZBhFRX+dI5w3Y8spmommSnAddgE8b96sxdqtBHyC9xm6IKpJxT0HyqWfEgd0V
3nA1cuAl5DGbh/vWsbKbCRu/RTiA7/T2WZ3M3sU8d9l17FGpCFmHLV5VyyIs1lRQzC1zUdvEzkPW
ThUWs2zCE+MC/FmRiAXfPXTx+fph1gbD4E77js37DJbjuMvjf3OAR8pl1z9CBRxWnknFaOUgGOhe
qXvQwvXGIQ101ZDbzN8R2eBacWJhJGWnuCIpSpRXYa/AC7R2QLdPB89pNCjxvYHGcI8LjBSPEXbF
odEnuzh3ReJR+DrRiv679hd6j4nMHZPjclTJmb6Trt1kdCS2Y6Xsq2JqresWOPgtyKTtbDWIwhJS
FY1yXhgzqVFdFX5hrz1Mmld4sOyHUqstultgwhXtrF2sSmKBdMYntR6rnRV5t7HtlZTWP8p0Out9
9VwpY9/FWHzNVheXdfrS90gjSWI5rwxEazbq9Q396fYm1jPACxUPbkZLUXYLbRC7hHYgTTd5RoOF
CZIYZ2ic/VFp5Y05dMllHBYx7knLue6T+OBSsAfUDNmaZlJ+D5a+CleU+TKY3Y5TwlS3BEZEdGLw
4paP6YS7XzfrF5Ct9rppBIb/GYaNwbt5JV3JiSCyX10GlzdVzLLKTLu7bBXnkZ3mxa229lDhzYHX
GYLM9B5a4898EvUjIn+Ez15GDNceTpR9Wc91b7Lj2vb44M+j0W38Qq+fJ2iTT2SqiPnWDjUTPj2a
jWnt4FV5MqwovvRqZV0mcem8DGnoLh55LCKRbWkv6PdafKJOD4LRUPbe10i4dGNCRggAcW4tS1Ov
kJwpj02/uDXLsYu3LuOavU2m+DqXnX1Bdntz0VWdD7ATi9MPGxL6jS6UuADNSrknB4q4bog2Dh2q
reNo3p1EvroSieU8m2AKXGoF2OSHQZf5MRkIJ+bXJHtuBfo5uxlKOQxrvEtWstWbLNFRtS1KGUE1
2W7ZyWq541GmwypFC8oREJ/GkSlKdAlr0+dxmjCpJxcfaMYs8FtZN/MjdYP4i/yF7kBdrQh2tpbk
jBo4NeRpE2yz15WHevJntjYPWsV2YIJ379iYnucoE7wtTncTpb7/2LXIIZNCIIJtwuhm1jLqWYvM
itu5k9mdMc/8ujKh7phFrh8db4DyKYUNYclr3fM4y/tyzeHahltGRRg3lVoZxSADzcL3Q6aEULc5
BP/HKRx+EfMhzU3lkmglm7x8JtBg2A52au+zbBp/INVoYtLWUUkQ4OgVz9Bh+lujzsVjOLrkeptF
H9arqDW9ZJWAgDig97V+zBkkHkoO7clRSXqTGKH/XLdyvDPEIkjGSpFhzDBbqs7SIJ8XaHW+xVlg
Riujyji0WbPz2jkiPdRap1Bs4IIYt3aXdVRNFVYAOpOKOAw46JcIbqBplGFq+SuzDLMzTaTyQnTu
sNEJS/+pF+Rb8NG13gMj00Zx3jI166zKzEitCN+JyDAbJjKj6zEp1rXW4HdT7BZPqIKLW3vwsmAI
gTeICAkTTnaBtFmEJWg3cP0WiQ1+e2TVA5WoT/2Yg/CVxUTAzmD+UG49ZYdRDPELYSNIIYsw7y9q
QgdW0gyxoeeZ285nHico3SDi62ziKF/vGEK7P6MYt2yYON0xTs0m2+M2mu8BL5ik7tApPJDkon0v
Wzu+Jh3Ee6lGQ932BmXMyIxT8otmY85bQNcTbUGKpNyTvCTrBsXxOZZzIiOh/eAOG4uBLrKKinyF
GSG6xnwLHVVPtKspHVntXT1GQTPOufZLdaIEyFCYdIHbVrcvCSRDmo1Vrb+QoCKe5tiyXhCPT1Au
UlP+RVp3FhjSCbN1hX3wsRzxI9A9cSOIhUL8MpO+3+CxzSUnY1rEG5m4ZKIRVN2vmjST9wbip4GQ
r5GQHk33qhW7KHFcRBJAptfaEYVRTMBX26T+FRJ0/4bnU14OyuBM4bTNUyEHgzmJVZIMTGlaEx8v
66dCVeTSFZ7qmnWoJfbWiIYxaIQ27K2CJWCT0tNCEM7sOlql9VhdgU1KrrrEjA5Ss1oPyH1kHZqS
nNh17uaMdqw0UyZhRAK1b9ko/x7sglGsyJH4bhBV+cIp1argRidCrCR05YlXIWloWowT8mkFxWBq
hkdT1297Tcm7opcy2XZIAa5go+nVdZ+N8aGfTfsZeI7LfzXl6jKheR1IeyDTczTbx05a7a8x0j2a
8kPl3VY63APKQmD0Q85WBHE+DkiAjhHVuV58FoF3yHYcc7SLqGKqtutqrQxidMMYQaz4e9M75nEq
LdUcM0huKVGnGvGaEWEpl6UfN1euhzE4j+UM9asYV3hp28B1eu8JMOV421BvjRsDgE/AQdiJdsZo
5QGS3KLZKTkVm7nj7YQeMlXulTRw1Www4sIEJnVvr8vBeu6nsglgelWXupGRjeK74O9FIwafbkFN
CRa3DakGvtTGa60ZilWS28Ora0XqZ1TnGgqOlLEM6I5+OY+wTjzTrOix/5fKXTNFlJu+1MyJHPDB
pS5Kp/uIVr9BH1IjHcb365ROSR1Dyyv6jMON5MNm2ESMzEZzPRmkc6fuhJ2nBlS1Eb+CnltltI/g
YZEzJ+SFpxEvhjVrITB142NdWWHGqK9weIebZd2sE32yNizo1plUSCGvCX2mDOjpcyT7UYqJAsOt
ZshxlEXMxc1qi5iTIYWe+0QtSRW9zs1snbWel+lbjNozmI4iIiywQBR5hgxD6mCcyfE4LkOFKAAb
2cRb6CvTj9qnbtPJbfw+Sl/+ZWeDR4CLXz7Ydhbf03nqplVvMj8adG2JP0Qm7zg0fKcy9tYz3JJf
mTFM9DtQUYGPKcp8XMvW6zeTEbb0gW1tz54kNzhHOKXrHLUL06WJE01Zhl7EtV8F0tmFjFHbd7Nv
IAQyaRFEvnN0cavuphx7EFC9+ZbcHP0yH2iWmlpWrfywHSfyu9LqpnX88LWaa+SzdiNvc32cmPS1
bbcjxUijG6Cs5Gamf439Mc4fhK/1l/SLx7uqdkvkITMgAZ61fpW4CG78sg4v2ly3jz0f/N2klia1
lk+HyB1htCZj+avy3PLKNhv7jteeUjgVRwMpbTAaoXqMVC/OCseYz9zZQFBmW12AWJdxkrLKvZnJ
VevatxTlzTdUnPIMVBmu7s6qDpmTOE86v9xLaMEJ54Rr7/pENJtwNrLzuiuT69ad1hz/xApZYxGt
BpMuUhua0S9PxN9DNEAHYdfbosktRDfEElZ0EbaTZTfnqlZPfg/hT2btsPdjIvIwAsG9cnCRY4Z4
8FmwMA3UQ2C3yavh4vegFwWuuEkJubEA79lmdzTjMDkQaZ6fhV5qbvB2JevIGPMfiAPLi1nQJCYQ
qOEvmbcHbMnqgIiZoHvlpTvup925iWB86u8ZIPpfnOM+ODIyAUSLzsLs8q+TaQQ4tmxMtNIICnBK
QW2Ye3r+8LZofn5xpQ/O2ey0OsoD06Pz9ebb/+286NV21UIcNAOR+/WF9++GfmIBXv/8ZPrRHVkY
k/TFXOZ59skdhU4yEjM1G3Di3bu5YweF4m/taAjq/yj43UUOo4NV8HElIXZ2wT38edwm38oIczC/
AY6rov42IDWHfdLnaqcGk+I3bjMdXFrvC+2Le+Rw+O70zRPUF12SIeB7OyfX1tg1y4H1PzD7xOS4
sFTXSekT5dT1AwR9AEFdovYQqvHtD3FBVJJdkGXIPH9UdgeKN/KSQ4L/5TtIS17I/K2ON95qev+t
vh/fav2kz6ZXe5m8cB71rtK3E4GhKusQIgleKbAiJiSA5eBAU9B5xoGar2wiHwMtNL/jb+loeTQR
alga2tlMeKaW+tViN+V0gpWUg4q3nFmK5fQCj4p/u5xoyOtW8dab2YjTaqLVbwycfZZTkLech8iu
SDZNXZDZJRtazUtje82yob3kb8epcTlZpcsZy19OW+Zy7pq0qX6SAN1IiwPChPHDj8351rHb7Mk2
8/rZdtG3bUrQnSNR6JKHZFe5falmTpL7QTgRsAdf1o9NWDvlTy12Os4Idhf9YgBfSeoQZ5/2rXrB
pzMAhe2F3155Xmk415kOJ20LAXO46aeKvgWoQYVXtGdbikV/P4wkgD/0k9lEuyL1aepbNNjkM1IJ
V2xEq9kPBI7l1zh8WTBI83n0pAZZ5m1KUAy98eKWY4kWhG7HAz1ZhuBKWbdmP2ivTRxyYOy86Lur
W50L5DJKHlViLRSUXpAKlNCphLT34DUR61sSj99k5aRMgzCwIEvQszOYc83GmiqL+teKrgZ4S2sF
O+HGdYvpDIWsddHlEVUcgSk7a8wfTavSvxFAeXTJBFubyySFltr0Wr+NV/A3sLFrqJbj7cCOcFO/
zWKit7kMjS2dnuQyrUER4/5EzeRdj3bW3MzRbDzoY5/+lWNaXjGHtI8RYRlBGemQ52ZQTxU5Xets
6twAenz4Fdbm3eSW6ovTPb5VoBNoXJcV7rcVrK41r2u8UgSh/UCJimjni8/6/dK1XOBNMsUC6fkn
rUjsLllP7SwCziHIECit8ilIeZSfr5Af3Ydn8ud7mDMA1JyskO3s6ElExRf0KCUOZV2p20yPU4D1
xIO1y5SvXOZ9RdPFX6yY7/YAVmSsGLhbuDx6s5NVi9i6rLTjaQiMWTew2xhTerBwRXxxmXfPcbkM
UkXTN9ChWYvU7fcfyq9kbXSpPgQc1rOjM/cyGNtm46df+WA/vJCLMmkxmCE4OLkQDzElhNzugxhO
L+acAs3/anDs6oGG8lB80d49VcDiy3AMNmp0Cvw/EtH+vC3SyPrccJsuiEePaWF7Fbb1ilEKeToe
Z4LsCyfG+5vjcnDQl+YubfHTHwvCwByxmHYBtmW5UqK6iLs8qFR0//nr+P6lAE+BEIISjIOOZ588
xA5eZBlXfRcUzBO8qdnaxfSF3+yjW1kuwn6NxcM/3S0Lssp0i0ZfYNGqUZDdOUwndobGv5D66+e3
cyqUXX4lj8h7rsZC8ab3/P3lMxmi5CJ0u4CWSjKiONS6XdVr2UWUdrLdNqLxgs+v+O7uljkJBHau
6DvQEU9kyvMUToYtGyco5SzXrZs9+C7hkcr9su5491O9GYP4qRjK8EL4J2+gj2hwjhT+mK4SB8bM
u8W89fnNfHgJOJWm4y8rxan/ZypF1kk/coK4Uc12chyJssL7Imvr/QrIm8BrgPuHGYbtniy0YPBU
TpaxHhjCa6GieNUxnfzbbh73SUrrJi3kndSNYvv5vb37gCkYhWl5gp2TMYy1FHW/bSBIC3jnZKcH
qEGcbQQz6nKg2zUdBtpId2kzdWIbl5r2xRxtuZs/9LhcFtUTli7ETwYr/5+XHakKPHtGsqBNfhOt
s4KmEAaElgxcDtPn45suqO5tgklnR0F1j8fpi1f0oztH9uTYjmHyBZ4uXWZtAwTPnJF12CG6vOzS
4+j3zgOlzZNqE/EKfL45fP60P/gsMHWxNoMKRxN7upsO8+wS1JxNgRz8SANXy0Q4S3De4wdKbz+/
1ruP3l3wBFgFWF/ABbgnG1vlDBixsmEKHKtpj0k80bufnHU5MgyZGZ1/frUP74xDps8mxzN9w6D8
9h61Sd0V1PBTgPB1sveV3dfQs4GH7XqVfvHyfPDLeTjxOOigV1vmin++PA4mKNGqjF/OjlZNrpN/
B+i2r9af39IHn/0fl1ke8G+35IZMzieZjoEeJxdIJtY1SOHPL/HRU/v9TpY7/e0Snt8D3qQXEfT+
hdZR1QrvPEm2n1/kg5XlTfZOcUPStnNqBKW56LF2Sk65PvrVhOTNSwce87ZdFGp9n+cgm/nKuzTM
v7jyB7f3x5VPXkEIg1a1jCQCo7OOvWYdkuaLB/jBb4TWBAOIbdCB5ND75wNs2H5UP5RmkE0o/QaO
NJuUA+M/3wAoTNFooiByhTiN/EHTKaVjNKSmKnK8NT38Nvecqz//mT66ld8vcrIk+lYqiUHuraB0
e/ED8rkWzFbYfrHNfLAqEFrCTSz4RTgzy9/itzcuGsqpKQvHDHqv0tZoqmiIjZp21nRpvLgLxf/k
rn673skPZDt1E+sN12sjt14NNQGp8RB/8aW+301gsCDPMywKaxoQJ5+RRv1eNQxEArXII81FKJm9
aSbtoi6/D8IsbxNBUOuqHMfmezwI8UUx9/63W6JmOPYtK5Jln9aLHGIB0lq1CJYExye1qDKTUHOm
Lx7m+4WPwxhNJJ3X3SDi5uR7qv1KxC2zwMAprrWu25mj+OJJvv9i/zxPnlwhs50CYiw3QkpwvjNl
sYvwbqwSMTVfXOmDR0aTaDk6W0CeMA39+SJmIRNgRa88mO0GL46UbQy/2ypf/+lXxVXY32nwYfDF
7PTnZVwVF23pchnO+WsaivvOq784u354J8vHRKHLpnRKlp2aQs4VdtPAa6Bgty9jI786hX91ieW/
/+2rTXWKTgbvgkDEobwa+6462lF08/mjer9P8KTIiUFwTsDHuzO4AOtJsDNfke3vdip6oiH1xfv7
0W2YjkdTB0k7IviTxaCEWtwrpxHBvAiKG5TFcc2o4/Pb+OAVpg9JYYl7mUOiMP98Vjrqugzlixv4
EZBt/0pmzXndf/Gbf3WRk7fXa1uktikXafjTizT5Huvj2ncYvH9+M+9/E5yUcPMwI3im+eYb+P2H
d8fW8CIvQ6M1dd0+8SNvDZxhT9D0Sxcmu8Vxt409sr4+v+z7hYbLIgrj7Mvn6byhqH5731q9K3J9
uWwfAnUElAfygLWA0nagQ2LeIoj0Np9f8v0T5ZVw8CB4wqRJcroeDE7Rtz5m+mBKQ/9i1J36u/km
BV9E4Z9f6v0eyKUwG0NJsTgAnFbh0h2IoctSOxC1DxMh6ZAdkofqEsi3apyw331+uY8eJo8QDuJy
zhfeSR0Z+hy/6fHyG4abhCHNz8//+Pcf1RKR+fcff7LCRcOEt03xxzMWzg90MGHIorH/H1yEA7C9
sFP4pk4u0ukxApqmEwH6k8B0assCkc90/YtN4Z29GVIJgkfUtaxBPK5Tnyba43oEf83+U9dltIqJ
ur8UIAnP6qnI9rUGhBOd2AQGDD/BsDgLrMVjkA5lSU8oZ7pgd/FLu3gR+l66X/ySHz1qyiYqTbpd
bF3LO/zbZyFmTSMyB5Ebyr/zVjNfbC+V/34E/8hzdZG8NlVb/VJvmep/W6gWx+vf/+6uKvjX6T/y
/2AqO1JcfteFV/ff26kuEvbI5+LURPXv/9l/TFTWvyi9lwka/Kyl0v87I9a1SK3kn+UU/2Y9/i+D
seB/4UCP0XXQeRQbLK//CWY3jX/BssVbrNP15SzpOP/EQgUVjJ/+74YGqGMb1ztLCl8ilSRZaX++
GhbH+cqowv7QtTK+MI0YfAHDxZscvWfUoLgO++3guGe1USMAb8p6xZIDM6CVK8OmqzOnWYcEzL31
DHVhWkh/wEv+6OdxwqVxQXQFok0i8xBtW7/ascmubKenMDMSv77uvHnCbTnnP9w2eW4tzdgB5bYf
YwddfelGCuMCid1JW26YXr1IfzBWXTe+mGEdRVhSbOdGpnCa4gGOnCwe20hdl04HIsCNI1SCxKx1
2TZWDM2gBDm/TH8OA4iY+UPjd/pWqaG49Bg8wRgNSLEB+C2G27a1Liw/I7Jk2hrVTEoH1C3kMuMv
pzRyuACYZeKhfgw1xvgiG4iqUzqi1MJNzsN6PhvN7Kwk5mk7qO65IFNjU41I/9EgWlvXVvHGFAqk
H5OdWnOH66pNicRIZLEJ9TBbAaAnTKrFRQosq69ess6Agdpn54A+zkijIzOoRZRhOXKXD1WxTXGw
nHV9takSGDoyTeI1QS434L6AS2SFRiJ9qg4Wk0/glXZz78XXBAfcwU2Sa844K9/zr0U1fEMOtCEB
90EB5sEgajQXae4nRz0mnb0oNkYldjneU2Q9h97MV42Kh1XbG1kNnQHHrE9O17bvtNsmQvySCw89
C0KgqyZ/BtP76vTi2ggRsojIvErpHVynsEL5rclqMqtiV5uDe450Hz6nC0TDEFhg5xCvLnEM28Ro
AuR8QeOhd00awTQ05fe2pqTfqCpeonH6BYQfinVix8aqNVtnUzBUiuLY3+YAZzcDYZQrYoJo4uKm
+9Zl0Q/IGxhYQcD0nX7Up+5JTtlDNrnFXtVcGHBbkVo3s5uYN5PQbnwvCsYCYCTSC2T9nliPYolL
IUFo1ReKXCJQ/WDKx12Iv2g1GWa+IQxjV7Mvo8V0e0ScCLA1zPdH5ovxZQhjZTWZbnieO9gtzFT7
bjIUXMIGiZ4hTcGc4mpdR82LKLpybVjVdzjaxipWw5ObNcNfSGFL0sXEX3oTnsvWPHOl193OCERX
5NGQnagJb00cSLPtRxko7B9bVIPXSU9wJFaRS6Ez32N29bNkwLRv8w6HCAnHeK5+yT77RgoacqBm
6Bb+5lpWvJs4tdQaIZZcUYynBwYBACmralN34z6tXfIsnZ+ZlA+FHd+MPYYupwPX0fIC7tBvGheN
RG6rNWZx9JJ42/PnOPiCC6MLDPd8RM+UeE2+bQe/uI56d1u5+tU4Ubi1DYq9td34j146bqaqW+Me
vp5BELSGpg7Y1B6waPtJob3ElQmtQ/iNcV2UxJC4Mz98rF2UHqIP4gSv6AAe4/yXjftGKEKPVKxf
aTraVPxG4PxRdW1tFjQXj+bzkF4rf4JxQ+4XDRrgwqaxsmv3hoxYD/NzQ95nGJ8nTj/tlECst3KM
AtOHHrNUgiNK/opGJvlVs+14G3HqmdCPhnsGDFu319ZmdGHFmtzhiV+1c7OuJneNNPSKl3DJRATS
Z8/3M3yUG2lYZHvFfA4J9NHuRthjEUSDfjMgLoCRndwWdUW0pR7z1eFJ79p4i7rQWbdahuoF1HHT
ut5OU+JXneo296qercLXzpDnk4NZDGurHZhD3DD4CqKybldj6ByrpnuMqkkgc437+LuyCpmu1Wzp
+ypJyYBqC50VxzTa+6Ep9Edv6hRglyQ3HybbBeJd0FV9SsgGoE1uZekeC1q0mQuv35pAmEiOm6tN
Tt4g8O8MyEtn1L9qPrXDpHFC2AsKouoAj3XGR4BEfofRzkVGp97+aGQoxdotUBrzV/0/7J1Zb9xI
mrX/ymDuaXBfLuYmyVwkpaSUlNp8Q0iWHNy34Bb89fPQdk1X9Yaqyw9fA91AN2zZcoqMeJdznqN5
FU7LKklCQBUgzjuzh5SdWWa210UgDGSdWjVtiFzK0OxbBWDOhi6i3Q1GWgKaabXcCscSM2bvj/EJ
3eVykMHgr7iZ+l3hhYPCpAgOy9qzVdVXTpv4BzRRy4kMmh5nEZChjebrzrU1BMEWBIfBrdGK4t6f
XO1oIyg5xXqensVoem+WJvOU2w0oqCH6YJ92RjnsC+Xbj9MQO3vgN/GNGOCRcWq8BKNV1sj6ZXGF
p8zZcV1jzNC7tyqYnNOSp6o/rm5/UuiUara2O/gvPprwTaWn7mE2WxONuJGnL2MVa2eQCg0u2iEt
DsNi57cNKT1Axibrq0O0CJFnCGS3mWM7F8JyCkS1zIAfYR3KkozbQD80uUqvi6D+sPOsOeemtmxl
ToYj0ml7A5NEu4B2sLzVLgZjs3DLmjyyVye3n/3RwH1n1Gak8ur7PKL+KpCiAyvsSSLTfG8Fdgvt
gw+8eJhadGwhW2K5zbQRmHgdbN3Bbnm4iZpbLFNspdbmjwG+QCMGQ9nDV9+RXJ9GdlIAnHWtuHpH
C9xPhLeCziIomDI8xBtt3np91rxliWJ+U0h5NksnRn3v8MznZeyeDFMUt752OZt23OyLVftkoB95
tpDQhfOclV9biYXWK3i7OmvWEhIDh+EBu02I9RfF8BDo463Q43vDb/tNbRUN5PjSWk6A7gzj1h0r
ZMsWCXRNV+fbH6VRopQBsHT8aBjCtHM6AxgV40XWze1T40sso56GSBvV62RyBYRBJl5+lKx/qXb/
51X5Hwr3P1fe7z/rm7fyU/6/U+DTFP7rAv/csQLq3v5Jgc+X/SrwzS+WZaIkAJOA/O/3Nb7xxWCU
b9qQoF2mhWuoyt9qfJpSCnkCKeitrXWV+FuNb34JYC6wv6dnW4Pn/xom4cee9281PuI6trM2G2b6
BgTFgb72AL9r/5oq17CjG8PBjm0VDojEwQH4h3JEbk9Y6wvrMbEZ0aaG6LcUO73+czbN58z3X0qv
0O/jFteY004fvUox2RBVsO1nd4g0zdBgp7bVQ97o8mqN/trUvqoiTPwSOHV25zYa1Zc5JodqhQYI
0dyQMknaSaoSopGdlzrA5eIO6r629c+yKU64k0lrE2jaK4KqyT7UPpC540GGrurUWvsV1aiA+TbO
B048rOCOFfO3ivFrKpkikNEK8HpEmD+RM1m64iQwNIMwAfGpt0BWDCurjoQIW1d9Zi+Xjda4x6SK
wW81nl2u6Dj1FAfirKf52wSNLidCuYBDpsC8gvzfZvMcU3Yi2k8GNWxoqod7kqT3XGL2sXGN+cLM
nWG3xKqOsOWxdmkNpPUbb1AzTh7HGL4bQ3AjlXC3bGa8O2SJehg0yTZpZb5XErQekqXq2stqJliz
jN8tKN8Hl9yly0SaTURQgomwNvAu8s5oLvVCuO+9q752c8AmpES20EyjXBWw/K/Kat4HN9CuY3fU
L7D2u5u0n7JoKRz7esm7YeeU9WdmcFRqQevddnpGtBPrdGTrBtJivfbDnHHbNk9I4ZyCtrtsy9m8
51j6aBpScWu28LcTo0sIFOrF9puE/EHUXDLIiOCW+tFu82FLeZKAHacdycfiOxiJ/ODVwdegJ1mU
8okA1L5QyW4ygBiMpX5Zr9cjv4vwUPYwV6lXnDF5nL1eZpe+vvaFYk7PMiZROvco4iXpGvDzuHLB
KfihgVQePm9gbac0kWHf2I+eRUyYJzTnesjaZ57X4HNeb29dq8qbxay7qGTkvh0beY61GJr1vHXr
mdZskU8ZdyUk0DHYywqtH4Edr0U164esl/eG08yYLtkRQQaSuxLJ95MuRrpC10egGJyJpjxVFkQn
+m8nHBPwBXIssQkFox7s51mKGLIp0st9CRr1AqELNhmhuuZkuzM2G0fToqTLi9tAgqkEMTVdlKnR
7HDQdbeM7cfLWNgp8RdkFhVJwnEWyP3SN9drMFpCtnkHIaKqs3uZ2f7ebLAaaI58MoScH/AugrBi
EHEweoGZzXYfDT0z93k6lk9FlqchPyr6f0eNPQayHl3/oMHsqJtxG+dme0x7KS4XNbmo3HH6W8wE
OjMa4u6zbroqElRlBGMvwY0LHfGOcjiImpkswHkarLCX7iWzR+uWDgaIaexglwmm9G4yigSnnz/c
6tlCLIrmLt96FRzSHmu9O3n1wdezPt9wOd/FeU9or5ZCTwLwsiPwGzuBjL1whDMS5f2ECBa8FESI
xKlAXxTwP5Smu1EwacOzkoH7OIjBO7S+ip9hdgOK14mJcEacJvhokgtUOeqq9Zz0MUib9ohJFL1l
gs7qvlgM7Qab5AJ4u8ie3cp8pl3udxCssKIJfHZyPjX9aH5idBrvSaybmNlKyP4Ej0A/nOvl0k80
8KmyeU+dYfocQZ/deo014YV1p0Pf+wWYVYgbmlfkYL3Es28XzY3W+Vfgs/FL4hETRJwTHYn6Cq8f
rvr2ah5jSN6YZ7KonHNq3THxrmyK39O0xM0xNvrsNtEDI6z14Ti46QiLoW+fMZEOG5rx7gZfzBAm
ikzXIQUmXkoakzFbsscx4NsoJrXcx8lyNzuAt0w0uRHEq/QCn8od95BGHxETXKw74p0ifTkYhXYW
c6vjnq3I6zar/rbOfSfy6ZAiaGiohM30OEMFuG+FXd85Gf6LMrUZJBmeFjoAojeQ52PiZQyF1hnq
3gXRQEOEtcKJ4tQv97gnO5Ic8dcQV+xtYnYA0ehZnMKp80kYbBUFbmGEwIzuys79lpo+rOiM3hNV
MdlMOngrxKJ0QQPF1ghzb1PGJJrVVfwEOZlbcf0eiMLBWpqSfV73gUlFy9tcOCbao3gJrolchUNh
jo5NIWmJ6V0TA0yHjHSes9n43/FxXpfTwOlLsPuU4Acz/dsRRfyG4Y4FaMhPJgy7ybAb/Rxog5bd
e7PRXKO5yp4aNrhbKnkMO0vyVFbu3oFHFrGU6KrQ1YJXeLoAsoPmo555oFxZnMcWEXk2K8IBC/1m
GZfrMkCszW2XPcq+My8GTQvCbv1J+7mKgchRsvslR0+PSbcyl/fBq7+OnhnzoS5Wsi2YqW09UhwQ
pFfp5RyLE7DM7trX2YgJEMUpwvpQxaMf1lhTI3+QpKssVUX0q2cd5Jh3Z4EpKlokEHEXdsXBmus3
XeMUIsYyis146/bOu6rMw2Q7Hww9nDDuDWYUlvNz8/Cfcvesms//+e+3jzKtViBel37r/65uZZG8
Zl3963L35k0AzVzzsj6rPu3Vxcf//Ddz8F9f96vedb6w0wtcz2Y8zm7FZVX5a6Zt/aiE1yQCPXDY
l1Jq/lbvuhS1IMPAfpk2C6yVO/xbvet8QQZJHQwWG+klf9dfmWmDg/m7mTbrKnaPkKxdn/oaDsUf
692c67i25ILRTIjiprG7mm5KjvKmXT2YQ0ycQWNMUPpMjObGlC/RhGF468yYlZgKPboQrnaFBWtw
9LIV8CGNmoDXFKphEsgQK6rAlT5A7wa67ZzcSs+uer288WKXPLA2WE4Ugjz4sV9cK4ElALzDo4M5
D8dg4BwgjpchFbKzSZRzBvWXMNWeylt3EEQjTmqIz800mdo+cBTNq/SWtoqSij94wwnBBed6jSI4
h3ytUKbxOO/1UiTZdsRR94q/vE2jdhT11llgcJF27L9CYL+URY+BxvTvB08j6pkRibLcqKkUQKfe
43nSCzJXyuqoWQJBamkgaRyseyBpx6TpHuLO89kM6D2NggMgCDnuQq2yzaE9bixyiZkTZgqKYHkl
F3u8irv66KUNH1GqsJFBBJiqFKQzgMZtSc25aSdXfEtGZ8LJPtk7DcfnOhVxbmqVUTRjxdu5qR68
xqRVXWVFohOSBsz5Jk278iaxVXxM8eFEs8JEq5fHGo5axOhO27fM1t9mZDfXmS+NzSz9febAG2cg
sPJpoKdp2YMgmTQquoC6f1jRzIrI7Cm3x7uxc0r6bCCPUzMUD34bY7m08uchTy5ng18zZdYcTKtO
KOjK936M7wYowS6cjm3Wx99La7agOpJ7KkboQlni1a9eahT7MQ9QroGt6pcMMGJdpltGJKQ1S3/h
TgkK45ZJE2NKczw0Az0NmJt0Oy3dbtJyoOwxSJ1guiBSPXLi6qKj0gwHh+WBzPtTVsVhnjrv0/RI
RTjutSRGoD8tMJQyaDv0IOIcY/q4rdOy3tXrCGXB/Ugl2p/8xAS30DfWERWX5LhlNlz1+yR2jEgb
hb5tKmh5c7amrZlquYmfbOAO10k7XFpaTuhqMpX6h+FX3xlDkTDkEgBmGdHsg2pT2TkvMnE5DEG7
GZtmo9sG/qUlO2hquNNMZyT2Sc6PQ7o42K+8XT1YRIQ2wDXYPYtDWYvkgcCq+8Qa32OH+18wfgFL
qfyQ2q64Dibgbcb4tXAW6BWgpUNSv7K93xMqRGoQfyhIkDMztHsrb+2E9s8eoqxM1INexAs4Adk3
+17LxO1M8Nmknlpf6/ZL5lanqdO0kFCQ63yMsdxPfA7+aw6oShTqpsgarE/DbLPC7Y7aot+rOTmj
Dumu+KllOulRdVw/5dUD7IeGcySwDo7XsD+iWQQ1tPXTDP/Q6HQ3atSPuTMx2RrVdd0qdL36I4sr
oCYB92VpmvcEC1+0uoZmtNEfTVJiQ1+NDiArnsZdlVQyZJJr7FugL5VjvNn4ya/0Qi4AX45lctvk
xeViLxflYhwCc+BA61v3dcSMrnOCpVt7CPyHwK12omAYyhtLliirM8Xegfhhf2Y8HTi86mho5c4P
YONsyCzOJsyUUNujtpndkmGm1SlyNZNyvKm8zA91p3VIvKG8XSIzmJ3gAGUJ2FNFBdA8s0bveJmc
vOnJR7Ty/lCLbhRHs9AFZaLEd7oZmMcOgLwqiKpok8B+60Jjk+UniRIR8oRWbMtlhRYCDll04C1r
JdFUWb1n+GbdWtpoXvtidu5mzTN2RWDhGSD2655xu4OXcYlLHVhgUhRbrTOItovpueHgNPTcZAPi
/QvwrqH3WRJti7JkIHsdu3UReixoXpaChT+K5MrgnlBZFoRzZ7QGwSK9eZ/3LZ9L1d55sVqIFMim
rS5VAzKnOkjiXlD794/9eHQXYl9FrF8jKmiu7RQ4iEkqHj5fC698l8ah7jF/NmJ8e00g5qism2nD
XphJxZh9bUD171Q2fTMqqw39DuRgoEymze10U/ect/AH3lPvnd1acKkgFnN3KDMa+2A6WnVrbzJP
Bx5b3wExu0cWFERz4bOqI8U5gTodihKz4tDa3lXvzu6hqGPA/6l1GfvaPYiMPHRTwzpqPJFbfWm+
FbLW1p8RwAJFzkmXTCcessfFaNLvDgCKCzksI/DMernCdDltZshGT4avK8Svrfoe1IZwQ8Lh2WrI
rtcz4jNTT/zUCP2n+vtz1d+/HXZev1XrtPOfFH9/G3baX2jkESbgc0Y3CI7j/4o/xpYUhQHkcxvV
xA9R82/Fn/OFuSNCByQy6ExRuf2t+LO+EJW2ipoQQ68ZwX9J0ECZ9w/FH8YuqO0mArDVP8BY9ffD
TqeVsCQgJR3qItcOfQ4mTqTBJUt3a9P0giwaoCXnHArV3iagMxTJMj+WCKQfyOh9Fo7rkd8Q+B+r
se/StEr7VY72nVGV7cay/NuY82JjlnF2MOdaZ3pGO4Pch0vR9MtrwsXJu4H7BANVHIpc3mtVbsSc
Z8BZnTHDVjoWp8xntLrB75YDMnFVz5Sz2oOocCE6pAEZeIw3z4HijgPXHG+WSTXXnFtzEo0EWh0W
4jz3KVjTg1bhAzsEMpgfqB2Sl7RpPoH1VV4keuxZgEayr6mZvQM7YVOTFNeQP26yygVEURdvTCDK
3QS+NpKWLaPKVt9ZYBebWAjc9S0IrXpwDnApmFhhOb7PQKRcBzAX1QB7ZSpXlmHqUAd2E8212xkh
SWgyyqAqcu670mNwhH7Vd8dNPMwa51frRZkHSHWjD+SA2pxuttOxlJv6srnPZ+LktDgmXDdR7GeD
sXwF/HnrS/1racx00zKuxr0ygYOhwBIPZKinT+PgFXfw17V9MVEXRY0d63fO5PkNYoOJkTZsH7bp
Od0HZpnFYirsF/Y6rgUf+KOqjBm3stjMNKoLSBVII9tWu+jW8hShSc15LHYNBuVjR62R8lbs4GqC
NXOmI1DK6crRqyszy5MrBtHZFsrSHMKUSiIACUFoVgGxodTRy1pQZ60rj27Flq9tTaYSY++EkIRA
e8zxnt7EvMRV3H8abDMfuQzrbWuRDrnNZVtWe5kb66J9rIMhdJdU7SUFTBq5Omanzeqsr0O7MbL8
IVXSmK5wgJRhkU10GQ6RZXNA6qHeamUUBKJ6StYuxV37FUnjktZddqWEYZ+A60Dv8GNRvSpue0BY
3rJz6okoUrQwKRP1Nrsdm8H/EFjft2mV3XVFbV7ytlRRLcrMuKbEy2/KHwd3//MQ75FmH0s2JFcJ
F/EtBCdt7zEJ/QYHXdsTmdmfoHvxlnhCfIvbFHIRiJzhqyK5IRz90byNnUG/S4m8jGrDeLeL2Djo
sywpqIl043XsTgWP0yYFoVmUtdpzD1/qE6BeD1rMlS9I+XGRN29JmyfI24xYuvqbtlfHpkduJJZ5
yyf3DAKOHKo8jfmXgG2myh3ZexrnMujrMB/mAzRRnLYFCVez9SF0Y9q5rfatZaWQgCU29k3SX1oe
nGEjOxamcSXL+DkWVgT16IJozXdmJPQGwY2Oe2WDMNbZzcvwUSazcYMM/5PhLpOkobEjw9O7nT9r
/oFQrTeIWvIy8Y0xhIWcfCgQvZej68u7ssa4BIJ2ARCU+mzyc38/jvIbR7GD8dj6GAFE7DSGXiED
ch9VTJpe2QCxFnhH+1Lpxk3VBtdZt6jQQja9rQhNiNC91zuyAmMACMzHqFEXZqgDg7qxIOnUvMzt
iRrWp6wltrZuZH+9NAZU/EWpvWc3VKOziRIonq8Lw0jJ8DTpKg08XPRj7g1TYOMudyp5ciqxtYIx
vQDPUYQIGnoOnwpuJokbJgt7rbA/JbCqrbmKA/JR4FRfBQP2Kh0oJeZCqzRXOQHCgmyVGLTTvIJL
VuHB/EOD4M7KfPZ+KBPGVaSQOmn/hIcI5QLKrOy7XJAzyB/KBixfyeNkdM4Umg7RPX6uu5uM1PJQ
2ORcjCAk8BsVHYr/ro3mgSDgovCczQh3IwyCY+BQFrfTBGuqZPI/BS8tWZG0chWqnyQ+VkP1Lpbg
odFu52RyD2awb8xRhJ1ykz4E/dffDWV8QVbEd87ZqCZNkw3ByezJpq1m/07XuVZqREMld+kud8wZ
9GXzbi13ZT9G0udrDKN5KTUzu5O6fgHINo2mjs0BX1E/Nh1A2KCNGygO5A64mjz5RC2YsIguRsfn
slo7qMFKzrJwBYxnXvY89zibCwvgFGg8tGm8mIECxmiUtQwVLFm4bhpBjq23hxKVMOKtJ/JsxKUC
m7YHNh55YNBwnQZWDdWyqq8hPwcvKXBjDU5lhP133LOUqh7GIdvldoH2y/L6UK8C7tJ+dE7F4tx7
akouTZMkCSv2LxpRMvG3rZu55mN2vAdip5mDaBM9JROUTQ8bQ2UFJhBsmQfZWtHsAsIoEJfZrv5R
gPshlsl4QIj/1UomiJWL7e5s6Z811pafU++9cKf4GFjF9/9s2X/MCP9U4bnm3P3rsWP0Vr5V/8Xc
8b8gYf1j+bl+8c/Zo0eRiSNcX/PVqRp/F9jj6V9Y27KsWjXO/CgDCtPfyk/9C78CnAc7grmmt/LH
/TZ71L9YkP7wyKHihw0DieIvRBIE1LG/k9PyPeGksln18x/swc4/rNo7jXyyyrDJ4ky/D55743XO
vnGDcxYToqJnsMQVM6eRFSPgtLtmcV+9TuyH4GsyDWzjNUqvZHnKB3ePp2BnaNo2O5JId9lPDlnX
Bb3ieJ1M+lNrglhaK5PF2WdLx540rJN4y37oyuhCZEA7d+JrCVctsu4AF+kid607t3NuEATvp9a+
s2Pjxqa8Ia13FslONQERb+2DrzUPyxxvY8b5NhLEHFZs0b8vxYMSiINKCJkzngN7uvYaH7JUeTQa
+6ay56fGIiehr06uw8yIq6AoOUC7nuTq+Lwo3m0/ts/SFYduym7L2IbEnwTMr5zusMTMP6gv73rh
HaxGgvJyxq99F5yhK75kNh+Z0O29FbsXqLW21KzftN6iwy6PNrkov3vyTj+FEb9nJf+AdvxOL/Hz
h7gaveFCGDw1PEi/byFU2Zky0TV7C6k8AlX4I6JLTO2to9St1yHNSxI22Yu31QZWuvxk/v038MN0
/IdvgGk4fn2d0TozdtqiP34DTHoJKzLTeKsh8Wya9AgsZTfrXDCjckD/JOatHefufoiXVUn7NFap
dXRYFV+UrpVuvM2nQqe5W1wuftZL6c4z4nIb1wsG9e4Av5PG3Rfahc4WtVwk8GynKKM9FCTwNh3a
DbKKtxOJoZsZFVhdx84hDpCDzuDsYQgzEpDmNwXRDVHtcjfo6X6RhJ/z7j1brXmFmoKDfriCd91e
AhARP5kkf6mD/3NapH/5u9a/6/8cCYSO/Pq7o7f+7Q//Z/vjgLsbPjt1/0myVP/b4bD+zj/7i79W
KX/umGRZ8a+PyTDhiEzFW5f8kzOSr/x1RrpffBKDA2gjP4wFq+ro537Gc78gQoLg6OI0+2lG+HVE
WhyRAfr/ABkCx+GPtv7XEckv0cwTg+ayjzRc3fhLHbqxNuC/f7hB1mDT83AwrOFmMHP++HAPiesx
sF+jiqYOMg5osZfWM8S1bxJ2Bhe1m197TX+Pc6P7ZKJVfZ0GsgzcMUmGrS2neuuNSGo9RwteOmOs
L8eyEZHhp8WHU4jh+cfH+5cetf8vlXHcX/iF9H87LQIN9tb3qfyH5/FvX/zzgfTxswBYg6juM5Th
cOPa/PlA+voXjDHr2Ii2UCdvj1/57dK2vxi4OXkkcaVQCRp8L7+eSMNjBsVT5Ls4rgjvhRHx23v5
63z/dzlCPOd/90i6mHB4EFea3gq3QG/3hwOfecqY89+Za61OzN1s0CVOMjNZaAekimysBkbjtssN
wttGEasMwHkzLJE9m8w1ere3w4m157EiXm5TDwQGbIaY6AqEA8VDnk7a2UGoeiHmejy5ZZVcdaWn
kyvjYDeAHxtsPYvqQFYy+Rgtf0nCgOsyiXpocqDh3OJpEVVRhnFR+VfCqGx4tdhVQ/JP1J3LFIfQ
j+VBDJYCiXkoynLwN+ZIHTykXXeFzbIKZ2oVc4d2npltPAsiJLxCgZqtzKml/Vf0eXQ0+kPspMWL
Nc/ioTbJRXJ1pkdoY8Q1PGrUgkobl3c6WOfrnNgeewSUk5M5deQ75xdOZgbEXJOpHdaZQTAJgS/V
aZayuG2WPNtWGp9OZc5XQu8RNpUJKd5WR14dErYQUXITLbVrvK9cahD39UCWSe+nuBUSN3+fXLjg
m1wUwYeoNfFoIrciKMgj1gbks2YakTDHKurJmtsGVm5vdCudkWwL8zLjB4DqERI2AXrj1Vx3Tyqt
YhI+zBmk/iKrmUFJpdfhMrcVEDmsD2ihXe96cKfsLa3s8lM3Y9Ra3agaDS/QiIhHD5Q8QgyVm8aR
Gj6GcjH5HMZezKFbQXUWQCQKyqtJXPf+FABpqZrXRMayD8uhUDrCqLRmqOiZSIm1OnlBnIQhxtLN
5GBJ/h5DWdUY4fXw2VkKZJYb5XSYC+u4C67qJICEyQBr+EBpxWTKMuv5MKRasPcGj6WuKVy1NfE8
lBusgSRgFDzWjz0uhBNBRPYxxih1TqBFvQndwiXhEncTXFF/WYTA+HPzrcWv+CqDpGbhyIqUfKas
a74aA7k1m8VwnXyfZVX3AK8BC5FtaHG0NFNwzAjXO5VJ25JqVCWGGQaz390RbDg/SZtRBPIcXfsc
GmT2+D2N7sUmBuvdbV2WNjOlFxKhYDrLqrJw8PQl26euR699mBCgaBTOSYVyE7Ud8e5oFkmxxOcz
TU+BOzX3Tl8vFxa7EN7bvD3AF9ZGhmIuGxQdBULUCmduw1g383fMZdb6pTFFld0VRXvQU5l1W5vB
Cg1x6p4KVEZsqOxi1p9Fq/SXNUdQoSKtlzXgiB+gD2m93lvKx1JhtbpglsYodOO1tNOLTOgzY/cz
LszldRLz1ohr5JmT9a0eAx8WeJ517443E5qCO2t+BcZXRe2QzKHQ5HRGIdccE9+KDznT9suqLFan
mej5ZS8lCVDN8nmRHrJKIWGimKuTI5v7+tLTAQ9tLAUWvVJNtSOOgRBhBFQHpRLyrNSyrVlJUrbO
Jkz5pNsPbUeZiRXpKUBfDv8SaUXkkv4QagaFHgk5XdOGpCO2UbJUpJXbS6obYTnNWBNMlFIlwZlt
+pkNTfK4eElypedGLras4LCKabY5vWi8KMaOnoUlMhah4bW0sqTjFek1A5DQwqu9lE57ahTDvx1I
I+Zs5dJAbtaaHvqWw8EyDO5w07a5UhtV1fVFX0r5IlfJHqqFj7wcMyZUHec0ZBgmjUG+qqwGjSnR
ErSPem9m14tPHPomSObx2Y5Fd7TiJHk1EHlA2HDKZTuYSCN5YFlvhcTy6mnYtov3DeZ8cRD0HHqb
2qSngOy55CphhShgG3/YmmAdp3UDYg08B9N1OgwCA4MjlEPuJ9ENoSYHPwkZmxFVwb/T9Q6M0BMI
gZkwrCjXA/mpbFn3OMi8DShhbhl7LA9d2bWXUFgreM3URBuiJxDNlVOR93tTWjI51OTF7+zU7fVD
uVSIUzJEVimZa67TbvLBKjBnIgwno0zv2u/zpPxLvceGYUj4xJiUZg6noKgeKo3XTeJZmqNiatvX
1GMixcTe9+/6pjOfCOaEFO22uXnUMVk9BqgyXrw68y/9rBAoIr2eFBC/EdZt0/vVrct+97FVJNFx
bLg8Pp4cC4sm0yBSTKbjtfJ6d432tMVTYAx6Gc21Z3zXW93wr/gOEwtdsEM+SOIr/7UnwKPmgjLl
Ne+tUx5i23Q4GCbHPXM2dcexDLIbXKDmDt6FF80xck8iyTuMMAWeuyQslsLYaW2dInKIvWcF0XBT
oO+9zbOAKECzxQo51emJZrAKk8Uw6KvcmuF80j4NQs8fm8BqIgOfYAMO7dxDJD3lRENHQ55Zh9Yp
dSBntfZpZvUcb0yBpALWunWBmBERI0j2+Fzqgly2Oj3Xta6d4lrFUa5WHOCYZPlJy0yDSWODu21S
ldMjhV2WZJvqFSHwPR9bEiovs8tNXPjz+iQUVvOW+lW8m+tBsJPwcqZgSz0dEgNpeC8oHcZiWr4V
Cb4YDTF+R2RIndzWbiGPZYPBrpnc9GvaA6hvxLKfyeDbxynjSs8t07d4UCgg/Sm/9zEA7tFaLgdn
TKpdi3WASa5vattqYq6uhsRirSWl2V17Tll+LZKRSSJYv9nfkvmLjgfi7Zqv0nC4SNaKF0OS9ud2
mepDpXUJKyW92/arypTRYcbYsc41RLy2tbc5gMKadIezw9VyZ2vMIkPJjDXeJDmayJoZ/9uCnf/a
l2xftpwIycUIuulG6KP5oNtDc0Jtn+GOEo53RJdN8gfQnTYs7NzYT9Iy95k/+zegWUV/VclYB7mu
syhzM694a1QQv0LIye972qPvXVtYOI6QZtTMWhrkoEa7brEN1WkNW8WhKk7pbFf5xoHZyv1dskbv
ZJ+SUWPX6tlcHJb4uWpOeVMRJmXjTSJHTxrWmztSNEd9JpIn15YJmh8mANrN7CB+t0W2RNIh/mFv
kUhbheQogP0MiG2v8UBk7vOo8UZWZTree6Jt9z0419vJTEwyaBzJAnHQOB5cDNV7tyz6V9jn9V2H
TgY3sRhgGrd6e+UmOe/qwgbn6ClLHXEZTATKoey6o4CdWhRZY/KSGH0nNsU0IgW388Q669ncPuO0
a06BzNB1u92CpdoVJAY6tj1HTkvaGJbwdCkRNHkftW3D8uoTU91oY1xdBk2l77slmMewm3oNhann
flsWvzciv7PVW497W4XETWtbWzXje2YWmb9DyDFAUUiCQzYs092YY2/9+a9EqlCFjd2OwMa9s5Vh
dZmWCeSvXluEHqRVc/JXZ0jSlo9OXtzDnE7RPAh5DMrE5p1lhblBB4ZEriRaI8Qw10cVPjhkxbEb
PLPn4AaJm0kwQrHNkmGL6VtPmRu3x8Co6/ugrt17zIRguV27OEqhihcNbXsWuqX0v+VqSfaYWhyW
s0A2b1BJYV5Gmzd/9VOlq8t6tkZ1+F/2zmQ3bmxb06+SqEGNiga52eOiLnCjDykkhVrLmhAhS2Lf
bfZ8+voYtjItp7M5R8ZBDkozWzYZwWbvtf71N1Bt2vgkQHBKPqPvD5sa86bPXuITvZapBPVkhCsk
M78gwGcmpOMyx/HhWrNzPStaZT37viebZRvFkGOaERBtYaXc65nZ6qFYi9wNYXNXYoXeLrofFWW8
wvidJDQslV32tqC902I3AHoXyTkm/ON+DPX6WT9uvtKLqhkXHui8872rIRjwDsqd6swmxuFGEgSj
lb5vzWACWYcASSExM4YT6EvVw7AXC2N0M6RI6BcEAHULtfP9YBaEA/TkKjHdZqbiWxlvmiYat31b
ViwaJS6DJHQL8171tRLKXlkz21ND2c1KVS0+G0pZb7BSDs8QReSXITkzSPzH4KkqoR0ljODvWk2F
iNMPvb9124YwVa0jEHaeIs7cKi4OGdsYmttG2GF/GkudtABzCOqHgCYZnzlZN7sw0NNiHVtOzRhK
q6IdLQFe9LITm6JXy3hGkh0x52ZAHTq0SJCCJiuKhV5MkpwIdYMGlwf1JuP36iRNI4/BMCFxCZJ+
Ld8TCTRuGkinVDd6E61NtYo2jpkxbekUDQoYT+am06zs0cnH9GHqsmvOQI7lNAxRrtVGNvs00eRH
BDnDNtb0lFKVDX+OQGqcF1pl8ptWpcRQRH5aqUOxg1+G0gKmUe7N8ySPDmmeyGDDyMm/QAnAV4hj
VFG8D1F02bjpi6zB0nld0nWHymrPjGgSXhC0OJejaZ76DDLJ4kBfcROZ5KD0IhqXBpGxxpxgDSs+
jTA9RWKOzuGkCk1HLKzRMCa1hFVsqhqWIZ7ToUJrGhAnnYgwNTeyrrg1lPFq6pKXZXZA4exIhxAH
TEwhQ6/yZojV7GqWkRNoLIIaxwp4ZXW/IrMtmqLlLca4EjEtPVtsLVHvBKeVQOEk43Z8Sh3NWo19
n9ZTGZkWS7sJJMJ5Kw63bkxd1vtxfubLo2jO99zLktnsbWpOPUXtmKj84c/Dk3M0eWE0kKFSEg03
Qm2zTUuuzjZrhqAkODLtYYhYQl3ju55vlbL1gLedsMSuYUzO4HHgNqhLicbDbnqE1K3dkQ7//8Gs
vzWA+opHAev8MbR6W9cHeYgngPUNtvrb//2KZWkfcCd10GwKCzcOIKtXLMu2P5gYuggGUICsk9HL
K7aqfcDbD3cotKHYp06x169IlnA+8AsElpPjlXHkTP0LSJZlf49k4STI6WHeMziABKPyIb4dXQTe
UEiiE8Xaj8w0WduJ1Y0wMXPI5J5tHqrBE5faQDFdYmA2Jx0A7EONB4vC2WBR7Ey727mVHqLTo0LG
sqOcB8VtM2YM/1s43nZsLgKLaZJNCfwYhE29VaNQZ9BT+0o4d8eMFwtpzIhBburEc8cO0Y8mmr7K
6nK8EMx2INkQyxGRX5fjEOEEs8hq+qUad9CZCvnsA7LMa6pZjxCZEJI2xuTnat2EO5/5wnIQEeWs
3eCbIJClGDU86qqOnNOIJKm5G2CkUGqRsg4i3X2KyEEh/4jmfaVVnrHOh0a9tulyLuLCKtfcGXsB
YTu2Z0bdjScoyMWCXqxaiREHiLkOISScERp9SByND9r5SYSFWUkV7rdD3M3JG0BpZTbOZQfLeWGV
BSFJjlE8qmlSYg6D+nG0HmpXPRvxTGAdTTYMwnZtix29OVwGCg4aptHs7Sw+o9KQi96wCQmUzFMs
n2hd/C7QkylWAjtCSYszUra7ehHEnnVTg5jCk01aT8UvJbwUeXRKgKszK5zUWHh0EOAvudOsgnRg
yFa7Um1nWSPyAzXdcDZI6T24UW+SH+QU+7HSWMRHkhxvEib2JzIaqk2Pdd9ZHwToSNVaJ1zVqWPo
qRPUZ6W9vWmr0t4Aube3LSMsbVb4ZkzE3Ij3A1Y+O+YA+AEICDKVXnsAcPiMzHjSqlmTdfbHLrHE
aUbqGVrOAB6txRUhEygNn0IGA0uVp3ID+ITJSW4G2VrNzeyhRW91YWMKMUvQKT7KIsezcrA/ue5o
rymN46uU2m1PK2Hd5SFBqgWE2h3KCXsXJY2/KDUrWMiq33l57+9atc9WstSVjauS+Y6MUlyyQdMC
9LDk4Y/FPNFmXE302+YcMCs+S3oDpDSJRT/X7FTbDaMkeRjrD/uutqm45xWE9G1ehsM1niX9Nu0q
bU8Rh02tbxbtQTed7oTJnQH5uIrQBIz1Q5d63c6jd9/gGKvfVKqjBAzg8g7+ciQfEkpLOSdJoCrn
ba+Y5bmrxkk/87pUkQvsUquZHccKebkdKm0PS5CNgscw+hCF02Sm1e1bmBt3Rk46FUQ+bkUZ4967
rHzB3p61ek7sVFrOdWSpJ3aEDksJVYiORNyw9YciPI8CGheHnL99V4/1roXquWenB5oj23a4dpEZ
nBhxXdHSlFr+GT28f6HWQwD6qUVihdNLtQx7W51y021cR7yYNO1O63KNk2bRhUAaeOa1Y7yvMJxZ
1l6fLetES5jqGP3GtjsSm2qlKy6dovMuMG0FGUvBU9qiptmukJCuHHOgIkTmF+5E5ImVnQ/WTguq
/lTFq2it6qLeZWrRnQWgrA9mQWdMvUYlMhfDbYFwhiQ9iv8bTabiURNjvva6Eth1KOW1mQFEhQbo
cpho4Ro1B+/W0KXxuecn3SXplv0lY9kOE5lc1vOCoDE6e+Tddr1RSlUidW4DKP6euoE9STanrZR7
0gLSfWja5l2pWB3GSmr+3Ok04vho5AJ7EUe5hrgkLtpKmHeaVypQBYsOoVFH9Y0NSgTx0OWRznT9
JYs9B2ZcV9yZOfoQBcOruzDA2QrjlaaekQ43LnUIWKsInvd6Iiuu1CrooL741bw0JA2ygkbo2rBT
bxUETk24s4MDdx5n+s5Pw3E9pJa5JuXdgdggxwUWehoGFY17Twdvr7Afaq5KV3p7/uhti7qz78NO
S9epL4MVnPfyXFhVcw6BL3sE+WlX0ITTB6QI7oPrpOm+sdpwzSyFXmxkcBBHVr1MW6kDNCi2wKyy
LZdamabG3EwQ4sTUnCdAMOWiaxy5NUaN0LKyz+dIlj8L2Tsg8NVJEUjWeHa11MsfCn0se0QN9pVf
EhmVYstO+o1/U0ZJ+5xVarewpN6va9lh0GE3otSW1jDSKapEeAcIt7pupQw61Kha6sWusAl1Gg2k
qrKBj5o4kjdShdxvRhMRLzRnhn4vB3liAsmfaXm7SX0YXXbonwFLSQyFAIQHmvk0SssN/tYgIBLi
BlFWWbGUsg5Jb8OKNDkhpblSgcHqdBZETUYETND0q7iOkm2AlH2Kv/KzpezxLgikfGCcxsrc5DZy
gE7HaW1Uze5aVuNAnyDGpSg7cwW9qr3SFaROS9j27galKaosxyEVd+jdWYf4dASgSNKm2gPEFI9F
o8dQAEiCZRiUnvQFlwflmAmoleo8sYVxFlQE3w6ghGCL2XCqdWJd6+O4sdp+hFkgknu60yeqdg7r
HYLerjZdCp/FyWBp5xUQCawzMyenTzNy3LUU/QrrrubEILTl2kCZ5MykEvUXgU2q0Ew4ZqOTOqwa
CyYLGrr7UMDLVpWXHn+6Ew1B/x3vR7mDCNxsdILD2Waa/Cmt03bjiMI+qUUxMmc3YeUE2X6aNsPn
Axz329S75gakXFMo3TNsWJ2DI0jwNXDIO9d8FC/8Qx3cvYfxqY75nsA9dVeFYXpPxDbBeYGPXbSq
tG2xwrGl2girBrJzoSy9pAoOlFjHYbIQxwbaEp2gz9B3unCJggrSnJWFpPAYmQKWE/uEIvVGu8H+
uVEBkTMrwaYhy6+oL8LsDMccDGgUPPKgn3LcYKtWGvkloiyj7sLFM/qkc2VyOQXQPaesOMMsMKxu
nvQl0LNuhbc6fSgecsJBBaxpN5XdIq4S2VjzZ1S7qReEKz0SyK7zUIWrOSHijgg3ahqKJeGmxRVo
3MUUt5yh9+CEFUabfb5oUDXPHLWnKaa0oIHHBEpWXf/UhX3/0hXiif5PPpBaebCKVgUxM/z8wlV8
C2Oipt7guxbOs1zvdrYuCYUt1PZ0NIQk1xSY0K6CFGchtqdKxaBdL50bMXYIDwUplKLB4tWTWbUI
KlubJUXlL8zEzFZB1YSnEfnqF7XmKWuPbLproLJ63eFROjdEZoH6Dd4Toxx9xTvqr7Ng1LkNTXoT
mrl1FuqOv1dh664rApJWyuTFg3jIuvbtaZaQsXXOIzFGC9Ook4IJrAsRUrHbVWUDMkgEbY8aQ+Yl
DCtvn4bgM2qX23PJEoVAIDLPGxK+50rioTMnVmXhJTqKo87JMBwEmDeXY4JYyCT0Pp+LsLOXgacS
G1Lbnk911UH+wWf71HZki7NIb2zS3tKuvdoNlrJQ8b2AYr0xByNex0OnkeLq5wj6Kp3cv7bbhomX
7+0uAfhoLCaZ8K2U8N4MZb0pu7i4Ugn8XvQCZMAIMzj09mjcsdHRcVvkOC2y0BJLg1yKkxD668b2
MFdr/CJ7cbLYObMqM7lt4yxF+J2pS0j2YjPG2Ey55WCs7MhTt1lbEGAZey5bzYBqnGoAQzg163eV
Wl+ChqyoUxHK2WMETU1+VCbLx84IzttB+YSCNJjpfm7e6hmEJcuROIXlNC2FZVfzQqj9SWEG9VJ6
aAlnvRF2MJiYttDEKznZclP0dVon3ZWKkfiNaozmYvBxNGzgKs8wp/D+wsxe/I7h9X2f9h3DS8H9
IOpUErmZ8zEj0zEpJNzOZkjshCthRvkC6wDllkC4/sbRNPd+cNriQgSjf+oMovzkhVCwjZYCH0cE
4a+DZihuet0dV6pJ8G5sx8yJpKvss1aKgJc2FDEF7WQU4RqUEgTKhfcGxjAKRU1GwDWeaWuGAsYS
/PrUcULls2/l/kJXCJ5VIsIUIZHfEbqD+UJdmEsPge69aBqEYZqJgq90UQhMY80sNs1zI4kxijB1
aS7S0hm3MrDtByp1f22KFvpw1B2IF9s3dXNtUKHMMAWL0SWIYWGOwXDZNhmhw/G4IzAPA73YAaVS
NWKE6UqDwFolvRxZtn1pPom6BIJSjGkwOqQUhctW0fKPo0gTsYATT9ylDKx259n2sA2Y3OuMAoR1
medVe1ElYzTFu2ne2RDE4hmRQfhUeGOLikRBvQJMfZWPMaQ4JShnI4xIdZkPrXVq1I2yMQXmGhXZ
3CVZcQhY8TNS++e26u+rYCwZYprhypBpsjL7Mlm1Pr2TxdBgppMEjdTUJKS0TGVtz0htGsmDbSus
48bwAjEQOzTY74lH/7oPcUeB+dy34RUvurvF3LHbCgLBtyODCnw+huoF3QGlYNp1/U2QdiZsB+oF
ssXLrLHnDtmiOzHV2e2x5E6O5TehSwpyjKkojwryxrmQYqXSyycztcNrUJ8qeWSZrE3OVN9jUkul
jzsQ6OtU/3eKU+/cqSeIp+4gmfqEJmkFpg++4lxUUaetitytbtKpwZDHXsOiMmMxmloQ/diNNFNj
ApbW7QmUoVvxpsalkwGbtdWJuRMMLrHbaFKXfgDr0j22PM6x/SG8Kys2dWn3yB4t7aSXJgl7RhFx
w2MeXDcuormPt+6BCYPA5xQoUGTInQ1IjOvBGaBwOFO/NZbjdYFydJEoxZUiwnBTKFwwXSnyq7TR
DEKjqZSVoYLpg2h7PLEJczxtA5o0A/9qC6OkppgHDmUYwtTanQcIQz6K0jTnDUy7vet09l3JPRhm
6tQyxlPzGB/7SBgA8VkQ1yAFNJnEWkfz7th5Wscu1J0a0kLT43U5NanN1K42muXvSjrYYmplUcBz
26f2lg85Nbq0vHJqfomXbSemEdO7qTU2Fd/5lBnlp54hzaM1NdDN1EqPU1NNily2do6dNgGFwyaY
2m93asSHY0+eTO15OjXqyD3EKVmZ9sd+auPrY0eP3NWbZ1ObT56zso1YpFOv5rdtmWCceEQG4gkk
aCa4wJyAA1E37uIbrO4HnN2jO/63rEKNlFLX0Cwg1En+53wXQ1W5kH7Iq1bWAxa2JxnobS08LBwH
xV2KKdIX5pe5R2UB4UBzUcaaYYPZorC1TxV6YrLqUR89DW3TnaSJMZwqjoZCAjTvnsIgv9OdYteE
WbVsVBKLKZ66K5nW2KWkShFzTyO9nQ02OeuYU1W0AnXEGNryFfukcvwsX9YDn4ocsJbKyhuzg0RG
jHFBbQW4Kk8LWXxc03AuY30bj2udcVz3gmkJdKfF8M8v2NEE480FOyKFFNNigrls8zuSs0to9WCg
o1/DD7oe7/X78qDcl1fdeXWJe1d2oSR/kYFnfJd2YrDnaeqU1mUYRICo9ndn7ABYAMdDbw3FxntM
0HjXSLaj4Tzuw1HMqaSLUzmUOCtqfhw8auZYL5HzxS+jZmKqMAyht8qiDvadsKmol6Ons4cLUpTV
9Wh6yke0/NYNAlW2OivLESXGhu3Eyzoe5KYv83Knp5IMQxRuWyoZ1ifglJllY4mBy+q6pfwEbEij
VWJo5WqouvLUyc3xARKYt606L9lioeys6yFRbtOwkzuoUPElUy7/VCQNgctg9sV14FrjwejCCBs7
EskWxK3LOyzspvUrFcl/mJ/6D+RBI6Jg2A0/QBiTHoOAJEDuP8btF4cneTgqRybrGvnL5tA+J+Ev
/zNJSf5IVPLDU3yB920dbxtbgIOQDglEqf1KVT3qS3BzBOP/gtWD4r9SVSFPA+3DaYGdJybtyW8A
v8q4AA8/RCvQuDjkv+TlqB0TLL59bb8ITFQcNBgvk7b3HVW1xLcq8hmbgfTdNkN+5t5oK7S0OlLc
GXpaZ1JOAO5c6be4baEUxbarKsNVmH70+npBuM/caQ0g//TB9SAXBuj8AWSVFW3DuiUK1qvSbeA8
Dj2jtAI/xyb82HQPIqyXCqG82OFd61ATOzFc6NAUdOUEcysJf3IDJt2Kc/8pAD/JzN1Ax511Z7ls
CGt6wbNqHkvYPLhLaBZMUdAMfCrP2zRbDLAzE1LeUgs5NNnu9P4YsClr1YrkCmdCf543yXkfPGSk
zVtZ96i62W1Vq5fE17AF+gRamTret5UdzY3sc51cWE6LeQ2sACpNsGgfqg/1GyrZzhZ7+FjXfgJN
UJcrdRAbxUhPYkbqzOd3eq9F86ooLqpG4kHjS6zllKUVqXvQyFlfIFWG1EmdCEkoK41PKoMGbtOy
zf0lw9RZ5HUoyeLVgM2mxJgusiQWx9WZHtZ7cnrPNU//HNsWXrB81m4YzFmhibs+HG5zZVyJ1F36
Bvy6yDEw+oYmP4MX4kNSDPd+irN+yWhiZjjheVmR09z/RRaU9rstYXrvyGlSbQZYU7LAd88WI58K
SiobZj+mt7KmzTSMat+35gbB4pJEpHKR2NZJjVo9KS7YytemZpzC0WwWg8oGmFb4Hnqeu7UwGI4V
dRU23UpGsHUaT9/rbY5xi3mtG+bkpVwtSj08LbNTtTHWsshOtQG5kwOsVADbj5dmEmwY9C6l5p7X
3EKogS+GNK/M+JPCZfZQ3uAEtPKjeOVrwRzEhn4Q+5yo2jmuvUCdv/ClsilGdS9NuWp1Yz+o7s4y
QOAgILg96GRQ30TIXHkk1yMWAdqDZSJDGpuT0hrPVSKLwD2Q99s2TisuTyWT3lXRIsfBnrMEivHk
zEydx7QeNklCbnJX+bxL6GniZtyNfb10HO8wFOYKn99JhdnN6DAw9tYGECrjoxA+avwbIeWZZLqP
avsm6x/GyOxPCzGAZjLS/lR6Oj1eAIsk0pdBoa2tiEeks4wVgM6m1OWT2vMZ23S48LGOQrudm9j5
6M1pCWunsMaHb1bXH1RaYtqm36xAPCUwQHUVjpdKzQUt/9sR45gTsANKil1bHj/7uCh6XD5Pag+l
JHyglbQK8qr04vOxwQm5ktuo63FtMmYaOvYVFTtQuBstoqrYQvy5CETK2lVfVdDUmd7H+yhoXwoz
+4un2zjGWX37uVELMhZFHGuywWDV+13SRYUrQdFquICWtrQxbsXFBFLdaAI2NhDWZGLCrQvY31kX
C4AoBaxwVmrNQdirvsjWZZAMM1vBj1yWDFUL2+aZ9cUyBw+zmwiHQCs5H8L2moV1rSf9Powa1L7a
7cjsDEnZE+Tj6xR/QE936kUeyHpGk8uJrTpf9o7D0tiKF7UJsP+sa4VihYlCNMJ/TYruKmjbfec0
p4Xl+bPQys6C1otWluU+oNDXZhS/N5aWXLSJQS9pFi8QR4KlqRc3sKpeiKVP5k5ovdBYXFdWdI8g
fy2JhlyZ2kuRhOug93GR5BP45VZW2O5COYdoeYfJw5pJAPa18rELlO0AuJ2n3RJfLV/t5mpLOkds
fswKaFaAGYbXY+5VnwEd7aua3aNQBQQJd6NosOKCpvkYyfq2pB+zMuN+jMtbP+wvyI8fF20Dno6b
P2mC89JXNyauwmbQbVQmIlkdffbU4jpBXt8ImKEgGjIyFySr7/1M3WKJs4dhtBCJc51qAhPu1FpQ
qC9dRsIh5Eg/UFfc+p2qIWtru4l5/xEQdNPaTJuIZTCHMzXf1R4mGZiVQYidJzYk2uo+Gq8nHWQc
OougOXWLeIvT1kfJJVwPth9C64HVDKzlxOMy6LIUPLd+wap/3tfWvgGchv72qcTYdQY9LtsI3I3m
ow7uG1l2/TFK7csc26SZgs4wk103c4uWoVD0uUxwdFfEC+6WW09xPxoVynglf0K0t0J4wkw0R1HO
a4hGPN/XZbyBXLiK8uI67ayr2I9ODYH3I5AFtmcmvo+w3D2lXrh5s6I1X3g+mSpJfB+JDhvGfpM2
Acq/LIReWqe3epDd+5W566V+RwhnjpftvTmWN33a1Eue6m3p2S8QuE49xFzLDviMeax/OsBow7Np
GBbSd5KlaYw7Gr8ZPNoLUCC5tqV6MKoxWSIYucr14RCXAfycpr5XE9yONPqseegOe2nUt+3onLQ2
gxddDZdKvI0ZgsGGwKNW65mARDeQ3O4b0Zyqff+Y9iMQTca8MNE3StcvelXd4/28YOZ2l8LQdCRW
JYZ7RSDFmR9/ouWfgZzNXYiiVRteYpq8HHjajah4GUMI71yxvnev+0GnkQ/XeQ2EpZVXnvLYxs6L
O6oPvY8iVfQr2KWfwc8XYWq3wA3mlec+pzZbBjkAyrl0zgvt3NQvsuYqasO9xH6j0eFR61ftgLol
cm7TvprHVB05mHtmEfzArFFEzxj7MzRxsP64t92bzoSm1RszPXlxw2ChiU+Nf237wKmOJM3hcpJV
+FV3lTeCx0U5i1S4V2ExC8ad6jHOGmCgskeFFjlY9grfumV81HNY7A8XWvfZNQu4t/p9jXDIGniv
Y3FPMEzad3CxLtWJOMha+bH0RDxvQnPhh48dLIm0eemjfJ4W7mOv68lkevOIwyhpqWTIhNpT20X1
vHGDFEqvuxgYAsxMt1sILPtqN3e2UQDzAtgT818/vQsH7Bd7MRhPiiRowwHGz1GTrTrcotC93AQ+
9jFjpN24sfIpH4aPeTwe3ZVHr8agtsAVTceeeevXcbLMEidb2lbWLEhZ/Zw349oZ7U1NEwa5GSMU
pkLUVf21YuAfItVi2UF3T8Ela8QSDYkzVudpcxo8jGzsx7QlvqsLnsm4uEHFU8zLSGyiCBOyvKI0
QQ0SLz17AhlQwURtfZPoI6VduqRQx5lQf4nVZB5pa7+2TgwjJ05HnsVdwerL3Kw0z4ehXjN2EAvD
05GFGQPYEjDeghF0iKRJKvPKcOslhkbD7P8Eo0dSaEOZVpjuPhaTz7bT3IRqeg99LJulOfiZX3lX
eqCdcG3CJUluk5EJct3cxl2ByGhIlribzOjHr4/VwU/QS76j0/x69h9Kbn8V+k2/3edhVt/kv9Pl
/q1/9Mq7+vGB/p6G10BcC5T/pls9fqijgvjPjpEccFttnrBv1dwPBrX0JNBVjz+0v0me+V9/bVvI
Ih1Xp0X98gPFi/N9c43+6Cr8+Rf8vbz598f5sy/wm10sUQjWlw+FyNp/zn+9oP/KRYBlp1maSpH5
9ts7KEltlRzEL8rU//zXZrHIaoka3A/z7A1TcOqn/s6d/+4Iv915QY6EKYAITESox5+3392drCqQ
uyLqPv58edL+85fgLwyGDSrrv3MdvjvMN9fB+UBeBdNk+JU/egPsD1Acge5M7ctV+uddBxJ1vzyf
73gD8NkDLhUGwPaPLgLLAFCmZk7eJdPPl4fvH/Qw2ARuCh347H3PgsA5UFiuhpfBl5+374T2AYdn
zAj5J6+//methqxihGtzm955IdC889pbtK7frYjuB7pwB+PorxsCv/5nXQHd4nV957cXuESa4MGq
zXv1zW7o2B9cm3tPvM2Xn39hN/wb78qvhQMSveTpWFeEz9U3diB/+Q9eN93fH+DrZno0WGfrePMP
J6uQL4f+sq1Of/7vN+vlccP/5pevBcDxPF//+9cv+PtTvznX67d6/ctN+CwP8nMwHH8xfP2YU6TT
//1foOoBaPteHp6eq+DN7mdagN6/faDf2dD/ugr86fGr6m2WqtAmfOm9h52FwUG+Hma64EzaWJje
e9jNQQ6H7PB6oOOdhMHLdvTuI4fp4XNwSH54pXEEYod97ylODvhA/PK/D2nxX7+cHmBMhW+uEBvL
tKW89yynB5lRmMdvL9KX7fHdx+Y5Tb47sDG5fr33wLtDXAWHp+75uXg92PHe2pjavv7F9Ir9e8/4
2eEpGH78Dk2mue8/wcVTyMd/Pc70yQWI50+4mfvmqfkcPEs5vDk4afXa61/8+5dl32TR4fH1OMdP
DY/kJ3zqq0N0qGp0PW+OzYjvJxz7Oozj8E34M7D41Jq89xG8OaRh8sv54al5PdZ0Rb52Vu89+FHq
9KOlRWdQ+ROe8I/PVf3L7DkjSeTNp/9SB7z3058dWMxZsOq3oXxfW+/3Hn3dRBy9/vZz/1rIvvvY
+Zu3cjoudJXXU/37rw678q+T7vPwc/7IGHxbTSku1evBp6eHbgFrxJ/w1P+PbLI/3p4ITYeG8xMe
oz+PVv9j4d/fqjT+PNbxnQf/MSfh23vBNcInAt+qd68UfxHY885v8ueG8O89+LNPjXMY3rwVXBkI
GPpPKCYXz0kQvl7g6QX4cugJnnjvm/yHzJKvp/gJ++FfWv298+L/HfO2d57ib0hq33mGE7aCP5Ts
/oRH6OaZVdT/vsb/raN/73O0OzwhOX59Ho+LNDQ5VcAgIgprIhPpU8DBe0/z4/Xo3+FI/en9+lG/
+Ssy/fsu9BVx/tF/e9tiT//ic/J8kP/9/wAAAP//</cx:binary>
              </cx:geoCache>
            </cx:geography>
          </cx:layoutPr>
        </cx:series>
      </cx:plotAreaRegion>
    </cx:plotArea>
  </cx:chart>
</cx: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8">
  <a:schemeClr val="accent5"/>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496">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solidFill>
        <a:schemeClr val="dk1">
          <a:lumMod val="65000"/>
          <a:lumOff val="35000"/>
        </a:schemeClr>
      </a:solidFill>
    </cs:spPr>
    <cs:defRPr sz="1000"/>
  </cs:chartArea>
  <cs:dataLabel>
    <cs:lnRef idx="0"/>
    <cs:fillRef idx="0"/>
    <cs:effectRef idx="0"/>
    <cs:fontRef idx="minor">
      <a:schemeClr val="lt1">
        <a:lumMod val="9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solidFill>
        <a:schemeClr val="phClr"/>
      </a:solidFill>
      <a:ln w="3175">
        <a:solidFill>
          <a:schemeClr val="dk1">
            <a:lumMod val="65000"/>
            <a:lumOff val="35000"/>
          </a:schemeClr>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400"/>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0.40091</cdr:x>
      <cdr:y>0.92402</cdr:y>
    </cdr:from>
    <cdr:to>
      <cdr:x>0.65426</cdr:x>
      <cdr:y>1</cdr:y>
    </cdr:to>
    <cdr:sp macro="" textlink="">
      <cdr:nvSpPr>
        <cdr:cNvPr id="2" name="TextBox 2">
          <a:extLst xmlns:a="http://schemas.openxmlformats.org/drawingml/2006/main">
            <a:ext uri="{FF2B5EF4-FFF2-40B4-BE49-F238E27FC236}">
              <a16:creationId xmlns:a16="http://schemas.microsoft.com/office/drawing/2014/main" id="{899B69DE-B647-C8CA-75FE-B4E6262A9793}"/>
            </a:ext>
          </a:extLst>
        </cdr:cNvPr>
        <cdr:cNvSpPr txBox="1"/>
      </cdr:nvSpPr>
      <cdr:spPr>
        <a:xfrm xmlns:a="http://schemas.openxmlformats.org/drawingml/2006/main">
          <a:off x="2116572" y="3269286"/>
          <a:ext cx="1337541" cy="26882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IN" sz="1200" b="1" i="1" kern="1200" dirty="0">
              <a:solidFill>
                <a:srgbClr val="FF6600"/>
              </a:solidFill>
              <a:latin typeface="Calibri" panose="020F0502020204030204" pitchFamily="34" charset="0"/>
              <a:ea typeface="Calibri" panose="020F0502020204030204" pitchFamily="34" charset="0"/>
              <a:cs typeface="Calibri" panose="020F0502020204030204" pitchFamily="34" charset="0"/>
            </a:rPr>
            <a:t>No.of.Restaurants</a:t>
          </a:r>
        </a:p>
      </cdr:txBody>
    </cdr:sp>
  </cdr:relSizeAnchor>
  <cdr:relSizeAnchor xmlns:cdr="http://schemas.openxmlformats.org/drawingml/2006/chartDrawing">
    <cdr:from>
      <cdr:x>0</cdr:x>
      <cdr:y>0.32112</cdr:y>
    </cdr:from>
    <cdr:to>
      <cdr:x>0.04987</cdr:x>
      <cdr:y>0.57193</cdr:y>
    </cdr:to>
    <cdr:sp macro="" textlink="">
      <cdr:nvSpPr>
        <cdr:cNvPr id="3" name="TextBox 2">
          <a:extLst xmlns:a="http://schemas.openxmlformats.org/drawingml/2006/main">
            <a:ext uri="{FF2B5EF4-FFF2-40B4-BE49-F238E27FC236}">
              <a16:creationId xmlns:a16="http://schemas.microsoft.com/office/drawing/2014/main" id="{AC7FAA5A-C5ED-1CD9-4039-B0FB51C63132}"/>
            </a:ext>
          </a:extLst>
        </cdr:cNvPr>
        <cdr:cNvSpPr txBox="1"/>
      </cdr:nvSpPr>
      <cdr:spPr>
        <a:xfrm xmlns:a="http://schemas.openxmlformats.org/drawingml/2006/main" rot="16200000">
          <a:off x="-348690" y="1578647"/>
          <a:ext cx="960656" cy="26327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IN" sz="1400" b="1" i="1" kern="1200" dirty="0">
              <a:solidFill>
                <a:srgbClr val="FF6600"/>
              </a:solidFill>
            </a:rPr>
            <a:t>City</a:t>
          </a:r>
          <a:endParaRPr lang="en-IN" sz="1200" b="1" i="1" kern="1200" dirty="0">
            <a:solidFill>
              <a:srgbClr val="FF6600"/>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45393-40C0-445E-8862-96B0FB4A304A}" type="datetimeFigureOut">
              <a:rPr lang="en-IN" smtClean="0"/>
              <a:t>03-01-25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D808B-9F89-43E2-AB9A-C76F3F918044}" type="slidenum">
              <a:rPr lang="en-IN" smtClean="0"/>
              <a:t>‹#›</a:t>
            </a:fld>
            <a:endParaRPr lang="en-IN"/>
          </a:p>
        </p:txBody>
      </p:sp>
    </p:spTree>
    <p:extLst>
      <p:ext uri="{BB962C8B-B14F-4D97-AF65-F5344CB8AC3E}">
        <p14:creationId xmlns:p14="http://schemas.microsoft.com/office/powerpoint/2010/main" val="1543069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7D808B-9F89-43E2-AB9A-C76F3F918044}" type="slidenum">
              <a:rPr lang="en-IN" smtClean="0"/>
              <a:t>2</a:t>
            </a:fld>
            <a:endParaRPr lang="en-IN"/>
          </a:p>
        </p:txBody>
      </p:sp>
    </p:spTree>
    <p:extLst>
      <p:ext uri="{BB962C8B-B14F-4D97-AF65-F5344CB8AC3E}">
        <p14:creationId xmlns:p14="http://schemas.microsoft.com/office/powerpoint/2010/main" val="113518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7D808B-9F89-43E2-AB9A-C76F3F918044}" type="slidenum">
              <a:rPr lang="en-IN" smtClean="0"/>
              <a:t>3</a:t>
            </a:fld>
            <a:endParaRPr lang="en-IN"/>
          </a:p>
        </p:txBody>
      </p:sp>
    </p:spTree>
    <p:extLst>
      <p:ext uri="{BB962C8B-B14F-4D97-AF65-F5344CB8AC3E}">
        <p14:creationId xmlns:p14="http://schemas.microsoft.com/office/powerpoint/2010/main" val="3425671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7D808B-9F89-43E2-AB9A-C76F3F918044}" type="slidenum">
              <a:rPr lang="en-IN" smtClean="0"/>
              <a:t>4</a:t>
            </a:fld>
            <a:endParaRPr lang="en-IN"/>
          </a:p>
        </p:txBody>
      </p:sp>
    </p:spTree>
    <p:extLst>
      <p:ext uri="{BB962C8B-B14F-4D97-AF65-F5344CB8AC3E}">
        <p14:creationId xmlns:p14="http://schemas.microsoft.com/office/powerpoint/2010/main" val="4203968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7D808B-9F89-43E2-AB9A-C76F3F918044}" type="slidenum">
              <a:rPr lang="en-IN" smtClean="0"/>
              <a:t>5</a:t>
            </a:fld>
            <a:endParaRPr lang="en-IN"/>
          </a:p>
        </p:txBody>
      </p:sp>
    </p:spTree>
    <p:extLst>
      <p:ext uri="{BB962C8B-B14F-4D97-AF65-F5344CB8AC3E}">
        <p14:creationId xmlns:p14="http://schemas.microsoft.com/office/powerpoint/2010/main" val="405632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2964691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93000"/>
              </a:lnSpc>
              <a:spcBef>
                <a:spcPts val="0"/>
              </a:spcBef>
              <a:spcAft>
                <a:spcPts val="0"/>
              </a:spcAft>
              <a:buNone/>
            </a:pPr>
            <a:fld id="{00000000-1234-1234-1234-123412341234}" type="slidenum">
              <a:rPr lang="en-US" sz="1200" b="0" i="0">
                <a:solidFill>
                  <a:srgbClr val="000000"/>
                </a:solidFill>
                <a:latin typeface="Times New Roman"/>
                <a:ea typeface="Times New Roman"/>
                <a:cs typeface="Times New Roman"/>
                <a:sym typeface="Times New Roman"/>
              </a:rPr>
              <a:t>8</a:t>
            </a:fld>
            <a:endParaRPr sz="1200" b="0" i="0">
              <a:solidFill>
                <a:srgbClr val="000000"/>
              </a:solidFill>
              <a:latin typeface="Times New Roman"/>
              <a:ea typeface="Times New Roman"/>
              <a:cs typeface="Times New Roman"/>
              <a:sym typeface="Times New Roman"/>
            </a:endParaRPr>
          </a:p>
        </p:txBody>
      </p:sp>
      <p:sp>
        <p:nvSpPr>
          <p:cNvPr id="75" name="Google Shape;75;p2: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6" name="Google Shape;76;p2:notes"/>
          <p:cNvSpPr txBox="1">
            <a:spLocks noGrp="1"/>
          </p:cNvSpPr>
          <p:nvPr>
            <p:ph type="body" idx="1"/>
          </p:nvPr>
        </p:nvSpPr>
        <p:spPr>
          <a:xfrm>
            <a:off x="777875" y="4776788"/>
            <a:ext cx="6218238" cy="452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7D808B-9F89-43E2-AB9A-C76F3F918044}" type="slidenum">
              <a:rPr lang="en-IN" smtClean="0"/>
              <a:t>24</a:t>
            </a:fld>
            <a:endParaRPr lang="en-IN"/>
          </a:p>
        </p:txBody>
      </p:sp>
    </p:spTree>
    <p:extLst>
      <p:ext uri="{BB962C8B-B14F-4D97-AF65-F5344CB8AC3E}">
        <p14:creationId xmlns:p14="http://schemas.microsoft.com/office/powerpoint/2010/main" val="2005445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7D808B-9F89-43E2-AB9A-C76F3F918044}" type="slidenum">
              <a:rPr lang="en-IN" smtClean="0"/>
              <a:t>33</a:t>
            </a:fld>
            <a:endParaRPr lang="en-IN"/>
          </a:p>
        </p:txBody>
      </p:sp>
    </p:spTree>
    <p:extLst>
      <p:ext uri="{BB962C8B-B14F-4D97-AF65-F5344CB8AC3E}">
        <p14:creationId xmlns:p14="http://schemas.microsoft.com/office/powerpoint/2010/main" val="893004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8C05E7-A81A-43EA-AE64-2280C63F0BFA}" type="datetimeFigureOut">
              <a:rPr lang="en-IN" smtClean="0"/>
              <a:t>03-01-25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AD86F-B382-4294-A573-85B8C5FBFD7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227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8C05E7-A81A-43EA-AE64-2280C63F0BFA}" type="datetimeFigureOut">
              <a:rPr lang="en-IN" smtClean="0"/>
              <a:t>03-01-25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AD86F-B382-4294-A573-85B8C5FBFD7E}" type="slidenum">
              <a:rPr lang="en-IN" smtClean="0"/>
              <a:t>‹#›</a:t>
            </a:fld>
            <a:endParaRPr lang="en-IN"/>
          </a:p>
        </p:txBody>
      </p:sp>
    </p:spTree>
    <p:extLst>
      <p:ext uri="{BB962C8B-B14F-4D97-AF65-F5344CB8AC3E}">
        <p14:creationId xmlns:p14="http://schemas.microsoft.com/office/powerpoint/2010/main" val="282243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8C05E7-A81A-43EA-AE64-2280C63F0BFA}" type="datetimeFigureOut">
              <a:rPr lang="en-IN" smtClean="0"/>
              <a:t>03-01-25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AD86F-B382-4294-A573-85B8C5FBFD7E}" type="slidenum">
              <a:rPr lang="en-IN" smtClean="0"/>
              <a:t>‹#›</a:t>
            </a:fld>
            <a:endParaRPr lang="en-IN"/>
          </a:p>
        </p:txBody>
      </p:sp>
    </p:spTree>
    <p:extLst>
      <p:ext uri="{BB962C8B-B14F-4D97-AF65-F5344CB8AC3E}">
        <p14:creationId xmlns:p14="http://schemas.microsoft.com/office/powerpoint/2010/main" val="3769788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ster">
  <p:cSld name="Master">
    <p:spTree>
      <p:nvGrpSpPr>
        <p:cNvPr id="1" name="Shape 10"/>
        <p:cNvGrpSpPr/>
        <p:nvPr/>
      </p:nvGrpSpPr>
      <p:grpSpPr>
        <a:xfrm>
          <a:off x="0" y="0"/>
          <a:ext cx="0" cy="0"/>
          <a:chOff x="0" y="0"/>
          <a:chExt cx="0" cy="0"/>
        </a:xfrm>
      </p:grpSpPr>
    </p:spTree>
    <p:extLst>
      <p:ext uri="{BB962C8B-B14F-4D97-AF65-F5344CB8AC3E}">
        <p14:creationId xmlns:p14="http://schemas.microsoft.com/office/powerpoint/2010/main" val="2503222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8C05E7-A81A-43EA-AE64-2280C63F0BFA}" type="datetimeFigureOut">
              <a:rPr lang="en-IN" smtClean="0"/>
              <a:t>03-01-25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AD86F-B382-4294-A573-85B8C5FBFD7E}" type="slidenum">
              <a:rPr lang="en-IN" smtClean="0"/>
              <a:t>‹#›</a:t>
            </a:fld>
            <a:endParaRPr lang="en-IN"/>
          </a:p>
        </p:txBody>
      </p:sp>
    </p:spTree>
    <p:extLst>
      <p:ext uri="{BB962C8B-B14F-4D97-AF65-F5344CB8AC3E}">
        <p14:creationId xmlns:p14="http://schemas.microsoft.com/office/powerpoint/2010/main" val="328607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8C05E7-A81A-43EA-AE64-2280C63F0BFA}" type="datetimeFigureOut">
              <a:rPr lang="en-IN" smtClean="0"/>
              <a:t>03-01-25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AD86F-B382-4294-A573-85B8C5FBFD7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32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8C05E7-A81A-43EA-AE64-2280C63F0BFA}" type="datetimeFigureOut">
              <a:rPr lang="en-IN" smtClean="0"/>
              <a:t>03-01-25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7AD86F-B382-4294-A573-85B8C5FBFD7E}" type="slidenum">
              <a:rPr lang="en-IN" smtClean="0"/>
              <a:t>‹#›</a:t>
            </a:fld>
            <a:endParaRPr lang="en-IN"/>
          </a:p>
        </p:txBody>
      </p:sp>
    </p:spTree>
    <p:extLst>
      <p:ext uri="{BB962C8B-B14F-4D97-AF65-F5344CB8AC3E}">
        <p14:creationId xmlns:p14="http://schemas.microsoft.com/office/powerpoint/2010/main" val="4228759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8C05E7-A81A-43EA-AE64-2280C63F0BFA}" type="datetimeFigureOut">
              <a:rPr lang="en-IN" smtClean="0"/>
              <a:t>03-01-25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7AD86F-B382-4294-A573-85B8C5FBFD7E}" type="slidenum">
              <a:rPr lang="en-IN" smtClean="0"/>
              <a:t>‹#›</a:t>
            </a:fld>
            <a:endParaRPr lang="en-IN"/>
          </a:p>
        </p:txBody>
      </p:sp>
    </p:spTree>
    <p:extLst>
      <p:ext uri="{BB962C8B-B14F-4D97-AF65-F5344CB8AC3E}">
        <p14:creationId xmlns:p14="http://schemas.microsoft.com/office/powerpoint/2010/main" val="1021652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8C05E7-A81A-43EA-AE64-2280C63F0BFA}" type="datetimeFigureOut">
              <a:rPr lang="en-IN" smtClean="0"/>
              <a:t>03-01-25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7AD86F-B382-4294-A573-85B8C5FBFD7E}" type="slidenum">
              <a:rPr lang="en-IN" smtClean="0"/>
              <a:t>‹#›</a:t>
            </a:fld>
            <a:endParaRPr lang="en-IN"/>
          </a:p>
        </p:txBody>
      </p:sp>
    </p:spTree>
    <p:extLst>
      <p:ext uri="{BB962C8B-B14F-4D97-AF65-F5344CB8AC3E}">
        <p14:creationId xmlns:p14="http://schemas.microsoft.com/office/powerpoint/2010/main" val="202226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18C05E7-A81A-43EA-AE64-2280C63F0BFA}" type="datetimeFigureOut">
              <a:rPr lang="en-IN" smtClean="0"/>
              <a:t>03-01-25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F7AD86F-B382-4294-A573-85B8C5FBFD7E}" type="slidenum">
              <a:rPr lang="en-IN" smtClean="0"/>
              <a:t>‹#›</a:t>
            </a:fld>
            <a:endParaRPr lang="en-IN"/>
          </a:p>
        </p:txBody>
      </p:sp>
    </p:spTree>
    <p:extLst>
      <p:ext uri="{BB962C8B-B14F-4D97-AF65-F5344CB8AC3E}">
        <p14:creationId xmlns:p14="http://schemas.microsoft.com/office/powerpoint/2010/main" val="360419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18C05E7-A81A-43EA-AE64-2280C63F0BFA}" type="datetimeFigureOut">
              <a:rPr lang="en-IN" smtClean="0"/>
              <a:t>03-01-25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7AD86F-B382-4294-A573-85B8C5FBFD7E}" type="slidenum">
              <a:rPr lang="en-IN" smtClean="0"/>
              <a:t>‹#›</a:t>
            </a:fld>
            <a:endParaRPr lang="en-IN"/>
          </a:p>
        </p:txBody>
      </p:sp>
    </p:spTree>
    <p:extLst>
      <p:ext uri="{BB962C8B-B14F-4D97-AF65-F5344CB8AC3E}">
        <p14:creationId xmlns:p14="http://schemas.microsoft.com/office/powerpoint/2010/main" val="258185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8C05E7-A81A-43EA-AE64-2280C63F0BFA}" type="datetimeFigureOut">
              <a:rPr lang="en-IN" smtClean="0"/>
              <a:t>03-01-25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7AD86F-B382-4294-A573-85B8C5FBFD7E}" type="slidenum">
              <a:rPr lang="en-IN" smtClean="0"/>
              <a:t>‹#›</a:t>
            </a:fld>
            <a:endParaRPr lang="en-IN"/>
          </a:p>
        </p:txBody>
      </p:sp>
    </p:spTree>
    <p:extLst>
      <p:ext uri="{BB962C8B-B14F-4D97-AF65-F5344CB8AC3E}">
        <p14:creationId xmlns:p14="http://schemas.microsoft.com/office/powerpoint/2010/main" val="178290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8C05E7-A81A-43EA-AE64-2280C63F0BFA}" type="datetimeFigureOut">
              <a:rPr lang="en-IN" smtClean="0"/>
              <a:t>03-01-25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7AD86F-B382-4294-A573-85B8C5FBFD7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1476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microsoft.com/office/2014/relationships/chartEx" Target="../charts/chartEx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300.png"/><Relationship Id="rId2" Type="http://schemas.microsoft.com/office/2014/relationships/chartEx" Target="../charts/chartEx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eg"/><Relationship Id="rId12"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7.jpeg"/><Relationship Id="rId11" Type="http://schemas.openxmlformats.org/officeDocument/2006/relationships/image" Target="../media/image22.jpeg"/><Relationship Id="rId5" Type="http://schemas.openxmlformats.org/officeDocument/2006/relationships/image" Target="../media/image16.jpeg"/><Relationship Id="rId10" Type="http://schemas.openxmlformats.org/officeDocument/2006/relationships/image" Target="../media/image21.jpeg"/><Relationship Id="rId4" Type="http://schemas.openxmlformats.org/officeDocument/2006/relationships/image" Target="../media/image15.jpeg"/><Relationship Id="rId9" Type="http://schemas.openxmlformats.org/officeDocument/2006/relationships/image" Target="../media/image20.jpeg"/></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8C9D005-D09C-60EE-321F-55D0C4F891F4}"/>
              </a:ext>
            </a:extLst>
          </p:cNvPr>
          <p:cNvSpPr>
            <a:spLocks noGrp="1"/>
          </p:cNvSpPr>
          <p:nvPr>
            <p:ph type="ctrTitle"/>
          </p:nvPr>
        </p:nvSpPr>
        <p:spPr>
          <a:xfrm>
            <a:off x="457200" y="640080"/>
            <a:ext cx="3659246" cy="2926080"/>
          </a:xfrm>
        </p:spPr>
        <p:txBody>
          <a:bodyPr anchor="ctr">
            <a:normAutofit/>
          </a:bodyPr>
          <a:lstStyle/>
          <a:p>
            <a:pPr algn="ctr"/>
            <a:r>
              <a:rPr lang="en-US" sz="5400" b="1" i="1" dirty="0">
                <a:solidFill>
                  <a:srgbClr val="FFFFFF"/>
                </a:solidFill>
                <a:latin typeface="Calibri" panose="020F0502020204030204" pitchFamily="34" charset="0"/>
                <a:ea typeface="Calibri" panose="020F0502020204030204" pitchFamily="34" charset="0"/>
                <a:cs typeface="Calibri" panose="020F0502020204030204" pitchFamily="34" charset="0"/>
              </a:rPr>
              <a:t>SWIGGY ANALYSIS</a:t>
            </a:r>
            <a:endParaRPr lang="en-IN" sz="5400" b="1" i="1"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22CB49B-086D-1029-4F40-0400131BB3EF}"/>
              </a:ext>
            </a:extLst>
          </p:cNvPr>
          <p:cNvSpPr>
            <a:spLocks noGrp="1"/>
          </p:cNvSpPr>
          <p:nvPr>
            <p:ph type="subTitle" idx="1"/>
          </p:nvPr>
        </p:nvSpPr>
        <p:spPr>
          <a:xfrm>
            <a:off x="457200" y="5643349"/>
            <a:ext cx="3659246" cy="798394"/>
          </a:xfrm>
        </p:spPr>
        <p:txBody>
          <a:bodyPr>
            <a:normAutofit fontScale="92500" lnSpcReduction="20000"/>
          </a:bodyPr>
          <a:lstStyle/>
          <a:p>
            <a:pPr algn="r"/>
            <a:r>
              <a:rPr lang="en-US" b="1" i="1" spc="0" dirty="0">
                <a:solidFill>
                  <a:schemeClr val="bg1"/>
                </a:solidFill>
                <a:latin typeface="Calibri" panose="020F0502020204030204" pitchFamily="34" charset="0"/>
                <a:ea typeface="Calibri" panose="020F0502020204030204" pitchFamily="34" charset="0"/>
                <a:cs typeface="Calibri" panose="020F0502020204030204" pitchFamily="34" charset="0"/>
              </a:rPr>
              <a:t>RM SREE SAVITHA</a:t>
            </a:r>
          </a:p>
          <a:p>
            <a:pPr algn="r"/>
            <a:r>
              <a:rPr lang="en-US" b="1" i="1" spc="0" dirty="0">
                <a:solidFill>
                  <a:schemeClr val="bg1"/>
                </a:solidFill>
                <a:latin typeface="Calibri" panose="020F0502020204030204" pitchFamily="34" charset="0"/>
                <a:ea typeface="Calibri" panose="020F0502020204030204" pitchFamily="34" charset="0"/>
                <a:cs typeface="Calibri" panose="020F0502020204030204" pitchFamily="34" charset="0"/>
              </a:rPr>
              <a:t>BADM-WD-T-B5</a:t>
            </a:r>
            <a:endParaRPr lang="en-IN" b="1" i="1" spc="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A phone with food on it">
            <a:extLst>
              <a:ext uri="{FF2B5EF4-FFF2-40B4-BE49-F238E27FC236}">
                <a16:creationId xmlns:a16="http://schemas.microsoft.com/office/drawing/2014/main" id="{4D1BB4CB-2819-A86D-B338-A9E04BE4AFCA}"/>
              </a:ext>
            </a:extLst>
          </p:cNvPr>
          <p:cNvPicPr>
            <a:picLocks noChangeAspect="1"/>
          </p:cNvPicPr>
          <p:nvPr/>
        </p:nvPicPr>
        <p:blipFill>
          <a:blip r:embed="rId2">
            <a:extLst>
              <a:ext uri="{28A0092B-C50C-407E-A947-70E740481C1C}">
                <a14:useLocalDpi xmlns:a14="http://schemas.microsoft.com/office/drawing/2010/main" val="0"/>
              </a:ext>
            </a:extLst>
          </a:blip>
          <a:srcRect l="18615" r="18615"/>
          <a:stretch/>
        </p:blipFill>
        <p:spPr>
          <a:xfrm>
            <a:off x="4639733" y="0"/>
            <a:ext cx="7552251" cy="6858000"/>
          </a:xfrm>
          <a:prstGeom prst="rect">
            <a:avLst/>
          </a:prstGeom>
        </p:spPr>
      </p:pic>
      <p:sp>
        <p:nvSpPr>
          <p:cNvPr id="12" name="Rectangle 11">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515361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2F0440-EB9F-A28F-09C1-B738D865DA33}"/>
              </a:ext>
            </a:extLst>
          </p:cNvPr>
          <p:cNvSpPr txBox="1"/>
          <p:nvPr/>
        </p:nvSpPr>
        <p:spPr>
          <a:xfrm>
            <a:off x="488938" y="63478"/>
            <a:ext cx="11329150" cy="460206"/>
          </a:xfrm>
          <a:prstGeom prst="rect">
            <a:avLst/>
          </a:prstGeom>
        </p:spPr>
        <p:txBody>
          <a:bodyPr vert="horz" lIns="91440" tIns="45720" rIns="91440" bIns="45720" rtlCol="0" anchor="b">
            <a:normAutofit/>
          </a:bodyPr>
          <a:lstStyle/>
          <a:p>
            <a:pPr algn="ctr" defTabSz="914400">
              <a:lnSpc>
                <a:spcPct val="85000"/>
              </a:lnSpc>
              <a:spcBef>
                <a:spcPct val="0"/>
              </a:spcBef>
              <a:spcAft>
                <a:spcPts val="600"/>
              </a:spcAft>
            </a:pPr>
            <a:r>
              <a:rPr lang="en-US" sz="2800" b="1" i="1" spc="-50" dirty="0">
                <a:solidFill>
                  <a:srgbClr val="FF6600"/>
                </a:solidFill>
                <a:ea typeface="+mj-ea"/>
                <a:cs typeface="+mj-cs"/>
              </a:rPr>
              <a:t>POWER</a:t>
            </a:r>
            <a:r>
              <a:rPr lang="en-US" b="1" i="1" spc="-50" dirty="0">
                <a:solidFill>
                  <a:schemeClr val="tx1">
                    <a:lumMod val="75000"/>
                    <a:lumOff val="25000"/>
                  </a:schemeClr>
                </a:solidFill>
                <a:latin typeface="+mj-lt"/>
                <a:ea typeface="+mj-ea"/>
                <a:cs typeface="+mj-cs"/>
              </a:rPr>
              <a:t> </a:t>
            </a:r>
            <a:r>
              <a:rPr lang="en-US" sz="2800" b="1" i="1" spc="-50" dirty="0">
                <a:solidFill>
                  <a:srgbClr val="FF6600"/>
                </a:solidFill>
                <a:ea typeface="+mj-ea"/>
                <a:cs typeface="+mj-cs"/>
              </a:rPr>
              <a:t>BI</a:t>
            </a:r>
            <a:r>
              <a:rPr lang="en-US" b="1" i="1" spc="-50" dirty="0">
                <a:solidFill>
                  <a:schemeClr val="tx1">
                    <a:lumMod val="75000"/>
                    <a:lumOff val="25000"/>
                  </a:schemeClr>
                </a:solidFill>
                <a:latin typeface="+mj-lt"/>
                <a:ea typeface="+mj-ea"/>
                <a:cs typeface="+mj-cs"/>
              </a:rPr>
              <a:t> </a:t>
            </a:r>
            <a:r>
              <a:rPr lang="en-US" sz="2800" b="1" i="1" spc="-50" dirty="0">
                <a:solidFill>
                  <a:srgbClr val="FF6600"/>
                </a:solidFill>
                <a:ea typeface="+mj-ea"/>
                <a:cs typeface="+mj-cs"/>
              </a:rPr>
              <a:t>DASHBOARD</a:t>
            </a:r>
            <a:r>
              <a:rPr lang="en-US" b="1" i="1" spc="-50" dirty="0">
                <a:solidFill>
                  <a:schemeClr val="tx1">
                    <a:lumMod val="75000"/>
                    <a:lumOff val="25000"/>
                  </a:schemeClr>
                </a:solidFill>
                <a:latin typeface="+mj-lt"/>
                <a:ea typeface="+mj-ea"/>
                <a:cs typeface="+mj-cs"/>
              </a:rPr>
              <a:t> </a:t>
            </a:r>
            <a:r>
              <a:rPr lang="en-US" sz="2800" b="1" i="1" spc="-50" dirty="0">
                <a:solidFill>
                  <a:srgbClr val="FF6600"/>
                </a:solidFill>
                <a:ea typeface="+mj-ea"/>
                <a:cs typeface="+mj-cs"/>
              </a:rPr>
              <a:t>OF</a:t>
            </a:r>
            <a:r>
              <a:rPr lang="en-US" b="1" i="1" spc="-50" dirty="0">
                <a:solidFill>
                  <a:schemeClr val="tx1">
                    <a:lumMod val="75000"/>
                    <a:lumOff val="25000"/>
                  </a:schemeClr>
                </a:solidFill>
                <a:latin typeface="+mj-lt"/>
                <a:ea typeface="+mj-ea"/>
                <a:cs typeface="+mj-cs"/>
              </a:rPr>
              <a:t> </a:t>
            </a:r>
            <a:r>
              <a:rPr lang="en-US" sz="2800" b="1" i="1" spc="-50" dirty="0">
                <a:solidFill>
                  <a:srgbClr val="FF6600"/>
                </a:solidFill>
                <a:ea typeface="+mj-ea"/>
                <a:cs typeface="+mj-cs"/>
              </a:rPr>
              <a:t>SWIGGY</a:t>
            </a:r>
            <a:r>
              <a:rPr lang="en-US" b="1" i="1" spc="-50" dirty="0">
                <a:solidFill>
                  <a:schemeClr val="tx1">
                    <a:lumMod val="75000"/>
                    <a:lumOff val="25000"/>
                  </a:schemeClr>
                </a:solidFill>
                <a:latin typeface="+mj-lt"/>
                <a:ea typeface="+mj-ea"/>
                <a:cs typeface="+mj-cs"/>
              </a:rPr>
              <a:t> </a:t>
            </a:r>
            <a:r>
              <a:rPr lang="en-US" sz="2800" b="1" i="1" spc="-50" dirty="0">
                <a:solidFill>
                  <a:srgbClr val="FF6600"/>
                </a:solidFill>
                <a:ea typeface="+mj-ea"/>
                <a:cs typeface="+mj-cs"/>
              </a:rPr>
              <a:t>RESTAURANT</a:t>
            </a:r>
            <a:r>
              <a:rPr lang="en-US" b="1" i="1" spc="-50" dirty="0">
                <a:solidFill>
                  <a:schemeClr val="tx1">
                    <a:lumMod val="75000"/>
                    <a:lumOff val="25000"/>
                  </a:schemeClr>
                </a:solidFill>
                <a:latin typeface="+mj-lt"/>
                <a:ea typeface="+mj-ea"/>
                <a:cs typeface="+mj-cs"/>
              </a:rPr>
              <a:t> </a:t>
            </a:r>
            <a:r>
              <a:rPr lang="en-US" sz="2800" b="1" i="1" spc="-50" dirty="0">
                <a:solidFill>
                  <a:srgbClr val="FF6600"/>
                </a:solidFill>
                <a:ea typeface="+mj-ea"/>
                <a:cs typeface="+mj-cs"/>
              </a:rPr>
              <a:t>ANALYSIS</a:t>
            </a:r>
          </a:p>
        </p:txBody>
      </p:sp>
      <p:pic>
        <p:nvPicPr>
          <p:cNvPr id="5" name="Content Placeholder 4" descr="A screenshot of a computer screen&#10;&#10;Description automatically generated">
            <a:extLst>
              <a:ext uri="{FF2B5EF4-FFF2-40B4-BE49-F238E27FC236}">
                <a16:creationId xmlns:a16="http://schemas.microsoft.com/office/drawing/2014/main" id="{655001FC-0B22-BBB5-D830-51948ADFD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5" y="590168"/>
            <a:ext cx="12122330" cy="5810632"/>
          </a:xfrm>
          <a:prstGeom prst="rect">
            <a:avLst/>
          </a:prstGeom>
        </p:spPr>
      </p:pic>
      <p:cxnSp>
        <p:nvCxnSpPr>
          <p:cNvPr id="27" name="Straight Connector 26">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1" name="Rectangle 30">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066863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2099D7-E921-EB4A-65AE-6C1E31A7E5BB}"/>
              </a:ext>
            </a:extLst>
          </p:cNvPr>
          <p:cNvSpPr txBox="1"/>
          <p:nvPr/>
        </p:nvSpPr>
        <p:spPr>
          <a:xfrm>
            <a:off x="1198529" y="74151"/>
            <a:ext cx="10091478" cy="461665"/>
          </a:xfrm>
          <a:prstGeom prst="rect">
            <a:avLst/>
          </a:prstGeom>
          <a:noFill/>
        </p:spPr>
        <p:txBody>
          <a:bodyPr wrap="square" rtlCol="0" anchor="ctr">
            <a:spAutoFit/>
          </a:bodyPr>
          <a:lstStyle/>
          <a:p>
            <a:pPr algn="ctr"/>
            <a:r>
              <a:rPr lang="en-IN" sz="2400" b="1" dirty="0">
                <a:solidFill>
                  <a:srgbClr val="FF6600"/>
                </a:solidFill>
              </a:rPr>
              <a:t>TASK 1: TOP 10 AREAS WITH MOST RESTAURANTS</a:t>
            </a:r>
          </a:p>
        </p:txBody>
      </p:sp>
      <p:sp>
        <p:nvSpPr>
          <p:cNvPr id="5" name="TextBox 4">
            <a:extLst>
              <a:ext uri="{FF2B5EF4-FFF2-40B4-BE49-F238E27FC236}">
                <a16:creationId xmlns:a16="http://schemas.microsoft.com/office/drawing/2014/main" id="{306A52D4-8E2F-5130-3D3A-AE5F94C8EB4E}"/>
              </a:ext>
            </a:extLst>
          </p:cNvPr>
          <p:cNvSpPr txBox="1"/>
          <p:nvPr/>
        </p:nvSpPr>
        <p:spPr>
          <a:xfrm>
            <a:off x="1823784" y="580795"/>
            <a:ext cx="8139220" cy="369332"/>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 </a:t>
            </a:r>
            <a:r>
              <a:rPr lang="en-IN" b="1" i="1" dirty="0">
                <a:solidFill>
                  <a:srgbClr val="0070C0"/>
                </a:solidFill>
              </a:rPr>
              <a:t>Identify the top 10 areas with the highest number of restaurants.</a:t>
            </a:r>
          </a:p>
        </p:txBody>
      </p:sp>
      <p:graphicFrame>
        <p:nvGraphicFramePr>
          <p:cNvPr id="6" name="Table 5">
            <a:extLst>
              <a:ext uri="{FF2B5EF4-FFF2-40B4-BE49-F238E27FC236}">
                <a16:creationId xmlns:a16="http://schemas.microsoft.com/office/drawing/2014/main" id="{E5C317BE-40F4-21DC-5FDE-FAB7112280BE}"/>
              </a:ext>
            </a:extLst>
          </p:cNvPr>
          <p:cNvGraphicFramePr>
            <a:graphicFrameLocks noGrp="1"/>
          </p:cNvGraphicFramePr>
          <p:nvPr>
            <p:extLst>
              <p:ext uri="{D42A27DB-BD31-4B8C-83A1-F6EECF244321}">
                <p14:modId xmlns:p14="http://schemas.microsoft.com/office/powerpoint/2010/main" val="4033766932"/>
              </p:ext>
            </p:extLst>
          </p:nvPr>
        </p:nvGraphicFramePr>
        <p:xfrm>
          <a:off x="6298608" y="1157399"/>
          <a:ext cx="5195187" cy="3551269"/>
        </p:xfrm>
        <a:graphic>
          <a:graphicData uri="http://schemas.openxmlformats.org/drawingml/2006/table">
            <a:tbl>
              <a:tblPr>
                <a:tableStyleId>{5C22544A-7EE6-4342-B048-85BDC9FD1C3A}</a:tableStyleId>
              </a:tblPr>
              <a:tblGrid>
                <a:gridCol w="1731729">
                  <a:extLst>
                    <a:ext uri="{9D8B030D-6E8A-4147-A177-3AD203B41FA5}">
                      <a16:colId xmlns:a16="http://schemas.microsoft.com/office/drawing/2014/main" val="1170348784"/>
                    </a:ext>
                  </a:extLst>
                </a:gridCol>
                <a:gridCol w="1731729">
                  <a:extLst>
                    <a:ext uri="{9D8B030D-6E8A-4147-A177-3AD203B41FA5}">
                      <a16:colId xmlns:a16="http://schemas.microsoft.com/office/drawing/2014/main" val="849637959"/>
                    </a:ext>
                  </a:extLst>
                </a:gridCol>
                <a:gridCol w="1731729">
                  <a:extLst>
                    <a:ext uri="{9D8B030D-6E8A-4147-A177-3AD203B41FA5}">
                      <a16:colId xmlns:a16="http://schemas.microsoft.com/office/drawing/2014/main" val="72867451"/>
                    </a:ext>
                  </a:extLst>
                </a:gridCol>
              </a:tblGrid>
              <a:tr h="424768">
                <a:tc>
                  <a:txBody>
                    <a:bodyPr/>
                    <a:lstStyle/>
                    <a:p>
                      <a:pPr algn="ctr" fontAlgn="ctr"/>
                      <a:r>
                        <a:rPr lang="en-IN" sz="1600" b="1" i="1" u="none" strike="noStrike" dirty="0">
                          <a:solidFill>
                            <a:schemeClr val="bg1"/>
                          </a:solidFill>
                          <a:effectLst/>
                        </a:rPr>
                        <a:t>Restaurant Areas </a:t>
                      </a:r>
                      <a:endParaRPr lang="en-IN" sz="16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US" sz="1600" b="1" i="1" u="none" strike="noStrike" dirty="0">
                          <a:solidFill>
                            <a:schemeClr val="bg1"/>
                          </a:solidFill>
                          <a:effectLst/>
                          <a:latin typeface="Calibri" panose="020F0502020204030204" pitchFamily="34" charset="0"/>
                        </a:rPr>
                        <a:t>City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600" b="1" i="1" u="none" strike="noStrike" dirty="0">
                          <a:solidFill>
                            <a:schemeClr val="bg1"/>
                          </a:solidFill>
                          <a:effectLst/>
                        </a:rPr>
                        <a:t>Count of Restaurant</a:t>
                      </a:r>
                      <a:endParaRPr lang="en-IN" sz="16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137176261"/>
                  </a:ext>
                </a:extLst>
              </a:tr>
              <a:tr h="311858">
                <a:tc>
                  <a:txBody>
                    <a:bodyPr/>
                    <a:lstStyle/>
                    <a:p>
                      <a:pPr algn="ctr" fontAlgn="ctr"/>
                      <a:r>
                        <a:rPr lang="en-IN" sz="1400" b="1" i="1" u="none" strike="noStrike" dirty="0">
                          <a:solidFill>
                            <a:srgbClr val="002060"/>
                          </a:solidFill>
                          <a:effectLst/>
                          <a:latin typeface="+mn-lt"/>
                        </a:rPr>
                        <a:t>Rohini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kern="1200" dirty="0">
                          <a:solidFill>
                            <a:srgbClr val="002060"/>
                          </a:solidFill>
                          <a:effectLst/>
                          <a:latin typeface="+mn-lt"/>
                          <a:ea typeface="+mn-ea"/>
                          <a:cs typeface="+mn-cs"/>
                        </a:rPr>
                        <a:t>Delhi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latin typeface="+mn-lt"/>
                        </a:rPr>
                        <a:t>257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98365266"/>
                  </a:ext>
                </a:extLst>
              </a:tr>
              <a:tr h="311858">
                <a:tc>
                  <a:txBody>
                    <a:bodyPr/>
                    <a:lstStyle/>
                    <a:p>
                      <a:pPr algn="ctr" fontAlgn="ctr"/>
                      <a:r>
                        <a:rPr lang="en-IN" sz="1400" b="1" i="1" u="none" strike="noStrike" dirty="0">
                          <a:solidFill>
                            <a:srgbClr val="002060"/>
                          </a:solidFill>
                          <a:effectLst/>
                          <a:latin typeface="+mn-lt"/>
                        </a:rPr>
                        <a:t>Chembur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Mumbai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latin typeface="+mn-lt"/>
                        </a:rPr>
                        <a:t>208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307620271"/>
                  </a:ext>
                </a:extLst>
              </a:tr>
              <a:tr h="311858">
                <a:tc>
                  <a:txBody>
                    <a:bodyPr/>
                    <a:lstStyle/>
                    <a:p>
                      <a:pPr algn="ctr" fontAlgn="ctr"/>
                      <a:r>
                        <a:rPr lang="en-IN" sz="1400" b="1" i="1" u="none" strike="noStrike" dirty="0">
                          <a:solidFill>
                            <a:srgbClr val="002060"/>
                          </a:solidFill>
                          <a:effectLst/>
                          <a:latin typeface="+mn-lt"/>
                        </a:rPr>
                        <a:t>Kothrud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Pune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latin typeface="+mn-lt"/>
                        </a:rPr>
                        <a:t>149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24691127"/>
                  </a:ext>
                </a:extLst>
              </a:tr>
              <a:tr h="311858">
                <a:tc>
                  <a:txBody>
                    <a:bodyPr/>
                    <a:lstStyle/>
                    <a:p>
                      <a:pPr algn="ctr" fontAlgn="ctr"/>
                      <a:r>
                        <a:rPr lang="en-IN" sz="1400" b="1" i="1" u="none" strike="noStrike" dirty="0">
                          <a:solidFill>
                            <a:srgbClr val="002060"/>
                          </a:solidFill>
                          <a:effectLst/>
                          <a:latin typeface="+mn-lt"/>
                        </a:rPr>
                        <a:t>Andheri East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Mumbai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latin typeface="+mn-lt"/>
                        </a:rPr>
                        <a:t>135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31236955"/>
                  </a:ext>
                </a:extLst>
              </a:tr>
              <a:tr h="311858">
                <a:tc>
                  <a:txBody>
                    <a:bodyPr/>
                    <a:lstStyle/>
                    <a:p>
                      <a:pPr algn="ctr" fontAlgn="ctr"/>
                      <a:r>
                        <a:rPr lang="en-IN" sz="1400" b="1" i="1" u="none" strike="noStrike" dirty="0">
                          <a:solidFill>
                            <a:srgbClr val="002060"/>
                          </a:solidFill>
                          <a:effectLst/>
                          <a:latin typeface="+mn-lt"/>
                        </a:rPr>
                        <a:t>Navrangpura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Ahmedabad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latin typeface="+mn-lt"/>
                        </a:rPr>
                        <a:t>132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38934959"/>
                  </a:ext>
                </a:extLst>
              </a:tr>
              <a:tr h="311858">
                <a:tc>
                  <a:txBody>
                    <a:bodyPr/>
                    <a:lstStyle/>
                    <a:p>
                      <a:pPr algn="ctr" fontAlgn="ctr"/>
                      <a:r>
                        <a:rPr lang="en-IN" sz="1400" b="1" i="1" u="none" strike="noStrike" dirty="0">
                          <a:solidFill>
                            <a:srgbClr val="002060"/>
                          </a:solidFill>
                          <a:effectLst/>
                          <a:latin typeface="+mn-lt"/>
                        </a:rPr>
                        <a:t>Indiranagar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Bangalore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latin typeface="+mn-lt"/>
                        </a:rPr>
                        <a:t>130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60553770"/>
                  </a:ext>
                </a:extLst>
              </a:tr>
              <a:tr h="311858">
                <a:tc>
                  <a:txBody>
                    <a:bodyPr/>
                    <a:lstStyle/>
                    <a:p>
                      <a:pPr algn="ctr" fontAlgn="ctr"/>
                      <a:r>
                        <a:rPr lang="en-IN" sz="1400" b="1" i="1" u="none" strike="noStrike" dirty="0">
                          <a:solidFill>
                            <a:srgbClr val="002060"/>
                          </a:solidFill>
                          <a:effectLst/>
                          <a:latin typeface="+mn-lt"/>
                        </a:rPr>
                        <a:t>Kurla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Mumbai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latin typeface="+mn-lt"/>
                        </a:rPr>
                        <a:t>129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39341626"/>
                  </a:ext>
                </a:extLst>
              </a:tr>
              <a:tr h="311858">
                <a:tc>
                  <a:txBody>
                    <a:bodyPr/>
                    <a:lstStyle/>
                    <a:p>
                      <a:pPr algn="ctr" fontAlgn="ctr"/>
                      <a:r>
                        <a:rPr lang="en-IN" sz="1400" b="1" i="1" u="none" strike="noStrike" dirty="0">
                          <a:solidFill>
                            <a:srgbClr val="002060"/>
                          </a:solidFill>
                          <a:effectLst/>
                          <a:latin typeface="+mn-lt"/>
                        </a:rPr>
                        <a:t>Koramangala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Bangalore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latin typeface="+mn-lt"/>
                        </a:rPr>
                        <a:t>124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60323878"/>
                  </a:ext>
                </a:extLst>
              </a:tr>
              <a:tr h="311858">
                <a:tc>
                  <a:txBody>
                    <a:bodyPr/>
                    <a:lstStyle/>
                    <a:p>
                      <a:pPr algn="ctr" fontAlgn="ctr"/>
                      <a:r>
                        <a:rPr lang="en-IN" sz="1400" b="1" i="1" u="none" strike="noStrike" dirty="0">
                          <a:solidFill>
                            <a:srgbClr val="002060"/>
                          </a:solidFill>
                          <a:effectLst/>
                          <a:latin typeface="+mn-lt"/>
                        </a:rPr>
                        <a:t>Bidhannagar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Kolkata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latin typeface="+mn-lt"/>
                        </a:rPr>
                        <a:t>123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34141936"/>
                  </a:ext>
                </a:extLst>
              </a:tr>
              <a:tr h="319779">
                <a:tc>
                  <a:txBody>
                    <a:bodyPr/>
                    <a:lstStyle/>
                    <a:p>
                      <a:pPr algn="ctr" fontAlgn="ctr"/>
                      <a:r>
                        <a:rPr lang="en-IN" sz="1400" b="1" i="1" u="none" strike="noStrike" dirty="0">
                          <a:solidFill>
                            <a:srgbClr val="002060"/>
                          </a:solidFill>
                          <a:effectLst/>
                          <a:latin typeface="+mn-lt"/>
                        </a:rPr>
                        <a:t>Ashok Nagar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Bangalore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latin typeface="+mn-lt"/>
                        </a:rPr>
                        <a:t>113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97053510"/>
                  </a:ext>
                </a:extLst>
              </a:tr>
            </a:tbl>
          </a:graphicData>
        </a:graphic>
      </p:graphicFrame>
      <p:graphicFrame>
        <p:nvGraphicFramePr>
          <p:cNvPr id="7" name="Chart 6">
            <a:extLst>
              <a:ext uri="{FF2B5EF4-FFF2-40B4-BE49-F238E27FC236}">
                <a16:creationId xmlns:a16="http://schemas.microsoft.com/office/drawing/2014/main" id="{5A0E8AB6-6FA4-174B-0DBB-3E4BB0909775}"/>
              </a:ext>
            </a:extLst>
          </p:cNvPr>
          <p:cNvGraphicFramePr>
            <a:graphicFrameLocks/>
          </p:cNvGraphicFramePr>
          <p:nvPr>
            <p:extLst>
              <p:ext uri="{D42A27DB-BD31-4B8C-83A1-F6EECF244321}">
                <p14:modId xmlns:p14="http://schemas.microsoft.com/office/powerpoint/2010/main" val="3520398397"/>
              </p:ext>
            </p:extLst>
          </p:nvPr>
        </p:nvGraphicFramePr>
        <p:xfrm>
          <a:off x="619645" y="1157399"/>
          <a:ext cx="5273749" cy="3561904"/>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C6604D63-277E-8E90-4D99-D925962832A0}"/>
              </a:ext>
            </a:extLst>
          </p:cNvPr>
          <p:cNvSpPr txBox="1"/>
          <p:nvPr/>
        </p:nvSpPr>
        <p:spPr>
          <a:xfrm>
            <a:off x="619645" y="4926575"/>
            <a:ext cx="10803655" cy="1600438"/>
          </a:xfrm>
          <a:prstGeom prst="rect">
            <a:avLst/>
          </a:prstGeom>
          <a:noFill/>
        </p:spPr>
        <p:txBody>
          <a:bodyPr wrap="square" rtlCol="0">
            <a:spAutoFit/>
          </a:bodyPr>
          <a:lstStyle/>
          <a:p>
            <a:r>
              <a:rPr lang="en-US" b="1" i="1" dirty="0">
                <a:solidFill>
                  <a:srgbClr val="002060"/>
                </a:solidFill>
              </a:rPr>
              <a:t>Key Insight:</a:t>
            </a:r>
          </a:p>
          <a:p>
            <a:pPr marL="285750" indent="-285750">
              <a:buFont typeface="Wingdings" panose="05000000000000000000" pitchFamily="2" charset="2"/>
              <a:buChar char="Ø"/>
            </a:pPr>
            <a:r>
              <a:rPr lang="en-US" sz="1600" b="1" i="1" dirty="0">
                <a:solidFill>
                  <a:srgbClr val="00B050"/>
                </a:solidFill>
              </a:rPr>
              <a:t>Rohini has the highest number of restaurants (257), followed by Chembur (208).</a:t>
            </a:r>
          </a:p>
          <a:p>
            <a:pPr marL="285750" indent="-285750">
              <a:buFont typeface="Wingdings" panose="05000000000000000000" pitchFamily="2" charset="2"/>
              <a:buChar char="Ø"/>
            </a:pPr>
            <a:r>
              <a:rPr lang="en-US" sz="1600" b="1" i="1" dirty="0">
                <a:solidFill>
                  <a:srgbClr val="00B050"/>
                </a:solidFill>
              </a:rPr>
              <a:t>Other areas like Kothrud, Andheri East, and Navrangpura have significantly fewer restaurants, with counts ranging between 149 and 113.</a:t>
            </a:r>
          </a:p>
          <a:p>
            <a:pPr marL="285750" indent="-285750">
              <a:buFont typeface="Wingdings" panose="05000000000000000000" pitchFamily="2" charset="2"/>
              <a:buChar char="Ø"/>
            </a:pPr>
            <a:r>
              <a:rPr lang="en-US" sz="1600" b="1" i="1" dirty="0">
                <a:solidFill>
                  <a:srgbClr val="00B050"/>
                </a:solidFill>
              </a:rPr>
              <a:t>This highlights key hotspots for restaurant density.</a:t>
            </a:r>
          </a:p>
          <a:p>
            <a:endParaRPr lang="en-IN" sz="1600" b="1" i="1" dirty="0">
              <a:solidFill>
                <a:srgbClr val="00B050"/>
              </a:solidFill>
            </a:endParaRPr>
          </a:p>
        </p:txBody>
      </p:sp>
    </p:spTree>
    <p:extLst>
      <p:ext uri="{BB962C8B-B14F-4D97-AF65-F5344CB8AC3E}">
        <p14:creationId xmlns:p14="http://schemas.microsoft.com/office/powerpoint/2010/main" val="1157059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AD444A-9606-717D-F196-C9C4ECB717D2}"/>
              </a:ext>
            </a:extLst>
          </p:cNvPr>
          <p:cNvSpPr txBox="1"/>
          <p:nvPr/>
        </p:nvSpPr>
        <p:spPr>
          <a:xfrm>
            <a:off x="1130948" y="30885"/>
            <a:ext cx="10099160" cy="461665"/>
          </a:xfrm>
          <a:prstGeom prst="rect">
            <a:avLst/>
          </a:prstGeom>
          <a:noFill/>
        </p:spPr>
        <p:txBody>
          <a:bodyPr wrap="square" rtlCol="0" anchor="ctr">
            <a:spAutoFit/>
          </a:bodyPr>
          <a:lstStyle/>
          <a:p>
            <a:pPr algn="ctr"/>
            <a:r>
              <a:rPr lang="en-IN" sz="2400" b="1" dirty="0">
                <a:solidFill>
                  <a:srgbClr val="FF6600"/>
                </a:solidFill>
              </a:rPr>
              <a:t>TASK 2: MOST POPULAR FOOD TYPES SERVED IN EACH CITY</a:t>
            </a:r>
          </a:p>
        </p:txBody>
      </p:sp>
      <p:sp>
        <p:nvSpPr>
          <p:cNvPr id="7" name="TextBox 6">
            <a:extLst>
              <a:ext uri="{FF2B5EF4-FFF2-40B4-BE49-F238E27FC236}">
                <a16:creationId xmlns:a16="http://schemas.microsoft.com/office/drawing/2014/main" id="{1194F65C-73AE-B962-BEAA-ECC189B6638D}"/>
              </a:ext>
            </a:extLst>
          </p:cNvPr>
          <p:cNvSpPr txBox="1"/>
          <p:nvPr/>
        </p:nvSpPr>
        <p:spPr>
          <a:xfrm>
            <a:off x="2381839" y="534389"/>
            <a:ext cx="7229993" cy="369332"/>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 </a:t>
            </a:r>
            <a:r>
              <a:rPr lang="en-IN" b="1" i="1" dirty="0">
                <a:solidFill>
                  <a:srgbClr val="0070C0"/>
                </a:solidFill>
              </a:rPr>
              <a:t>Determining the most popular food types served in each city.</a:t>
            </a:r>
          </a:p>
        </p:txBody>
      </p:sp>
      <p:graphicFrame>
        <p:nvGraphicFramePr>
          <p:cNvPr id="2" name="Table 1">
            <a:extLst>
              <a:ext uri="{FF2B5EF4-FFF2-40B4-BE49-F238E27FC236}">
                <a16:creationId xmlns:a16="http://schemas.microsoft.com/office/drawing/2014/main" id="{29DBEE91-4F19-32E6-7E78-361C73CD3D32}"/>
              </a:ext>
            </a:extLst>
          </p:cNvPr>
          <p:cNvGraphicFramePr>
            <a:graphicFrameLocks noGrp="1"/>
          </p:cNvGraphicFramePr>
          <p:nvPr>
            <p:extLst>
              <p:ext uri="{D42A27DB-BD31-4B8C-83A1-F6EECF244321}">
                <p14:modId xmlns:p14="http://schemas.microsoft.com/office/powerpoint/2010/main" val="3631029000"/>
              </p:ext>
            </p:extLst>
          </p:nvPr>
        </p:nvGraphicFramePr>
        <p:xfrm>
          <a:off x="6411432" y="1012855"/>
          <a:ext cx="4610987" cy="3537882"/>
        </p:xfrm>
        <a:graphic>
          <a:graphicData uri="http://schemas.openxmlformats.org/drawingml/2006/table">
            <a:tbl>
              <a:tblPr>
                <a:tableStyleId>{5C22544A-7EE6-4342-B048-85BDC9FD1C3A}</a:tableStyleId>
              </a:tblPr>
              <a:tblGrid>
                <a:gridCol w="1506896">
                  <a:extLst>
                    <a:ext uri="{9D8B030D-6E8A-4147-A177-3AD203B41FA5}">
                      <a16:colId xmlns:a16="http://schemas.microsoft.com/office/drawing/2014/main" val="1861316349"/>
                    </a:ext>
                  </a:extLst>
                </a:gridCol>
                <a:gridCol w="1410950">
                  <a:extLst>
                    <a:ext uri="{9D8B030D-6E8A-4147-A177-3AD203B41FA5}">
                      <a16:colId xmlns:a16="http://schemas.microsoft.com/office/drawing/2014/main" val="2159370414"/>
                    </a:ext>
                  </a:extLst>
                </a:gridCol>
                <a:gridCol w="1693141">
                  <a:extLst>
                    <a:ext uri="{9D8B030D-6E8A-4147-A177-3AD203B41FA5}">
                      <a16:colId xmlns:a16="http://schemas.microsoft.com/office/drawing/2014/main" val="84424976"/>
                    </a:ext>
                  </a:extLst>
                </a:gridCol>
              </a:tblGrid>
              <a:tr h="467820">
                <a:tc>
                  <a:txBody>
                    <a:bodyPr/>
                    <a:lstStyle/>
                    <a:p>
                      <a:pPr algn="ctr" fontAlgn="ctr"/>
                      <a:r>
                        <a:rPr lang="en-IN" sz="1400" b="1" i="1" u="none" strike="noStrike" dirty="0">
                          <a:solidFill>
                            <a:schemeClr val="bg1"/>
                          </a:solidFill>
                          <a:effectLst/>
                          <a:latin typeface="+mn-lt"/>
                        </a:rPr>
                        <a:t>City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400" b="1" i="1" u="none" strike="noStrike" dirty="0">
                          <a:solidFill>
                            <a:schemeClr val="bg1"/>
                          </a:solidFill>
                          <a:effectLst/>
                          <a:latin typeface="+mn-lt"/>
                        </a:rPr>
                        <a:t>Cuisine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400" b="1" i="1" u="none" strike="noStrike" dirty="0">
                          <a:solidFill>
                            <a:schemeClr val="bg1"/>
                          </a:solidFill>
                          <a:effectLst/>
                          <a:latin typeface="+mn-lt"/>
                        </a:rPr>
                        <a:t>Serving Restaurants Count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41340735"/>
                  </a:ext>
                </a:extLst>
              </a:tr>
              <a:tr h="341118">
                <a:tc>
                  <a:txBody>
                    <a:bodyPr/>
                    <a:lstStyle/>
                    <a:p>
                      <a:pPr algn="ctr" fontAlgn="b"/>
                      <a:r>
                        <a:rPr lang="en-IN" sz="1400" b="1" i="1" u="none" strike="noStrike" dirty="0">
                          <a:solidFill>
                            <a:srgbClr val="002060"/>
                          </a:solidFill>
                          <a:effectLst/>
                          <a:latin typeface="+mn-lt"/>
                        </a:rPr>
                        <a:t>Ahmedabad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Indian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206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96006735"/>
                  </a:ext>
                </a:extLst>
              </a:tr>
              <a:tr h="341118">
                <a:tc>
                  <a:txBody>
                    <a:bodyPr/>
                    <a:lstStyle/>
                    <a:p>
                      <a:pPr algn="ctr" fontAlgn="b"/>
                      <a:r>
                        <a:rPr lang="en-IN" sz="1400" b="1" i="1" u="none" strike="noStrike" dirty="0">
                          <a:solidFill>
                            <a:srgbClr val="002060"/>
                          </a:solidFill>
                          <a:effectLst/>
                          <a:latin typeface="+mn-lt"/>
                        </a:rPr>
                        <a:t>Bangalore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Desserts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273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8802285"/>
                  </a:ext>
                </a:extLst>
              </a:tr>
              <a:tr h="341118">
                <a:tc>
                  <a:txBody>
                    <a:bodyPr/>
                    <a:lstStyle/>
                    <a:p>
                      <a:pPr algn="ctr" fontAlgn="b"/>
                      <a:r>
                        <a:rPr lang="en-IN" sz="1400" b="1" i="1" u="none" strike="noStrike" dirty="0">
                          <a:solidFill>
                            <a:srgbClr val="002060"/>
                          </a:solidFill>
                          <a:effectLst/>
                          <a:latin typeface="+mn-lt"/>
                        </a:rPr>
                        <a:t>Chennai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Chinese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313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31515255"/>
                  </a:ext>
                </a:extLst>
              </a:tr>
              <a:tr h="341118">
                <a:tc>
                  <a:txBody>
                    <a:bodyPr/>
                    <a:lstStyle/>
                    <a:p>
                      <a:pPr algn="ctr" fontAlgn="b"/>
                      <a:r>
                        <a:rPr lang="en-IN" sz="1400" b="1" i="1" u="none" strike="noStrike" dirty="0">
                          <a:solidFill>
                            <a:srgbClr val="002060"/>
                          </a:solidFill>
                          <a:effectLst/>
                          <a:latin typeface="+mn-lt"/>
                        </a:rPr>
                        <a:t>Delhi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Chinese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224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984630183"/>
                  </a:ext>
                </a:extLst>
              </a:tr>
              <a:tr h="341118">
                <a:tc>
                  <a:txBody>
                    <a:bodyPr/>
                    <a:lstStyle/>
                    <a:p>
                      <a:pPr algn="ctr" fontAlgn="b"/>
                      <a:r>
                        <a:rPr lang="en-IN" sz="1400" b="1" i="1" u="none" strike="noStrike" dirty="0">
                          <a:solidFill>
                            <a:srgbClr val="002060"/>
                          </a:solidFill>
                          <a:effectLst/>
                          <a:latin typeface="+mn-lt"/>
                        </a:rPr>
                        <a:t>Hyderabad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Chinese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308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3094544"/>
                  </a:ext>
                </a:extLst>
              </a:tr>
              <a:tr h="341118">
                <a:tc>
                  <a:txBody>
                    <a:bodyPr/>
                    <a:lstStyle/>
                    <a:p>
                      <a:pPr algn="ctr" fontAlgn="b"/>
                      <a:r>
                        <a:rPr lang="en-IN" sz="1400" b="1" i="1" u="none" strike="noStrike" dirty="0">
                          <a:solidFill>
                            <a:srgbClr val="002060"/>
                          </a:solidFill>
                          <a:effectLst/>
                          <a:latin typeface="+mn-lt"/>
                        </a:rPr>
                        <a:t>Kolkata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Chinese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541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02834836"/>
                  </a:ext>
                </a:extLst>
              </a:tr>
              <a:tr h="341118">
                <a:tc>
                  <a:txBody>
                    <a:bodyPr/>
                    <a:lstStyle/>
                    <a:p>
                      <a:pPr algn="ctr" fontAlgn="b"/>
                      <a:r>
                        <a:rPr lang="en-IN" sz="1400" b="1" i="1" u="none" strike="noStrike" dirty="0">
                          <a:solidFill>
                            <a:srgbClr val="002060"/>
                          </a:solidFill>
                          <a:effectLst/>
                          <a:latin typeface="+mn-lt"/>
                        </a:rPr>
                        <a:t>Mumbai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Chinese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503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571920891"/>
                  </a:ext>
                </a:extLst>
              </a:tr>
              <a:tr h="341118">
                <a:tc>
                  <a:txBody>
                    <a:bodyPr/>
                    <a:lstStyle/>
                    <a:p>
                      <a:pPr algn="ctr" fontAlgn="b"/>
                      <a:r>
                        <a:rPr lang="en-IN" sz="1400" b="1" i="1" u="none" strike="noStrike" dirty="0">
                          <a:solidFill>
                            <a:srgbClr val="002060"/>
                          </a:solidFill>
                          <a:effectLst/>
                          <a:latin typeface="+mn-lt"/>
                        </a:rPr>
                        <a:t>Pune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Chinese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336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0097051"/>
                  </a:ext>
                </a:extLst>
              </a:tr>
              <a:tr h="341118">
                <a:tc>
                  <a:txBody>
                    <a:bodyPr/>
                    <a:lstStyle/>
                    <a:p>
                      <a:pPr algn="ctr" fontAlgn="b"/>
                      <a:r>
                        <a:rPr lang="en-IN" sz="1400" b="1" i="1" u="none" strike="noStrike" dirty="0">
                          <a:solidFill>
                            <a:srgbClr val="002060"/>
                          </a:solidFill>
                          <a:effectLst/>
                          <a:latin typeface="+mn-lt"/>
                        </a:rPr>
                        <a:t>Surat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Fast Food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158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31678057"/>
                  </a:ext>
                </a:extLst>
              </a:tr>
            </a:tbl>
          </a:graphicData>
        </a:graphic>
      </p:graphicFrame>
      <p:graphicFrame>
        <p:nvGraphicFramePr>
          <p:cNvPr id="5" name="Chart 4">
            <a:extLst>
              <a:ext uri="{FF2B5EF4-FFF2-40B4-BE49-F238E27FC236}">
                <a16:creationId xmlns:a16="http://schemas.microsoft.com/office/drawing/2014/main" id="{53FC7671-0FEF-1857-D08D-13ACE2B163A1}"/>
              </a:ext>
            </a:extLst>
          </p:cNvPr>
          <p:cNvGraphicFramePr>
            <a:graphicFrameLocks/>
          </p:cNvGraphicFramePr>
          <p:nvPr>
            <p:extLst>
              <p:ext uri="{D42A27DB-BD31-4B8C-83A1-F6EECF244321}">
                <p14:modId xmlns:p14="http://schemas.microsoft.com/office/powerpoint/2010/main" val="2862336946"/>
              </p:ext>
            </p:extLst>
          </p:nvPr>
        </p:nvGraphicFramePr>
        <p:xfrm>
          <a:off x="859465" y="1012855"/>
          <a:ext cx="5236535" cy="353788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D3CE9745-9253-C90E-8C59-F899E8FDCDEA}"/>
              </a:ext>
            </a:extLst>
          </p:cNvPr>
          <p:cNvSpPr txBox="1"/>
          <p:nvPr/>
        </p:nvSpPr>
        <p:spPr>
          <a:xfrm>
            <a:off x="859465" y="4736805"/>
            <a:ext cx="8312532" cy="1384995"/>
          </a:xfrm>
          <a:prstGeom prst="rect">
            <a:avLst/>
          </a:prstGeom>
          <a:noFill/>
        </p:spPr>
        <p:txBody>
          <a:bodyPr wrap="none" rtlCol="0">
            <a:spAutoFit/>
          </a:bodyPr>
          <a:lstStyle/>
          <a:p>
            <a:r>
              <a:rPr lang="en-US" b="1" i="1" dirty="0">
                <a:solidFill>
                  <a:srgbClr val="002060"/>
                </a:solidFill>
              </a:rPr>
              <a:t>Key Insights:</a:t>
            </a:r>
          </a:p>
          <a:p>
            <a:pPr marL="285750" indent="-285750">
              <a:buFont typeface="Wingdings" panose="05000000000000000000" pitchFamily="2" charset="2"/>
              <a:buChar char="ü"/>
            </a:pPr>
            <a:r>
              <a:rPr lang="en-US" sz="1600" b="1" i="1" dirty="0">
                <a:solidFill>
                  <a:srgbClr val="00B050"/>
                </a:solidFill>
              </a:rPr>
              <a:t>Mumbai Chinese dominates with the highest count (541), followed by Kolkata Chinese (503).</a:t>
            </a:r>
          </a:p>
          <a:p>
            <a:pPr marL="285750" indent="-285750">
              <a:buFont typeface="Wingdings" panose="05000000000000000000" pitchFamily="2" charset="2"/>
              <a:buChar char="ü"/>
            </a:pPr>
            <a:r>
              <a:rPr lang="en-US" sz="1600" b="1" i="1" dirty="0">
                <a:solidFill>
                  <a:srgbClr val="00B050"/>
                </a:solidFill>
              </a:rPr>
              <a:t>Other notable food types include Pune Chinese (336) and Chennai Chinese (313).</a:t>
            </a:r>
          </a:p>
          <a:p>
            <a:pPr marL="285750" indent="-285750">
              <a:buFont typeface="Wingdings" panose="05000000000000000000" pitchFamily="2" charset="2"/>
              <a:buChar char="ü"/>
            </a:pPr>
            <a:r>
              <a:rPr lang="en-US" sz="1600" b="1" i="1" dirty="0">
                <a:solidFill>
                  <a:srgbClr val="00B050"/>
                </a:solidFill>
              </a:rPr>
              <a:t>Ahmedabad Indian and Surat Fast Food have the lowest counts (206 and 158 respectively).</a:t>
            </a:r>
          </a:p>
          <a:p>
            <a:pPr marL="285750" indent="-285750">
              <a:buFont typeface="Wingdings" panose="05000000000000000000" pitchFamily="2" charset="2"/>
              <a:buChar char="ü"/>
            </a:pPr>
            <a:r>
              <a:rPr lang="en-US" sz="1600" b="1" i="1" dirty="0">
                <a:solidFill>
                  <a:srgbClr val="00B050"/>
                </a:solidFill>
              </a:rPr>
              <a:t>This chart highlights regional preferences for specific cuisines.</a:t>
            </a:r>
            <a:endParaRPr lang="en-IN" sz="1600" b="1" i="1" dirty="0">
              <a:solidFill>
                <a:srgbClr val="00B050"/>
              </a:solidFill>
            </a:endParaRPr>
          </a:p>
        </p:txBody>
      </p:sp>
    </p:spTree>
    <p:extLst>
      <p:ext uri="{BB962C8B-B14F-4D97-AF65-F5344CB8AC3E}">
        <p14:creationId xmlns:p14="http://schemas.microsoft.com/office/powerpoint/2010/main" val="702342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2DC36937-0002-9D2B-C20E-4444BBA5675B}"/>
              </a:ext>
            </a:extLst>
          </p:cNvPr>
          <p:cNvGraphicFramePr>
            <a:graphicFrameLocks noGrp="1"/>
          </p:cNvGraphicFramePr>
          <p:nvPr>
            <p:ph idx="1"/>
            <p:extLst>
              <p:ext uri="{D42A27DB-BD31-4B8C-83A1-F6EECF244321}">
                <p14:modId xmlns:p14="http://schemas.microsoft.com/office/powerpoint/2010/main" val="2065912948"/>
              </p:ext>
            </p:extLst>
          </p:nvPr>
        </p:nvGraphicFramePr>
        <p:xfrm>
          <a:off x="5202873" y="1245268"/>
          <a:ext cx="4943548" cy="1899600"/>
        </p:xfrm>
        <a:graphic>
          <a:graphicData uri="http://schemas.openxmlformats.org/drawingml/2006/table">
            <a:tbl>
              <a:tblPr>
                <a:tableStyleId>{5C22544A-7EE6-4342-B048-85BDC9FD1C3A}</a:tableStyleId>
              </a:tblPr>
              <a:tblGrid>
                <a:gridCol w="2228614">
                  <a:extLst>
                    <a:ext uri="{9D8B030D-6E8A-4147-A177-3AD203B41FA5}">
                      <a16:colId xmlns:a16="http://schemas.microsoft.com/office/drawing/2014/main" val="48358853"/>
                    </a:ext>
                  </a:extLst>
                </a:gridCol>
                <a:gridCol w="1375580">
                  <a:extLst>
                    <a:ext uri="{9D8B030D-6E8A-4147-A177-3AD203B41FA5}">
                      <a16:colId xmlns:a16="http://schemas.microsoft.com/office/drawing/2014/main" val="1463575903"/>
                    </a:ext>
                  </a:extLst>
                </a:gridCol>
                <a:gridCol w="1339354">
                  <a:extLst>
                    <a:ext uri="{9D8B030D-6E8A-4147-A177-3AD203B41FA5}">
                      <a16:colId xmlns:a16="http://schemas.microsoft.com/office/drawing/2014/main" val="639304906"/>
                    </a:ext>
                  </a:extLst>
                </a:gridCol>
              </a:tblGrid>
              <a:tr h="474900">
                <a:tc>
                  <a:txBody>
                    <a:bodyPr/>
                    <a:lstStyle/>
                    <a:p>
                      <a:pPr algn="ctr" fontAlgn="ctr"/>
                      <a:r>
                        <a:rPr lang="en-IN" sz="1400" b="1" i="1" u="none" strike="noStrike" dirty="0">
                          <a:solidFill>
                            <a:schemeClr val="bg1"/>
                          </a:solidFill>
                          <a:effectLst/>
                        </a:rPr>
                        <a:t>Restaurants by Rating</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400" b="1" i="1" u="none" strike="noStrike" dirty="0">
                          <a:solidFill>
                            <a:schemeClr val="bg1"/>
                          </a:solidFill>
                          <a:effectLst/>
                        </a:rPr>
                        <a:t>Total Count </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400" b="1" i="1" u="none" strike="noStrike" dirty="0">
                          <a:solidFill>
                            <a:schemeClr val="bg1"/>
                          </a:solidFill>
                          <a:effectLst/>
                        </a:rPr>
                        <a:t>Percentage %</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285494682"/>
                  </a:ext>
                </a:extLst>
              </a:tr>
              <a:tr h="474900">
                <a:tc>
                  <a:txBody>
                    <a:bodyPr/>
                    <a:lstStyle/>
                    <a:p>
                      <a:pPr algn="ctr" fontAlgn="ctr"/>
                      <a:r>
                        <a:rPr lang="en-IN" sz="1400" b="1" i="1" u="none" strike="noStrike" dirty="0">
                          <a:solidFill>
                            <a:srgbClr val="002060"/>
                          </a:solidFill>
                          <a:effectLst/>
                        </a:rPr>
                        <a:t>Top Rated</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324</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3.73%</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49511836"/>
                  </a:ext>
                </a:extLst>
              </a:tr>
              <a:tr h="474900">
                <a:tc>
                  <a:txBody>
                    <a:bodyPr/>
                    <a:lstStyle/>
                    <a:p>
                      <a:pPr algn="ctr" fontAlgn="ctr"/>
                      <a:r>
                        <a:rPr lang="en-IN" sz="1400" b="1" i="1" u="none" strike="noStrike" dirty="0">
                          <a:solidFill>
                            <a:srgbClr val="002060"/>
                          </a:solidFill>
                          <a:effectLst/>
                        </a:rPr>
                        <a:t>Non-Top Rated</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8356</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96.27%</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67160825"/>
                  </a:ext>
                </a:extLst>
              </a:tr>
              <a:tr h="474900">
                <a:tc>
                  <a:txBody>
                    <a:bodyPr/>
                    <a:lstStyle/>
                    <a:p>
                      <a:pPr algn="ctr" fontAlgn="ctr"/>
                      <a:r>
                        <a:rPr lang="en-IN" sz="1200" b="1" i="1" u="none" strike="noStrike" dirty="0">
                          <a:solidFill>
                            <a:srgbClr val="002060"/>
                          </a:solidFill>
                          <a:effectLst/>
                        </a:rPr>
                        <a:t>Total Restaurants</a:t>
                      </a:r>
                      <a:endParaRPr lang="en-IN" sz="12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rPr>
                        <a:t>8680</a:t>
                      </a:r>
                      <a:endParaRPr lang="en-IN" sz="12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rPr>
                        <a:t>100%</a:t>
                      </a:r>
                      <a:endParaRPr lang="en-IN" sz="12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09179279"/>
                  </a:ext>
                </a:extLst>
              </a:tr>
            </a:tbl>
          </a:graphicData>
        </a:graphic>
      </p:graphicFrame>
      <p:sp>
        <p:nvSpPr>
          <p:cNvPr id="4" name="TextBox 3">
            <a:extLst>
              <a:ext uri="{FF2B5EF4-FFF2-40B4-BE49-F238E27FC236}">
                <a16:creationId xmlns:a16="http://schemas.microsoft.com/office/drawing/2014/main" id="{61DAB1F7-424E-017C-1181-53DA930F9505}"/>
              </a:ext>
            </a:extLst>
          </p:cNvPr>
          <p:cNvSpPr txBox="1"/>
          <p:nvPr/>
        </p:nvSpPr>
        <p:spPr>
          <a:xfrm>
            <a:off x="1046420" y="73582"/>
            <a:ext cx="10099160" cy="461665"/>
          </a:xfrm>
          <a:prstGeom prst="rect">
            <a:avLst/>
          </a:prstGeom>
          <a:noFill/>
        </p:spPr>
        <p:txBody>
          <a:bodyPr wrap="square" rtlCol="0" anchor="ctr">
            <a:spAutoFit/>
          </a:bodyPr>
          <a:lstStyle/>
          <a:p>
            <a:pPr algn="ctr"/>
            <a:r>
              <a:rPr lang="en-IN" sz="2400" b="1" dirty="0">
                <a:solidFill>
                  <a:srgbClr val="FF6600"/>
                </a:solidFill>
              </a:rPr>
              <a:t>TASK 3: TOP-RATED SWIGGY RESTAURANTS IN PERCENTAGE</a:t>
            </a:r>
          </a:p>
        </p:txBody>
      </p:sp>
      <p:graphicFrame>
        <p:nvGraphicFramePr>
          <p:cNvPr id="8" name="Chart 7">
            <a:extLst>
              <a:ext uri="{FF2B5EF4-FFF2-40B4-BE49-F238E27FC236}">
                <a16:creationId xmlns:a16="http://schemas.microsoft.com/office/drawing/2014/main" id="{951187AA-A69D-A72C-DB82-FE3F3D3972C6}"/>
              </a:ext>
            </a:extLst>
          </p:cNvPr>
          <p:cNvGraphicFramePr>
            <a:graphicFrameLocks/>
          </p:cNvGraphicFramePr>
          <p:nvPr>
            <p:extLst>
              <p:ext uri="{D42A27DB-BD31-4B8C-83A1-F6EECF244321}">
                <p14:modId xmlns:p14="http://schemas.microsoft.com/office/powerpoint/2010/main" val="2379426000"/>
              </p:ext>
            </p:extLst>
          </p:nvPr>
        </p:nvGraphicFramePr>
        <p:xfrm>
          <a:off x="737021" y="1245268"/>
          <a:ext cx="4039488" cy="391278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9D61B78E-7797-D6EB-430C-87FD57BC6594}"/>
              </a:ext>
            </a:extLst>
          </p:cNvPr>
          <p:cNvSpPr txBox="1"/>
          <p:nvPr/>
        </p:nvSpPr>
        <p:spPr>
          <a:xfrm>
            <a:off x="2869359" y="562385"/>
            <a:ext cx="5951279" cy="369332"/>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 </a:t>
            </a:r>
            <a:r>
              <a:rPr lang="en-IN" b="1" i="1" dirty="0">
                <a:solidFill>
                  <a:srgbClr val="0070C0"/>
                </a:solidFill>
              </a:rPr>
              <a:t>To find the Percentage of Top-Rated Restaurants.</a:t>
            </a:r>
          </a:p>
        </p:txBody>
      </p:sp>
      <p:sp>
        <p:nvSpPr>
          <p:cNvPr id="3" name="TextBox 2">
            <a:extLst>
              <a:ext uri="{FF2B5EF4-FFF2-40B4-BE49-F238E27FC236}">
                <a16:creationId xmlns:a16="http://schemas.microsoft.com/office/drawing/2014/main" id="{84D08FCA-DCED-B5F2-0F27-0F635E85C24D}"/>
              </a:ext>
            </a:extLst>
          </p:cNvPr>
          <p:cNvSpPr txBox="1"/>
          <p:nvPr/>
        </p:nvSpPr>
        <p:spPr>
          <a:xfrm>
            <a:off x="5081311" y="3643085"/>
            <a:ext cx="6740183" cy="1354217"/>
          </a:xfrm>
          <a:prstGeom prst="rect">
            <a:avLst/>
          </a:prstGeom>
          <a:noFill/>
        </p:spPr>
        <p:txBody>
          <a:bodyPr wrap="square" rtlCol="0">
            <a:spAutoFit/>
          </a:bodyPr>
          <a:lstStyle/>
          <a:p>
            <a:r>
              <a:rPr lang="en-US" b="1" i="1" dirty="0">
                <a:solidFill>
                  <a:srgbClr val="002060"/>
                </a:solidFill>
              </a:rPr>
              <a:t>Key Insights:</a:t>
            </a:r>
          </a:p>
          <a:p>
            <a:pPr marL="285750" indent="-285750">
              <a:buFont typeface="Wingdings" panose="05000000000000000000" pitchFamily="2" charset="2"/>
              <a:buChar char="Ø"/>
            </a:pPr>
            <a:r>
              <a:rPr lang="en-US" sz="1600" b="1" i="1" dirty="0">
                <a:solidFill>
                  <a:srgbClr val="00B050"/>
                </a:solidFill>
              </a:rPr>
              <a:t>Non-top-rated restaurants constitute the majority, accounting for 96.27%.</a:t>
            </a:r>
          </a:p>
          <a:p>
            <a:pPr marL="285750" indent="-285750">
              <a:buFont typeface="Wingdings" panose="05000000000000000000" pitchFamily="2" charset="2"/>
              <a:buChar char="Ø"/>
            </a:pPr>
            <a:r>
              <a:rPr lang="en-US" sz="1600" b="1" i="1" dirty="0">
                <a:solidFill>
                  <a:srgbClr val="00B050"/>
                </a:solidFill>
              </a:rPr>
              <a:t>Top-rated restaurants make up only 3.73%.</a:t>
            </a:r>
          </a:p>
          <a:p>
            <a:pPr marL="285750" indent="-285750">
              <a:buFont typeface="Wingdings" panose="05000000000000000000" pitchFamily="2" charset="2"/>
              <a:buChar char="Ø"/>
            </a:pPr>
            <a:r>
              <a:rPr lang="en-US" sz="1600" b="1" i="1" dirty="0">
                <a:solidFill>
                  <a:srgbClr val="00B050"/>
                </a:solidFill>
              </a:rPr>
              <a:t>This highlights a significant disparity, indicating a limited representation of highly-rated restaurants among the total.</a:t>
            </a:r>
            <a:endParaRPr lang="en-IN" sz="1600" b="1" i="1" dirty="0">
              <a:solidFill>
                <a:srgbClr val="00B050"/>
              </a:solidFill>
            </a:endParaRPr>
          </a:p>
        </p:txBody>
      </p:sp>
    </p:spTree>
    <p:extLst>
      <p:ext uri="{BB962C8B-B14F-4D97-AF65-F5344CB8AC3E}">
        <p14:creationId xmlns:p14="http://schemas.microsoft.com/office/powerpoint/2010/main" val="3736678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1" name="Rectangle 3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3" name="Straight Connector 3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2AC4844-474C-3228-B65C-E37284733A9E}"/>
              </a:ext>
            </a:extLst>
          </p:cNvPr>
          <p:cNvSpPr txBox="1"/>
          <p:nvPr/>
        </p:nvSpPr>
        <p:spPr>
          <a:xfrm>
            <a:off x="639890" y="212456"/>
            <a:ext cx="10909073" cy="425694"/>
          </a:xfrm>
          <a:prstGeom prst="rect">
            <a:avLst/>
          </a:prstGeom>
        </p:spPr>
        <p:txBody>
          <a:bodyPr vert="horz" lIns="91440" tIns="45720" rIns="91440" bIns="45720" rtlCol="0" anchor="ctr">
            <a:normAutofit/>
          </a:bodyPr>
          <a:lstStyle/>
          <a:p>
            <a:pPr algn="ctr" defTabSz="914400">
              <a:lnSpc>
                <a:spcPct val="85000"/>
              </a:lnSpc>
              <a:spcBef>
                <a:spcPct val="0"/>
              </a:spcBef>
              <a:spcAft>
                <a:spcPts val="600"/>
              </a:spcAft>
            </a:pPr>
            <a:r>
              <a:rPr lang="en-US" sz="2400" b="1" spc="-50" dirty="0">
                <a:solidFill>
                  <a:srgbClr val="FF6600"/>
                </a:solidFill>
                <a:ea typeface="+mj-ea"/>
                <a:cs typeface="+mj-cs"/>
              </a:rPr>
              <a:t>TASK 4: CORRELATION FACTORS AFFECTING AVERAGE RATING</a:t>
            </a:r>
          </a:p>
        </p:txBody>
      </p:sp>
      <p:cxnSp>
        <p:nvCxnSpPr>
          <p:cNvPr id="37" name="Straight Connector 3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 name="Rectangle 4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7" name="Table 6">
            <a:extLst>
              <a:ext uri="{FF2B5EF4-FFF2-40B4-BE49-F238E27FC236}">
                <a16:creationId xmlns:a16="http://schemas.microsoft.com/office/drawing/2014/main" id="{FECDD5A1-7CAD-524A-7FA6-A9504FADA1F9}"/>
              </a:ext>
            </a:extLst>
          </p:cNvPr>
          <p:cNvGraphicFramePr>
            <a:graphicFrameLocks noGrp="1"/>
          </p:cNvGraphicFramePr>
          <p:nvPr>
            <p:extLst>
              <p:ext uri="{D42A27DB-BD31-4B8C-83A1-F6EECF244321}">
                <p14:modId xmlns:p14="http://schemas.microsoft.com/office/powerpoint/2010/main" val="585822083"/>
              </p:ext>
            </p:extLst>
          </p:nvPr>
        </p:nvGraphicFramePr>
        <p:xfrm>
          <a:off x="515556" y="1578937"/>
          <a:ext cx="5066537" cy="2163583"/>
        </p:xfrm>
        <a:graphic>
          <a:graphicData uri="http://schemas.openxmlformats.org/drawingml/2006/table">
            <a:tbl>
              <a:tblPr firstRow="1" bandRow="1"/>
              <a:tblGrid>
                <a:gridCol w="1378921">
                  <a:extLst>
                    <a:ext uri="{9D8B030D-6E8A-4147-A177-3AD203B41FA5}">
                      <a16:colId xmlns:a16="http://schemas.microsoft.com/office/drawing/2014/main" val="3972575768"/>
                    </a:ext>
                  </a:extLst>
                </a:gridCol>
                <a:gridCol w="888691">
                  <a:extLst>
                    <a:ext uri="{9D8B030D-6E8A-4147-A177-3AD203B41FA5}">
                      <a16:colId xmlns:a16="http://schemas.microsoft.com/office/drawing/2014/main" val="3841136721"/>
                    </a:ext>
                  </a:extLst>
                </a:gridCol>
                <a:gridCol w="900770">
                  <a:extLst>
                    <a:ext uri="{9D8B030D-6E8A-4147-A177-3AD203B41FA5}">
                      <a16:colId xmlns:a16="http://schemas.microsoft.com/office/drawing/2014/main" val="962948729"/>
                    </a:ext>
                  </a:extLst>
                </a:gridCol>
                <a:gridCol w="997385">
                  <a:extLst>
                    <a:ext uri="{9D8B030D-6E8A-4147-A177-3AD203B41FA5}">
                      <a16:colId xmlns:a16="http://schemas.microsoft.com/office/drawing/2014/main" val="2937676432"/>
                    </a:ext>
                  </a:extLst>
                </a:gridCol>
                <a:gridCol w="900770">
                  <a:extLst>
                    <a:ext uri="{9D8B030D-6E8A-4147-A177-3AD203B41FA5}">
                      <a16:colId xmlns:a16="http://schemas.microsoft.com/office/drawing/2014/main" val="1844524227"/>
                    </a:ext>
                  </a:extLst>
                </a:gridCol>
              </a:tblGrid>
              <a:tr h="438163">
                <a:tc gridSpan="5">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i="1" u="none" strike="noStrike" cap="all" spc="200" dirty="0">
                          <a:solidFill>
                            <a:schemeClr val="bg1"/>
                          </a:solidFill>
                          <a:effectLst/>
                        </a:rPr>
                        <a:t>CORRELATION MATRIX TABLE</a:t>
                      </a:r>
                      <a:r>
                        <a:rPr lang="en-US" sz="1800" b="1" i="1" cap="all" spc="200" dirty="0">
                          <a:solidFill>
                            <a:schemeClr val="bg1"/>
                          </a:solidFill>
                        </a:rPr>
                        <a:t> </a:t>
                      </a:r>
                    </a:p>
                  </a:txBody>
                  <a:tcPr marL="19908" marR="19908" marT="199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hMerge="1">
                  <a:txBody>
                    <a:bodyPr/>
                    <a:lstStyle/>
                    <a:p>
                      <a:pPr algn="ctr" fontAlgn="ctr"/>
                      <a:endParaRPr lang="en-IN" sz="1600" b="0" i="0" u="none" strike="noStrike" dirty="0">
                        <a:effectLst/>
                        <a:latin typeface="+mn-lt"/>
                      </a:endParaRPr>
                    </a:p>
                  </a:txBody>
                  <a:tcPr marL="19908" marR="19908" marT="199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algn="ctr" fontAlgn="ctr"/>
                      <a:endParaRPr lang="en-IN" sz="1600" b="0" i="0" u="none" strike="noStrike" dirty="0">
                        <a:effectLst/>
                        <a:latin typeface="+mn-lt"/>
                      </a:endParaRPr>
                    </a:p>
                  </a:txBody>
                  <a:tcPr marL="19908" marR="19908" marT="19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algn="ctr" fontAlgn="ctr"/>
                      <a:endParaRPr lang="en-IN" sz="1600" b="0" i="0" u="none" strike="noStrike" dirty="0">
                        <a:effectLst/>
                        <a:latin typeface="+mn-lt"/>
                      </a:endParaRPr>
                    </a:p>
                  </a:txBody>
                  <a:tcPr marL="19908" marR="19908" marT="19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algn="ctr" fontAlgn="ctr"/>
                      <a:endParaRPr lang="en-IN" sz="1600" b="0" i="0" u="none" strike="noStrike" dirty="0">
                        <a:effectLst/>
                        <a:latin typeface="+mn-lt"/>
                      </a:endParaRPr>
                    </a:p>
                  </a:txBody>
                  <a:tcPr marL="19908" marR="19908" marT="199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5695887"/>
                  </a:ext>
                </a:extLst>
              </a:tr>
              <a:tr h="428388">
                <a:tc>
                  <a:txBody>
                    <a:bodyPr/>
                    <a:lstStyle/>
                    <a:p>
                      <a:pPr algn="ctr" fontAlgn="ctr"/>
                      <a:r>
                        <a:rPr lang="en-IN" sz="1400" b="1" i="1" u="none" strike="noStrike" dirty="0">
                          <a:solidFill>
                            <a:srgbClr val="002060"/>
                          </a:solidFill>
                          <a:effectLst/>
                          <a:latin typeface="+mn-lt"/>
                        </a:rPr>
                        <a:t>Restaurant Data</a:t>
                      </a:r>
                      <a:endParaRPr lang="en-IN" sz="1400" b="0" i="1" u="none" strike="noStrike" dirty="0">
                        <a:solidFill>
                          <a:srgbClr val="002060"/>
                        </a:solidFill>
                        <a:effectLst/>
                        <a:latin typeface="+mn-lt"/>
                      </a:endParaRPr>
                    </a:p>
                  </a:txBody>
                  <a:tcPr marL="19908" marR="19908" marT="199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IN" sz="1400" b="1" i="1" u="none" strike="noStrike" dirty="0">
                          <a:solidFill>
                            <a:srgbClr val="0D5ADB"/>
                          </a:solidFill>
                          <a:effectLst/>
                          <a:latin typeface="+mn-lt"/>
                        </a:rPr>
                        <a:t>Price</a:t>
                      </a:r>
                      <a:endParaRPr lang="en-IN" sz="1400" b="0" i="1" u="none" strike="noStrike" dirty="0">
                        <a:effectLst/>
                        <a:latin typeface="+mn-lt"/>
                      </a:endParaRPr>
                    </a:p>
                  </a:txBody>
                  <a:tcPr marL="19908" marR="19908" marT="199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IN" sz="1400" b="1" i="1" u="none" strike="noStrike" dirty="0">
                          <a:solidFill>
                            <a:srgbClr val="C00000"/>
                          </a:solidFill>
                          <a:effectLst/>
                          <a:latin typeface="+mn-lt"/>
                        </a:rPr>
                        <a:t>Total ratings</a:t>
                      </a:r>
                      <a:endParaRPr lang="en-IN" sz="1400" b="0" i="1" u="none" strike="noStrike" dirty="0">
                        <a:effectLst/>
                        <a:latin typeface="+mn-lt"/>
                      </a:endParaRPr>
                    </a:p>
                  </a:txBody>
                  <a:tcPr marL="19908" marR="19908" marT="19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IN" sz="1400" b="1" i="1" u="none" strike="noStrike" dirty="0">
                          <a:solidFill>
                            <a:srgbClr val="BC8E03"/>
                          </a:solidFill>
                          <a:effectLst/>
                          <a:latin typeface="+mn-lt"/>
                        </a:rPr>
                        <a:t>Delivery time</a:t>
                      </a:r>
                      <a:endParaRPr lang="en-IN" sz="1400" b="0" i="1" u="none" strike="noStrike" dirty="0">
                        <a:effectLst/>
                        <a:latin typeface="+mn-lt"/>
                      </a:endParaRPr>
                    </a:p>
                  </a:txBody>
                  <a:tcPr marL="19908" marR="19908" marT="19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IN" sz="1400" b="1" i="1" u="none" strike="noStrike" dirty="0">
                          <a:solidFill>
                            <a:srgbClr val="277E40"/>
                          </a:solidFill>
                          <a:effectLst/>
                          <a:latin typeface="+mn-lt"/>
                        </a:rPr>
                        <a:t>Average ratings</a:t>
                      </a:r>
                      <a:endParaRPr lang="en-IN" sz="1400" b="0" i="1" u="none" strike="noStrike" dirty="0">
                        <a:effectLst/>
                        <a:latin typeface="+mn-lt"/>
                      </a:endParaRPr>
                    </a:p>
                  </a:txBody>
                  <a:tcPr marL="19908" marR="19908" marT="199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0817254"/>
                  </a:ext>
                </a:extLst>
              </a:tr>
              <a:tr h="319698">
                <a:tc>
                  <a:txBody>
                    <a:bodyPr/>
                    <a:lstStyle/>
                    <a:p>
                      <a:pPr algn="l" fontAlgn="ctr"/>
                      <a:r>
                        <a:rPr lang="en-IN" sz="1400" b="1" i="1" u="none" strike="noStrike" dirty="0">
                          <a:solidFill>
                            <a:srgbClr val="0D5ADB"/>
                          </a:solidFill>
                          <a:effectLst/>
                          <a:latin typeface="+mn-lt"/>
                        </a:rPr>
                        <a:t>Price</a:t>
                      </a:r>
                      <a:endParaRPr lang="en-IN" sz="1400" b="0" i="1" u="none" strike="noStrike" dirty="0">
                        <a:effectLst/>
                        <a:latin typeface="+mn-lt"/>
                      </a:endParaRPr>
                    </a:p>
                  </a:txBody>
                  <a:tcPr marL="19908" marR="19908" marT="199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1" i="1" u="none" strike="noStrike" dirty="0">
                          <a:solidFill>
                            <a:srgbClr val="206166"/>
                          </a:solidFill>
                          <a:effectLst/>
                          <a:latin typeface="+mn-lt"/>
                        </a:rPr>
                        <a:t>1</a:t>
                      </a:r>
                      <a:endParaRPr lang="en-IN" sz="1400" b="0" i="1" u="none" strike="noStrike" dirty="0">
                        <a:effectLst/>
                        <a:latin typeface="+mn-lt"/>
                      </a:endParaRPr>
                    </a:p>
                  </a:txBody>
                  <a:tcPr marL="19908" marR="19908" marT="19908"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ctr" fontAlgn="ctr"/>
                      <a:endParaRPr lang="en-IN" sz="1400" b="0" i="1" u="none" strike="noStrike" dirty="0">
                        <a:effectLst/>
                        <a:latin typeface="+mn-lt"/>
                      </a:endParaRPr>
                    </a:p>
                  </a:txBody>
                  <a:tcPr marL="19908" marR="19908" marT="19908"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endParaRPr lang="en-IN" sz="1400" b="0" i="1" u="none" strike="noStrike">
                        <a:effectLst/>
                        <a:latin typeface="+mn-lt"/>
                      </a:endParaRPr>
                    </a:p>
                  </a:txBody>
                  <a:tcPr marL="19908" marR="19908" marT="19908"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r>
                        <a:rPr lang="en-IN" sz="1400" b="1" i="1" u="none" strike="noStrike" dirty="0">
                          <a:solidFill>
                            <a:srgbClr val="206166"/>
                          </a:solidFill>
                          <a:effectLst/>
                          <a:latin typeface="+mn-lt"/>
                        </a:rPr>
                        <a:t> </a:t>
                      </a:r>
                      <a:endParaRPr lang="en-IN" sz="1400" b="0" i="1" u="none" strike="noStrike" dirty="0">
                        <a:effectLst/>
                        <a:latin typeface="+mn-lt"/>
                      </a:endParaRPr>
                    </a:p>
                  </a:txBody>
                  <a:tcPr marL="19908" marR="19908" marT="19908"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276732255"/>
                  </a:ext>
                </a:extLst>
              </a:tr>
              <a:tr h="319698">
                <a:tc>
                  <a:txBody>
                    <a:bodyPr/>
                    <a:lstStyle/>
                    <a:p>
                      <a:pPr algn="l" fontAlgn="ctr"/>
                      <a:r>
                        <a:rPr lang="en-IN" sz="1400" b="1" i="1" u="none" strike="noStrike" dirty="0">
                          <a:solidFill>
                            <a:srgbClr val="C00000"/>
                          </a:solidFill>
                          <a:effectLst/>
                          <a:latin typeface="+mn-lt"/>
                        </a:rPr>
                        <a:t>Total ratings</a:t>
                      </a:r>
                      <a:endParaRPr lang="en-IN" sz="1400" b="0" i="1" u="none" strike="noStrike" dirty="0">
                        <a:effectLst/>
                        <a:latin typeface="+mn-lt"/>
                      </a:endParaRPr>
                    </a:p>
                  </a:txBody>
                  <a:tcPr marL="19908" marR="19908" marT="199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1" i="1" u="none" strike="noStrike" dirty="0">
                          <a:solidFill>
                            <a:srgbClr val="206166"/>
                          </a:solidFill>
                          <a:effectLst/>
                          <a:latin typeface="+mn-lt"/>
                        </a:rPr>
                        <a:t>-0.01</a:t>
                      </a:r>
                      <a:endParaRPr lang="en-IN" sz="1400" b="0" i="1" u="none" strike="noStrike" dirty="0">
                        <a:effectLst/>
                        <a:latin typeface="+mn-lt"/>
                      </a:endParaRPr>
                    </a:p>
                  </a:txBody>
                  <a:tcPr marL="19908" marR="19908" marT="19908" marB="0" anchor="ctr">
                    <a:lnL w="12700" cap="flat" cmpd="sng" algn="ctr">
                      <a:solidFill>
                        <a:srgbClr val="000000"/>
                      </a:solidFill>
                      <a:prstDash val="solid"/>
                      <a:round/>
                      <a:headEnd type="none" w="med" len="med"/>
                      <a:tailEnd type="none" w="med" len="med"/>
                    </a:lnL>
                    <a:lnR>
                      <a:noFill/>
                    </a:lnR>
                    <a:lnT>
                      <a:noFill/>
                    </a:lnT>
                    <a:lnB>
                      <a:noFill/>
                    </a:lnB>
                    <a:solidFill>
                      <a:srgbClr val="FBA576"/>
                    </a:solidFill>
                  </a:tcPr>
                </a:tc>
                <a:tc>
                  <a:txBody>
                    <a:bodyPr/>
                    <a:lstStyle/>
                    <a:p>
                      <a:pPr algn="ctr" fontAlgn="ctr"/>
                      <a:r>
                        <a:rPr lang="en-IN" sz="1400" b="1" i="1" u="none" strike="noStrike" dirty="0">
                          <a:solidFill>
                            <a:srgbClr val="206166"/>
                          </a:solidFill>
                          <a:effectLst/>
                          <a:latin typeface="+mn-lt"/>
                        </a:rPr>
                        <a:t>1</a:t>
                      </a:r>
                      <a:endParaRPr lang="en-IN" sz="1400" b="0" i="1" u="none" strike="noStrike" dirty="0">
                        <a:effectLst/>
                        <a:latin typeface="+mn-lt"/>
                      </a:endParaRPr>
                    </a:p>
                  </a:txBody>
                  <a:tcPr marL="19908" marR="19908" marT="19908" marB="0" anchor="ctr">
                    <a:lnL>
                      <a:noFill/>
                    </a:lnL>
                    <a:lnR>
                      <a:noFill/>
                    </a:lnR>
                    <a:lnT>
                      <a:noFill/>
                    </a:lnT>
                    <a:lnB>
                      <a:noFill/>
                    </a:lnB>
                    <a:solidFill>
                      <a:srgbClr val="63BE7B"/>
                    </a:solidFill>
                  </a:tcPr>
                </a:tc>
                <a:tc>
                  <a:txBody>
                    <a:bodyPr/>
                    <a:lstStyle/>
                    <a:p>
                      <a:pPr algn="ctr" fontAlgn="ctr"/>
                      <a:endParaRPr lang="en-IN" sz="1400" b="0" i="1" u="none" strike="noStrike" dirty="0">
                        <a:effectLst/>
                        <a:latin typeface="+mn-lt"/>
                      </a:endParaRPr>
                    </a:p>
                  </a:txBody>
                  <a:tcPr marL="19908" marR="19908" marT="19908" marB="0" anchor="ctr">
                    <a:lnL>
                      <a:noFill/>
                    </a:lnL>
                    <a:lnR>
                      <a:noFill/>
                    </a:lnR>
                    <a:lnT>
                      <a:noFill/>
                    </a:lnT>
                    <a:lnB>
                      <a:noFill/>
                    </a:lnB>
                    <a:noFill/>
                  </a:tcPr>
                </a:tc>
                <a:tc>
                  <a:txBody>
                    <a:bodyPr/>
                    <a:lstStyle/>
                    <a:p>
                      <a:pPr algn="ctr" fontAlgn="ctr"/>
                      <a:r>
                        <a:rPr lang="en-IN" sz="1400" b="1" i="1" u="none" strike="noStrike" dirty="0">
                          <a:solidFill>
                            <a:srgbClr val="206166"/>
                          </a:solidFill>
                          <a:effectLst/>
                          <a:latin typeface="+mn-lt"/>
                        </a:rPr>
                        <a:t> </a:t>
                      </a:r>
                      <a:endParaRPr lang="en-IN" sz="1400" b="0" i="1" u="none" strike="noStrike" dirty="0">
                        <a:effectLst/>
                        <a:latin typeface="+mn-lt"/>
                      </a:endParaRPr>
                    </a:p>
                  </a:txBody>
                  <a:tcPr marL="19908" marR="19908" marT="19908" marB="0" anchor="ctr">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425013742"/>
                  </a:ext>
                </a:extLst>
              </a:tr>
              <a:tr h="319698">
                <a:tc>
                  <a:txBody>
                    <a:bodyPr/>
                    <a:lstStyle/>
                    <a:p>
                      <a:pPr algn="l" fontAlgn="ctr"/>
                      <a:r>
                        <a:rPr lang="en-IN" sz="1400" b="1" i="1" u="none" strike="noStrike">
                          <a:solidFill>
                            <a:srgbClr val="BC8E03"/>
                          </a:solidFill>
                          <a:effectLst/>
                          <a:latin typeface="+mn-lt"/>
                        </a:rPr>
                        <a:t>Delivery time</a:t>
                      </a:r>
                      <a:endParaRPr lang="en-IN" sz="1400" b="0" i="1" u="none" strike="noStrike">
                        <a:effectLst/>
                        <a:latin typeface="+mn-lt"/>
                      </a:endParaRPr>
                    </a:p>
                  </a:txBody>
                  <a:tcPr marL="19908" marR="19908" marT="199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1" i="1" u="none" strike="noStrike">
                          <a:solidFill>
                            <a:srgbClr val="206166"/>
                          </a:solidFill>
                          <a:effectLst/>
                          <a:latin typeface="+mn-lt"/>
                        </a:rPr>
                        <a:t>0.08</a:t>
                      </a:r>
                      <a:endParaRPr lang="en-IN" sz="1400" b="0" i="1" u="none" strike="noStrike">
                        <a:effectLst/>
                        <a:latin typeface="+mn-lt"/>
                      </a:endParaRPr>
                    </a:p>
                  </a:txBody>
                  <a:tcPr marL="19908" marR="19908" marT="19908" marB="0" anchor="ctr">
                    <a:lnL w="12700" cap="flat" cmpd="sng" algn="ctr">
                      <a:solidFill>
                        <a:srgbClr val="000000"/>
                      </a:solidFill>
                      <a:prstDash val="solid"/>
                      <a:round/>
                      <a:headEnd type="none" w="med" len="med"/>
                      <a:tailEnd type="none" w="med" len="med"/>
                    </a:lnL>
                    <a:lnR>
                      <a:noFill/>
                    </a:lnR>
                    <a:lnT>
                      <a:noFill/>
                    </a:lnT>
                    <a:lnB>
                      <a:noFill/>
                    </a:lnB>
                    <a:solidFill>
                      <a:srgbClr val="FDCF7E"/>
                    </a:solidFill>
                  </a:tcPr>
                </a:tc>
                <a:tc>
                  <a:txBody>
                    <a:bodyPr/>
                    <a:lstStyle/>
                    <a:p>
                      <a:pPr algn="ctr" fontAlgn="ctr"/>
                      <a:r>
                        <a:rPr lang="en-IN" sz="1400" b="1" i="1" u="none" strike="noStrike">
                          <a:solidFill>
                            <a:srgbClr val="206166"/>
                          </a:solidFill>
                          <a:effectLst/>
                          <a:latin typeface="+mn-lt"/>
                        </a:rPr>
                        <a:t>-0.08</a:t>
                      </a:r>
                      <a:endParaRPr lang="en-IN" sz="1400" b="0" i="1" u="none" strike="noStrike">
                        <a:effectLst/>
                        <a:latin typeface="+mn-lt"/>
                      </a:endParaRPr>
                    </a:p>
                  </a:txBody>
                  <a:tcPr marL="19908" marR="19908" marT="19908" marB="0" anchor="ctr">
                    <a:lnL>
                      <a:noFill/>
                    </a:lnL>
                    <a:lnR>
                      <a:noFill/>
                    </a:lnR>
                    <a:lnT>
                      <a:noFill/>
                    </a:lnT>
                    <a:lnB>
                      <a:noFill/>
                    </a:lnB>
                    <a:solidFill>
                      <a:srgbClr val="F98570"/>
                    </a:solidFill>
                  </a:tcPr>
                </a:tc>
                <a:tc>
                  <a:txBody>
                    <a:bodyPr/>
                    <a:lstStyle/>
                    <a:p>
                      <a:pPr algn="ctr" fontAlgn="ctr"/>
                      <a:r>
                        <a:rPr lang="en-IN" sz="1400" b="1" i="1" u="none" strike="noStrike" dirty="0">
                          <a:solidFill>
                            <a:srgbClr val="206166"/>
                          </a:solidFill>
                          <a:effectLst/>
                          <a:latin typeface="+mn-lt"/>
                        </a:rPr>
                        <a:t>1</a:t>
                      </a:r>
                      <a:endParaRPr lang="en-IN" sz="1400" b="0" i="1" u="none" strike="noStrike" dirty="0">
                        <a:effectLst/>
                        <a:latin typeface="+mn-lt"/>
                      </a:endParaRPr>
                    </a:p>
                  </a:txBody>
                  <a:tcPr marL="19908" marR="19908" marT="19908" marB="0" anchor="ctr">
                    <a:lnL>
                      <a:noFill/>
                    </a:lnL>
                    <a:lnR>
                      <a:noFill/>
                    </a:lnR>
                    <a:lnT>
                      <a:noFill/>
                    </a:lnT>
                    <a:lnB>
                      <a:noFill/>
                    </a:lnB>
                    <a:solidFill>
                      <a:srgbClr val="63BE7B"/>
                    </a:solidFill>
                  </a:tcPr>
                </a:tc>
                <a:tc>
                  <a:txBody>
                    <a:bodyPr/>
                    <a:lstStyle/>
                    <a:p>
                      <a:pPr algn="ctr" fontAlgn="ctr"/>
                      <a:r>
                        <a:rPr lang="en-IN" sz="1400" b="1" i="1" u="none" strike="noStrike" dirty="0">
                          <a:solidFill>
                            <a:srgbClr val="206166"/>
                          </a:solidFill>
                          <a:effectLst/>
                          <a:latin typeface="+mn-lt"/>
                        </a:rPr>
                        <a:t> </a:t>
                      </a:r>
                      <a:endParaRPr lang="en-IN" sz="1400" b="0" i="1" u="none" strike="noStrike" dirty="0">
                        <a:effectLst/>
                        <a:latin typeface="+mn-lt"/>
                      </a:endParaRPr>
                    </a:p>
                  </a:txBody>
                  <a:tcPr marL="19908" marR="19908" marT="19908" marB="0" anchor="ctr">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580206781"/>
                  </a:ext>
                </a:extLst>
              </a:tr>
              <a:tr h="319698">
                <a:tc>
                  <a:txBody>
                    <a:bodyPr/>
                    <a:lstStyle/>
                    <a:p>
                      <a:pPr algn="l" fontAlgn="ctr"/>
                      <a:r>
                        <a:rPr lang="en-IN" sz="1400" b="1" i="1" u="none" strike="noStrike" dirty="0">
                          <a:solidFill>
                            <a:srgbClr val="277E40"/>
                          </a:solidFill>
                          <a:effectLst/>
                          <a:latin typeface="+mn-lt"/>
                        </a:rPr>
                        <a:t>Average ratings</a:t>
                      </a:r>
                      <a:endParaRPr lang="en-IN" sz="1400" b="0" i="1" u="none" strike="noStrike" dirty="0">
                        <a:effectLst/>
                        <a:latin typeface="+mn-lt"/>
                      </a:endParaRPr>
                    </a:p>
                  </a:txBody>
                  <a:tcPr marL="19908" marR="19908" marT="199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IN" sz="1400" b="1" i="1" u="none" strike="noStrike" dirty="0">
                          <a:solidFill>
                            <a:srgbClr val="206166"/>
                          </a:solidFill>
                          <a:effectLst/>
                          <a:latin typeface="+mn-lt"/>
                        </a:rPr>
                        <a:t>0.11</a:t>
                      </a:r>
                      <a:endParaRPr lang="en-IN" sz="1400" b="0" i="1" u="none" strike="noStrike" dirty="0">
                        <a:effectLst/>
                        <a:latin typeface="+mn-lt"/>
                      </a:endParaRPr>
                    </a:p>
                  </a:txBody>
                  <a:tcPr marL="19908" marR="19908" marT="19908"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EE082"/>
                    </a:solidFill>
                  </a:tcPr>
                </a:tc>
                <a:tc>
                  <a:txBody>
                    <a:bodyPr/>
                    <a:lstStyle/>
                    <a:p>
                      <a:pPr algn="ctr" fontAlgn="ctr"/>
                      <a:r>
                        <a:rPr lang="en-IN" sz="1400" b="1" i="1" u="none" strike="noStrike">
                          <a:solidFill>
                            <a:srgbClr val="206166"/>
                          </a:solidFill>
                          <a:effectLst/>
                          <a:latin typeface="+mn-lt"/>
                        </a:rPr>
                        <a:t>0.16</a:t>
                      </a:r>
                      <a:endParaRPr lang="en-IN" sz="1400" b="0" i="1" u="none" strike="noStrike">
                        <a:effectLst/>
                        <a:latin typeface="+mn-lt"/>
                      </a:endParaRPr>
                    </a:p>
                  </a:txBody>
                  <a:tcPr marL="19908" marR="19908" marT="19908" marB="0" anchor="ctr">
                    <a:lnL>
                      <a:noFill/>
                    </a:lnL>
                    <a:lnR>
                      <a:noFill/>
                    </a:lnR>
                    <a:lnT>
                      <a:noFill/>
                    </a:lnT>
                    <a:lnB w="12700" cap="flat" cmpd="sng" algn="ctr">
                      <a:solidFill>
                        <a:srgbClr val="000000"/>
                      </a:solidFill>
                      <a:prstDash val="solid"/>
                      <a:round/>
                      <a:headEnd type="none" w="med" len="med"/>
                      <a:tailEnd type="none" w="med" len="med"/>
                    </a:lnB>
                    <a:solidFill>
                      <a:srgbClr val="FCEA84"/>
                    </a:solidFill>
                  </a:tcPr>
                </a:tc>
                <a:tc>
                  <a:txBody>
                    <a:bodyPr/>
                    <a:lstStyle/>
                    <a:p>
                      <a:pPr algn="ctr" fontAlgn="ctr"/>
                      <a:r>
                        <a:rPr lang="en-IN" sz="1400" b="1" i="1" u="none" strike="noStrike" dirty="0">
                          <a:solidFill>
                            <a:srgbClr val="206166"/>
                          </a:solidFill>
                          <a:effectLst/>
                          <a:latin typeface="+mn-lt"/>
                        </a:rPr>
                        <a:t>-0.15</a:t>
                      </a:r>
                      <a:endParaRPr lang="en-IN" sz="1400" b="0" i="1" u="none" strike="noStrike" dirty="0">
                        <a:effectLst/>
                        <a:latin typeface="+mn-lt"/>
                      </a:endParaRPr>
                    </a:p>
                  </a:txBody>
                  <a:tcPr marL="19908" marR="19908" marT="19908"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IN" sz="1400" b="1" i="1" u="none" strike="noStrike" dirty="0">
                          <a:solidFill>
                            <a:srgbClr val="206166"/>
                          </a:solidFill>
                          <a:effectLst/>
                          <a:latin typeface="+mn-lt"/>
                        </a:rPr>
                        <a:t>1</a:t>
                      </a:r>
                      <a:endParaRPr lang="en-IN" sz="1400" b="0" i="1" u="none" strike="noStrike" dirty="0">
                        <a:effectLst/>
                        <a:latin typeface="+mn-lt"/>
                      </a:endParaRPr>
                    </a:p>
                  </a:txBody>
                  <a:tcPr marL="19908" marR="19908" marT="19908"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932397886"/>
                  </a:ext>
                </a:extLst>
              </a:tr>
            </a:tbl>
          </a:graphicData>
        </a:graphic>
      </p:graphicFrame>
      <p:graphicFrame>
        <p:nvGraphicFramePr>
          <p:cNvPr id="8" name="Chart 7">
            <a:extLst>
              <a:ext uri="{FF2B5EF4-FFF2-40B4-BE49-F238E27FC236}">
                <a16:creationId xmlns:a16="http://schemas.microsoft.com/office/drawing/2014/main" id="{2EAF2A60-E035-0E56-F3AC-2A4A844D41C7}"/>
              </a:ext>
            </a:extLst>
          </p:cNvPr>
          <p:cNvGraphicFramePr>
            <a:graphicFrameLocks/>
          </p:cNvGraphicFramePr>
          <p:nvPr>
            <p:extLst>
              <p:ext uri="{D42A27DB-BD31-4B8C-83A1-F6EECF244321}">
                <p14:modId xmlns:p14="http://schemas.microsoft.com/office/powerpoint/2010/main" val="2343603550"/>
              </p:ext>
            </p:extLst>
          </p:nvPr>
        </p:nvGraphicFramePr>
        <p:xfrm>
          <a:off x="5853223" y="1556672"/>
          <a:ext cx="5661227" cy="3604897"/>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3AEED352-A3AD-EDFB-A5FA-39176A107FBE}"/>
              </a:ext>
            </a:extLst>
          </p:cNvPr>
          <p:cNvSpPr txBox="1"/>
          <p:nvPr/>
        </p:nvSpPr>
        <p:spPr>
          <a:xfrm>
            <a:off x="2249589" y="728079"/>
            <a:ext cx="7269998" cy="369332"/>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a:t>
            </a:r>
            <a:r>
              <a:rPr lang="en-IN" b="1" i="1" dirty="0">
                <a:solidFill>
                  <a:srgbClr val="0070C0"/>
                </a:solidFill>
              </a:rPr>
              <a:t> To Identify correlations between different factors.</a:t>
            </a:r>
          </a:p>
        </p:txBody>
      </p:sp>
      <p:pic>
        <p:nvPicPr>
          <p:cNvPr id="12290" name="Picture 2" descr="Interpersonal ">
            <a:extLst>
              <a:ext uri="{FF2B5EF4-FFF2-40B4-BE49-F238E27FC236}">
                <a16:creationId xmlns:a16="http://schemas.microsoft.com/office/drawing/2014/main" id="{0D05F468-033C-EE15-7FE2-1BBEB6875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4956" y="4370864"/>
            <a:ext cx="1219200" cy="1064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342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44F97E6D-A2D2-4CAA-8721-5E83D4BD271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B77779-83F0-24A9-2BF3-2068B650B962}"/>
              </a:ext>
            </a:extLst>
          </p:cNvPr>
          <p:cNvSpPr txBox="1"/>
          <p:nvPr/>
        </p:nvSpPr>
        <p:spPr>
          <a:xfrm>
            <a:off x="639890" y="69206"/>
            <a:ext cx="10909073" cy="425694"/>
          </a:xfrm>
          <a:prstGeom prst="rect">
            <a:avLst/>
          </a:prstGeom>
        </p:spPr>
        <p:txBody>
          <a:bodyPr vert="horz" lIns="91440" tIns="45720" rIns="91440" bIns="45720" rtlCol="0" anchor="ctr">
            <a:normAutofit/>
          </a:bodyPr>
          <a:lstStyle/>
          <a:p>
            <a:pPr algn="ctr" defTabSz="914400">
              <a:lnSpc>
                <a:spcPct val="85000"/>
              </a:lnSpc>
              <a:spcBef>
                <a:spcPct val="0"/>
              </a:spcBef>
              <a:spcAft>
                <a:spcPts val="600"/>
              </a:spcAft>
            </a:pPr>
            <a:r>
              <a:rPr lang="en-US" sz="2400" b="1" spc="-50" dirty="0">
                <a:solidFill>
                  <a:srgbClr val="FF6600"/>
                </a:solidFill>
                <a:ea typeface="+mj-ea"/>
                <a:cs typeface="+mj-cs"/>
              </a:rPr>
              <a:t>TASK 4: CORRELATION FACTORS AFFECTING AVERAGE RATING</a:t>
            </a:r>
          </a:p>
        </p:txBody>
      </p:sp>
      <p:sp>
        <p:nvSpPr>
          <p:cNvPr id="3" name="TextBox 2">
            <a:extLst>
              <a:ext uri="{FF2B5EF4-FFF2-40B4-BE49-F238E27FC236}">
                <a16:creationId xmlns:a16="http://schemas.microsoft.com/office/drawing/2014/main" id="{AFC11F5F-31E8-FF18-1AA8-7269AE77272C}"/>
              </a:ext>
            </a:extLst>
          </p:cNvPr>
          <p:cNvSpPr txBox="1"/>
          <p:nvPr/>
        </p:nvSpPr>
        <p:spPr>
          <a:xfrm>
            <a:off x="1068572" y="562218"/>
            <a:ext cx="10170042" cy="5940088"/>
          </a:xfrm>
          <a:prstGeom prst="rect">
            <a:avLst/>
          </a:prstGeom>
          <a:solidFill>
            <a:schemeClr val="accent1">
              <a:lumMod val="20000"/>
              <a:lumOff val="80000"/>
            </a:schemeClr>
          </a:solidFill>
          <a:ln>
            <a:solidFill>
              <a:srgbClr val="002060"/>
            </a:solidFill>
          </a:ln>
        </p:spPr>
        <p:txBody>
          <a:bodyPr wrap="square" rtlCol="0">
            <a:spAutoFit/>
          </a:bodyPr>
          <a:lstStyle/>
          <a:p>
            <a:pPr algn="ctr"/>
            <a:endParaRPr lang="en-US" sz="300" b="1" i="1" dirty="0">
              <a:solidFill>
                <a:srgbClr val="002060"/>
              </a:solidFill>
            </a:endParaRPr>
          </a:p>
          <a:p>
            <a:pPr algn="ctr"/>
            <a:r>
              <a:rPr lang="en-US" b="1" i="1" dirty="0">
                <a:solidFill>
                  <a:srgbClr val="002060"/>
                </a:solidFill>
              </a:rPr>
              <a:t>Matrix Explanation:</a:t>
            </a:r>
          </a:p>
          <a:p>
            <a:pPr algn="ctr"/>
            <a:endParaRPr lang="en-US" sz="900" b="1" i="1" dirty="0">
              <a:solidFill>
                <a:srgbClr val="002060"/>
              </a:solidFill>
            </a:endParaRPr>
          </a:p>
          <a:p>
            <a:pPr algn="ctr"/>
            <a:endParaRPr lang="en-US" b="1" i="1" dirty="0">
              <a:solidFill>
                <a:srgbClr val="002060"/>
              </a:solidFill>
            </a:endParaRPr>
          </a:p>
          <a:p>
            <a:pPr algn="ctr"/>
            <a:endParaRPr lang="en-US" b="1" i="1" dirty="0">
              <a:solidFill>
                <a:srgbClr val="002060"/>
              </a:solidFill>
            </a:endParaRPr>
          </a:p>
          <a:p>
            <a:pPr algn="ctr"/>
            <a:endParaRPr lang="en-US" b="1" i="1" dirty="0">
              <a:solidFill>
                <a:srgbClr val="002060"/>
              </a:solidFill>
            </a:endParaRPr>
          </a:p>
          <a:p>
            <a:pPr algn="ctr"/>
            <a:endParaRPr lang="en-US" b="1" i="1" dirty="0">
              <a:solidFill>
                <a:srgbClr val="002060"/>
              </a:solidFill>
            </a:endParaRPr>
          </a:p>
          <a:p>
            <a:pPr algn="ctr"/>
            <a:endParaRPr lang="en-US" b="1" i="1" dirty="0">
              <a:solidFill>
                <a:srgbClr val="002060"/>
              </a:solidFill>
            </a:endParaRPr>
          </a:p>
          <a:p>
            <a:pPr algn="ctr"/>
            <a:endParaRPr lang="en-US" b="1" i="1" dirty="0">
              <a:solidFill>
                <a:srgbClr val="002060"/>
              </a:solidFill>
            </a:endParaRPr>
          </a:p>
          <a:p>
            <a:pPr algn="ctr"/>
            <a:endParaRPr lang="en-US" b="1" i="1" dirty="0">
              <a:solidFill>
                <a:srgbClr val="002060"/>
              </a:solidFill>
            </a:endParaRPr>
          </a:p>
          <a:p>
            <a:pPr algn="ctr"/>
            <a:endParaRPr lang="en-US" b="1" i="1" dirty="0">
              <a:solidFill>
                <a:srgbClr val="002060"/>
              </a:solidFill>
            </a:endParaRPr>
          </a:p>
          <a:p>
            <a:pPr algn="ctr"/>
            <a:endParaRPr lang="en-US" b="1" i="1" dirty="0">
              <a:solidFill>
                <a:srgbClr val="002060"/>
              </a:solidFill>
            </a:endParaRPr>
          </a:p>
          <a:p>
            <a:pPr algn="ctr"/>
            <a:endParaRPr lang="en-US" b="1" i="1" dirty="0">
              <a:solidFill>
                <a:srgbClr val="002060"/>
              </a:solidFill>
            </a:endParaRPr>
          </a:p>
          <a:p>
            <a:pPr algn="ctr"/>
            <a:endParaRPr lang="en-US" sz="2000" b="1" i="1" dirty="0">
              <a:solidFill>
                <a:srgbClr val="002060"/>
              </a:solidFill>
            </a:endParaRPr>
          </a:p>
          <a:p>
            <a:pPr algn="ctr"/>
            <a:endParaRPr lang="en-US" b="1" i="1" dirty="0">
              <a:solidFill>
                <a:srgbClr val="002060"/>
              </a:solidFill>
            </a:endParaRPr>
          </a:p>
          <a:p>
            <a:pPr algn="ctr"/>
            <a:endParaRPr lang="en-US" b="1" i="1" dirty="0">
              <a:solidFill>
                <a:srgbClr val="002060"/>
              </a:solidFill>
            </a:endParaRPr>
          </a:p>
          <a:p>
            <a:pPr algn="ctr"/>
            <a:r>
              <a:rPr lang="en-US" b="1" i="1" dirty="0">
                <a:solidFill>
                  <a:srgbClr val="002060"/>
                </a:solidFill>
              </a:rPr>
              <a:t>Key Insights:</a:t>
            </a:r>
          </a:p>
          <a:p>
            <a:pPr marL="285750" indent="-285750">
              <a:buFont typeface="Wingdings" panose="05000000000000000000" pitchFamily="2" charset="2"/>
              <a:buChar char="Ø"/>
            </a:pPr>
            <a:r>
              <a:rPr lang="en-US" sz="1600" b="1" i="1" dirty="0">
                <a:solidFill>
                  <a:srgbClr val="00B050"/>
                </a:solidFill>
              </a:rPr>
              <a:t>Price and Avg Ratings (0.113): Weak positive relationship; higher prices might slightly improve ratings.</a:t>
            </a:r>
          </a:p>
          <a:p>
            <a:pPr marL="285750" indent="-285750">
              <a:buFont typeface="Wingdings" panose="05000000000000000000" pitchFamily="2" charset="2"/>
              <a:buChar char="Ø"/>
            </a:pPr>
            <a:endParaRPr lang="en-US" sz="1600" b="1" i="1" dirty="0">
              <a:solidFill>
                <a:srgbClr val="00B050"/>
              </a:solidFill>
            </a:endParaRPr>
          </a:p>
          <a:p>
            <a:pPr marL="285750" indent="-285750">
              <a:buFont typeface="Wingdings" panose="05000000000000000000" pitchFamily="2" charset="2"/>
              <a:buChar char="Ø"/>
            </a:pPr>
            <a:r>
              <a:rPr lang="en-US" sz="1600" b="1" i="1" dirty="0">
                <a:solidFill>
                  <a:srgbClr val="00B050"/>
                </a:solidFill>
              </a:rPr>
              <a:t>Delivery Time and Avg Ratings (-0.147): Faster deliveries slightly improve customer satisfaction.</a:t>
            </a:r>
          </a:p>
          <a:p>
            <a:pPr marL="285750" indent="-285750">
              <a:buFont typeface="Wingdings" panose="05000000000000000000" pitchFamily="2" charset="2"/>
              <a:buChar char="Ø"/>
            </a:pPr>
            <a:endParaRPr lang="en-US" sz="1600" b="1" i="1" dirty="0">
              <a:solidFill>
                <a:srgbClr val="00B050"/>
              </a:solidFill>
            </a:endParaRPr>
          </a:p>
          <a:p>
            <a:pPr marL="285750" indent="-285750">
              <a:buFont typeface="Wingdings" panose="05000000000000000000" pitchFamily="2" charset="2"/>
              <a:buChar char="Ø"/>
            </a:pPr>
            <a:r>
              <a:rPr lang="en-US" sz="1600" b="1" i="1" dirty="0">
                <a:solidFill>
                  <a:srgbClr val="00B050"/>
                </a:solidFill>
              </a:rPr>
              <a:t>Total Ratings and Avg Ratings (0.158): More ratings are slightly associated with higher average ratings.</a:t>
            </a:r>
          </a:p>
          <a:p>
            <a:endParaRPr lang="en-US" sz="1600" b="1" i="1" dirty="0">
              <a:solidFill>
                <a:srgbClr val="00B050"/>
              </a:solidFill>
            </a:endParaRPr>
          </a:p>
        </p:txBody>
      </p:sp>
      <p:sp>
        <p:nvSpPr>
          <p:cNvPr id="5" name="Flowchart: Alternate Process 4">
            <a:extLst>
              <a:ext uri="{FF2B5EF4-FFF2-40B4-BE49-F238E27FC236}">
                <a16:creationId xmlns:a16="http://schemas.microsoft.com/office/drawing/2014/main" id="{D31D21A5-0139-D761-1C56-F4D7A854E152}"/>
              </a:ext>
            </a:extLst>
          </p:cNvPr>
          <p:cNvSpPr/>
          <p:nvPr/>
        </p:nvSpPr>
        <p:spPr>
          <a:xfrm>
            <a:off x="1539985" y="1141237"/>
            <a:ext cx="3370619" cy="952661"/>
          </a:xfrm>
          <a:prstGeom prst="flowChartAlternateProcess">
            <a:avLst/>
          </a:prstGeom>
          <a:solidFill>
            <a:srgbClr val="F8B27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1" dirty="0">
                <a:solidFill>
                  <a:srgbClr val="0070C0"/>
                </a:solidFill>
              </a:rPr>
              <a:t>Price vs. Total ratings (-0.0147):</a:t>
            </a:r>
          </a:p>
          <a:p>
            <a:pPr algn="ctr"/>
            <a:r>
              <a:rPr lang="en-US" sz="1400" b="1" i="1" dirty="0">
                <a:solidFill>
                  <a:srgbClr val="002060"/>
                </a:solidFill>
              </a:rPr>
              <a:t>There is a very weak negative correlation. This means that price changes have almost no impact on the total ratings.</a:t>
            </a:r>
            <a:endParaRPr lang="en-IN" sz="1400" b="1" i="1" dirty="0">
              <a:solidFill>
                <a:srgbClr val="002060"/>
              </a:solidFill>
            </a:endParaRPr>
          </a:p>
        </p:txBody>
      </p:sp>
      <p:sp>
        <p:nvSpPr>
          <p:cNvPr id="10" name="Flowchart: Alternate Process 9">
            <a:extLst>
              <a:ext uri="{FF2B5EF4-FFF2-40B4-BE49-F238E27FC236}">
                <a16:creationId xmlns:a16="http://schemas.microsoft.com/office/drawing/2014/main" id="{0834D3A6-ACAA-9842-57BE-59D08D74C30E}"/>
              </a:ext>
            </a:extLst>
          </p:cNvPr>
          <p:cNvSpPr/>
          <p:nvPr/>
        </p:nvSpPr>
        <p:spPr>
          <a:xfrm>
            <a:off x="6153593" y="3532262"/>
            <a:ext cx="3384800" cy="970742"/>
          </a:xfrm>
          <a:prstGeom prst="flowChartAlternateProcess">
            <a:avLst/>
          </a:prstGeom>
          <a:solidFill>
            <a:srgbClr val="F97F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1" dirty="0">
                <a:solidFill>
                  <a:srgbClr val="0070C0"/>
                </a:solidFill>
              </a:rPr>
              <a:t>Delivery time vs. Avg ratings (-0.147):</a:t>
            </a:r>
          </a:p>
          <a:p>
            <a:pPr algn="ctr"/>
            <a:r>
              <a:rPr lang="en-US" sz="1400" b="1" i="1" dirty="0">
                <a:solidFill>
                  <a:srgbClr val="002060"/>
                </a:solidFill>
              </a:rPr>
              <a:t>A weak negative correlation. Faster delivery times might slightly contribute to better average ratings.</a:t>
            </a:r>
            <a:endParaRPr lang="en-IN" sz="1400" b="1" i="1" dirty="0">
              <a:solidFill>
                <a:srgbClr val="002060"/>
              </a:solidFill>
            </a:endParaRPr>
          </a:p>
        </p:txBody>
      </p:sp>
      <p:sp>
        <p:nvSpPr>
          <p:cNvPr id="11" name="Flowchart: Alternate Process 10">
            <a:extLst>
              <a:ext uri="{FF2B5EF4-FFF2-40B4-BE49-F238E27FC236}">
                <a16:creationId xmlns:a16="http://schemas.microsoft.com/office/drawing/2014/main" id="{9AD5215C-4971-9339-3DB8-E0DE6EE3D1ED}"/>
              </a:ext>
            </a:extLst>
          </p:cNvPr>
          <p:cNvSpPr/>
          <p:nvPr/>
        </p:nvSpPr>
        <p:spPr>
          <a:xfrm>
            <a:off x="2653607" y="3518566"/>
            <a:ext cx="3378587" cy="970742"/>
          </a:xfrm>
          <a:prstGeom prst="flowChartAlternateProcess">
            <a:avLst/>
          </a:prstGeom>
          <a:solidFill>
            <a:srgbClr val="FFD6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1" dirty="0">
                <a:solidFill>
                  <a:srgbClr val="0070C0"/>
                </a:solidFill>
              </a:rPr>
              <a:t>Price vs. Average ratings (0.114):</a:t>
            </a:r>
          </a:p>
          <a:p>
            <a:pPr algn="ctr"/>
            <a:r>
              <a:rPr lang="en-US" sz="1400" b="1" i="1" dirty="0">
                <a:solidFill>
                  <a:srgbClr val="002060"/>
                </a:solidFill>
              </a:rPr>
              <a:t>A weak positive correlation. Higher prices might be slightly associated with better average ratings.</a:t>
            </a:r>
            <a:endParaRPr lang="en-IN" sz="1400" b="1" i="1" dirty="0">
              <a:solidFill>
                <a:srgbClr val="002060"/>
              </a:solidFill>
            </a:endParaRPr>
          </a:p>
        </p:txBody>
      </p:sp>
      <p:sp>
        <p:nvSpPr>
          <p:cNvPr id="12" name="Flowchart: Alternate Process 11">
            <a:extLst>
              <a:ext uri="{FF2B5EF4-FFF2-40B4-BE49-F238E27FC236}">
                <a16:creationId xmlns:a16="http://schemas.microsoft.com/office/drawing/2014/main" id="{AAED0EB8-B67D-1E7A-4D13-B1A38F15EC7D}"/>
              </a:ext>
            </a:extLst>
          </p:cNvPr>
          <p:cNvSpPr/>
          <p:nvPr/>
        </p:nvSpPr>
        <p:spPr>
          <a:xfrm>
            <a:off x="6655112" y="2328373"/>
            <a:ext cx="3361092" cy="976101"/>
          </a:xfrm>
          <a:prstGeom prst="flowChartAlternateProcess">
            <a:avLst/>
          </a:prstGeom>
          <a:solidFill>
            <a:srgbClr val="FFCC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1" dirty="0">
                <a:solidFill>
                  <a:srgbClr val="0070C0"/>
                </a:solidFill>
              </a:rPr>
              <a:t>Total ratings vs. Average ratings (0.158):</a:t>
            </a:r>
          </a:p>
          <a:p>
            <a:pPr algn="ctr"/>
            <a:r>
              <a:rPr lang="en-US" sz="1400" b="1" i="1" dirty="0">
                <a:solidFill>
                  <a:srgbClr val="002060"/>
                </a:solidFill>
              </a:rPr>
              <a:t>A weak positive correlation. Restaurants with more ratings tend to have slightly better average ratings.</a:t>
            </a:r>
            <a:endParaRPr lang="en-IN" sz="1400" b="1" i="1" dirty="0">
              <a:solidFill>
                <a:srgbClr val="002060"/>
              </a:solidFill>
            </a:endParaRPr>
          </a:p>
        </p:txBody>
      </p:sp>
      <p:sp>
        <p:nvSpPr>
          <p:cNvPr id="13" name="Flowchart: Alternate Process 12">
            <a:extLst>
              <a:ext uri="{FF2B5EF4-FFF2-40B4-BE49-F238E27FC236}">
                <a16:creationId xmlns:a16="http://schemas.microsoft.com/office/drawing/2014/main" id="{BC90EADB-A051-2168-13BB-5CA7C5015F89}"/>
              </a:ext>
            </a:extLst>
          </p:cNvPr>
          <p:cNvSpPr/>
          <p:nvPr/>
        </p:nvSpPr>
        <p:spPr>
          <a:xfrm>
            <a:off x="2071610" y="2370427"/>
            <a:ext cx="3378587" cy="952661"/>
          </a:xfrm>
          <a:prstGeom prst="flowChartAlternateProcess">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1" dirty="0">
                <a:solidFill>
                  <a:srgbClr val="0070C0"/>
                </a:solidFill>
              </a:rPr>
              <a:t>Price vs. Delivery time (0.076):</a:t>
            </a:r>
          </a:p>
          <a:p>
            <a:pPr algn="ctr"/>
            <a:r>
              <a:rPr lang="en-US" sz="1400" b="1" i="1" dirty="0">
                <a:solidFill>
                  <a:srgbClr val="002060"/>
                </a:solidFill>
              </a:rPr>
              <a:t>A weak positive correlation. Price has a slight tendency to increase with delivery time.</a:t>
            </a:r>
          </a:p>
        </p:txBody>
      </p:sp>
      <p:sp>
        <p:nvSpPr>
          <p:cNvPr id="14" name="Flowchart: Alternate Process 13">
            <a:extLst>
              <a:ext uri="{FF2B5EF4-FFF2-40B4-BE49-F238E27FC236}">
                <a16:creationId xmlns:a16="http://schemas.microsoft.com/office/drawing/2014/main" id="{5AF96106-745D-2767-5E62-2C709151271A}"/>
              </a:ext>
            </a:extLst>
          </p:cNvPr>
          <p:cNvSpPr/>
          <p:nvPr/>
        </p:nvSpPr>
        <p:spPr>
          <a:xfrm>
            <a:off x="7326030" y="1141236"/>
            <a:ext cx="3370619" cy="952661"/>
          </a:xfrm>
          <a:prstGeom prst="flowChartAlternateProcess">
            <a:avLst/>
          </a:prstGeom>
          <a:solidFill>
            <a:srgbClr val="FFE69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1" dirty="0">
                <a:solidFill>
                  <a:srgbClr val="00B050"/>
                </a:solidFill>
              </a:rPr>
              <a:t>Total ratings vs. Delivery time (-0.084):</a:t>
            </a:r>
          </a:p>
          <a:p>
            <a:pPr algn="ctr"/>
            <a:r>
              <a:rPr lang="en-US" sz="1400" b="1" i="1" dirty="0">
                <a:solidFill>
                  <a:srgbClr val="002060"/>
                </a:solidFill>
              </a:rPr>
              <a:t>A weak negative correlation. Restaurants with more ratings tend to have slightly faster delivery times.</a:t>
            </a:r>
            <a:endParaRPr lang="en-IN" sz="1400" b="1" i="1" dirty="0">
              <a:solidFill>
                <a:srgbClr val="002060"/>
              </a:solidFill>
            </a:endParaRPr>
          </a:p>
        </p:txBody>
      </p:sp>
      <p:pic>
        <p:nvPicPr>
          <p:cNvPr id="4098" name="Picture 2" descr="Bring together ">
            <a:extLst>
              <a:ext uri="{FF2B5EF4-FFF2-40B4-BE49-F238E27FC236}">
                <a16:creationId xmlns:a16="http://schemas.microsoft.com/office/drawing/2014/main" id="{9971E55A-4C8B-3C17-D35C-DB0A9DE511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844" y="1373372"/>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84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7024DC-84C2-381C-5F5F-8E63E5B1059B}"/>
              </a:ext>
            </a:extLst>
          </p:cNvPr>
          <p:cNvSpPr txBox="1"/>
          <p:nvPr/>
        </p:nvSpPr>
        <p:spPr>
          <a:xfrm>
            <a:off x="639890" y="157209"/>
            <a:ext cx="10909073" cy="577546"/>
          </a:xfrm>
          <a:prstGeom prst="rect">
            <a:avLst/>
          </a:prstGeom>
        </p:spPr>
        <p:txBody>
          <a:bodyPr vert="horz" lIns="91440" tIns="45720" rIns="91440" bIns="45720" rtlCol="0" anchor="ctr">
            <a:normAutofit/>
          </a:bodyPr>
          <a:lstStyle/>
          <a:p>
            <a:pPr algn="ctr" defTabSz="914400">
              <a:lnSpc>
                <a:spcPct val="85000"/>
              </a:lnSpc>
              <a:spcBef>
                <a:spcPct val="0"/>
              </a:spcBef>
              <a:spcAft>
                <a:spcPts val="600"/>
              </a:spcAft>
            </a:pPr>
            <a:r>
              <a:rPr lang="en-US" sz="2400" b="1" spc="-50" dirty="0">
                <a:solidFill>
                  <a:srgbClr val="FF6600"/>
                </a:solidFill>
                <a:ea typeface="+mj-ea"/>
                <a:cs typeface="+mj-cs"/>
              </a:rPr>
              <a:t>TASK 5: CORRELATION B/W PRICE &amp; AVERAGE RATING</a:t>
            </a:r>
          </a:p>
        </p:txBody>
      </p:sp>
      <p:graphicFrame>
        <p:nvGraphicFramePr>
          <p:cNvPr id="5" name="Chart 4">
            <a:extLst>
              <a:ext uri="{FF2B5EF4-FFF2-40B4-BE49-F238E27FC236}">
                <a16:creationId xmlns:a16="http://schemas.microsoft.com/office/drawing/2014/main" id="{BC51B832-4819-4116-A71F-80EC87B367D4}"/>
              </a:ext>
            </a:extLst>
          </p:cNvPr>
          <p:cNvGraphicFramePr>
            <a:graphicFrameLocks/>
          </p:cNvGraphicFramePr>
          <p:nvPr>
            <p:extLst>
              <p:ext uri="{D42A27DB-BD31-4B8C-83A1-F6EECF244321}">
                <p14:modId xmlns:p14="http://schemas.microsoft.com/office/powerpoint/2010/main" val="3942061460"/>
              </p:ext>
            </p:extLst>
          </p:nvPr>
        </p:nvGraphicFramePr>
        <p:xfrm>
          <a:off x="536380" y="1462345"/>
          <a:ext cx="5268674" cy="3550905"/>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7">
            <a:extLst>
              <a:ext uri="{FF2B5EF4-FFF2-40B4-BE49-F238E27FC236}">
                <a16:creationId xmlns:a16="http://schemas.microsoft.com/office/drawing/2014/main" id="{B36590D3-6900-89DB-195A-63657334429A}"/>
              </a:ext>
            </a:extLst>
          </p:cNvPr>
          <p:cNvSpPr txBox="1"/>
          <p:nvPr/>
        </p:nvSpPr>
        <p:spPr>
          <a:xfrm>
            <a:off x="6012955" y="2930405"/>
            <a:ext cx="2004764" cy="836340"/>
          </a:xfrm>
          <a:prstGeom prst="rect">
            <a:avLst/>
          </a:prstGeom>
          <a:solidFill>
            <a:srgbClr val="92D050"/>
          </a:solidFill>
          <a:ln>
            <a:solidFill>
              <a:schemeClr val="accent2">
                <a:lumMod val="75000"/>
              </a:schemeClr>
            </a:solidFill>
          </a:ln>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IN" sz="1400" b="1" i="1" kern="1200" dirty="0">
                <a:solidFill>
                  <a:srgbClr val="002060"/>
                </a:solidFill>
                <a:latin typeface="Calibri" panose="020F0502020204030204" pitchFamily="34" charset="0"/>
                <a:ea typeface="Calibri" panose="020F0502020204030204" pitchFamily="34" charset="0"/>
                <a:cs typeface="Calibri" panose="020F0502020204030204" pitchFamily="34" charset="0"/>
              </a:rPr>
              <a:t>Correlation value</a:t>
            </a:r>
            <a:r>
              <a:rPr lang="en-IN" sz="1400" b="1" i="1" kern="1200" baseline="0"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IN" sz="1400" b="1" i="1" kern="1200" baseline="0" dirty="0">
                <a:solidFill>
                  <a:srgbClr val="C00000"/>
                </a:solidFill>
                <a:latin typeface="Calibri" panose="020F0502020204030204" pitchFamily="34" charset="0"/>
                <a:ea typeface="Calibri" panose="020F0502020204030204" pitchFamily="34" charset="0"/>
                <a:cs typeface="Calibri" panose="020F0502020204030204" pitchFamily="34" charset="0"/>
              </a:rPr>
              <a:t>r = 0.11</a:t>
            </a:r>
          </a:p>
          <a:p>
            <a:pPr algn="ctr"/>
            <a:r>
              <a:rPr lang="en-IN" sz="1400" b="1" i="1" kern="1200" baseline="0" dirty="0">
                <a:solidFill>
                  <a:srgbClr val="002060"/>
                </a:solidFill>
                <a:latin typeface="Calibri" panose="020F0502020204030204" pitchFamily="34" charset="0"/>
                <a:ea typeface="Calibri" panose="020F0502020204030204" pitchFamily="34" charset="0"/>
                <a:cs typeface="Calibri" panose="020F0502020204030204" pitchFamily="34" charset="0"/>
              </a:rPr>
              <a:t>Insight: </a:t>
            </a:r>
          </a:p>
          <a:p>
            <a:pPr algn="ctr"/>
            <a:r>
              <a:rPr lang="en-IN" sz="1400" b="1" i="1" kern="1200" baseline="0" dirty="0">
                <a:solidFill>
                  <a:srgbClr val="002060"/>
                </a:solidFill>
                <a:latin typeface="Calibri" panose="020F0502020204030204" pitchFamily="34" charset="0"/>
                <a:ea typeface="Calibri" panose="020F0502020204030204" pitchFamily="34" charset="0"/>
                <a:cs typeface="Calibri" panose="020F0502020204030204" pitchFamily="34" charset="0"/>
              </a:rPr>
              <a:t>Weak positive correlation</a:t>
            </a:r>
            <a:endParaRPr lang="en-IN" sz="1400" b="1" i="1" kern="1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3" name="Table 12">
            <a:extLst>
              <a:ext uri="{FF2B5EF4-FFF2-40B4-BE49-F238E27FC236}">
                <a16:creationId xmlns:a16="http://schemas.microsoft.com/office/drawing/2014/main" id="{D2560584-CEB1-BA63-A3CB-D9160FFF9005}"/>
              </a:ext>
            </a:extLst>
          </p:cNvPr>
          <p:cNvGraphicFramePr>
            <a:graphicFrameLocks noGrp="1"/>
          </p:cNvGraphicFramePr>
          <p:nvPr>
            <p:extLst>
              <p:ext uri="{D42A27DB-BD31-4B8C-83A1-F6EECF244321}">
                <p14:modId xmlns:p14="http://schemas.microsoft.com/office/powerpoint/2010/main" val="232678665"/>
              </p:ext>
            </p:extLst>
          </p:nvPr>
        </p:nvGraphicFramePr>
        <p:xfrm>
          <a:off x="8235056" y="1462345"/>
          <a:ext cx="3505935" cy="3550905"/>
        </p:xfrm>
        <a:graphic>
          <a:graphicData uri="http://schemas.openxmlformats.org/drawingml/2006/table">
            <a:tbl>
              <a:tblPr>
                <a:tableStyleId>{5C22544A-7EE6-4342-B048-85BDC9FD1C3A}</a:tableStyleId>
              </a:tblPr>
              <a:tblGrid>
                <a:gridCol w="3505935">
                  <a:extLst>
                    <a:ext uri="{9D8B030D-6E8A-4147-A177-3AD203B41FA5}">
                      <a16:colId xmlns:a16="http://schemas.microsoft.com/office/drawing/2014/main" val="3226183126"/>
                    </a:ext>
                  </a:extLst>
                </a:gridCol>
              </a:tblGrid>
              <a:tr h="3550905">
                <a:tc>
                  <a:txBody>
                    <a:bodyPr/>
                    <a:lstStyle/>
                    <a:p>
                      <a:pPr algn="ctr" fontAlgn="ctr"/>
                      <a:endParaRPr lang="en-US" sz="1200" u="none" strike="noStrike" dirty="0">
                        <a:solidFill>
                          <a:schemeClr val="bg1"/>
                        </a:solidFill>
                        <a:effectLst/>
                      </a:endParaRPr>
                    </a:p>
                    <a:p>
                      <a:pPr algn="ctr" fontAlgn="ctr"/>
                      <a:endParaRPr lang="en-US" sz="1200" u="none" strike="noStrike" dirty="0">
                        <a:solidFill>
                          <a:schemeClr val="tx1"/>
                        </a:solidFill>
                        <a:effectLst/>
                      </a:endParaRPr>
                    </a:p>
                    <a:p>
                      <a:pPr algn="ctr" fontAlgn="ctr"/>
                      <a:endParaRPr lang="en-US" sz="1200" u="none" strike="noStrike" dirty="0">
                        <a:solidFill>
                          <a:schemeClr val="tx1"/>
                        </a:solidFill>
                        <a:effectLst/>
                      </a:endParaRPr>
                    </a:p>
                    <a:p>
                      <a:pPr algn="ctr" fontAlgn="ctr"/>
                      <a:endParaRPr lang="en-US" sz="1200" u="none" strike="noStrike" dirty="0">
                        <a:solidFill>
                          <a:schemeClr val="tx1"/>
                        </a:solidFill>
                        <a:effectLst/>
                      </a:endParaRPr>
                    </a:p>
                    <a:p>
                      <a:pPr algn="ctr" fontAlgn="ctr"/>
                      <a:r>
                        <a:rPr lang="en-US" sz="1200" u="none" strike="noStrike" dirty="0">
                          <a:solidFill>
                            <a:schemeClr val="tx1"/>
                          </a:solidFill>
                          <a:effectLst/>
                        </a:rPr>
                        <a:t>                                                                                          </a:t>
                      </a:r>
                    </a:p>
                    <a:p>
                      <a:pPr algn="ctr" fontAlgn="ctr"/>
                      <a:r>
                        <a:rPr lang="en-US" sz="1600" b="1" i="1" u="none" strike="noStrike" dirty="0">
                          <a:solidFill>
                            <a:schemeClr val="bg1"/>
                          </a:solidFill>
                          <a:effectLst/>
                        </a:rPr>
                        <a:t>  "The correlation coefficient </a:t>
                      </a:r>
                      <a:r>
                        <a:rPr lang="en-US" sz="1800" b="1" i="1" u="none" strike="noStrike" dirty="0">
                          <a:solidFill>
                            <a:srgbClr val="FF0000"/>
                          </a:solidFill>
                          <a:effectLst/>
                        </a:rPr>
                        <a:t>(r = 0.11) </a:t>
                      </a:r>
                      <a:r>
                        <a:rPr lang="en-US" sz="1600" b="1" i="1" u="none" strike="noStrike" dirty="0">
                          <a:solidFill>
                            <a:schemeClr val="bg1"/>
                          </a:solidFill>
                          <a:effectLst/>
                        </a:rPr>
                        <a:t>shows a weak positive relationship between restaurant price and average rating. This indicates that higher-priced restaurants may receive slightly better ratings, but the effect is minimal."</a:t>
                      </a:r>
                      <a:endParaRPr lang="en-US" sz="1600" b="1" i="1" u="none" strike="noStrike" dirty="0">
                        <a:solidFill>
                          <a:schemeClr val="bg1"/>
                        </a:solidFill>
                        <a:effectLst/>
                        <a:latin typeface="Calibri" panose="020F0502020204030204" pitchFamily="34" charset="0"/>
                      </a:endParaRPr>
                    </a:p>
                  </a:txBody>
                  <a:tcPr marL="0" marR="0" marT="0" marB="0" anchor="ctr">
                    <a:solidFill>
                      <a:srgbClr val="002060"/>
                    </a:solidFill>
                  </a:tcPr>
                </a:tc>
                <a:extLst>
                  <a:ext uri="{0D108BD9-81ED-4DB2-BD59-A6C34878D82A}">
                    <a16:rowId xmlns:a16="http://schemas.microsoft.com/office/drawing/2014/main" val="3818069991"/>
                  </a:ext>
                </a:extLst>
              </a:tr>
            </a:tbl>
          </a:graphicData>
        </a:graphic>
      </p:graphicFrame>
      <p:pic>
        <p:nvPicPr>
          <p:cNvPr id="12295" name="Picture 7" descr="Rupee ">
            <a:extLst>
              <a:ext uri="{FF2B5EF4-FFF2-40B4-BE49-F238E27FC236}">
                <a16:creationId xmlns:a16="http://schemas.microsoft.com/office/drawing/2014/main" id="{E5A588B5-E5CB-8AF1-69E0-1A6A8362A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9412" y="1635588"/>
            <a:ext cx="743371" cy="743371"/>
          </a:xfrm>
          <a:prstGeom prst="rect">
            <a:avLst/>
          </a:prstGeom>
          <a:noFill/>
          <a:extLst>
            <a:ext uri="{909E8E84-426E-40DD-AFC4-6F175D3DCCD1}">
              <a14:hiddenFill xmlns:a14="http://schemas.microsoft.com/office/drawing/2010/main">
                <a:solidFill>
                  <a:srgbClr val="FFFFFF"/>
                </a:solidFill>
              </a14:hiddenFill>
            </a:ext>
          </a:extLst>
        </p:spPr>
      </p:pic>
      <p:pic>
        <p:nvPicPr>
          <p:cNvPr id="12297" name="Picture 9" descr="Competition ">
            <a:extLst>
              <a:ext uri="{FF2B5EF4-FFF2-40B4-BE49-F238E27FC236}">
                <a16:creationId xmlns:a16="http://schemas.microsoft.com/office/drawing/2014/main" id="{B6717DD3-4676-312C-5ADD-845410051F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7139" y="1635589"/>
            <a:ext cx="754861" cy="743371"/>
          </a:xfrm>
          <a:prstGeom prst="rect">
            <a:avLst/>
          </a:prstGeom>
          <a:noFill/>
          <a:extLst>
            <a:ext uri="{909E8E84-426E-40DD-AFC4-6F175D3DCCD1}">
              <a14:hiddenFill xmlns:a14="http://schemas.microsoft.com/office/drawing/2010/main">
                <a:solidFill>
                  <a:srgbClr val="FFFFFF"/>
                </a:solidFill>
              </a14:hiddenFill>
            </a:ext>
          </a:extLst>
        </p:spPr>
      </p:pic>
      <p:pic>
        <p:nvPicPr>
          <p:cNvPr id="12299" name="Picture 11" descr="Five star rating ">
            <a:extLst>
              <a:ext uri="{FF2B5EF4-FFF2-40B4-BE49-F238E27FC236}">
                <a16:creationId xmlns:a16="http://schemas.microsoft.com/office/drawing/2014/main" id="{B847A456-130B-2110-76F9-12D7226A29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06090" y="1644878"/>
            <a:ext cx="829089" cy="7433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0AF6EE09-3E32-4712-5F05-DCF7F7A43899}"/>
              </a:ext>
            </a:extLst>
          </p:cNvPr>
          <p:cNvGraphicFramePr>
            <a:graphicFrameLocks noGrp="1"/>
          </p:cNvGraphicFramePr>
          <p:nvPr>
            <p:extLst>
              <p:ext uri="{D42A27DB-BD31-4B8C-83A1-F6EECF244321}">
                <p14:modId xmlns:p14="http://schemas.microsoft.com/office/powerpoint/2010/main" val="1414398933"/>
              </p:ext>
            </p:extLst>
          </p:nvPr>
        </p:nvGraphicFramePr>
        <p:xfrm>
          <a:off x="1298699" y="5176498"/>
          <a:ext cx="9461701" cy="836340"/>
        </p:xfrm>
        <a:graphic>
          <a:graphicData uri="http://schemas.openxmlformats.org/drawingml/2006/table">
            <a:tbl>
              <a:tblPr>
                <a:tableStyleId>{5C22544A-7EE6-4342-B048-85BDC9FD1C3A}</a:tableStyleId>
              </a:tblPr>
              <a:tblGrid>
                <a:gridCol w="9461701">
                  <a:extLst>
                    <a:ext uri="{9D8B030D-6E8A-4147-A177-3AD203B41FA5}">
                      <a16:colId xmlns:a16="http://schemas.microsoft.com/office/drawing/2014/main" val="2347671341"/>
                    </a:ext>
                  </a:extLst>
                </a:gridCol>
              </a:tblGrid>
              <a:tr h="836340">
                <a:tc>
                  <a:txBody>
                    <a:bodyPr/>
                    <a:lstStyle/>
                    <a:p>
                      <a:pPr algn="ctr" fontAlgn="ctr"/>
                      <a:r>
                        <a:rPr lang="en-US" sz="1600" b="1" i="1" u="none" strike="noStrike" dirty="0">
                          <a:solidFill>
                            <a:srgbClr val="00B050"/>
                          </a:solidFill>
                          <a:effectLst/>
                        </a:rPr>
                        <a:t>"As shown in the scatter plot, there is a weak positive correlation between price and average ratings. However, since the relationship is not strong, price alone is not a significant predictor of ratings."</a:t>
                      </a:r>
                      <a:endParaRPr lang="en-US" sz="1600" b="1" i="1" u="none" strike="noStrike" dirty="0">
                        <a:solidFill>
                          <a:srgbClr val="00B05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455164961"/>
                  </a:ext>
                </a:extLst>
              </a:tr>
            </a:tbl>
          </a:graphicData>
        </a:graphic>
      </p:graphicFrame>
      <p:sp>
        <p:nvSpPr>
          <p:cNvPr id="6" name="TextBox 5">
            <a:extLst>
              <a:ext uri="{FF2B5EF4-FFF2-40B4-BE49-F238E27FC236}">
                <a16:creationId xmlns:a16="http://schemas.microsoft.com/office/drawing/2014/main" id="{ACCD2368-C8C1-004C-1DF7-2E04366A658E}"/>
              </a:ext>
            </a:extLst>
          </p:cNvPr>
          <p:cNvSpPr txBox="1"/>
          <p:nvPr/>
        </p:nvSpPr>
        <p:spPr>
          <a:xfrm>
            <a:off x="746695" y="775385"/>
            <a:ext cx="9301072" cy="369332"/>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a:t>
            </a:r>
            <a:r>
              <a:rPr lang="en-IN" b="1" i="1" dirty="0">
                <a:solidFill>
                  <a:srgbClr val="0070C0"/>
                </a:solidFill>
              </a:rPr>
              <a:t> To </a:t>
            </a:r>
            <a:r>
              <a:rPr lang="en-US" b="1" i="1" dirty="0">
                <a:solidFill>
                  <a:srgbClr val="0070C0"/>
                </a:solidFill>
              </a:rPr>
              <a:t>analyze the relationship between restaurant prices and average ratings</a:t>
            </a:r>
            <a:r>
              <a:rPr lang="en-IN" b="1" i="1" dirty="0">
                <a:solidFill>
                  <a:srgbClr val="0070C0"/>
                </a:solidFill>
              </a:rPr>
              <a:t>. </a:t>
            </a:r>
          </a:p>
        </p:txBody>
      </p:sp>
    </p:spTree>
    <p:extLst>
      <p:ext uri="{BB962C8B-B14F-4D97-AF65-F5344CB8AC3E}">
        <p14:creationId xmlns:p14="http://schemas.microsoft.com/office/powerpoint/2010/main" val="4076020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E49C68-D59D-CE98-94E7-10DBFDE9F50F}"/>
              </a:ext>
            </a:extLst>
          </p:cNvPr>
          <p:cNvSpPr txBox="1">
            <a:spLocks noGrp="1"/>
          </p:cNvSpPr>
          <p:nvPr>
            <p:ph type="title"/>
          </p:nvPr>
        </p:nvSpPr>
        <p:spPr>
          <a:xfrm>
            <a:off x="1066800" y="99976"/>
            <a:ext cx="10058400" cy="389420"/>
          </a:xfrm>
          <a:prstGeom prst="rect">
            <a:avLst/>
          </a:prstGeom>
        </p:spPr>
        <p:txBody>
          <a:bodyPr vert="horz" lIns="91440" tIns="45720" rIns="91440" bIns="45720" rtlCol="0" anchor="ctr">
            <a:noAutofit/>
          </a:bodyPr>
          <a:lstStyle/>
          <a:p>
            <a:pPr algn="ctr" defTabSz="914400">
              <a:lnSpc>
                <a:spcPct val="85000"/>
              </a:lnSpc>
              <a:spcBef>
                <a:spcPct val="0"/>
              </a:spcBef>
              <a:spcAft>
                <a:spcPts val="600"/>
              </a:spcAft>
            </a:pPr>
            <a:r>
              <a:rPr lang="en-US" sz="2400" b="1" i="1" spc="-50" dirty="0">
                <a:solidFill>
                  <a:srgbClr val="FF6600"/>
                </a:solidFill>
                <a:latin typeface="+mn-lt"/>
                <a:ea typeface="+mj-ea"/>
                <a:cs typeface="+mj-cs"/>
              </a:rPr>
              <a:t>TASK 6: CITY-wise RESTAURANT COUNT</a:t>
            </a:r>
          </a:p>
        </p:txBody>
      </p:sp>
      <p:graphicFrame>
        <p:nvGraphicFramePr>
          <p:cNvPr id="6" name="Chart 5">
            <a:extLst>
              <a:ext uri="{FF2B5EF4-FFF2-40B4-BE49-F238E27FC236}">
                <a16:creationId xmlns:a16="http://schemas.microsoft.com/office/drawing/2014/main" id="{018F9EBD-1C59-BE67-7DD8-E9EF891BCFC6}"/>
              </a:ext>
            </a:extLst>
          </p:cNvPr>
          <p:cNvGraphicFramePr>
            <a:graphicFrameLocks/>
          </p:cNvGraphicFramePr>
          <p:nvPr>
            <p:extLst>
              <p:ext uri="{D42A27DB-BD31-4B8C-83A1-F6EECF244321}">
                <p14:modId xmlns:p14="http://schemas.microsoft.com/office/powerpoint/2010/main" val="1749539356"/>
              </p:ext>
            </p:extLst>
          </p:nvPr>
        </p:nvGraphicFramePr>
        <p:xfrm>
          <a:off x="5951455" y="1065785"/>
          <a:ext cx="5279420" cy="3474311"/>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9BC4B116-84C6-E139-2D9D-BA1BCD08FB1B}"/>
              </a:ext>
            </a:extLst>
          </p:cNvPr>
          <p:cNvSpPr txBox="1"/>
          <p:nvPr/>
        </p:nvSpPr>
        <p:spPr>
          <a:xfrm>
            <a:off x="1817929" y="489396"/>
            <a:ext cx="8384010" cy="369332"/>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a:t>
            </a:r>
            <a:r>
              <a:rPr lang="en-IN" b="1" i="1" dirty="0">
                <a:solidFill>
                  <a:srgbClr val="0070C0"/>
                </a:solidFill>
              </a:rPr>
              <a:t> </a:t>
            </a:r>
            <a:r>
              <a:rPr lang="en-US" b="1" i="1" dirty="0">
                <a:solidFill>
                  <a:srgbClr val="0070C0"/>
                </a:solidFill>
              </a:rPr>
              <a:t>To determine the number of restaurants in different areas of each city.</a:t>
            </a:r>
            <a:endParaRPr lang="en-IN" b="1" i="1" dirty="0">
              <a:solidFill>
                <a:srgbClr val="0070C0"/>
              </a:solidFill>
            </a:endParaRPr>
          </a:p>
        </p:txBody>
      </p:sp>
      <p:graphicFrame>
        <p:nvGraphicFramePr>
          <p:cNvPr id="10" name="Table 9">
            <a:extLst>
              <a:ext uri="{FF2B5EF4-FFF2-40B4-BE49-F238E27FC236}">
                <a16:creationId xmlns:a16="http://schemas.microsoft.com/office/drawing/2014/main" id="{A7ED82AB-4F21-819A-09CE-D3D43FE09415}"/>
              </a:ext>
            </a:extLst>
          </p:cNvPr>
          <p:cNvGraphicFramePr>
            <a:graphicFrameLocks noGrp="1"/>
          </p:cNvGraphicFramePr>
          <p:nvPr>
            <p:extLst>
              <p:ext uri="{D42A27DB-BD31-4B8C-83A1-F6EECF244321}">
                <p14:modId xmlns:p14="http://schemas.microsoft.com/office/powerpoint/2010/main" val="2402446201"/>
              </p:ext>
            </p:extLst>
          </p:nvPr>
        </p:nvGraphicFramePr>
        <p:xfrm>
          <a:off x="961125" y="1065784"/>
          <a:ext cx="4451711" cy="3474312"/>
        </p:xfrm>
        <a:graphic>
          <a:graphicData uri="http://schemas.openxmlformats.org/drawingml/2006/table">
            <a:tbl>
              <a:tblPr>
                <a:tableStyleId>{5C22544A-7EE6-4342-B048-85BDC9FD1C3A}</a:tableStyleId>
              </a:tblPr>
              <a:tblGrid>
                <a:gridCol w="1472619">
                  <a:extLst>
                    <a:ext uri="{9D8B030D-6E8A-4147-A177-3AD203B41FA5}">
                      <a16:colId xmlns:a16="http://schemas.microsoft.com/office/drawing/2014/main" val="1049426706"/>
                    </a:ext>
                  </a:extLst>
                </a:gridCol>
                <a:gridCol w="1384210">
                  <a:extLst>
                    <a:ext uri="{9D8B030D-6E8A-4147-A177-3AD203B41FA5}">
                      <a16:colId xmlns:a16="http://schemas.microsoft.com/office/drawing/2014/main" val="1711309217"/>
                    </a:ext>
                  </a:extLst>
                </a:gridCol>
                <a:gridCol w="1594882">
                  <a:extLst>
                    <a:ext uri="{9D8B030D-6E8A-4147-A177-3AD203B41FA5}">
                      <a16:colId xmlns:a16="http://schemas.microsoft.com/office/drawing/2014/main" val="1919891939"/>
                    </a:ext>
                  </a:extLst>
                </a:gridCol>
              </a:tblGrid>
              <a:tr h="399708">
                <a:tc>
                  <a:txBody>
                    <a:bodyPr/>
                    <a:lstStyle/>
                    <a:p>
                      <a:pPr algn="ctr" fontAlgn="ctr"/>
                      <a:r>
                        <a:rPr lang="en-IN" sz="1400" b="1" i="1" u="none" strike="noStrike" dirty="0">
                          <a:solidFill>
                            <a:schemeClr val="bg1"/>
                          </a:solidFill>
                          <a:effectLst/>
                        </a:rPr>
                        <a:t>City</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400" b="1" i="1" u="none" strike="noStrike" dirty="0">
                          <a:solidFill>
                            <a:schemeClr val="bg1"/>
                          </a:solidFill>
                          <a:effectLst/>
                        </a:rPr>
                        <a:t>Area Count by City-wise</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400" b="1" i="1" u="none" strike="noStrike" dirty="0">
                          <a:solidFill>
                            <a:schemeClr val="bg1"/>
                          </a:solidFill>
                          <a:effectLst/>
                        </a:rPr>
                        <a:t>Restaurant Count</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127209549"/>
                  </a:ext>
                </a:extLst>
              </a:tr>
              <a:tr h="311528">
                <a:tc>
                  <a:txBody>
                    <a:bodyPr/>
                    <a:lstStyle/>
                    <a:p>
                      <a:pPr algn="ctr" fontAlgn="ctr"/>
                      <a:r>
                        <a:rPr lang="en-IN" sz="1400" b="1" i="1" u="none" strike="noStrike" dirty="0">
                          <a:solidFill>
                            <a:srgbClr val="002060"/>
                          </a:solidFill>
                          <a:effectLst/>
                        </a:rPr>
                        <a:t>Kolkata</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136</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1346</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42590268"/>
                  </a:ext>
                </a:extLst>
              </a:tr>
              <a:tr h="311528">
                <a:tc>
                  <a:txBody>
                    <a:bodyPr/>
                    <a:lstStyle/>
                    <a:p>
                      <a:pPr algn="ctr" fontAlgn="ctr"/>
                      <a:r>
                        <a:rPr lang="en-IN" sz="1400" b="1" i="1" u="none" strike="noStrike" dirty="0">
                          <a:solidFill>
                            <a:srgbClr val="002060"/>
                          </a:solidFill>
                          <a:effectLst/>
                        </a:rPr>
                        <a:t>Mumbai</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68</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1277</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4429009"/>
                  </a:ext>
                </a:extLst>
              </a:tr>
              <a:tr h="311528">
                <a:tc>
                  <a:txBody>
                    <a:bodyPr/>
                    <a:lstStyle/>
                    <a:p>
                      <a:pPr algn="ctr" fontAlgn="ctr"/>
                      <a:r>
                        <a:rPr lang="en-IN" sz="1400" b="1" i="1" u="none" strike="noStrike" dirty="0">
                          <a:solidFill>
                            <a:srgbClr val="002060"/>
                          </a:solidFill>
                          <a:effectLst/>
                        </a:rPr>
                        <a:t>Chennai</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79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1106</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28079192"/>
                  </a:ext>
                </a:extLst>
              </a:tr>
              <a:tr h="311528">
                <a:tc>
                  <a:txBody>
                    <a:bodyPr/>
                    <a:lstStyle/>
                    <a:p>
                      <a:pPr algn="ctr" fontAlgn="ctr"/>
                      <a:r>
                        <a:rPr lang="en-IN" sz="1400" b="1" i="1" u="none" strike="noStrike" dirty="0">
                          <a:solidFill>
                            <a:srgbClr val="002060"/>
                          </a:solidFill>
                          <a:effectLst/>
                        </a:rPr>
                        <a:t>Pune</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91</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a:solidFill>
                            <a:srgbClr val="002060"/>
                          </a:solidFill>
                          <a:effectLst/>
                        </a:rPr>
                        <a:t>1090</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46611001"/>
                  </a:ext>
                </a:extLst>
              </a:tr>
              <a:tr h="311528">
                <a:tc>
                  <a:txBody>
                    <a:bodyPr/>
                    <a:lstStyle/>
                    <a:p>
                      <a:pPr algn="ctr" fontAlgn="ctr"/>
                      <a:r>
                        <a:rPr lang="en-IN" sz="1400" b="1" i="1" u="none" strike="noStrike" dirty="0">
                          <a:solidFill>
                            <a:srgbClr val="002060"/>
                          </a:solidFill>
                          <a:effectLst/>
                        </a:rPr>
                        <a:t>Hyderabad</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150</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a:solidFill>
                            <a:srgbClr val="002060"/>
                          </a:solidFill>
                          <a:effectLst/>
                        </a:rPr>
                        <a:t>1075</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57965356"/>
                  </a:ext>
                </a:extLst>
              </a:tr>
              <a:tr h="311528">
                <a:tc>
                  <a:txBody>
                    <a:bodyPr/>
                    <a:lstStyle/>
                    <a:p>
                      <a:pPr algn="ctr" fontAlgn="ctr"/>
                      <a:r>
                        <a:rPr lang="en-IN" sz="1400" b="1" i="1" u="none" strike="noStrike">
                          <a:solidFill>
                            <a:srgbClr val="002060"/>
                          </a:solidFill>
                          <a:effectLst/>
                        </a:rPr>
                        <a:t>Bangalore</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77</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946</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06536286"/>
                  </a:ext>
                </a:extLst>
              </a:tr>
              <a:tr h="311528">
                <a:tc>
                  <a:txBody>
                    <a:bodyPr/>
                    <a:lstStyle/>
                    <a:p>
                      <a:pPr algn="ctr" fontAlgn="ctr"/>
                      <a:r>
                        <a:rPr lang="en-IN" sz="1400" b="1" i="1" u="none" strike="noStrike">
                          <a:solidFill>
                            <a:srgbClr val="002060"/>
                          </a:solidFill>
                          <a:effectLst/>
                        </a:rPr>
                        <a:t>Ahmedabad</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81</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717</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10706640"/>
                  </a:ext>
                </a:extLst>
              </a:tr>
              <a:tr h="311528">
                <a:tc>
                  <a:txBody>
                    <a:bodyPr/>
                    <a:lstStyle/>
                    <a:p>
                      <a:pPr algn="ctr" fontAlgn="ctr"/>
                      <a:r>
                        <a:rPr lang="en-IN" sz="1400" b="1" i="1" u="none" strike="noStrike">
                          <a:solidFill>
                            <a:srgbClr val="002060"/>
                          </a:solidFill>
                          <a:effectLst/>
                        </a:rPr>
                        <a:t>Delhi</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81</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611</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977881155"/>
                  </a:ext>
                </a:extLst>
              </a:tr>
              <a:tr h="311528">
                <a:tc>
                  <a:txBody>
                    <a:bodyPr/>
                    <a:lstStyle/>
                    <a:p>
                      <a:pPr algn="ctr" fontAlgn="ctr"/>
                      <a:r>
                        <a:rPr lang="en-IN" sz="1400" b="1" i="1" u="none" strike="noStrike">
                          <a:solidFill>
                            <a:srgbClr val="002060"/>
                          </a:solidFill>
                          <a:effectLst/>
                        </a:rPr>
                        <a:t>Surat</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79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512</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28745786"/>
                  </a:ext>
                </a:extLst>
              </a:tr>
              <a:tr h="233645">
                <a:tc>
                  <a:txBody>
                    <a:bodyPr/>
                    <a:lstStyle/>
                    <a:p>
                      <a:pPr algn="ctr" fontAlgn="ctr"/>
                      <a:r>
                        <a:rPr lang="en-IN" sz="1600" b="1" i="1" u="none" strike="noStrike" dirty="0">
                          <a:solidFill>
                            <a:schemeClr val="bg1"/>
                          </a:solidFill>
                          <a:effectLst/>
                        </a:rPr>
                        <a:t> Total</a:t>
                      </a:r>
                      <a:endParaRPr lang="en-IN" sz="16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600" b="1" i="1" u="none" strike="noStrike" dirty="0">
                          <a:solidFill>
                            <a:schemeClr val="bg1"/>
                          </a:solidFill>
                          <a:effectLst/>
                        </a:rPr>
                        <a:t>842</a:t>
                      </a:r>
                      <a:endParaRPr lang="en-IN" sz="16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600" b="1" i="1" u="none" strike="noStrike" dirty="0">
                          <a:solidFill>
                            <a:schemeClr val="bg1"/>
                          </a:solidFill>
                          <a:effectLst/>
                        </a:rPr>
                        <a:t>8680</a:t>
                      </a:r>
                      <a:endParaRPr lang="en-IN" sz="16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518260635"/>
                  </a:ext>
                </a:extLst>
              </a:tr>
            </a:tbl>
          </a:graphicData>
        </a:graphic>
      </p:graphicFrame>
      <p:sp>
        <p:nvSpPr>
          <p:cNvPr id="3" name="TextBox 2">
            <a:extLst>
              <a:ext uri="{FF2B5EF4-FFF2-40B4-BE49-F238E27FC236}">
                <a16:creationId xmlns:a16="http://schemas.microsoft.com/office/drawing/2014/main" id="{1B2A6C27-5383-5AFB-5798-372826D42EA3}"/>
              </a:ext>
            </a:extLst>
          </p:cNvPr>
          <p:cNvSpPr txBox="1"/>
          <p:nvPr/>
        </p:nvSpPr>
        <p:spPr>
          <a:xfrm>
            <a:off x="1610833" y="4587656"/>
            <a:ext cx="10526231" cy="1723549"/>
          </a:xfrm>
          <a:prstGeom prst="rect">
            <a:avLst/>
          </a:prstGeom>
          <a:noFill/>
        </p:spPr>
        <p:txBody>
          <a:bodyPr wrap="square" rtlCol="0">
            <a:spAutoFit/>
          </a:bodyPr>
          <a:lstStyle/>
          <a:p>
            <a:pPr algn="ctr"/>
            <a:r>
              <a:rPr lang="en-IN" b="1" i="1" dirty="0">
                <a:solidFill>
                  <a:srgbClr val="002060"/>
                </a:solidFill>
              </a:rPr>
              <a:t>Key Insights:</a:t>
            </a:r>
          </a:p>
          <a:p>
            <a:pPr algn="ctr"/>
            <a:endParaRPr lang="en-IN" sz="800" b="1" i="1" dirty="0">
              <a:solidFill>
                <a:srgbClr val="002060"/>
              </a:solidFill>
            </a:endParaRPr>
          </a:p>
          <a:p>
            <a:pPr marL="285750" indent="-285750">
              <a:buFont typeface="Wingdings" panose="05000000000000000000" pitchFamily="2" charset="2"/>
              <a:buChar char="Ø"/>
            </a:pPr>
            <a:r>
              <a:rPr lang="en-US" sz="1600" b="1" i="1" dirty="0">
                <a:solidFill>
                  <a:srgbClr val="00B050"/>
                </a:solidFill>
              </a:rPr>
              <a:t>Kolkata has the highest number of restaurants (1,346), followed by Mumbai (1,277) and Chennai (1,106).</a:t>
            </a:r>
          </a:p>
          <a:p>
            <a:pPr marL="285750" indent="-285750">
              <a:buFont typeface="Wingdings" panose="05000000000000000000" pitchFamily="2" charset="2"/>
              <a:buChar char="Ø"/>
            </a:pPr>
            <a:endParaRPr lang="en-IN" sz="1600" b="1" i="1" dirty="0">
              <a:solidFill>
                <a:srgbClr val="00B050"/>
              </a:solidFill>
            </a:endParaRPr>
          </a:p>
          <a:p>
            <a:pPr marL="285750" indent="-285750">
              <a:buFont typeface="Wingdings" panose="05000000000000000000" pitchFamily="2" charset="2"/>
              <a:buChar char="Ø"/>
            </a:pPr>
            <a:r>
              <a:rPr lang="en-US" sz="1600" b="1" i="1" dirty="0">
                <a:solidFill>
                  <a:srgbClr val="00B050"/>
                </a:solidFill>
              </a:rPr>
              <a:t>Pune (1,090) and Hyderabad (1,075) also have significant counts.</a:t>
            </a:r>
          </a:p>
          <a:p>
            <a:endParaRPr lang="en-IN" sz="1600" b="1" i="1" dirty="0">
              <a:solidFill>
                <a:srgbClr val="00B050"/>
              </a:solidFill>
            </a:endParaRPr>
          </a:p>
          <a:p>
            <a:pPr marL="285750" indent="-285750">
              <a:buFont typeface="Wingdings" panose="05000000000000000000" pitchFamily="2" charset="2"/>
              <a:buChar char="Ø"/>
            </a:pPr>
            <a:r>
              <a:rPr lang="en-US" sz="1600" b="1" i="1" dirty="0">
                <a:solidFill>
                  <a:srgbClr val="00B050"/>
                </a:solidFill>
              </a:rPr>
              <a:t>The cities with comparatively fewer restaurants are Bangalore (946), Ahmedabad (717), Delhi (611), and Surat (512).</a:t>
            </a:r>
            <a:endParaRPr lang="en-IN" sz="1600" b="1" i="1" dirty="0">
              <a:solidFill>
                <a:srgbClr val="00B050"/>
              </a:solidFill>
            </a:endParaRPr>
          </a:p>
        </p:txBody>
      </p:sp>
      <p:pic>
        <p:nvPicPr>
          <p:cNvPr id="3074" name="Picture 2" descr="Cityscape ">
            <a:extLst>
              <a:ext uri="{FF2B5EF4-FFF2-40B4-BE49-F238E27FC236}">
                <a16:creationId xmlns:a16="http://schemas.microsoft.com/office/drawing/2014/main" id="{348F0C6A-3D89-0BEF-39A4-4723015897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14" y="4956544"/>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227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522518C0-DB94-E4CA-62BB-3DE8B605229B}"/>
              </a:ext>
            </a:extLst>
          </p:cNvPr>
          <p:cNvGraphicFramePr>
            <a:graphicFrameLocks noGrp="1"/>
          </p:cNvGraphicFramePr>
          <p:nvPr>
            <p:ph idx="1"/>
            <p:extLst>
              <p:ext uri="{D42A27DB-BD31-4B8C-83A1-F6EECF244321}">
                <p14:modId xmlns:p14="http://schemas.microsoft.com/office/powerpoint/2010/main" val="324139577"/>
              </p:ext>
            </p:extLst>
          </p:nvPr>
        </p:nvGraphicFramePr>
        <p:xfrm>
          <a:off x="973962" y="1631005"/>
          <a:ext cx="4386503" cy="4079889"/>
        </p:xfrm>
        <a:graphic>
          <a:graphicData uri="http://schemas.openxmlformats.org/drawingml/2006/table">
            <a:tbl>
              <a:tblPr>
                <a:tableStyleId>{5C22544A-7EE6-4342-B048-85BDC9FD1C3A}</a:tableStyleId>
              </a:tblPr>
              <a:tblGrid>
                <a:gridCol w="980773">
                  <a:extLst>
                    <a:ext uri="{9D8B030D-6E8A-4147-A177-3AD203B41FA5}">
                      <a16:colId xmlns:a16="http://schemas.microsoft.com/office/drawing/2014/main" val="3786239586"/>
                    </a:ext>
                  </a:extLst>
                </a:gridCol>
                <a:gridCol w="1664537">
                  <a:extLst>
                    <a:ext uri="{9D8B030D-6E8A-4147-A177-3AD203B41FA5}">
                      <a16:colId xmlns:a16="http://schemas.microsoft.com/office/drawing/2014/main" val="77754994"/>
                    </a:ext>
                  </a:extLst>
                </a:gridCol>
                <a:gridCol w="1741193">
                  <a:extLst>
                    <a:ext uri="{9D8B030D-6E8A-4147-A177-3AD203B41FA5}">
                      <a16:colId xmlns:a16="http://schemas.microsoft.com/office/drawing/2014/main" val="2834746116"/>
                    </a:ext>
                  </a:extLst>
                </a:gridCol>
              </a:tblGrid>
              <a:tr h="462438">
                <a:tc>
                  <a:txBody>
                    <a:bodyPr/>
                    <a:lstStyle/>
                    <a:p>
                      <a:pPr algn="ctr" fontAlgn="ctr"/>
                      <a:r>
                        <a:rPr lang="en-IN" sz="1400" b="1" i="1" u="none" strike="noStrike" dirty="0">
                          <a:solidFill>
                            <a:schemeClr val="bg1"/>
                          </a:solidFill>
                          <a:effectLst/>
                        </a:rPr>
                        <a:t>S.no</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400" b="1" i="1" u="none" strike="noStrike" dirty="0">
                          <a:solidFill>
                            <a:schemeClr val="bg1"/>
                          </a:solidFill>
                          <a:effectLst/>
                          <a:latin typeface="Calibri" panose="020F0502020204030204" pitchFamily="34" charset="0"/>
                        </a:rPr>
                        <a:t>Price Range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400" b="1" i="1" u="none" strike="noStrike" dirty="0">
                          <a:solidFill>
                            <a:schemeClr val="bg1"/>
                          </a:solidFill>
                          <a:effectLst/>
                        </a:rPr>
                        <a:t>Sum of Restaurant</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662299146"/>
                  </a:ext>
                </a:extLst>
              </a:tr>
              <a:tr h="323527">
                <a:tc>
                  <a:txBody>
                    <a:bodyPr/>
                    <a:lstStyle/>
                    <a:p>
                      <a:pPr algn="ctr" fontAlgn="ctr"/>
                      <a:r>
                        <a:rPr lang="en-IN" sz="1400" b="1" i="1" u="none" strike="noStrike" dirty="0">
                          <a:solidFill>
                            <a:srgbClr val="002060"/>
                          </a:solidFill>
                          <a:effectLst/>
                        </a:rPr>
                        <a:t>A</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0-249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2791</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6259547"/>
                  </a:ext>
                </a:extLst>
              </a:tr>
              <a:tr h="323527">
                <a:tc>
                  <a:txBody>
                    <a:bodyPr/>
                    <a:lstStyle/>
                    <a:p>
                      <a:pPr algn="ctr" fontAlgn="ctr"/>
                      <a:r>
                        <a:rPr lang="en-IN" sz="1400" b="1" i="1" u="none" strike="noStrike" dirty="0">
                          <a:solidFill>
                            <a:srgbClr val="002060"/>
                          </a:solidFill>
                          <a:effectLst/>
                        </a:rPr>
                        <a:t>B</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250-499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4269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11779272"/>
                  </a:ext>
                </a:extLst>
              </a:tr>
              <a:tr h="323527">
                <a:tc>
                  <a:txBody>
                    <a:bodyPr/>
                    <a:lstStyle/>
                    <a:p>
                      <a:pPr algn="ctr" fontAlgn="ctr"/>
                      <a:r>
                        <a:rPr lang="en-IN" sz="1400" b="1" i="1" u="none" strike="noStrike" dirty="0">
                          <a:solidFill>
                            <a:srgbClr val="002060"/>
                          </a:solidFill>
                          <a:effectLst/>
                        </a:rPr>
                        <a:t>C</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500-749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1037</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42794561"/>
                  </a:ext>
                </a:extLst>
              </a:tr>
              <a:tr h="323527">
                <a:tc>
                  <a:txBody>
                    <a:bodyPr/>
                    <a:lstStyle/>
                    <a:p>
                      <a:pPr algn="ctr" fontAlgn="ctr"/>
                      <a:r>
                        <a:rPr lang="en-IN" sz="1400" b="1" i="1" u="none" strike="noStrike" dirty="0">
                          <a:solidFill>
                            <a:srgbClr val="002060"/>
                          </a:solidFill>
                          <a:effectLst/>
                        </a:rPr>
                        <a:t>D</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750-999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240</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3080251"/>
                  </a:ext>
                </a:extLst>
              </a:tr>
              <a:tr h="323527">
                <a:tc>
                  <a:txBody>
                    <a:bodyPr/>
                    <a:lstStyle/>
                    <a:p>
                      <a:pPr algn="ctr" fontAlgn="ctr"/>
                      <a:r>
                        <a:rPr lang="en-IN" sz="1400" b="1" i="1" u="none" strike="noStrike">
                          <a:solidFill>
                            <a:srgbClr val="002060"/>
                          </a:solidFill>
                          <a:effectLst/>
                        </a:rPr>
                        <a:t>E</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1000-1249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267</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118720"/>
                  </a:ext>
                </a:extLst>
              </a:tr>
              <a:tr h="323527">
                <a:tc>
                  <a:txBody>
                    <a:bodyPr/>
                    <a:lstStyle/>
                    <a:p>
                      <a:pPr algn="ctr" fontAlgn="ctr"/>
                      <a:r>
                        <a:rPr lang="en-IN" sz="1400" b="1" i="1" u="none" strike="noStrike">
                          <a:solidFill>
                            <a:srgbClr val="002060"/>
                          </a:solidFill>
                          <a:effectLst/>
                        </a:rPr>
                        <a:t>F</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1250-1499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a:solidFill>
                            <a:srgbClr val="002060"/>
                          </a:solidFill>
                          <a:effectLst/>
                        </a:rPr>
                        <a:t>25</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35180908"/>
                  </a:ext>
                </a:extLst>
              </a:tr>
              <a:tr h="323527">
                <a:tc>
                  <a:txBody>
                    <a:bodyPr/>
                    <a:lstStyle/>
                    <a:p>
                      <a:pPr algn="ctr" fontAlgn="ctr"/>
                      <a:r>
                        <a:rPr lang="en-IN" sz="1400" b="1" i="1" u="none" strike="noStrike" dirty="0">
                          <a:solidFill>
                            <a:srgbClr val="002060"/>
                          </a:solidFill>
                          <a:effectLst/>
                        </a:rPr>
                        <a:t>G</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1500-1749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38</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83041388"/>
                  </a:ext>
                </a:extLst>
              </a:tr>
              <a:tr h="323527">
                <a:tc>
                  <a:txBody>
                    <a:bodyPr/>
                    <a:lstStyle/>
                    <a:p>
                      <a:pPr algn="ctr" fontAlgn="ctr"/>
                      <a:r>
                        <a:rPr lang="en-IN" sz="1400" b="1" i="1" u="none" strike="noStrike">
                          <a:solidFill>
                            <a:srgbClr val="002060"/>
                          </a:solidFill>
                          <a:effectLst/>
                        </a:rPr>
                        <a:t>H</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1750-1999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6</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91721432"/>
                  </a:ext>
                </a:extLst>
              </a:tr>
              <a:tr h="323527">
                <a:tc>
                  <a:txBody>
                    <a:bodyPr/>
                    <a:lstStyle/>
                    <a:p>
                      <a:pPr algn="ctr" fontAlgn="ctr"/>
                      <a:r>
                        <a:rPr lang="en-IN" sz="1400" b="1" i="1" u="none" strike="noStrike">
                          <a:solidFill>
                            <a:srgbClr val="002060"/>
                          </a:solidFill>
                          <a:effectLst/>
                        </a:rPr>
                        <a:t>I</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2000-2249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4</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03294001"/>
                  </a:ext>
                </a:extLst>
              </a:tr>
              <a:tr h="318917">
                <a:tc>
                  <a:txBody>
                    <a:bodyPr/>
                    <a:lstStyle/>
                    <a:p>
                      <a:pPr algn="ctr" fontAlgn="ctr"/>
                      <a:r>
                        <a:rPr lang="en-IN" sz="1400" b="1" i="1" u="none" strike="noStrike">
                          <a:solidFill>
                            <a:srgbClr val="002060"/>
                          </a:solidFill>
                          <a:effectLst/>
                        </a:rPr>
                        <a:t>J</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2250-2500</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3</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97029235"/>
                  </a:ext>
                </a:extLst>
              </a:tr>
              <a:tr h="386791">
                <a:tc>
                  <a:txBody>
                    <a:bodyPr/>
                    <a:lstStyle/>
                    <a:p>
                      <a:pPr algn="ctr" fontAlgn="ctr"/>
                      <a:r>
                        <a:rPr lang="en-IN" sz="1400" b="1" i="1" u="none" strike="noStrike" dirty="0">
                          <a:solidFill>
                            <a:schemeClr val="bg1"/>
                          </a:solidFill>
                          <a:effectLst/>
                        </a:rPr>
                        <a:t>Grand Total</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400" b="1" i="1" u="none" strike="noStrike" dirty="0">
                          <a:solidFill>
                            <a:schemeClr val="bg1"/>
                          </a:solidFill>
                          <a:effectLst/>
                        </a:rPr>
                        <a:t> </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400" b="1" i="1" u="none" strike="noStrike" dirty="0">
                          <a:solidFill>
                            <a:schemeClr val="bg1"/>
                          </a:solidFill>
                          <a:effectLst/>
                        </a:rPr>
                        <a:t>8680</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373668293"/>
                  </a:ext>
                </a:extLst>
              </a:tr>
            </a:tbl>
          </a:graphicData>
        </a:graphic>
      </p:graphicFrame>
      <p:sp>
        <p:nvSpPr>
          <p:cNvPr id="4" name="Title 3">
            <a:extLst>
              <a:ext uri="{FF2B5EF4-FFF2-40B4-BE49-F238E27FC236}">
                <a16:creationId xmlns:a16="http://schemas.microsoft.com/office/drawing/2014/main" id="{E6456AD4-FB3A-BF74-6DA5-4AF3A9A29B5E}"/>
              </a:ext>
            </a:extLst>
          </p:cNvPr>
          <p:cNvSpPr txBox="1">
            <a:spLocks/>
          </p:cNvSpPr>
          <p:nvPr/>
        </p:nvSpPr>
        <p:spPr>
          <a:xfrm>
            <a:off x="610289" y="82132"/>
            <a:ext cx="11025040" cy="447059"/>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dirty="0">
                <a:solidFill>
                  <a:srgbClr val="FF6600"/>
                </a:solidFill>
                <a:latin typeface="+mn-lt"/>
              </a:rPr>
              <a:t>TASK 7: PRICE ANALYSIS</a:t>
            </a:r>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3B9B4968-7D3F-0CD6-1E99-66C0EEDA8974}"/>
                  </a:ext>
                </a:extLst>
              </p:cNvPr>
              <p:cNvGraphicFramePr/>
              <p:nvPr>
                <p:extLst>
                  <p:ext uri="{D42A27DB-BD31-4B8C-83A1-F6EECF244321}">
                    <p14:modId xmlns:p14="http://schemas.microsoft.com/office/powerpoint/2010/main" val="3630203691"/>
                  </p:ext>
                </p:extLst>
              </p:nvPr>
            </p:nvGraphicFramePr>
            <p:xfrm>
              <a:off x="5769398" y="1631005"/>
              <a:ext cx="5152854" cy="407988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hart 5">
                <a:extLst>
                  <a:ext uri="{FF2B5EF4-FFF2-40B4-BE49-F238E27FC236}">
                    <a16:creationId xmlns:a16="http://schemas.microsoft.com/office/drawing/2014/main" id="{3B9B4968-7D3F-0CD6-1E99-66C0EEDA8974}"/>
                  </a:ext>
                </a:extLst>
              </p:cNvPr>
              <p:cNvPicPr>
                <a:picLocks noGrp="1" noRot="1" noChangeAspect="1" noMove="1" noResize="1" noEditPoints="1" noAdjustHandles="1" noChangeArrowheads="1" noChangeShapeType="1"/>
              </p:cNvPicPr>
              <p:nvPr/>
            </p:nvPicPr>
            <p:blipFill>
              <a:blip r:embed="rId3"/>
              <a:stretch>
                <a:fillRect/>
              </a:stretch>
            </p:blipFill>
            <p:spPr>
              <a:xfrm>
                <a:off x="5769398" y="1631005"/>
                <a:ext cx="5152854" cy="4079888"/>
              </a:xfrm>
              <a:prstGeom prst="rect">
                <a:avLst/>
              </a:prstGeom>
            </p:spPr>
          </p:pic>
        </mc:Fallback>
      </mc:AlternateContent>
      <p:sp>
        <p:nvSpPr>
          <p:cNvPr id="2" name="TextBox 1">
            <a:extLst>
              <a:ext uri="{FF2B5EF4-FFF2-40B4-BE49-F238E27FC236}">
                <a16:creationId xmlns:a16="http://schemas.microsoft.com/office/drawing/2014/main" id="{12389D8B-037A-32A3-402E-BD03979D3E66}"/>
              </a:ext>
            </a:extLst>
          </p:cNvPr>
          <p:cNvSpPr txBox="1"/>
          <p:nvPr/>
        </p:nvSpPr>
        <p:spPr>
          <a:xfrm>
            <a:off x="2702246" y="440872"/>
            <a:ext cx="6787508" cy="646331"/>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a:t>
            </a:r>
            <a:r>
              <a:rPr lang="en-IN" b="1" i="1" dirty="0">
                <a:solidFill>
                  <a:srgbClr val="FF6600"/>
                </a:solidFill>
              </a:rPr>
              <a:t> </a:t>
            </a:r>
          </a:p>
          <a:p>
            <a:pPr algn="ctr"/>
            <a:r>
              <a:rPr lang="en-IN" b="1" i="1" dirty="0">
                <a:solidFill>
                  <a:srgbClr val="0070C0"/>
                </a:solidFill>
              </a:rPr>
              <a:t>To find out the Restaurant Price Distribution Analysis of restaurants.</a:t>
            </a:r>
          </a:p>
        </p:txBody>
      </p:sp>
      <p:pic>
        <p:nvPicPr>
          <p:cNvPr id="9" name="Picture 4" descr="Valuation ">
            <a:extLst>
              <a:ext uri="{FF2B5EF4-FFF2-40B4-BE49-F238E27FC236}">
                <a16:creationId xmlns:a16="http://schemas.microsoft.com/office/drawing/2014/main" id="{B304FE73-AD2A-326C-9843-8ABB90D2B2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9372" y="216395"/>
            <a:ext cx="1106709" cy="1095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406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98425C6A-37A0-E739-89EC-657F7475792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7626FEC-CB80-8BCA-CBBB-9F0D85202988}"/>
              </a:ext>
            </a:extLst>
          </p:cNvPr>
          <p:cNvSpPr txBox="1">
            <a:spLocks/>
          </p:cNvSpPr>
          <p:nvPr/>
        </p:nvSpPr>
        <p:spPr>
          <a:xfrm>
            <a:off x="1066800" y="121241"/>
            <a:ext cx="10058400" cy="683740"/>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dirty="0">
                <a:solidFill>
                  <a:srgbClr val="FF6600"/>
                </a:solidFill>
                <a:latin typeface="+mn-lt"/>
              </a:rPr>
              <a:t>TASK 7: PRICE ANALYSIS</a:t>
            </a:r>
          </a:p>
        </p:txBody>
      </p:sp>
      <p:pic>
        <p:nvPicPr>
          <p:cNvPr id="1026" name="Picture 2" descr="Measurement ">
            <a:extLst>
              <a:ext uri="{FF2B5EF4-FFF2-40B4-BE49-F238E27FC236}">
                <a16:creationId xmlns:a16="http://schemas.microsoft.com/office/drawing/2014/main" id="{69F94903-B546-1FDF-F8CA-566219672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3936" y="2078665"/>
            <a:ext cx="2377646" cy="270067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6C765B4-FE79-E955-3DD9-2457C406BAE5}"/>
              </a:ext>
            </a:extLst>
          </p:cNvPr>
          <p:cNvSpPr txBox="1"/>
          <p:nvPr/>
        </p:nvSpPr>
        <p:spPr>
          <a:xfrm>
            <a:off x="751702" y="845282"/>
            <a:ext cx="7590017" cy="5509200"/>
          </a:xfrm>
          <a:prstGeom prst="rect">
            <a:avLst/>
          </a:prstGeom>
          <a:solidFill>
            <a:schemeClr val="accent1">
              <a:lumMod val="20000"/>
              <a:lumOff val="80000"/>
            </a:schemeClr>
          </a:solidFill>
          <a:ln>
            <a:solidFill>
              <a:srgbClr val="002060"/>
            </a:solidFill>
          </a:ln>
        </p:spPr>
        <p:txBody>
          <a:bodyPr wrap="square" rtlCol="0">
            <a:spAutoFit/>
          </a:bodyPr>
          <a:lstStyle/>
          <a:p>
            <a:pPr algn="ctr"/>
            <a:endParaRPr lang="en-IN" sz="1200" b="1" i="1" dirty="0">
              <a:solidFill>
                <a:srgbClr val="002060"/>
              </a:solidFill>
            </a:endParaRPr>
          </a:p>
          <a:p>
            <a:pPr algn="ctr"/>
            <a:r>
              <a:rPr lang="en-IN" b="1" i="1" dirty="0">
                <a:solidFill>
                  <a:srgbClr val="002060"/>
                </a:solidFill>
              </a:rPr>
              <a:t>Key Insights:</a:t>
            </a:r>
          </a:p>
          <a:p>
            <a:pPr algn="ctr"/>
            <a:endParaRPr lang="en-IN" sz="900" b="1" i="1" dirty="0">
              <a:solidFill>
                <a:srgbClr val="002060"/>
              </a:solidFill>
            </a:endParaRPr>
          </a:p>
          <a:p>
            <a:r>
              <a:rPr lang="en-IN" sz="1600" b="1" i="1" u="none" strike="noStrike" dirty="0">
                <a:solidFill>
                  <a:srgbClr val="002060"/>
                </a:solidFill>
                <a:effectLst/>
              </a:rPr>
              <a:t>Most Common Price Ranges:</a:t>
            </a:r>
          </a:p>
          <a:p>
            <a:pPr marL="285750" indent="-285750">
              <a:buFont typeface="Wingdings" panose="05000000000000000000" pitchFamily="2" charset="2"/>
              <a:buChar char="Ø"/>
            </a:pPr>
            <a:r>
              <a:rPr lang="en-US" sz="1600" b="1" i="1" u="none" strike="noStrike" dirty="0">
                <a:solidFill>
                  <a:srgbClr val="00B050"/>
                </a:solidFill>
                <a:effectLst/>
              </a:rPr>
              <a:t>The most popular and reasonably priced restaurant categories are those within the ₹250–₹499 range (4,269), followed by ₹0-₹249 (2,791).</a:t>
            </a:r>
          </a:p>
          <a:p>
            <a:endParaRPr lang="en-US" sz="1600" b="1" i="1" u="none" strike="noStrike" dirty="0">
              <a:solidFill>
                <a:srgbClr val="00B050"/>
              </a:solidFill>
              <a:effectLst/>
            </a:endParaRPr>
          </a:p>
          <a:p>
            <a:r>
              <a:rPr lang="en-IN" sz="1600" b="1" i="1" u="none" strike="noStrike" dirty="0">
                <a:solidFill>
                  <a:srgbClr val="002060"/>
                </a:solidFill>
                <a:effectLst/>
              </a:rPr>
              <a:t>Mid-Range Pricing:</a:t>
            </a:r>
          </a:p>
          <a:p>
            <a:pPr marL="285750" indent="-285750">
              <a:buFont typeface="Wingdings" panose="05000000000000000000" pitchFamily="2" charset="2"/>
              <a:buChar char="Ø"/>
            </a:pPr>
            <a:r>
              <a:rPr lang="en-US" sz="1600" b="1" i="1" u="none" strike="noStrike" dirty="0">
                <a:solidFill>
                  <a:srgbClr val="00B050"/>
                </a:solidFill>
                <a:effectLst/>
              </a:rPr>
              <a:t>Restaurants with prices between ₹500 and ₹749 (1,037) are rather prevalent.</a:t>
            </a:r>
          </a:p>
          <a:p>
            <a:pPr marL="285750" indent="-285750">
              <a:buFont typeface="Wingdings" panose="05000000000000000000" pitchFamily="2" charset="2"/>
              <a:buChar char="Ø"/>
            </a:pPr>
            <a:r>
              <a:rPr lang="en-US" sz="1600" b="1" i="1" u="none" strike="noStrike" dirty="0">
                <a:solidFill>
                  <a:srgbClr val="00B050"/>
                </a:solidFill>
                <a:effectLst/>
              </a:rPr>
              <a:t>Higher price ranges witness a sharp decline; ₹1000–₹1249 (267) and ₹750–₹999 (240) are less common.</a:t>
            </a:r>
          </a:p>
          <a:p>
            <a:endParaRPr lang="en-US" sz="1600" b="1" i="1" u="none" strike="noStrike" dirty="0">
              <a:solidFill>
                <a:srgbClr val="00B050"/>
              </a:solidFill>
              <a:effectLst/>
            </a:endParaRPr>
          </a:p>
          <a:p>
            <a:r>
              <a:rPr lang="en-IN" sz="1600" b="1" i="1" u="none" strike="noStrike" dirty="0">
                <a:solidFill>
                  <a:srgbClr val="002060"/>
                </a:solidFill>
                <a:effectLst/>
              </a:rPr>
              <a:t>Premium Categories:</a:t>
            </a:r>
          </a:p>
          <a:p>
            <a:pPr marL="285750" indent="-285750">
              <a:buFont typeface="Wingdings" panose="05000000000000000000" pitchFamily="2" charset="2"/>
              <a:buChar char="Ø"/>
            </a:pPr>
            <a:r>
              <a:rPr lang="en-US" sz="1600" b="1" i="1" u="none" strike="noStrike" dirty="0">
                <a:solidFill>
                  <a:srgbClr val="00B050"/>
                </a:solidFill>
                <a:effectLst/>
              </a:rPr>
              <a:t>Only 25 restaurants fall within the pricing range of ₹1,250–₹1,499, which is the least represented.</a:t>
            </a:r>
          </a:p>
          <a:p>
            <a:pPr marL="285750" indent="-285750">
              <a:buFont typeface="Wingdings" panose="05000000000000000000" pitchFamily="2" charset="2"/>
              <a:buChar char="Ø"/>
            </a:pPr>
            <a:r>
              <a:rPr lang="en-US" sz="1600" b="1" i="1" u="none" strike="noStrike" dirty="0">
                <a:solidFill>
                  <a:srgbClr val="00B050"/>
                </a:solidFill>
                <a:effectLst/>
              </a:rPr>
              <a:t>The rarity of ultra-premium pricing is demonstrated by the fact that only three restaurants fall into the highest price bracket, which is ₹2250-₹2500.</a:t>
            </a:r>
          </a:p>
          <a:p>
            <a:endParaRPr lang="en-US" sz="1600" b="1" i="1" u="none" strike="noStrike" dirty="0">
              <a:solidFill>
                <a:srgbClr val="00B050"/>
              </a:solidFill>
              <a:effectLst/>
            </a:endParaRPr>
          </a:p>
          <a:p>
            <a:r>
              <a:rPr lang="en-IN" sz="1600" b="1" i="1" u="none" strike="noStrike" dirty="0">
                <a:solidFill>
                  <a:srgbClr val="002060"/>
                </a:solidFill>
                <a:effectLst/>
              </a:rPr>
              <a:t>Trend Insight:</a:t>
            </a:r>
          </a:p>
          <a:p>
            <a:pPr marL="285750" indent="-285750">
              <a:buFont typeface="Wingdings" panose="05000000000000000000" pitchFamily="2" charset="2"/>
              <a:buChar char="Ø"/>
            </a:pPr>
            <a:r>
              <a:rPr lang="en-US" sz="1600" b="1" i="1" u="none" strike="noStrike" dirty="0">
                <a:solidFill>
                  <a:srgbClr val="00B050"/>
                </a:solidFill>
                <a:effectLst/>
              </a:rPr>
              <a:t>In contrast to the limited luxury options, the chart shows a strong preference for mid-tier and low prices among restaurants catering to budget-conscious consumers.</a:t>
            </a:r>
          </a:p>
          <a:p>
            <a:endParaRPr lang="en-US" sz="1600" b="1" i="1" u="none" strike="noStrike" dirty="0">
              <a:solidFill>
                <a:srgbClr val="00B050"/>
              </a:solidFill>
              <a:effectLst/>
            </a:endParaRPr>
          </a:p>
        </p:txBody>
      </p:sp>
    </p:spTree>
    <p:extLst>
      <p:ext uri="{BB962C8B-B14F-4D97-AF65-F5344CB8AC3E}">
        <p14:creationId xmlns:p14="http://schemas.microsoft.com/office/powerpoint/2010/main" val="289325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13E4A6F-79EB-CB67-A359-AF4E6F44A3B8}"/>
              </a:ext>
            </a:extLst>
          </p:cNvPr>
          <p:cNvSpPr>
            <a:spLocks noGrp="1"/>
          </p:cNvSpPr>
          <p:nvPr>
            <p:ph type="title"/>
          </p:nvPr>
        </p:nvSpPr>
        <p:spPr>
          <a:xfrm>
            <a:off x="492370" y="605896"/>
            <a:ext cx="3084844" cy="5646208"/>
          </a:xfrm>
        </p:spPr>
        <p:txBody>
          <a:bodyPr anchor="ctr">
            <a:normAutofit/>
          </a:bodyPr>
          <a:lstStyle/>
          <a:p>
            <a:pPr algn="ctr"/>
            <a:br>
              <a:rPr lang="en-IN" sz="4400" b="1" i="1" dirty="0">
                <a:solidFill>
                  <a:srgbClr val="FFFFFF"/>
                </a:solidFill>
                <a:latin typeface="Calibri" panose="020F0502020204030204" pitchFamily="34" charset="0"/>
                <a:ea typeface="Calibri" panose="020F0502020204030204" pitchFamily="34" charset="0"/>
                <a:cs typeface="Calibri" panose="020F0502020204030204" pitchFamily="34" charset="0"/>
              </a:rPr>
            </a:br>
            <a:br>
              <a:rPr lang="en-IN" sz="4400" b="1" i="1" dirty="0">
                <a:solidFill>
                  <a:srgbClr val="FFFFFF"/>
                </a:solidFill>
                <a:latin typeface="Calibri" panose="020F0502020204030204" pitchFamily="34" charset="0"/>
                <a:ea typeface="Calibri" panose="020F0502020204030204" pitchFamily="34" charset="0"/>
                <a:cs typeface="Calibri" panose="020F0502020204030204" pitchFamily="34" charset="0"/>
              </a:rPr>
            </a:br>
            <a:r>
              <a:rPr lang="en-IN" sz="4400" b="1" i="1" dirty="0">
                <a:solidFill>
                  <a:srgbClr val="FFFFFF"/>
                </a:solidFill>
                <a:latin typeface="Calibri" panose="020F0502020204030204" pitchFamily="34" charset="0"/>
                <a:ea typeface="Calibri" panose="020F0502020204030204" pitchFamily="34" charset="0"/>
                <a:cs typeface="Calibri" panose="020F0502020204030204" pitchFamily="34" charset="0"/>
              </a:rPr>
              <a:t>COMPANY OVERVIEW</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9" name="Table 8">
            <a:extLst>
              <a:ext uri="{FF2B5EF4-FFF2-40B4-BE49-F238E27FC236}">
                <a16:creationId xmlns:a16="http://schemas.microsoft.com/office/drawing/2014/main" id="{7188EBF6-EC92-682D-5541-9EAB9EFAB6CC}"/>
              </a:ext>
            </a:extLst>
          </p:cNvPr>
          <p:cNvGraphicFramePr>
            <a:graphicFrameLocks noGrp="1"/>
          </p:cNvGraphicFramePr>
          <p:nvPr>
            <p:extLst>
              <p:ext uri="{D42A27DB-BD31-4B8C-83A1-F6EECF244321}">
                <p14:modId xmlns:p14="http://schemas.microsoft.com/office/powerpoint/2010/main" val="2291793597"/>
              </p:ext>
            </p:extLst>
          </p:nvPr>
        </p:nvGraphicFramePr>
        <p:xfrm>
          <a:off x="4104079" y="0"/>
          <a:ext cx="8032985" cy="6810163"/>
        </p:xfrm>
        <a:graphic>
          <a:graphicData uri="http://schemas.openxmlformats.org/drawingml/2006/table">
            <a:tbl>
              <a:tblPr firstRow="1" bandRow="1">
                <a:tableStyleId>{5C22544A-7EE6-4342-B048-85BDC9FD1C3A}</a:tableStyleId>
              </a:tblPr>
              <a:tblGrid>
                <a:gridCol w="4023457">
                  <a:extLst>
                    <a:ext uri="{9D8B030D-6E8A-4147-A177-3AD203B41FA5}">
                      <a16:colId xmlns:a16="http://schemas.microsoft.com/office/drawing/2014/main" val="4106657334"/>
                    </a:ext>
                  </a:extLst>
                </a:gridCol>
                <a:gridCol w="4009528">
                  <a:extLst>
                    <a:ext uri="{9D8B030D-6E8A-4147-A177-3AD203B41FA5}">
                      <a16:colId xmlns:a16="http://schemas.microsoft.com/office/drawing/2014/main" val="1634932850"/>
                    </a:ext>
                  </a:extLst>
                </a:gridCol>
              </a:tblGrid>
              <a:tr h="597085">
                <a:tc gridSpan="2">
                  <a:txBody>
                    <a:bodyPr/>
                    <a:lstStyle/>
                    <a:p>
                      <a:pPr algn="ctr"/>
                      <a:r>
                        <a:rPr lang="en-IN" sz="2800" i="1" dirty="0">
                          <a:solidFill>
                            <a:srgbClr val="002060"/>
                          </a:solidFill>
                        </a:rPr>
                        <a:t>COMPANY INFORMATION</a:t>
                      </a:r>
                    </a:p>
                  </a:txBody>
                  <a:tcPr anchor="ctr"/>
                </a:tc>
                <a:tc hMerge="1">
                  <a:txBody>
                    <a:bodyPr/>
                    <a:lstStyle/>
                    <a:p>
                      <a:endParaRPr lang="en-IN" dirty="0"/>
                    </a:p>
                  </a:txBody>
                  <a:tcPr anchor="ctr"/>
                </a:tc>
                <a:extLst>
                  <a:ext uri="{0D108BD9-81ED-4DB2-BD59-A6C34878D82A}">
                    <a16:rowId xmlns:a16="http://schemas.microsoft.com/office/drawing/2014/main" val="370926884"/>
                  </a:ext>
                </a:extLst>
              </a:tr>
              <a:tr h="364077">
                <a:tc>
                  <a:txBody>
                    <a:bodyPr/>
                    <a:lstStyle/>
                    <a:p>
                      <a:pPr algn="l"/>
                      <a:r>
                        <a:rPr lang="en-IN" sz="1400" b="1" i="1" dirty="0">
                          <a:solidFill>
                            <a:srgbClr val="002060"/>
                          </a:solidFill>
                        </a:rPr>
                        <a:t>Company Name</a:t>
                      </a:r>
                    </a:p>
                  </a:txBody>
                  <a:tcPr anchor="ctr"/>
                </a:tc>
                <a:tc>
                  <a:txBody>
                    <a:bodyPr/>
                    <a:lstStyle/>
                    <a:p>
                      <a:pPr algn="l"/>
                      <a:r>
                        <a:rPr lang="en-IN" sz="1400" b="1" i="1" dirty="0">
                          <a:solidFill>
                            <a:srgbClr val="002060"/>
                          </a:solidFill>
                        </a:rPr>
                        <a:t>Swiggy</a:t>
                      </a:r>
                    </a:p>
                  </a:txBody>
                  <a:tcPr anchor="ctr"/>
                </a:tc>
                <a:extLst>
                  <a:ext uri="{0D108BD9-81ED-4DB2-BD59-A6C34878D82A}">
                    <a16:rowId xmlns:a16="http://schemas.microsoft.com/office/drawing/2014/main" val="1270156387"/>
                  </a:ext>
                </a:extLst>
              </a:tr>
              <a:tr h="364077">
                <a:tc>
                  <a:txBody>
                    <a:bodyPr/>
                    <a:lstStyle/>
                    <a:p>
                      <a:pPr algn="l"/>
                      <a:r>
                        <a:rPr lang="en-IN" sz="1400" b="1" i="1" dirty="0">
                          <a:solidFill>
                            <a:srgbClr val="002060"/>
                          </a:solidFill>
                        </a:rPr>
                        <a:t>Legal Name</a:t>
                      </a:r>
                    </a:p>
                  </a:txBody>
                  <a:tcPr anchor="ctr"/>
                </a:tc>
                <a:tc>
                  <a:txBody>
                    <a:bodyPr/>
                    <a:lstStyle/>
                    <a:p>
                      <a:pPr algn="l"/>
                      <a:r>
                        <a:rPr lang="en-IN" sz="1400" b="1" i="1" dirty="0">
                          <a:solidFill>
                            <a:srgbClr val="002060"/>
                          </a:solidFill>
                        </a:rPr>
                        <a:t>Bundl Technologies Private Ltd</a:t>
                      </a:r>
                    </a:p>
                  </a:txBody>
                  <a:tcPr anchor="ctr"/>
                </a:tc>
                <a:extLst>
                  <a:ext uri="{0D108BD9-81ED-4DB2-BD59-A6C34878D82A}">
                    <a16:rowId xmlns:a16="http://schemas.microsoft.com/office/drawing/2014/main" val="2748064098"/>
                  </a:ext>
                </a:extLst>
              </a:tr>
              <a:tr h="364077">
                <a:tc>
                  <a:txBody>
                    <a:bodyPr/>
                    <a:lstStyle/>
                    <a:p>
                      <a:pPr algn="l"/>
                      <a:r>
                        <a:rPr lang="en-IN" sz="1400" b="1" i="1" dirty="0">
                          <a:solidFill>
                            <a:srgbClr val="002060"/>
                          </a:solidFill>
                        </a:rPr>
                        <a:t>Incorporation</a:t>
                      </a:r>
                    </a:p>
                  </a:txBody>
                  <a:tcPr anchor="ctr"/>
                </a:tc>
                <a:tc>
                  <a:txBody>
                    <a:bodyPr/>
                    <a:lstStyle/>
                    <a:p>
                      <a:pPr algn="l"/>
                      <a:r>
                        <a:rPr lang="en-IN" sz="1400" b="1" i="1" dirty="0">
                          <a:solidFill>
                            <a:srgbClr val="002060"/>
                          </a:solidFill>
                        </a:rPr>
                        <a:t>2014</a:t>
                      </a:r>
                    </a:p>
                  </a:txBody>
                  <a:tcPr anchor="ctr"/>
                </a:tc>
                <a:extLst>
                  <a:ext uri="{0D108BD9-81ED-4DB2-BD59-A6C34878D82A}">
                    <a16:rowId xmlns:a16="http://schemas.microsoft.com/office/drawing/2014/main" val="1142351028"/>
                  </a:ext>
                </a:extLst>
              </a:tr>
              <a:tr h="364077">
                <a:tc>
                  <a:txBody>
                    <a:bodyPr/>
                    <a:lstStyle/>
                    <a:p>
                      <a:pPr algn="l"/>
                      <a:r>
                        <a:rPr lang="en-IN" sz="1400" b="1" i="1" dirty="0">
                          <a:solidFill>
                            <a:srgbClr val="002060"/>
                          </a:solidFill>
                        </a:rPr>
                        <a:t>Head Office</a:t>
                      </a:r>
                    </a:p>
                  </a:txBody>
                  <a:tcPr anchor="ctr"/>
                </a:tc>
                <a:tc>
                  <a:txBody>
                    <a:bodyPr/>
                    <a:lstStyle/>
                    <a:p>
                      <a:pPr algn="l"/>
                      <a:r>
                        <a:rPr lang="en-IN" sz="1400" b="1" i="1" dirty="0">
                          <a:solidFill>
                            <a:srgbClr val="002060"/>
                          </a:solidFill>
                        </a:rPr>
                        <a:t>Bangalore, Karnataka, India</a:t>
                      </a:r>
                    </a:p>
                  </a:txBody>
                  <a:tcPr anchor="ctr"/>
                </a:tc>
                <a:extLst>
                  <a:ext uri="{0D108BD9-81ED-4DB2-BD59-A6C34878D82A}">
                    <a16:rowId xmlns:a16="http://schemas.microsoft.com/office/drawing/2014/main" val="3881516952"/>
                  </a:ext>
                </a:extLst>
              </a:tr>
              <a:tr h="364077">
                <a:tc>
                  <a:txBody>
                    <a:bodyPr/>
                    <a:lstStyle/>
                    <a:p>
                      <a:pPr algn="l"/>
                      <a:r>
                        <a:rPr lang="en-IN" sz="1400" b="1" i="1" dirty="0">
                          <a:solidFill>
                            <a:srgbClr val="002060"/>
                          </a:solidFill>
                        </a:rPr>
                        <a:t>Industry Type</a:t>
                      </a:r>
                    </a:p>
                  </a:txBody>
                  <a:tcPr anchor="ctr"/>
                </a:tc>
                <a:tc>
                  <a:txBody>
                    <a:bodyPr/>
                    <a:lstStyle/>
                    <a:p>
                      <a:pPr algn="l"/>
                      <a:r>
                        <a:rPr lang="en-IN" sz="1400" b="1" i="1" dirty="0">
                          <a:solidFill>
                            <a:srgbClr val="002060"/>
                          </a:solidFill>
                        </a:rPr>
                        <a:t>Online Food Ordering</a:t>
                      </a:r>
                    </a:p>
                  </a:txBody>
                  <a:tcPr anchor="ctr"/>
                </a:tc>
                <a:extLst>
                  <a:ext uri="{0D108BD9-81ED-4DB2-BD59-A6C34878D82A}">
                    <a16:rowId xmlns:a16="http://schemas.microsoft.com/office/drawing/2014/main" val="3318723897"/>
                  </a:ext>
                </a:extLst>
              </a:tr>
              <a:tr h="364077">
                <a:tc>
                  <a:txBody>
                    <a:bodyPr/>
                    <a:lstStyle/>
                    <a:p>
                      <a:pPr algn="l"/>
                      <a:r>
                        <a:rPr lang="en-IN" sz="1400" b="1" i="1" dirty="0">
                          <a:solidFill>
                            <a:srgbClr val="002060"/>
                          </a:solidFill>
                        </a:rPr>
                        <a:t>Founder &amp; CEO</a:t>
                      </a:r>
                    </a:p>
                  </a:txBody>
                  <a:tcPr anchor="ctr"/>
                </a:tc>
                <a:tc>
                  <a:txBody>
                    <a:bodyPr/>
                    <a:lstStyle/>
                    <a:p>
                      <a:pPr algn="l"/>
                      <a:r>
                        <a:rPr lang="en-IN" sz="1400" b="1" i="1" dirty="0">
                          <a:solidFill>
                            <a:srgbClr val="002060"/>
                          </a:solidFill>
                        </a:rPr>
                        <a:t>SriHarsha Majety</a:t>
                      </a:r>
                    </a:p>
                  </a:txBody>
                  <a:tcPr anchor="ctr"/>
                </a:tc>
                <a:extLst>
                  <a:ext uri="{0D108BD9-81ED-4DB2-BD59-A6C34878D82A}">
                    <a16:rowId xmlns:a16="http://schemas.microsoft.com/office/drawing/2014/main" val="4124667029"/>
                  </a:ext>
                </a:extLst>
              </a:tr>
              <a:tr h="364077">
                <a:tc>
                  <a:txBody>
                    <a:bodyPr/>
                    <a:lstStyle/>
                    <a:p>
                      <a:pPr algn="l"/>
                      <a:r>
                        <a:rPr lang="en-IN" sz="1400" b="1" i="1" dirty="0">
                          <a:solidFill>
                            <a:srgbClr val="002060"/>
                          </a:solidFill>
                        </a:rPr>
                        <a:t>Website</a:t>
                      </a:r>
                    </a:p>
                  </a:txBody>
                  <a:tcPr anchor="ctr"/>
                </a:tc>
                <a:tc>
                  <a:txBody>
                    <a:bodyPr/>
                    <a:lstStyle/>
                    <a:p>
                      <a:pPr algn="l"/>
                      <a:r>
                        <a:rPr lang="en-IN" sz="1400" b="1" i="1" dirty="0">
                          <a:solidFill>
                            <a:srgbClr val="002060"/>
                          </a:solidFill>
                        </a:rPr>
                        <a:t>https://www.swiggy.com/</a:t>
                      </a:r>
                    </a:p>
                  </a:txBody>
                  <a:tcPr anchor="ctr"/>
                </a:tc>
                <a:extLst>
                  <a:ext uri="{0D108BD9-81ED-4DB2-BD59-A6C34878D82A}">
                    <a16:rowId xmlns:a16="http://schemas.microsoft.com/office/drawing/2014/main" val="2298703292"/>
                  </a:ext>
                </a:extLst>
              </a:tr>
              <a:tr h="364077">
                <a:tc>
                  <a:txBody>
                    <a:bodyPr/>
                    <a:lstStyle/>
                    <a:p>
                      <a:pPr algn="l"/>
                      <a:r>
                        <a:rPr lang="en-IN" sz="1400" b="1" i="1" dirty="0">
                          <a:solidFill>
                            <a:srgbClr val="002060"/>
                          </a:solidFill>
                        </a:rPr>
                        <a:t>Company Type</a:t>
                      </a:r>
                    </a:p>
                  </a:txBody>
                  <a:tcPr anchor="ctr"/>
                </a:tc>
                <a:tc>
                  <a:txBody>
                    <a:bodyPr/>
                    <a:lstStyle/>
                    <a:p>
                      <a:pPr algn="l"/>
                      <a:r>
                        <a:rPr lang="en-IN" sz="1400" b="1" i="1" dirty="0">
                          <a:solidFill>
                            <a:srgbClr val="002060"/>
                          </a:solidFill>
                        </a:rPr>
                        <a:t>Private</a:t>
                      </a:r>
                    </a:p>
                  </a:txBody>
                  <a:tcPr anchor="ctr"/>
                </a:tc>
                <a:extLst>
                  <a:ext uri="{0D108BD9-81ED-4DB2-BD59-A6C34878D82A}">
                    <a16:rowId xmlns:a16="http://schemas.microsoft.com/office/drawing/2014/main" val="478383911"/>
                  </a:ext>
                </a:extLst>
              </a:tr>
              <a:tr h="364077">
                <a:tc>
                  <a:txBody>
                    <a:bodyPr/>
                    <a:lstStyle/>
                    <a:p>
                      <a:pPr algn="l"/>
                      <a:r>
                        <a:rPr lang="en-IN" sz="1400" b="1" i="1" dirty="0">
                          <a:solidFill>
                            <a:srgbClr val="002060"/>
                          </a:solidFill>
                        </a:rPr>
                        <a:t>Business Model</a:t>
                      </a:r>
                    </a:p>
                  </a:txBody>
                  <a:tcPr anchor="ctr"/>
                </a:tc>
                <a:tc>
                  <a:txBody>
                    <a:bodyPr/>
                    <a:lstStyle/>
                    <a:p>
                      <a:pPr algn="l"/>
                      <a:r>
                        <a:rPr lang="en-IN" sz="1400" b="1" i="1" dirty="0">
                          <a:solidFill>
                            <a:srgbClr val="002060"/>
                          </a:solidFill>
                        </a:rPr>
                        <a:t>B2C, B2B</a:t>
                      </a:r>
                    </a:p>
                  </a:txBody>
                  <a:tcPr anchor="ctr"/>
                </a:tc>
                <a:extLst>
                  <a:ext uri="{0D108BD9-81ED-4DB2-BD59-A6C34878D82A}">
                    <a16:rowId xmlns:a16="http://schemas.microsoft.com/office/drawing/2014/main" val="3075228586"/>
                  </a:ext>
                </a:extLst>
              </a:tr>
              <a:tr h="364077">
                <a:tc>
                  <a:txBody>
                    <a:bodyPr/>
                    <a:lstStyle/>
                    <a:p>
                      <a:pPr algn="l"/>
                      <a:r>
                        <a:rPr lang="en-IN" sz="1400" b="1" i="1" dirty="0">
                          <a:solidFill>
                            <a:srgbClr val="002060"/>
                          </a:solidFill>
                        </a:rPr>
                        <a:t>Revenue (In Crores)</a:t>
                      </a:r>
                    </a:p>
                  </a:txBody>
                  <a:tcPr anchor="ctr"/>
                </a:tc>
                <a:tc>
                  <a:txBody>
                    <a:bodyPr/>
                    <a:lstStyle/>
                    <a:p>
                      <a:pPr algn="l"/>
                      <a:r>
                        <a:rPr lang="en-IN" sz="1400" b="1" i="1" dirty="0">
                          <a:solidFill>
                            <a:srgbClr val="002060"/>
                          </a:solidFill>
                        </a:rPr>
                        <a:t>Rs.11,247 Crores by Q2FY24</a:t>
                      </a:r>
                    </a:p>
                  </a:txBody>
                  <a:tcPr anchor="ctr"/>
                </a:tc>
                <a:extLst>
                  <a:ext uri="{0D108BD9-81ED-4DB2-BD59-A6C34878D82A}">
                    <a16:rowId xmlns:a16="http://schemas.microsoft.com/office/drawing/2014/main" val="4065121653"/>
                  </a:ext>
                </a:extLst>
              </a:tr>
              <a:tr h="364077">
                <a:tc>
                  <a:txBody>
                    <a:bodyPr/>
                    <a:lstStyle/>
                    <a:p>
                      <a:pPr algn="l"/>
                      <a:r>
                        <a:rPr lang="en-IN" sz="1400" b="1" i="1" dirty="0">
                          <a:solidFill>
                            <a:srgbClr val="002060"/>
                          </a:solidFill>
                        </a:rPr>
                        <a:t>Employees</a:t>
                      </a:r>
                    </a:p>
                  </a:txBody>
                  <a:tcPr anchor="ctr"/>
                </a:tc>
                <a:tc>
                  <a:txBody>
                    <a:bodyPr/>
                    <a:lstStyle/>
                    <a:p>
                      <a:pPr algn="l"/>
                      <a:r>
                        <a:rPr lang="en-IN" sz="1400" b="1" i="1" dirty="0">
                          <a:solidFill>
                            <a:srgbClr val="002060"/>
                          </a:solidFill>
                        </a:rPr>
                        <a:t>6000+</a:t>
                      </a:r>
                    </a:p>
                  </a:txBody>
                  <a:tcPr anchor="ctr"/>
                </a:tc>
                <a:extLst>
                  <a:ext uri="{0D108BD9-81ED-4DB2-BD59-A6C34878D82A}">
                    <a16:rowId xmlns:a16="http://schemas.microsoft.com/office/drawing/2014/main" val="3575878556"/>
                  </a:ext>
                </a:extLst>
              </a:tr>
              <a:tr h="364077">
                <a:tc>
                  <a:txBody>
                    <a:bodyPr/>
                    <a:lstStyle/>
                    <a:p>
                      <a:pPr algn="l"/>
                      <a:r>
                        <a:rPr lang="en-IN" sz="1400" b="1" i="1" dirty="0">
                          <a:solidFill>
                            <a:srgbClr val="002060"/>
                          </a:solidFill>
                        </a:rPr>
                        <a:t>Total Funding IPO in 2024</a:t>
                      </a:r>
                    </a:p>
                  </a:txBody>
                  <a:tcPr anchor="ctr"/>
                </a:tc>
                <a:tc>
                  <a:txBody>
                    <a:bodyPr/>
                    <a:lstStyle/>
                    <a:p>
                      <a:pPr algn="l"/>
                      <a:r>
                        <a:rPr lang="en-IN" sz="1400" b="1" i="1" dirty="0">
                          <a:solidFill>
                            <a:srgbClr val="002060"/>
                          </a:solidFill>
                        </a:rPr>
                        <a:t>US$ 3.62 Billion in 16 Rounds</a:t>
                      </a:r>
                    </a:p>
                  </a:txBody>
                  <a:tcPr anchor="ctr"/>
                </a:tc>
                <a:extLst>
                  <a:ext uri="{0D108BD9-81ED-4DB2-BD59-A6C34878D82A}">
                    <a16:rowId xmlns:a16="http://schemas.microsoft.com/office/drawing/2014/main" val="1925915158"/>
                  </a:ext>
                </a:extLst>
              </a:tr>
              <a:tr h="637133">
                <a:tc>
                  <a:txBody>
                    <a:bodyPr/>
                    <a:lstStyle/>
                    <a:p>
                      <a:pPr algn="l"/>
                      <a:r>
                        <a:rPr lang="en-IN" sz="1400" b="1" i="1" dirty="0">
                          <a:solidFill>
                            <a:srgbClr val="002060"/>
                          </a:solidFill>
                        </a:rPr>
                        <a:t>Services</a:t>
                      </a:r>
                    </a:p>
                  </a:txBody>
                  <a:tcPr anchor="ctr"/>
                </a:tc>
                <a:tc>
                  <a:txBody>
                    <a:bodyPr/>
                    <a:lstStyle/>
                    <a:p>
                      <a:pPr algn="l"/>
                      <a:r>
                        <a:rPr lang="en-IN" sz="1400" b="1" i="1" dirty="0">
                          <a:solidFill>
                            <a:srgbClr val="002060"/>
                          </a:solidFill>
                        </a:rPr>
                        <a:t>Food Delivery, Online Grocery, Courier, &amp; more</a:t>
                      </a:r>
                    </a:p>
                  </a:txBody>
                  <a:tcPr anchor="ctr"/>
                </a:tc>
                <a:extLst>
                  <a:ext uri="{0D108BD9-81ED-4DB2-BD59-A6C34878D82A}">
                    <a16:rowId xmlns:a16="http://schemas.microsoft.com/office/drawing/2014/main" val="2099397929"/>
                  </a:ext>
                </a:extLst>
              </a:tr>
              <a:tr h="364077">
                <a:tc>
                  <a:txBody>
                    <a:bodyPr/>
                    <a:lstStyle/>
                    <a:p>
                      <a:pPr algn="l"/>
                      <a:r>
                        <a:rPr lang="en-IN" sz="1400" b="1" i="1" dirty="0">
                          <a:solidFill>
                            <a:srgbClr val="002060"/>
                          </a:solidFill>
                        </a:rPr>
                        <a:t>Market Capital</a:t>
                      </a:r>
                    </a:p>
                  </a:txBody>
                  <a:tcPr anchor="ctr"/>
                </a:tc>
                <a:tc>
                  <a:txBody>
                    <a:bodyPr/>
                    <a:lstStyle/>
                    <a:p>
                      <a:pPr algn="l"/>
                      <a:r>
                        <a:rPr lang="en-IN" sz="1400" b="1" i="1" dirty="0">
                          <a:solidFill>
                            <a:srgbClr val="002060"/>
                          </a:solidFill>
                        </a:rPr>
                        <a:t>1.21 Trillion INR</a:t>
                      </a:r>
                    </a:p>
                  </a:txBody>
                  <a:tcPr anchor="ctr"/>
                </a:tc>
                <a:extLst>
                  <a:ext uri="{0D108BD9-81ED-4DB2-BD59-A6C34878D82A}">
                    <a16:rowId xmlns:a16="http://schemas.microsoft.com/office/drawing/2014/main" val="3555573532"/>
                  </a:ext>
                </a:extLst>
              </a:tr>
              <a:tr h="842944">
                <a:tc>
                  <a:txBody>
                    <a:bodyPr/>
                    <a:lstStyle/>
                    <a:p>
                      <a:pPr algn="l"/>
                      <a:r>
                        <a:rPr lang="en-IN" sz="1400" b="1" i="1" dirty="0">
                          <a:solidFill>
                            <a:srgbClr val="002060"/>
                          </a:solidFill>
                        </a:rPr>
                        <a:t>Top Investors</a:t>
                      </a:r>
                    </a:p>
                  </a:txBody>
                  <a:tcPr anchor="ctr"/>
                </a:tc>
                <a:tc>
                  <a:txBody>
                    <a:bodyPr/>
                    <a:lstStyle/>
                    <a:p>
                      <a:pPr algn="l"/>
                      <a:r>
                        <a:rPr lang="en-IN" sz="1400" b="1" i="1" dirty="0">
                          <a:solidFill>
                            <a:srgbClr val="002060"/>
                          </a:solidFill>
                        </a:rPr>
                        <a:t>65 institutional investors include Bessemer Venture Partners, SAIF Partners, Accel, Norwest Venture Partners, DST Global, Prosus &amp; more,.</a:t>
                      </a:r>
                    </a:p>
                  </a:txBody>
                  <a:tcPr anchor="ctr"/>
                </a:tc>
                <a:extLst>
                  <a:ext uri="{0D108BD9-81ED-4DB2-BD59-A6C34878D82A}">
                    <a16:rowId xmlns:a16="http://schemas.microsoft.com/office/drawing/2014/main" val="2376545662"/>
                  </a:ext>
                </a:extLst>
              </a:tr>
            </a:tbl>
          </a:graphicData>
        </a:graphic>
      </p:graphicFrame>
      <p:pic>
        <p:nvPicPr>
          <p:cNvPr id="3" name="Picture 2" descr="A close up of a logo">
            <a:extLst>
              <a:ext uri="{FF2B5EF4-FFF2-40B4-BE49-F238E27FC236}">
                <a16:creationId xmlns:a16="http://schemas.microsoft.com/office/drawing/2014/main" id="{87C4A6D0-EE02-7788-31CA-0E38C61AF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72" y="745605"/>
            <a:ext cx="2815251" cy="1930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192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C68C0D-8DF6-3260-42D9-E1E4C86AE509}"/>
              </a:ext>
            </a:extLst>
          </p:cNvPr>
          <p:cNvSpPr txBox="1">
            <a:spLocks/>
          </p:cNvSpPr>
          <p:nvPr/>
        </p:nvSpPr>
        <p:spPr>
          <a:xfrm>
            <a:off x="1066800" y="43285"/>
            <a:ext cx="10058400" cy="410388"/>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dirty="0">
                <a:solidFill>
                  <a:srgbClr val="FF6600"/>
                </a:solidFill>
                <a:latin typeface="+mn-lt"/>
              </a:rPr>
              <a:t>TASK 8: DELIVERY TIME ANALYSIS</a:t>
            </a:r>
          </a:p>
        </p:txBody>
      </p:sp>
      <p:graphicFrame>
        <p:nvGraphicFramePr>
          <p:cNvPr id="5" name="Table 4">
            <a:extLst>
              <a:ext uri="{FF2B5EF4-FFF2-40B4-BE49-F238E27FC236}">
                <a16:creationId xmlns:a16="http://schemas.microsoft.com/office/drawing/2014/main" id="{E11AB83F-30ED-FE75-881A-8CE7BB9EAF7B}"/>
              </a:ext>
            </a:extLst>
          </p:cNvPr>
          <p:cNvGraphicFramePr>
            <a:graphicFrameLocks noGrp="1"/>
          </p:cNvGraphicFramePr>
          <p:nvPr>
            <p:extLst>
              <p:ext uri="{D42A27DB-BD31-4B8C-83A1-F6EECF244321}">
                <p14:modId xmlns:p14="http://schemas.microsoft.com/office/powerpoint/2010/main" val="2149386315"/>
              </p:ext>
            </p:extLst>
          </p:nvPr>
        </p:nvGraphicFramePr>
        <p:xfrm>
          <a:off x="971110" y="4210864"/>
          <a:ext cx="10345478" cy="2110223"/>
        </p:xfrm>
        <a:graphic>
          <a:graphicData uri="http://schemas.openxmlformats.org/drawingml/2006/table">
            <a:tbl>
              <a:tblPr>
                <a:tableStyleId>{5C22544A-7EE6-4342-B048-85BDC9FD1C3A}</a:tableStyleId>
              </a:tblPr>
              <a:tblGrid>
                <a:gridCol w="1279220">
                  <a:extLst>
                    <a:ext uri="{9D8B030D-6E8A-4147-A177-3AD203B41FA5}">
                      <a16:colId xmlns:a16="http://schemas.microsoft.com/office/drawing/2014/main" val="2446125032"/>
                    </a:ext>
                  </a:extLst>
                </a:gridCol>
                <a:gridCol w="898176">
                  <a:extLst>
                    <a:ext uri="{9D8B030D-6E8A-4147-A177-3AD203B41FA5}">
                      <a16:colId xmlns:a16="http://schemas.microsoft.com/office/drawing/2014/main" val="1852745595"/>
                    </a:ext>
                  </a:extLst>
                </a:gridCol>
                <a:gridCol w="892732">
                  <a:extLst>
                    <a:ext uri="{9D8B030D-6E8A-4147-A177-3AD203B41FA5}">
                      <a16:colId xmlns:a16="http://schemas.microsoft.com/office/drawing/2014/main" val="2662291725"/>
                    </a:ext>
                  </a:extLst>
                </a:gridCol>
                <a:gridCol w="801231">
                  <a:extLst>
                    <a:ext uri="{9D8B030D-6E8A-4147-A177-3AD203B41FA5}">
                      <a16:colId xmlns:a16="http://schemas.microsoft.com/office/drawing/2014/main" val="1900813180"/>
                    </a:ext>
                  </a:extLst>
                </a:gridCol>
                <a:gridCol w="788267">
                  <a:extLst>
                    <a:ext uri="{9D8B030D-6E8A-4147-A177-3AD203B41FA5}">
                      <a16:colId xmlns:a16="http://schemas.microsoft.com/office/drawing/2014/main" val="2414306531"/>
                    </a:ext>
                  </a:extLst>
                </a:gridCol>
                <a:gridCol w="968941">
                  <a:extLst>
                    <a:ext uri="{9D8B030D-6E8A-4147-A177-3AD203B41FA5}">
                      <a16:colId xmlns:a16="http://schemas.microsoft.com/office/drawing/2014/main" val="1194952289"/>
                    </a:ext>
                  </a:extLst>
                </a:gridCol>
                <a:gridCol w="827409">
                  <a:extLst>
                    <a:ext uri="{9D8B030D-6E8A-4147-A177-3AD203B41FA5}">
                      <a16:colId xmlns:a16="http://schemas.microsoft.com/office/drawing/2014/main" val="943172154"/>
                    </a:ext>
                  </a:extLst>
                </a:gridCol>
                <a:gridCol w="849184">
                  <a:extLst>
                    <a:ext uri="{9D8B030D-6E8A-4147-A177-3AD203B41FA5}">
                      <a16:colId xmlns:a16="http://schemas.microsoft.com/office/drawing/2014/main" val="2035578347"/>
                    </a:ext>
                  </a:extLst>
                </a:gridCol>
                <a:gridCol w="821966">
                  <a:extLst>
                    <a:ext uri="{9D8B030D-6E8A-4147-A177-3AD203B41FA5}">
                      <a16:colId xmlns:a16="http://schemas.microsoft.com/office/drawing/2014/main" val="1223265096"/>
                    </a:ext>
                  </a:extLst>
                </a:gridCol>
                <a:gridCol w="1023375">
                  <a:extLst>
                    <a:ext uri="{9D8B030D-6E8A-4147-A177-3AD203B41FA5}">
                      <a16:colId xmlns:a16="http://schemas.microsoft.com/office/drawing/2014/main" val="3488164120"/>
                    </a:ext>
                  </a:extLst>
                </a:gridCol>
                <a:gridCol w="1194977">
                  <a:extLst>
                    <a:ext uri="{9D8B030D-6E8A-4147-A177-3AD203B41FA5}">
                      <a16:colId xmlns:a16="http://schemas.microsoft.com/office/drawing/2014/main" val="2533387808"/>
                    </a:ext>
                  </a:extLst>
                </a:gridCol>
              </a:tblGrid>
              <a:tr h="621252">
                <a:tc>
                  <a:txBody>
                    <a:bodyPr/>
                    <a:lstStyle/>
                    <a:p>
                      <a:pPr algn="ctr" fontAlgn="ctr"/>
                      <a:r>
                        <a:rPr lang="en-IN" sz="1200" b="1" i="1" u="none" strike="noStrike" dirty="0">
                          <a:solidFill>
                            <a:schemeClr val="bg1"/>
                          </a:solidFill>
                          <a:effectLst/>
                          <a:latin typeface="+mn-lt"/>
                        </a:rPr>
                        <a:t>Delivery time in MINS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Ahmedabad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Bangalore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Chennai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Delhi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Hyderabad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Kolkata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Mumbai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Pune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Surat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US" sz="1200" b="1" i="1" u="none" strike="noStrike" dirty="0">
                          <a:solidFill>
                            <a:schemeClr val="bg1"/>
                          </a:solidFill>
                          <a:effectLst/>
                          <a:latin typeface="+mn-lt"/>
                        </a:rPr>
                        <a:t>Total by Avg Delivery Time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62033541"/>
                  </a:ext>
                </a:extLst>
              </a:tr>
              <a:tr h="315137">
                <a:tc>
                  <a:txBody>
                    <a:bodyPr/>
                    <a:lstStyle/>
                    <a:p>
                      <a:pPr algn="ctr" fontAlgn="ctr"/>
                      <a:r>
                        <a:rPr lang="en-IN" sz="1200" b="1" i="1" u="none" strike="noStrike" dirty="0">
                          <a:solidFill>
                            <a:schemeClr val="bg1"/>
                          </a:solidFill>
                          <a:effectLst/>
                          <a:latin typeface="+mn-lt"/>
                        </a:rPr>
                        <a:t>20-40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rgbClr val="002060"/>
                          </a:solidFill>
                          <a:effectLst/>
                          <a:latin typeface="+mn-lt"/>
                        </a:rPr>
                        <a:t>297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194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113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177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368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a:solidFill>
                            <a:srgbClr val="002060"/>
                          </a:solidFill>
                          <a:effectLst/>
                          <a:latin typeface="+mn-lt"/>
                        </a:rPr>
                        <a:t>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a:solidFill>
                            <a:srgbClr val="002060"/>
                          </a:solidFill>
                          <a:effectLst/>
                          <a:latin typeface="+mn-lt"/>
                        </a:rPr>
                        <a:t>249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a:solidFill>
                            <a:srgbClr val="002060"/>
                          </a:solidFill>
                          <a:effectLst/>
                          <a:latin typeface="+mn-lt"/>
                        </a:rPr>
                        <a:t>229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a:solidFill>
                            <a:srgbClr val="002060"/>
                          </a:solidFill>
                          <a:effectLst/>
                          <a:latin typeface="+mn-lt"/>
                        </a:rPr>
                        <a:t>153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chemeClr val="bg1"/>
                          </a:solidFill>
                          <a:effectLst/>
                          <a:latin typeface="+mn-lt"/>
                        </a:rPr>
                        <a:t>1820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42338263"/>
                  </a:ext>
                </a:extLst>
              </a:tr>
              <a:tr h="271130">
                <a:tc>
                  <a:txBody>
                    <a:bodyPr/>
                    <a:lstStyle/>
                    <a:p>
                      <a:pPr algn="ctr" fontAlgn="ctr"/>
                      <a:r>
                        <a:rPr lang="en-IN" sz="1200" b="1" i="1" u="none" strike="noStrike" dirty="0">
                          <a:solidFill>
                            <a:schemeClr val="bg1"/>
                          </a:solidFill>
                          <a:effectLst/>
                          <a:latin typeface="+mn-lt"/>
                        </a:rPr>
                        <a:t>41-60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rgbClr val="002060"/>
                          </a:solidFill>
                          <a:effectLst/>
                          <a:latin typeface="+mn-lt"/>
                        </a:rPr>
                        <a:t>375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624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486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292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397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361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962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423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a:solidFill>
                            <a:srgbClr val="002060"/>
                          </a:solidFill>
                          <a:effectLst/>
                          <a:latin typeface="+mn-lt"/>
                        </a:rPr>
                        <a:t>275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chemeClr val="bg1"/>
                          </a:solidFill>
                          <a:effectLst/>
                          <a:latin typeface="+mn-lt"/>
                        </a:rPr>
                        <a:t>4195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022169850"/>
                  </a:ext>
                </a:extLst>
              </a:tr>
              <a:tr h="276447">
                <a:tc>
                  <a:txBody>
                    <a:bodyPr/>
                    <a:lstStyle/>
                    <a:p>
                      <a:pPr algn="ctr" fontAlgn="ctr"/>
                      <a:r>
                        <a:rPr lang="en-IN" sz="1200" b="1" i="1" u="none" strike="noStrike" dirty="0">
                          <a:solidFill>
                            <a:schemeClr val="bg1"/>
                          </a:solidFill>
                          <a:effectLst/>
                          <a:latin typeface="+mn-lt"/>
                        </a:rPr>
                        <a:t>61-80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a:solidFill>
                            <a:srgbClr val="002060"/>
                          </a:solidFill>
                          <a:effectLst/>
                          <a:latin typeface="+mn-lt"/>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a:solidFill>
                            <a:srgbClr val="002060"/>
                          </a:solidFill>
                          <a:effectLst/>
                          <a:latin typeface="+mn-lt"/>
                        </a:rPr>
                        <a:t>128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463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142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294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677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66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414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82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chemeClr val="bg1"/>
                          </a:solidFill>
                          <a:effectLst/>
                          <a:latin typeface="+mn-lt"/>
                        </a:rPr>
                        <a:t>2303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912151083"/>
                  </a:ext>
                </a:extLst>
              </a:tr>
              <a:tr h="260497">
                <a:tc>
                  <a:txBody>
                    <a:bodyPr/>
                    <a:lstStyle/>
                    <a:p>
                      <a:pPr algn="ctr" fontAlgn="ctr"/>
                      <a:r>
                        <a:rPr lang="en-IN" sz="1200" b="1" i="1" u="none" strike="noStrike" dirty="0">
                          <a:solidFill>
                            <a:schemeClr val="bg1"/>
                          </a:solidFill>
                          <a:effectLst/>
                          <a:latin typeface="+mn-lt"/>
                        </a:rPr>
                        <a:t>81-120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a:solidFill>
                            <a:srgbClr val="002060"/>
                          </a:solidFill>
                          <a:effectLst/>
                          <a:latin typeface="+mn-lt"/>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a:solidFill>
                            <a:srgbClr val="002060"/>
                          </a:solidFill>
                          <a:effectLst/>
                          <a:latin typeface="+mn-lt"/>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a:solidFill>
                            <a:srgbClr val="002060"/>
                          </a:solidFill>
                          <a:effectLst/>
                          <a:latin typeface="+mn-lt"/>
                        </a:rPr>
                        <a:t>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268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chemeClr val="bg1"/>
                          </a:solidFill>
                          <a:effectLst/>
                          <a:latin typeface="+mn-lt"/>
                        </a:rPr>
                        <a:t>362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385020194"/>
                  </a:ext>
                </a:extLst>
              </a:tr>
              <a:tr h="0">
                <a:tc>
                  <a:txBody>
                    <a:bodyPr/>
                    <a:lstStyle/>
                    <a:p>
                      <a:pPr algn="ctr" fontAlgn="ctr"/>
                      <a:r>
                        <a:rPr lang="en-US" sz="1200" b="1" i="1" u="none" strike="noStrike" dirty="0">
                          <a:solidFill>
                            <a:schemeClr val="bg1"/>
                          </a:solidFill>
                          <a:effectLst/>
                          <a:latin typeface="+mn-lt"/>
                        </a:rPr>
                        <a:t>Total by Count of Restaurants by City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717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946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1106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611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1075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1346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1277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1090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512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8680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542983925"/>
                  </a:ext>
                </a:extLst>
              </a:tr>
            </a:tbl>
          </a:graphicData>
        </a:graphic>
      </p:graphicFrame>
      <p:graphicFrame>
        <p:nvGraphicFramePr>
          <p:cNvPr id="6" name="Chart 5">
            <a:extLst>
              <a:ext uri="{FF2B5EF4-FFF2-40B4-BE49-F238E27FC236}">
                <a16:creationId xmlns:a16="http://schemas.microsoft.com/office/drawing/2014/main" id="{9E671E57-9837-DDBD-81AF-1481007EF6DC}"/>
              </a:ext>
            </a:extLst>
          </p:cNvPr>
          <p:cNvGraphicFramePr>
            <a:graphicFrameLocks/>
          </p:cNvGraphicFramePr>
          <p:nvPr>
            <p:extLst>
              <p:ext uri="{D42A27DB-BD31-4B8C-83A1-F6EECF244321}">
                <p14:modId xmlns:p14="http://schemas.microsoft.com/office/powerpoint/2010/main" val="294152511"/>
              </p:ext>
            </p:extLst>
          </p:nvPr>
        </p:nvGraphicFramePr>
        <p:xfrm>
          <a:off x="2267267" y="836500"/>
          <a:ext cx="7859486" cy="329707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11F6BC0-5081-BD15-9888-D1FDF585A3D5}"/>
              </a:ext>
            </a:extLst>
          </p:cNvPr>
          <p:cNvSpPr txBox="1"/>
          <p:nvPr/>
        </p:nvSpPr>
        <p:spPr>
          <a:xfrm>
            <a:off x="1214710" y="389877"/>
            <a:ext cx="9762580" cy="369332"/>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a:t>
            </a:r>
            <a:r>
              <a:rPr lang="en-IN" b="1" i="1" dirty="0">
                <a:solidFill>
                  <a:srgbClr val="FF6600"/>
                </a:solidFill>
              </a:rPr>
              <a:t> </a:t>
            </a:r>
            <a:r>
              <a:rPr lang="en-IN" b="1" i="1" dirty="0">
                <a:solidFill>
                  <a:srgbClr val="0070C0"/>
                </a:solidFill>
              </a:rPr>
              <a:t>To Analyse the average delivery time of restaurants.</a:t>
            </a:r>
          </a:p>
        </p:txBody>
      </p:sp>
    </p:spTree>
    <p:extLst>
      <p:ext uri="{BB962C8B-B14F-4D97-AF65-F5344CB8AC3E}">
        <p14:creationId xmlns:p14="http://schemas.microsoft.com/office/powerpoint/2010/main" val="2081527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1E2721F9-AA13-B972-13E0-EC839350EE2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373A334-4BA8-F941-F2E9-9314C89E3725}"/>
              </a:ext>
            </a:extLst>
          </p:cNvPr>
          <p:cNvSpPr txBox="1">
            <a:spLocks/>
          </p:cNvSpPr>
          <p:nvPr/>
        </p:nvSpPr>
        <p:spPr>
          <a:xfrm>
            <a:off x="1065913" y="160243"/>
            <a:ext cx="10058400" cy="410388"/>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dirty="0">
                <a:solidFill>
                  <a:srgbClr val="FF6600"/>
                </a:solidFill>
                <a:latin typeface="+mn-lt"/>
              </a:rPr>
              <a:t>TASK 8: DELIVERY TIME ANALYSIS</a:t>
            </a:r>
          </a:p>
        </p:txBody>
      </p:sp>
      <p:sp>
        <p:nvSpPr>
          <p:cNvPr id="8" name="TextBox 7">
            <a:extLst>
              <a:ext uri="{FF2B5EF4-FFF2-40B4-BE49-F238E27FC236}">
                <a16:creationId xmlns:a16="http://schemas.microsoft.com/office/drawing/2014/main" id="{0A302613-7D1D-A122-3893-9FAF6D67C299}"/>
              </a:ext>
            </a:extLst>
          </p:cNvPr>
          <p:cNvSpPr txBox="1"/>
          <p:nvPr/>
        </p:nvSpPr>
        <p:spPr>
          <a:xfrm>
            <a:off x="770859" y="623844"/>
            <a:ext cx="10648507" cy="4370427"/>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IN" b="1" i="1" dirty="0">
                <a:solidFill>
                  <a:srgbClr val="002060"/>
                </a:solidFill>
              </a:rPr>
              <a:t>Key Observation</a:t>
            </a:r>
          </a:p>
          <a:p>
            <a:pPr algn="ctr"/>
            <a:endParaRPr lang="en-IN" sz="1600" b="1" i="1" dirty="0">
              <a:solidFill>
                <a:srgbClr val="002060"/>
              </a:solidFill>
            </a:endParaRPr>
          </a:p>
          <a:p>
            <a:pPr marL="285750" indent="-285750">
              <a:buFont typeface="Wingdings" panose="05000000000000000000" pitchFamily="2" charset="2"/>
              <a:buChar char="Ø"/>
            </a:pPr>
            <a:r>
              <a:rPr lang="en-US" sz="1600" b="1" i="1" dirty="0">
                <a:solidFill>
                  <a:srgbClr val="00B050"/>
                </a:solidFill>
              </a:rPr>
              <a:t>Most restaurants across cities have an average delivery time of 41-60 minutes.</a:t>
            </a:r>
          </a:p>
          <a:p>
            <a:pPr marL="285750" indent="-285750">
              <a:buFont typeface="Wingdings" panose="05000000000000000000" pitchFamily="2" charset="2"/>
              <a:buChar char="Ø"/>
            </a:pPr>
            <a:r>
              <a:rPr lang="en-US" sz="1600" b="1" i="1" dirty="0">
                <a:solidFill>
                  <a:srgbClr val="00B050"/>
                </a:solidFill>
              </a:rPr>
              <a:t>Kolkata leads in the 61-80 minutes range, indicating potential delays compared to other cities.</a:t>
            </a:r>
          </a:p>
          <a:p>
            <a:pPr marL="285750" indent="-285750">
              <a:buFont typeface="Wingdings" panose="05000000000000000000" pitchFamily="2" charset="2"/>
              <a:buChar char="Ø"/>
            </a:pPr>
            <a:r>
              <a:rPr lang="en-US" sz="1600" b="1" i="1" dirty="0">
                <a:solidFill>
                  <a:srgbClr val="00B050"/>
                </a:solidFill>
              </a:rPr>
              <a:t>Minimal restaurants in all cities have delivery times above 81 minutes, showing effective overall delivery management.</a:t>
            </a:r>
          </a:p>
          <a:p>
            <a:pPr marL="285750" indent="-285750">
              <a:buFont typeface="Wingdings" panose="05000000000000000000" pitchFamily="2" charset="2"/>
              <a:buChar char="Ø"/>
            </a:pPr>
            <a:endParaRPr lang="en-US" sz="1600" b="1" i="1" dirty="0">
              <a:solidFill>
                <a:srgbClr val="00B050"/>
              </a:solidFill>
            </a:endParaRPr>
          </a:p>
          <a:p>
            <a:pPr algn="ctr"/>
            <a:r>
              <a:rPr lang="en-IN" b="1" i="1" dirty="0">
                <a:solidFill>
                  <a:srgbClr val="002060"/>
                </a:solidFill>
              </a:rPr>
              <a:t>City-Specific Insights:</a:t>
            </a:r>
          </a:p>
          <a:p>
            <a:pPr algn="ctr"/>
            <a:endParaRPr lang="en-US" sz="1600" b="1" i="1" dirty="0">
              <a:solidFill>
                <a:srgbClr val="002060"/>
              </a:solidFill>
            </a:endParaRPr>
          </a:p>
          <a:p>
            <a:pPr marL="285750" indent="-285750">
              <a:buFont typeface="Wingdings" panose="05000000000000000000" pitchFamily="2" charset="2"/>
              <a:buChar char="ü"/>
            </a:pPr>
            <a:r>
              <a:rPr lang="en-US" sz="1600" b="1" i="1" dirty="0">
                <a:solidFill>
                  <a:srgbClr val="00B050"/>
                </a:solidFill>
              </a:rPr>
              <a:t>Delhi: Highest number of restaurants delivering in the 41-60 minutes range (962).</a:t>
            </a:r>
          </a:p>
          <a:p>
            <a:pPr marL="285750" indent="-285750">
              <a:buFont typeface="Wingdings" panose="05000000000000000000" pitchFamily="2" charset="2"/>
              <a:buChar char="ü"/>
            </a:pPr>
            <a:r>
              <a:rPr lang="en-US" sz="1600" b="1" i="1" dirty="0">
                <a:solidFill>
                  <a:srgbClr val="00B050"/>
                </a:solidFill>
              </a:rPr>
              <a:t>Kolkata: Many restaurants (677) fall into the 61-80-minute range, requiring attention to reduce delivery delays.</a:t>
            </a:r>
          </a:p>
          <a:p>
            <a:pPr marL="285750" indent="-285750">
              <a:buFont typeface="Wingdings" panose="05000000000000000000" pitchFamily="2" charset="2"/>
              <a:buChar char="ü"/>
            </a:pPr>
            <a:r>
              <a:rPr lang="en-US" sz="1600" b="1" i="1" dirty="0">
                <a:solidFill>
                  <a:srgbClr val="00B050"/>
                </a:solidFill>
              </a:rPr>
              <a:t>Other cities, such as Bangalore, Hyderabad, Mumbai, and Pune, show balanced delivery time distributions within the 20–60-minute range.</a:t>
            </a:r>
          </a:p>
          <a:p>
            <a:pPr algn="ctr"/>
            <a:r>
              <a:rPr lang="en-IN" b="1" i="1" dirty="0">
                <a:solidFill>
                  <a:srgbClr val="002060"/>
                </a:solidFill>
              </a:rPr>
              <a:t>Actionable Insights:</a:t>
            </a:r>
          </a:p>
          <a:p>
            <a:pPr algn="ctr"/>
            <a:endParaRPr lang="en-US" sz="1600" b="1" i="1" dirty="0">
              <a:solidFill>
                <a:srgbClr val="002060"/>
              </a:solidFill>
            </a:endParaRPr>
          </a:p>
          <a:p>
            <a:pPr marL="285750" indent="-285750">
              <a:buFont typeface="Wingdings" panose="05000000000000000000" pitchFamily="2" charset="2"/>
              <a:buChar char="q"/>
            </a:pPr>
            <a:r>
              <a:rPr lang="en-US" sz="1600" b="1" i="1" dirty="0">
                <a:solidFill>
                  <a:srgbClr val="00B050"/>
                </a:solidFill>
              </a:rPr>
              <a:t>Focus on improving delivery efficiency in Kolkata to reduce delays.</a:t>
            </a:r>
          </a:p>
          <a:p>
            <a:pPr marL="285750" indent="-285750">
              <a:buFont typeface="Wingdings" panose="05000000000000000000" pitchFamily="2" charset="2"/>
              <a:buChar char="q"/>
            </a:pPr>
            <a:r>
              <a:rPr lang="en-US" sz="1600" b="1" i="1" dirty="0">
                <a:solidFill>
                  <a:srgbClr val="00B050"/>
                </a:solidFill>
              </a:rPr>
              <a:t>Benchmark Delhi's 41-60 minute performance and replicate best practices in other cities.</a:t>
            </a:r>
          </a:p>
          <a:p>
            <a:pPr marL="285750" indent="-285750">
              <a:buFont typeface="Wingdings" panose="05000000000000000000" pitchFamily="2" charset="2"/>
              <a:buChar char="q"/>
            </a:pPr>
            <a:r>
              <a:rPr lang="en-US" sz="1600" b="1" i="1" dirty="0">
                <a:solidFill>
                  <a:srgbClr val="00B050"/>
                </a:solidFill>
              </a:rPr>
              <a:t>Monitor cities with higher delivery times and explore solutions like optimized routes or additional delivery staff.</a:t>
            </a:r>
            <a:endParaRPr lang="en-IN" sz="1600" b="1" i="1" dirty="0">
              <a:solidFill>
                <a:srgbClr val="00B050"/>
              </a:solidFill>
            </a:endParaRPr>
          </a:p>
        </p:txBody>
      </p:sp>
      <p:pic>
        <p:nvPicPr>
          <p:cNvPr id="5122" name="Picture 2" descr="Delivery man ">
            <a:extLst>
              <a:ext uri="{FF2B5EF4-FFF2-40B4-BE49-F238E27FC236}">
                <a16:creationId xmlns:a16="http://schemas.microsoft.com/office/drawing/2014/main" id="{55153098-A4EF-E9A6-5CEC-473CC4627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186" y="5217555"/>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Delivery man ">
            <a:extLst>
              <a:ext uri="{FF2B5EF4-FFF2-40B4-BE49-F238E27FC236}">
                <a16:creationId xmlns:a16="http://schemas.microsoft.com/office/drawing/2014/main" id="{ED7040B0-5631-CF26-063F-E00FE90D0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0166" y="514844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elivery man ">
            <a:extLst>
              <a:ext uri="{FF2B5EF4-FFF2-40B4-BE49-F238E27FC236}">
                <a16:creationId xmlns:a16="http://schemas.microsoft.com/office/drawing/2014/main" id="{C51EADE3-847C-8035-03DB-69C538D24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5344" y="514844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elivery man ">
            <a:extLst>
              <a:ext uri="{FF2B5EF4-FFF2-40B4-BE49-F238E27FC236}">
                <a16:creationId xmlns:a16="http://schemas.microsoft.com/office/drawing/2014/main" id="{48BE0FA5-5CBF-1658-B34C-9573DEB6A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437" y="5148443"/>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692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6B7DE-68F5-1032-B346-1DED379B3FED}"/>
              </a:ext>
            </a:extLst>
          </p:cNvPr>
          <p:cNvSpPr txBox="1">
            <a:spLocks/>
          </p:cNvSpPr>
          <p:nvPr/>
        </p:nvSpPr>
        <p:spPr>
          <a:xfrm>
            <a:off x="1066800" y="94660"/>
            <a:ext cx="10058400" cy="479498"/>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dirty="0">
                <a:solidFill>
                  <a:srgbClr val="FF6600"/>
                </a:solidFill>
                <a:latin typeface="+mn-lt"/>
              </a:rPr>
              <a:t>TASK 9: CUISINE ANALYSIS</a:t>
            </a:r>
          </a:p>
        </p:txBody>
      </p:sp>
      <p:graphicFrame>
        <p:nvGraphicFramePr>
          <p:cNvPr id="3" name="Table 2">
            <a:extLst>
              <a:ext uri="{FF2B5EF4-FFF2-40B4-BE49-F238E27FC236}">
                <a16:creationId xmlns:a16="http://schemas.microsoft.com/office/drawing/2014/main" id="{885627B3-FC4A-24D7-8ABB-D8DD23E0249C}"/>
              </a:ext>
            </a:extLst>
          </p:cNvPr>
          <p:cNvGraphicFramePr>
            <a:graphicFrameLocks noGrp="1"/>
          </p:cNvGraphicFramePr>
          <p:nvPr>
            <p:extLst>
              <p:ext uri="{D42A27DB-BD31-4B8C-83A1-F6EECF244321}">
                <p14:modId xmlns:p14="http://schemas.microsoft.com/office/powerpoint/2010/main" val="532970229"/>
              </p:ext>
            </p:extLst>
          </p:nvPr>
        </p:nvGraphicFramePr>
        <p:xfrm>
          <a:off x="3492797" y="1700780"/>
          <a:ext cx="8436930" cy="4625595"/>
        </p:xfrm>
        <a:graphic>
          <a:graphicData uri="http://schemas.openxmlformats.org/drawingml/2006/table">
            <a:tbl>
              <a:tblPr>
                <a:tableStyleId>{5C22544A-7EE6-4342-B048-85BDC9FD1C3A}</a:tableStyleId>
              </a:tblPr>
              <a:tblGrid>
                <a:gridCol w="1254642">
                  <a:extLst>
                    <a:ext uri="{9D8B030D-6E8A-4147-A177-3AD203B41FA5}">
                      <a16:colId xmlns:a16="http://schemas.microsoft.com/office/drawing/2014/main" val="3656852777"/>
                    </a:ext>
                  </a:extLst>
                </a:gridCol>
                <a:gridCol w="1196163">
                  <a:extLst>
                    <a:ext uri="{9D8B030D-6E8A-4147-A177-3AD203B41FA5}">
                      <a16:colId xmlns:a16="http://schemas.microsoft.com/office/drawing/2014/main" val="2643682127"/>
                    </a:ext>
                  </a:extLst>
                </a:gridCol>
                <a:gridCol w="1228061">
                  <a:extLst>
                    <a:ext uri="{9D8B030D-6E8A-4147-A177-3AD203B41FA5}">
                      <a16:colId xmlns:a16="http://schemas.microsoft.com/office/drawing/2014/main" val="1916032851"/>
                    </a:ext>
                  </a:extLst>
                </a:gridCol>
                <a:gridCol w="1270590">
                  <a:extLst>
                    <a:ext uri="{9D8B030D-6E8A-4147-A177-3AD203B41FA5}">
                      <a16:colId xmlns:a16="http://schemas.microsoft.com/office/drawing/2014/main" val="2069806067"/>
                    </a:ext>
                  </a:extLst>
                </a:gridCol>
                <a:gridCol w="1185531">
                  <a:extLst>
                    <a:ext uri="{9D8B030D-6E8A-4147-A177-3AD203B41FA5}">
                      <a16:colId xmlns:a16="http://schemas.microsoft.com/office/drawing/2014/main" val="1042011146"/>
                    </a:ext>
                  </a:extLst>
                </a:gridCol>
                <a:gridCol w="1158948">
                  <a:extLst>
                    <a:ext uri="{9D8B030D-6E8A-4147-A177-3AD203B41FA5}">
                      <a16:colId xmlns:a16="http://schemas.microsoft.com/office/drawing/2014/main" val="2552812554"/>
                    </a:ext>
                  </a:extLst>
                </a:gridCol>
                <a:gridCol w="1142995">
                  <a:extLst>
                    <a:ext uri="{9D8B030D-6E8A-4147-A177-3AD203B41FA5}">
                      <a16:colId xmlns:a16="http://schemas.microsoft.com/office/drawing/2014/main" val="1520508263"/>
                    </a:ext>
                  </a:extLst>
                </a:gridCol>
              </a:tblGrid>
              <a:tr h="306911">
                <a:tc>
                  <a:txBody>
                    <a:bodyPr/>
                    <a:lstStyle/>
                    <a:p>
                      <a:pPr algn="ctr" fontAlgn="b"/>
                      <a:r>
                        <a:rPr lang="en-IN" sz="1200" b="1" i="1" u="none" strike="noStrike" dirty="0">
                          <a:solidFill>
                            <a:srgbClr val="002060"/>
                          </a:solidFill>
                          <a:effectLst/>
                          <a:latin typeface="+mn-lt"/>
                        </a:rPr>
                        <a:t>Afghani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Biryani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German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Jain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Mangalorean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Parsi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Spanish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39699391"/>
                  </a:ext>
                </a:extLst>
              </a:tr>
              <a:tr h="306911">
                <a:tc>
                  <a:txBody>
                    <a:bodyPr/>
                    <a:lstStyle/>
                    <a:p>
                      <a:pPr algn="ctr" fontAlgn="b"/>
                      <a:r>
                        <a:rPr lang="en-IN" sz="1200" b="1" i="1" u="none" strike="noStrike" dirty="0">
                          <a:solidFill>
                            <a:srgbClr val="002060"/>
                          </a:solidFill>
                          <a:effectLst/>
                          <a:latin typeface="+mn-lt"/>
                        </a:rPr>
                        <a:t>African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Bowl Company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Goan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Japanese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Mediterranean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Pastas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Steakhouse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98573678"/>
                  </a:ext>
                </a:extLst>
              </a:tr>
              <a:tr h="306911">
                <a:tc>
                  <a:txBody>
                    <a:bodyPr/>
                    <a:lstStyle/>
                    <a:p>
                      <a:pPr algn="ctr" fontAlgn="b"/>
                      <a:r>
                        <a:rPr lang="en-IN" sz="1200" b="1" i="1" u="none" strike="noStrike" dirty="0">
                          <a:solidFill>
                            <a:srgbClr val="002060"/>
                          </a:solidFill>
                          <a:effectLst/>
                          <a:latin typeface="+mn-lt"/>
                        </a:rPr>
                        <a:t>American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British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Greek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Juices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Mexican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Persian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Street Food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90336421"/>
                  </a:ext>
                </a:extLst>
              </a:tr>
              <a:tr h="306911">
                <a:tc>
                  <a:txBody>
                    <a:bodyPr/>
                    <a:lstStyle/>
                    <a:p>
                      <a:pPr algn="ctr" fontAlgn="b"/>
                      <a:r>
                        <a:rPr lang="en-IN" sz="1200" b="1" i="1" u="none" strike="noStrike" dirty="0">
                          <a:solidFill>
                            <a:srgbClr val="002060"/>
                          </a:solidFill>
                          <a:effectLst/>
                          <a:latin typeface="+mn-lt"/>
                        </a:rPr>
                        <a:t>Andhra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Burmese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Grill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Kashmiri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Middle Eastern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Pizzas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Sushi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30327838"/>
                  </a:ext>
                </a:extLst>
              </a:tr>
              <a:tr h="306911">
                <a:tc>
                  <a:txBody>
                    <a:bodyPr/>
                    <a:lstStyle/>
                    <a:p>
                      <a:pPr algn="ctr" fontAlgn="b"/>
                      <a:r>
                        <a:rPr lang="en-IN" sz="1200" b="1" i="1" u="none" strike="noStrike" dirty="0">
                          <a:solidFill>
                            <a:srgbClr val="002060"/>
                          </a:solidFill>
                          <a:effectLst/>
                          <a:latin typeface="+mn-lt"/>
                        </a:rPr>
                        <a:t>Arabian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Cafe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Gujarati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Kebabs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Mongolian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Portuguese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Sweets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43737769"/>
                  </a:ext>
                </a:extLst>
              </a:tr>
              <a:tr h="306911">
                <a:tc>
                  <a:txBody>
                    <a:bodyPr/>
                    <a:lstStyle/>
                    <a:p>
                      <a:pPr algn="ctr" fontAlgn="b"/>
                      <a:r>
                        <a:rPr lang="en-IN" sz="1200" b="1" i="1" u="none" strike="noStrike" dirty="0">
                          <a:solidFill>
                            <a:srgbClr val="002060"/>
                          </a:solidFill>
                          <a:effectLst/>
                          <a:latin typeface="+mn-lt"/>
                        </a:rPr>
                        <a:t>Asian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Chaat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Haleem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Kerala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Mughlai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Punjabi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Tandoor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28006931"/>
                  </a:ext>
                </a:extLst>
              </a:tr>
              <a:tr h="306911">
                <a:tc>
                  <a:txBody>
                    <a:bodyPr/>
                    <a:lstStyle/>
                    <a:p>
                      <a:pPr algn="ctr" fontAlgn="b"/>
                      <a:r>
                        <a:rPr lang="en-IN" sz="1200" b="1" i="1" u="none" strike="noStrike" dirty="0">
                          <a:solidFill>
                            <a:srgbClr val="002060"/>
                          </a:solidFill>
                          <a:effectLst/>
                          <a:latin typeface="+mn-lt"/>
                        </a:rPr>
                        <a:t>Assamese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Chettinad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Healthy Food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Keto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Naga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Rajasthani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Telangana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28313810"/>
                  </a:ext>
                </a:extLst>
              </a:tr>
              <a:tr h="326939">
                <a:tc>
                  <a:txBody>
                    <a:bodyPr/>
                    <a:lstStyle/>
                    <a:p>
                      <a:pPr algn="ctr" fontAlgn="b"/>
                      <a:r>
                        <a:rPr lang="en-IN" sz="1200" b="1" i="1" u="none" strike="noStrike" dirty="0">
                          <a:solidFill>
                            <a:srgbClr val="002060"/>
                          </a:solidFill>
                          <a:effectLst/>
                          <a:latin typeface="+mn-lt"/>
                        </a:rPr>
                        <a:t>Australian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Chinese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Home Food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Keventers &amp; more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Navratri Special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Raw meats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Tex-Mex</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02436612"/>
                  </a:ext>
                </a:extLst>
              </a:tr>
              <a:tr h="306911">
                <a:tc>
                  <a:txBody>
                    <a:bodyPr/>
                    <a:lstStyle/>
                    <a:p>
                      <a:pPr algn="ctr" fontAlgn="b"/>
                      <a:r>
                        <a:rPr lang="en-IN" sz="1200" b="1" i="1" u="none" strike="noStrike" dirty="0">
                          <a:solidFill>
                            <a:srgbClr val="002060"/>
                          </a:solidFill>
                          <a:effectLst/>
                          <a:latin typeface="+mn-lt"/>
                        </a:rPr>
                        <a:t>Awadhi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Coastal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Hyderabadi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Konkan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Nepalese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Rayalaseema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Thai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8100535"/>
                  </a:ext>
                </a:extLst>
              </a:tr>
              <a:tr h="306911">
                <a:tc>
                  <a:txBody>
                    <a:bodyPr/>
                    <a:lstStyle/>
                    <a:p>
                      <a:pPr algn="ctr" fontAlgn="b"/>
                      <a:r>
                        <a:rPr lang="en-IN" sz="1200" b="1" i="1" u="none" strike="noStrike" dirty="0">
                          <a:solidFill>
                            <a:srgbClr val="002060"/>
                          </a:solidFill>
                          <a:effectLst/>
                          <a:latin typeface="+mn-lt"/>
                        </a:rPr>
                        <a:t>Bakery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Combo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Ice Cream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Korean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North Eastern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Salads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Thalis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63080883"/>
                  </a:ext>
                </a:extLst>
              </a:tr>
              <a:tr h="306911">
                <a:tc>
                  <a:txBody>
                    <a:bodyPr/>
                    <a:lstStyle/>
                    <a:p>
                      <a:pPr algn="ctr" fontAlgn="b"/>
                      <a:r>
                        <a:rPr lang="en-IN" sz="1200" b="1" i="1" u="none" strike="noStrike" dirty="0">
                          <a:solidFill>
                            <a:srgbClr val="002060"/>
                          </a:solidFill>
                          <a:effectLst/>
                          <a:latin typeface="+mn-lt"/>
                        </a:rPr>
                        <a:t>Bangladeshi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Continental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Ice Cream Cakes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Lebanese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North Indian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Seafood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Tibetan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68548769"/>
                  </a:ext>
                </a:extLst>
              </a:tr>
              <a:tr h="306911">
                <a:tc>
                  <a:txBody>
                    <a:bodyPr/>
                    <a:lstStyle/>
                    <a:p>
                      <a:pPr algn="ctr" fontAlgn="b"/>
                      <a:r>
                        <a:rPr lang="en-IN" sz="1200" b="1" i="1" u="none" strike="noStrike" dirty="0">
                          <a:solidFill>
                            <a:srgbClr val="002060"/>
                          </a:solidFill>
                          <a:effectLst/>
                          <a:latin typeface="+mn-lt"/>
                        </a:rPr>
                        <a:t>Barbecue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Desserts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Indian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Lucknowi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Oriental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Sindhi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Tribal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6137188"/>
                  </a:ext>
                </a:extLst>
              </a:tr>
              <a:tr h="306911">
                <a:tc>
                  <a:txBody>
                    <a:bodyPr/>
                    <a:lstStyle/>
                    <a:p>
                      <a:pPr algn="ctr" fontAlgn="b"/>
                      <a:r>
                        <a:rPr lang="en-IN" sz="1200" b="1" i="1" u="none" strike="noStrike" dirty="0">
                          <a:solidFill>
                            <a:srgbClr val="002060"/>
                          </a:solidFill>
                          <a:effectLst/>
                          <a:latin typeface="+mn-lt"/>
                        </a:rPr>
                        <a:t>Bengali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European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Indonesian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Maharashtrian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Oriya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Singaporean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Turkish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27085516"/>
                  </a:ext>
                </a:extLst>
              </a:tr>
              <a:tr h="306911">
                <a:tc>
                  <a:txBody>
                    <a:bodyPr/>
                    <a:lstStyle/>
                    <a:p>
                      <a:pPr algn="ctr" fontAlgn="b"/>
                      <a:r>
                        <a:rPr lang="en-IN" sz="1200" b="1" i="1" u="none" strike="noStrike" dirty="0">
                          <a:solidFill>
                            <a:srgbClr val="002060"/>
                          </a:solidFill>
                          <a:effectLst/>
                          <a:latin typeface="+mn-lt"/>
                        </a:rPr>
                        <a:t>Beverages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Fast Food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Italian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Malaysian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Paan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Snacks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Vietnamese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40050120"/>
                  </a:ext>
                </a:extLst>
              </a:tr>
              <a:tr h="308813">
                <a:tc>
                  <a:txBody>
                    <a:bodyPr/>
                    <a:lstStyle/>
                    <a:p>
                      <a:pPr algn="ctr" fontAlgn="b"/>
                      <a:r>
                        <a:rPr lang="en-IN" sz="1200" b="1" i="1" u="none" strike="noStrike" dirty="0">
                          <a:solidFill>
                            <a:srgbClr val="002060"/>
                          </a:solidFill>
                          <a:effectLst/>
                          <a:latin typeface="+mn-lt"/>
                        </a:rPr>
                        <a:t>Bihari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French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Italian-American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Malwani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Pan-Asian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South Indian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Waffle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78876265"/>
                  </a:ext>
                </a:extLst>
              </a:tr>
            </a:tbl>
          </a:graphicData>
        </a:graphic>
      </p:graphicFrame>
      <p:sp>
        <p:nvSpPr>
          <p:cNvPr id="5" name="TextBox 4">
            <a:extLst>
              <a:ext uri="{FF2B5EF4-FFF2-40B4-BE49-F238E27FC236}">
                <a16:creationId xmlns:a16="http://schemas.microsoft.com/office/drawing/2014/main" id="{52278518-1022-5243-EEF6-7A0289DF9C42}"/>
              </a:ext>
            </a:extLst>
          </p:cNvPr>
          <p:cNvSpPr txBox="1"/>
          <p:nvPr/>
        </p:nvSpPr>
        <p:spPr>
          <a:xfrm>
            <a:off x="205449" y="574158"/>
            <a:ext cx="3175710" cy="923330"/>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a:t>
            </a:r>
            <a:r>
              <a:rPr lang="en-IN" b="1" i="1" dirty="0">
                <a:solidFill>
                  <a:srgbClr val="0070C0"/>
                </a:solidFill>
              </a:rPr>
              <a:t> </a:t>
            </a:r>
          </a:p>
          <a:p>
            <a:pPr algn="ctr"/>
            <a:r>
              <a:rPr lang="en-IN" b="1" i="1" dirty="0">
                <a:solidFill>
                  <a:srgbClr val="0070C0"/>
                </a:solidFill>
              </a:rPr>
              <a:t>To Analyse the variety of cuisines offered by restaurants.</a:t>
            </a:r>
          </a:p>
        </p:txBody>
      </p:sp>
      <p:sp>
        <p:nvSpPr>
          <p:cNvPr id="6" name="TextBox 5">
            <a:extLst>
              <a:ext uri="{FF2B5EF4-FFF2-40B4-BE49-F238E27FC236}">
                <a16:creationId xmlns:a16="http://schemas.microsoft.com/office/drawing/2014/main" id="{A6C0D5D7-2035-4E64-837A-C90A947439B7}"/>
              </a:ext>
            </a:extLst>
          </p:cNvPr>
          <p:cNvSpPr txBox="1"/>
          <p:nvPr/>
        </p:nvSpPr>
        <p:spPr>
          <a:xfrm>
            <a:off x="3482163" y="592423"/>
            <a:ext cx="8436932" cy="1015663"/>
          </a:xfrm>
          <a:prstGeom prst="rect">
            <a:avLst/>
          </a:prstGeom>
          <a:solidFill>
            <a:srgbClr val="002060"/>
          </a:solidFill>
        </p:spPr>
        <p:txBody>
          <a:bodyPr wrap="square" rtlCol="0">
            <a:spAutoFit/>
          </a:bodyPr>
          <a:lstStyle/>
          <a:p>
            <a:pPr algn="ctr"/>
            <a:endParaRPr lang="en-US" sz="900" b="1" i="1" dirty="0">
              <a:solidFill>
                <a:schemeClr val="bg1"/>
              </a:solidFill>
            </a:endParaRPr>
          </a:p>
          <a:p>
            <a:pPr algn="ctr"/>
            <a:r>
              <a:rPr lang="en-US" b="1" i="1" dirty="0">
                <a:solidFill>
                  <a:schemeClr val="bg1"/>
                </a:solidFill>
              </a:rPr>
              <a:t>"Swiggy showcases an impressive diversity of nearly </a:t>
            </a:r>
            <a:r>
              <a:rPr lang="en-US" sz="2400" b="1" i="1" dirty="0">
                <a:solidFill>
                  <a:schemeClr val="bg1"/>
                </a:solidFill>
              </a:rPr>
              <a:t>150+</a:t>
            </a:r>
            <a:r>
              <a:rPr lang="en-US" b="1" i="1" dirty="0">
                <a:solidFill>
                  <a:schemeClr val="bg1"/>
                </a:solidFill>
              </a:rPr>
              <a:t> cuisine varieties offered by its partnered restaurants, catering to a wide range of tastes and preferences.“</a:t>
            </a:r>
          </a:p>
          <a:p>
            <a:pPr algn="ctr"/>
            <a:endParaRPr lang="en-IN" sz="900" b="1" i="1" dirty="0">
              <a:solidFill>
                <a:schemeClr val="bg1"/>
              </a:solidFill>
            </a:endParaRPr>
          </a:p>
        </p:txBody>
      </p:sp>
      <p:pic>
        <p:nvPicPr>
          <p:cNvPr id="6146" name="Picture 2" descr="Fajitas ">
            <a:extLst>
              <a:ext uri="{FF2B5EF4-FFF2-40B4-BE49-F238E27FC236}">
                <a16:creationId xmlns:a16="http://schemas.microsoft.com/office/drawing/2014/main" id="{380C0D83-6835-B77A-8DA1-2EEAA47CD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367" y="200600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Masala dosa ">
            <a:extLst>
              <a:ext uri="{FF2B5EF4-FFF2-40B4-BE49-F238E27FC236}">
                <a16:creationId xmlns:a16="http://schemas.microsoft.com/office/drawing/2014/main" id="{2A74E198-B510-CF51-B3C0-28BC57277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1959" y="335095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Pad thai ">
            <a:extLst>
              <a:ext uri="{FF2B5EF4-FFF2-40B4-BE49-F238E27FC236}">
                <a16:creationId xmlns:a16="http://schemas.microsoft.com/office/drawing/2014/main" id="{B4BDB911-C718-ADB6-D7F1-9529EA9A7B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367" y="478642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Kung pao chicken ">
            <a:extLst>
              <a:ext uri="{FF2B5EF4-FFF2-40B4-BE49-F238E27FC236}">
                <a16:creationId xmlns:a16="http://schemas.microsoft.com/office/drawing/2014/main" id="{778FD375-F26B-75D5-4452-C8E92EE7BA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451" y="3350958"/>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40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89A28A68-75CA-2F0A-1651-B6103A2C4F7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8BC166D-CEDF-B78D-0E43-EDC95768A325}"/>
              </a:ext>
            </a:extLst>
          </p:cNvPr>
          <p:cNvSpPr txBox="1">
            <a:spLocks/>
          </p:cNvSpPr>
          <p:nvPr/>
        </p:nvSpPr>
        <p:spPr>
          <a:xfrm>
            <a:off x="1066800" y="94660"/>
            <a:ext cx="10058400" cy="479498"/>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dirty="0">
                <a:solidFill>
                  <a:srgbClr val="FF6600"/>
                </a:solidFill>
                <a:latin typeface="+mn-lt"/>
              </a:rPr>
              <a:t>TASK 9: CUISINE ANALYSIS</a:t>
            </a:r>
          </a:p>
        </p:txBody>
      </p:sp>
      <p:graphicFrame>
        <p:nvGraphicFramePr>
          <p:cNvPr id="2" name="Table 1">
            <a:extLst>
              <a:ext uri="{FF2B5EF4-FFF2-40B4-BE49-F238E27FC236}">
                <a16:creationId xmlns:a16="http://schemas.microsoft.com/office/drawing/2014/main" id="{B44F568B-DB16-71C5-F718-93C5DCFAC42D}"/>
              </a:ext>
            </a:extLst>
          </p:cNvPr>
          <p:cNvGraphicFramePr>
            <a:graphicFrameLocks noGrp="1"/>
          </p:cNvGraphicFramePr>
          <p:nvPr>
            <p:extLst>
              <p:ext uri="{D42A27DB-BD31-4B8C-83A1-F6EECF244321}">
                <p14:modId xmlns:p14="http://schemas.microsoft.com/office/powerpoint/2010/main" val="376346362"/>
              </p:ext>
            </p:extLst>
          </p:nvPr>
        </p:nvGraphicFramePr>
        <p:xfrm>
          <a:off x="1531237" y="807017"/>
          <a:ext cx="3152406" cy="3668395"/>
        </p:xfrm>
        <a:graphic>
          <a:graphicData uri="http://schemas.openxmlformats.org/drawingml/2006/table">
            <a:tbl>
              <a:tblPr>
                <a:tableStyleId>{5C22544A-7EE6-4342-B048-85BDC9FD1C3A}</a:tableStyleId>
              </a:tblPr>
              <a:tblGrid>
                <a:gridCol w="1870327">
                  <a:extLst>
                    <a:ext uri="{9D8B030D-6E8A-4147-A177-3AD203B41FA5}">
                      <a16:colId xmlns:a16="http://schemas.microsoft.com/office/drawing/2014/main" val="3483422849"/>
                    </a:ext>
                  </a:extLst>
                </a:gridCol>
                <a:gridCol w="1282079">
                  <a:extLst>
                    <a:ext uri="{9D8B030D-6E8A-4147-A177-3AD203B41FA5}">
                      <a16:colId xmlns:a16="http://schemas.microsoft.com/office/drawing/2014/main" val="3439899786"/>
                    </a:ext>
                  </a:extLst>
                </a:gridCol>
              </a:tblGrid>
              <a:tr h="462395">
                <a:tc>
                  <a:txBody>
                    <a:bodyPr/>
                    <a:lstStyle/>
                    <a:p>
                      <a:pPr algn="ctr" fontAlgn="b"/>
                      <a:r>
                        <a:rPr lang="en-IN" sz="1400" b="1" i="1" u="none" strike="noStrike" dirty="0">
                          <a:solidFill>
                            <a:schemeClr val="bg1"/>
                          </a:solidFill>
                          <a:effectLst/>
                          <a:latin typeface="+mn-lt"/>
                        </a:rPr>
                        <a:t>Most Popular Cuisines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b"/>
                      <a:r>
                        <a:rPr lang="en-US" sz="1400" b="1" i="1" u="none" strike="noStrike" dirty="0">
                          <a:solidFill>
                            <a:schemeClr val="bg1"/>
                          </a:solidFill>
                          <a:effectLst/>
                          <a:latin typeface="+mn-lt"/>
                        </a:rPr>
                        <a:t>Restaurants Count</a:t>
                      </a:r>
                      <a:endParaRPr lang="en-IN" sz="1400" b="1" i="1" u="none" strike="noStrike" dirty="0">
                        <a:solidFill>
                          <a:schemeClr val="bg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726368792"/>
                  </a:ext>
                </a:extLst>
              </a:tr>
              <a:tr h="320600">
                <a:tc>
                  <a:txBody>
                    <a:bodyPr/>
                    <a:lstStyle/>
                    <a:p>
                      <a:pPr algn="ctr" fontAlgn="b"/>
                      <a:r>
                        <a:rPr lang="en-IN" sz="1400" b="1" i="1" u="none" strike="noStrike" dirty="0">
                          <a:effectLst/>
                          <a:latin typeface="+mn-lt"/>
                        </a:rPr>
                        <a:t>Beverages</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effectLst/>
                          <a:latin typeface="+mn-lt"/>
                        </a:rPr>
                        <a:t>1693</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41561832"/>
                  </a:ext>
                </a:extLst>
              </a:tr>
              <a:tr h="320600">
                <a:tc>
                  <a:txBody>
                    <a:bodyPr/>
                    <a:lstStyle/>
                    <a:p>
                      <a:pPr algn="ctr" fontAlgn="b"/>
                      <a:r>
                        <a:rPr lang="en-IN" sz="1400" b="1" i="1" u="none" strike="noStrike" dirty="0">
                          <a:effectLst/>
                          <a:latin typeface="+mn-lt"/>
                        </a:rPr>
                        <a:t>Biryani</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a:effectLst/>
                          <a:latin typeface="+mn-lt"/>
                        </a:rPr>
                        <a:t>1159</a:t>
                      </a:r>
                      <a:endParaRPr lang="en-IN" sz="1400" b="1" i="1" u="none" strike="noStrike">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52655718"/>
                  </a:ext>
                </a:extLst>
              </a:tr>
              <a:tr h="320600">
                <a:tc>
                  <a:txBody>
                    <a:bodyPr/>
                    <a:lstStyle/>
                    <a:p>
                      <a:pPr algn="ctr" fontAlgn="b"/>
                      <a:r>
                        <a:rPr lang="en-IN" sz="1400" b="1" i="1" u="none" strike="noStrike" dirty="0">
                          <a:effectLst/>
                          <a:latin typeface="+mn-lt"/>
                        </a:rPr>
                        <a:t>Chinese</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a:effectLst/>
                          <a:latin typeface="+mn-lt"/>
                        </a:rPr>
                        <a:t>2815</a:t>
                      </a:r>
                      <a:endParaRPr lang="en-IN" sz="1400" b="1" i="1" u="none" strike="noStrike">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68439273"/>
                  </a:ext>
                </a:extLst>
              </a:tr>
              <a:tr h="320600">
                <a:tc>
                  <a:txBody>
                    <a:bodyPr/>
                    <a:lstStyle/>
                    <a:p>
                      <a:pPr algn="ctr" fontAlgn="b"/>
                      <a:r>
                        <a:rPr lang="en-IN" sz="1400" b="1" i="1" u="none" strike="noStrike" dirty="0">
                          <a:effectLst/>
                          <a:latin typeface="+mn-lt"/>
                        </a:rPr>
                        <a:t>Continental </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effectLst/>
                          <a:latin typeface="+mn-lt"/>
                        </a:rPr>
                        <a:t>751</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384504447"/>
                  </a:ext>
                </a:extLst>
              </a:tr>
              <a:tr h="320600">
                <a:tc>
                  <a:txBody>
                    <a:bodyPr/>
                    <a:lstStyle/>
                    <a:p>
                      <a:pPr algn="ctr" fontAlgn="b"/>
                      <a:r>
                        <a:rPr lang="en-IN" sz="1400" b="1" i="1" u="none" strike="noStrike" dirty="0">
                          <a:effectLst/>
                          <a:latin typeface="+mn-lt"/>
                        </a:rPr>
                        <a:t>Desserts </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a:effectLst/>
                          <a:latin typeface="+mn-lt"/>
                        </a:rPr>
                        <a:t>1636</a:t>
                      </a:r>
                      <a:endParaRPr lang="en-IN" sz="1400" b="1" i="1" u="none" strike="noStrike">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09188790"/>
                  </a:ext>
                </a:extLst>
              </a:tr>
              <a:tr h="320600">
                <a:tc>
                  <a:txBody>
                    <a:bodyPr/>
                    <a:lstStyle/>
                    <a:p>
                      <a:pPr algn="ctr" fontAlgn="b"/>
                      <a:r>
                        <a:rPr lang="en-IN" sz="1400" b="1" i="1" u="none" strike="noStrike" dirty="0">
                          <a:effectLst/>
                          <a:latin typeface="+mn-lt"/>
                        </a:rPr>
                        <a:t>Fast Food</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effectLst/>
                          <a:latin typeface="+mn-lt"/>
                        </a:rPr>
                        <a:t>1693</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75203973"/>
                  </a:ext>
                </a:extLst>
              </a:tr>
              <a:tr h="320600">
                <a:tc>
                  <a:txBody>
                    <a:bodyPr/>
                    <a:lstStyle/>
                    <a:p>
                      <a:pPr algn="ctr" fontAlgn="b"/>
                      <a:r>
                        <a:rPr lang="en-IN" sz="1400" b="1" i="1" u="none" strike="noStrike" dirty="0">
                          <a:effectLst/>
                          <a:latin typeface="+mn-lt"/>
                        </a:rPr>
                        <a:t>Indian</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effectLst/>
                          <a:latin typeface="+mn-lt"/>
                        </a:rPr>
                        <a:t>1934</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73297295"/>
                  </a:ext>
                </a:extLst>
              </a:tr>
              <a:tr h="320600">
                <a:tc>
                  <a:txBody>
                    <a:bodyPr/>
                    <a:lstStyle/>
                    <a:p>
                      <a:pPr algn="ctr" fontAlgn="b"/>
                      <a:r>
                        <a:rPr lang="en-IN" sz="1400" b="1" i="1" u="none" strike="noStrike" dirty="0">
                          <a:effectLst/>
                          <a:latin typeface="+mn-lt"/>
                        </a:rPr>
                        <a:t>North Indian</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effectLst/>
                          <a:latin typeface="+mn-lt"/>
                        </a:rPr>
                        <a:t>2077</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79087032"/>
                  </a:ext>
                </a:extLst>
              </a:tr>
              <a:tr h="320600">
                <a:tc>
                  <a:txBody>
                    <a:bodyPr/>
                    <a:lstStyle/>
                    <a:p>
                      <a:pPr algn="ctr" fontAlgn="b"/>
                      <a:r>
                        <a:rPr lang="en-IN" sz="1400" b="1" i="1" u="none" strike="noStrike" dirty="0">
                          <a:effectLst/>
                          <a:latin typeface="+mn-lt"/>
                        </a:rPr>
                        <a:t>Snacks</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effectLst/>
                          <a:latin typeface="+mn-lt"/>
                        </a:rPr>
                        <a:t>1143</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95708575"/>
                  </a:ext>
                </a:extLst>
              </a:tr>
              <a:tr h="320600">
                <a:tc>
                  <a:txBody>
                    <a:bodyPr/>
                    <a:lstStyle/>
                    <a:p>
                      <a:pPr algn="ctr" fontAlgn="b"/>
                      <a:r>
                        <a:rPr lang="en-IN" sz="1400" b="1" i="1" u="none" strike="noStrike" dirty="0">
                          <a:effectLst/>
                          <a:latin typeface="+mn-lt"/>
                        </a:rPr>
                        <a:t>South Indian</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effectLst/>
                          <a:latin typeface="+mn-lt"/>
                        </a:rPr>
                        <a:t>929</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75028732"/>
                  </a:ext>
                </a:extLst>
              </a:tr>
            </a:tbl>
          </a:graphicData>
        </a:graphic>
      </p:graphicFrame>
      <p:graphicFrame>
        <p:nvGraphicFramePr>
          <p:cNvPr id="7" name="Table 6">
            <a:extLst>
              <a:ext uri="{FF2B5EF4-FFF2-40B4-BE49-F238E27FC236}">
                <a16:creationId xmlns:a16="http://schemas.microsoft.com/office/drawing/2014/main" id="{8BB925DC-E11D-0907-05E4-851CF727CDDA}"/>
              </a:ext>
            </a:extLst>
          </p:cNvPr>
          <p:cNvGraphicFramePr>
            <a:graphicFrameLocks noGrp="1"/>
          </p:cNvGraphicFramePr>
          <p:nvPr>
            <p:extLst>
              <p:ext uri="{D42A27DB-BD31-4B8C-83A1-F6EECF244321}">
                <p14:modId xmlns:p14="http://schemas.microsoft.com/office/powerpoint/2010/main" val="773746676"/>
              </p:ext>
            </p:extLst>
          </p:nvPr>
        </p:nvGraphicFramePr>
        <p:xfrm>
          <a:off x="7613360" y="800643"/>
          <a:ext cx="3215899" cy="3668393"/>
        </p:xfrm>
        <a:graphic>
          <a:graphicData uri="http://schemas.openxmlformats.org/drawingml/2006/table">
            <a:tbl>
              <a:tblPr>
                <a:tableStyleId>{5C22544A-7EE6-4342-B048-85BDC9FD1C3A}</a:tableStyleId>
              </a:tblPr>
              <a:tblGrid>
                <a:gridCol w="1870328">
                  <a:extLst>
                    <a:ext uri="{9D8B030D-6E8A-4147-A177-3AD203B41FA5}">
                      <a16:colId xmlns:a16="http://schemas.microsoft.com/office/drawing/2014/main" val="3870841074"/>
                    </a:ext>
                  </a:extLst>
                </a:gridCol>
                <a:gridCol w="1345571">
                  <a:extLst>
                    <a:ext uri="{9D8B030D-6E8A-4147-A177-3AD203B41FA5}">
                      <a16:colId xmlns:a16="http://schemas.microsoft.com/office/drawing/2014/main" val="434312347"/>
                    </a:ext>
                  </a:extLst>
                </a:gridCol>
              </a:tblGrid>
              <a:tr h="455438">
                <a:tc>
                  <a:txBody>
                    <a:bodyPr/>
                    <a:lstStyle/>
                    <a:p>
                      <a:pPr algn="ctr" fontAlgn="b"/>
                      <a:r>
                        <a:rPr lang="en-IN" sz="1400" b="1" i="1" dirty="0">
                          <a:solidFill>
                            <a:schemeClr val="bg1"/>
                          </a:solidFill>
                        </a:rPr>
                        <a:t>Distinctive cuisines</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i="1" u="none" strike="noStrike" dirty="0">
                          <a:solidFill>
                            <a:schemeClr val="bg1"/>
                          </a:solidFill>
                          <a:effectLst/>
                          <a:latin typeface="+mn-lt"/>
                        </a:rPr>
                        <a:t>Restaurants Count</a:t>
                      </a:r>
                      <a:endParaRPr lang="en-IN" sz="1400" b="1" i="1" u="none" strike="noStrike" dirty="0">
                        <a:solidFill>
                          <a:schemeClr val="bg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410389298"/>
                  </a:ext>
                </a:extLst>
              </a:tr>
              <a:tr h="356995">
                <a:tc>
                  <a:txBody>
                    <a:bodyPr/>
                    <a:lstStyle/>
                    <a:p>
                      <a:pPr algn="ctr" fontAlgn="b"/>
                      <a:r>
                        <a:rPr lang="en-IN" sz="1400" b="1" i="1" u="none" strike="noStrike" dirty="0">
                          <a:effectLst/>
                        </a:rPr>
                        <a:t>Assamese</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a:effectLst/>
                        </a:rPr>
                        <a:t>1</a:t>
                      </a:r>
                      <a:endParaRPr lang="en-IN" sz="1400" b="1" i="1"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23233283"/>
                  </a:ext>
                </a:extLst>
              </a:tr>
              <a:tr h="356995">
                <a:tc>
                  <a:txBody>
                    <a:bodyPr/>
                    <a:lstStyle/>
                    <a:p>
                      <a:pPr algn="ctr" fontAlgn="b"/>
                      <a:r>
                        <a:rPr lang="en-IN" sz="1400" b="1" i="1" u="none" strike="noStrike" dirty="0">
                          <a:effectLst/>
                        </a:rPr>
                        <a:t>Bihari</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a:effectLst/>
                        </a:rPr>
                        <a:t>1</a:t>
                      </a:r>
                      <a:endParaRPr lang="en-IN" sz="1400" b="1" i="1"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64297020"/>
                  </a:ext>
                </a:extLst>
              </a:tr>
              <a:tr h="356995">
                <a:tc>
                  <a:txBody>
                    <a:bodyPr/>
                    <a:lstStyle/>
                    <a:p>
                      <a:pPr algn="ctr" fontAlgn="b"/>
                      <a:r>
                        <a:rPr lang="en-IN" sz="1400" b="1" i="1" u="none" strike="noStrike" dirty="0">
                          <a:effectLst/>
                        </a:rPr>
                        <a:t>German</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a:effectLst/>
                        </a:rPr>
                        <a:t>1</a:t>
                      </a:r>
                      <a:endParaRPr lang="en-IN" sz="1400" b="1" i="1"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14567606"/>
                  </a:ext>
                </a:extLst>
              </a:tr>
              <a:tr h="356995">
                <a:tc>
                  <a:txBody>
                    <a:bodyPr/>
                    <a:lstStyle/>
                    <a:p>
                      <a:pPr algn="ctr" fontAlgn="b"/>
                      <a:r>
                        <a:rPr lang="en-IN" sz="1400" b="1" i="1" u="none" strike="noStrike" dirty="0">
                          <a:effectLst/>
                        </a:rPr>
                        <a:t>Tex-Mex</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a:effectLst/>
                        </a:rPr>
                        <a:t>1</a:t>
                      </a:r>
                      <a:endParaRPr lang="en-IN" sz="1400" b="1" i="1"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2221313"/>
                  </a:ext>
                </a:extLst>
              </a:tr>
              <a:tr h="356995">
                <a:tc>
                  <a:txBody>
                    <a:bodyPr/>
                    <a:lstStyle/>
                    <a:p>
                      <a:pPr algn="ctr" fontAlgn="b"/>
                      <a:r>
                        <a:rPr lang="en-IN" sz="1400" b="1" i="1" u="none" strike="noStrike" dirty="0">
                          <a:effectLst/>
                        </a:rPr>
                        <a:t>Navratri Special</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a:effectLst/>
                        </a:rPr>
                        <a:t>2</a:t>
                      </a:r>
                      <a:endParaRPr lang="en-IN" sz="1400" b="1" i="1"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03047684"/>
                  </a:ext>
                </a:extLst>
              </a:tr>
              <a:tr h="356995">
                <a:tc>
                  <a:txBody>
                    <a:bodyPr/>
                    <a:lstStyle/>
                    <a:p>
                      <a:pPr algn="ctr" fontAlgn="b"/>
                      <a:r>
                        <a:rPr lang="en-IN" sz="1400" b="1" i="1" u="none" strike="noStrike" dirty="0">
                          <a:effectLst/>
                        </a:rPr>
                        <a:t>Oriya</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a:effectLst/>
                        </a:rPr>
                        <a:t>2</a:t>
                      </a:r>
                      <a:endParaRPr lang="en-IN" sz="1400" b="1" i="1"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31448816"/>
                  </a:ext>
                </a:extLst>
              </a:tr>
              <a:tr h="356995">
                <a:tc>
                  <a:txBody>
                    <a:bodyPr/>
                    <a:lstStyle/>
                    <a:p>
                      <a:pPr algn="ctr" fontAlgn="b"/>
                      <a:r>
                        <a:rPr lang="en-IN" sz="1400" b="1" i="1" u="none" strike="noStrike" dirty="0">
                          <a:effectLst/>
                        </a:rPr>
                        <a:t>Raw meats</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effectLst/>
                        </a:rPr>
                        <a:t>2</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903979176"/>
                  </a:ext>
                </a:extLst>
              </a:tr>
              <a:tr h="356995">
                <a:tc>
                  <a:txBody>
                    <a:bodyPr/>
                    <a:lstStyle/>
                    <a:p>
                      <a:pPr algn="ctr" fontAlgn="b"/>
                      <a:r>
                        <a:rPr lang="en-IN" sz="1400" b="1" i="1" u="none" strike="noStrike" dirty="0">
                          <a:effectLst/>
                        </a:rPr>
                        <a:t>Spanish</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effectLst/>
                        </a:rPr>
                        <a:t>2</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06244365"/>
                  </a:ext>
                </a:extLst>
              </a:tr>
              <a:tr h="356995">
                <a:tc>
                  <a:txBody>
                    <a:bodyPr/>
                    <a:lstStyle/>
                    <a:p>
                      <a:pPr algn="ctr" fontAlgn="b"/>
                      <a:r>
                        <a:rPr lang="en-IN" sz="1400" b="1" i="1" u="none" strike="noStrike" dirty="0">
                          <a:effectLst/>
                        </a:rPr>
                        <a:t>Tribal</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effectLst/>
                        </a:rPr>
                        <a:t>2</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88434591"/>
                  </a:ext>
                </a:extLst>
              </a:tr>
            </a:tbl>
          </a:graphicData>
        </a:graphic>
      </p:graphicFrame>
      <p:pic>
        <p:nvPicPr>
          <p:cNvPr id="7170" name="Picture 2" descr="Vinay Kumar Singh on LinkedIn: #dataanalysis #tableau #zomato #restaurants  #bengaluru #dashboard…">
            <a:extLst>
              <a:ext uri="{FF2B5EF4-FFF2-40B4-BE49-F238E27FC236}">
                <a16:creationId xmlns:a16="http://schemas.microsoft.com/office/drawing/2014/main" id="{6087948E-E0EA-9B40-F73A-5291B582AF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669"/>
          <a:stretch/>
        </p:blipFill>
        <p:spPr bwMode="auto">
          <a:xfrm>
            <a:off x="4973604" y="1738072"/>
            <a:ext cx="2365745" cy="22595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EE0860-D076-20FB-43BB-E7E63B8FC7EB}"/>
              </a:ext>
            </a:extLst>
          </p:cNvPr>
          <p:cNvSpPr txBox="1"/>
          <p:nvPr/>
        </p:nvSpPr>
        <p:spPr>
          <a:xfrm>
            <a:off x="870937" y="4598417"/>
            <a:ext cx="4473005" cy="1477328"/>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IN" b="1" i="1" dirty="0">
                <a:solidFill>
                  <a:srgbClr val="002060"/>
                </a:solidFill>
              </a:rPr>
              <a:t>Most Popular Cuisines:</a:t>
            </a:r>
          </a:p>
          <a:p>
            <a:pPr algn="ctr"/>
            <a:r>
              <a:rPr lang="en-US" altLang="en-US" b="1" i="1" dirty="0">
                <a:solidFill>
                  <a:srgbClr val="00B050"/>
                </a:solidFill>
                <a:latin typeface="Calibri" panose="020F0502020204030204" pitchFamily="34" charset="0"/>
                <a:ea typeface="Calibri" panose="020F0502020204030204" pitchFamily="34" charset="0"/>
                <a:cs typeface="Calibri" panose="020F0502020204030204" pitchFamily="34" charset="0"/>
              </a:rPr>
              <a:t>H</a:t>
            </a:r>
            <a:r>
              <a:rPr kumimoji="0" lang="en-US" altLang="en-US" sz="1800" b="1" i="1" u="none" strike="noStrike" cap="none" normalizeH="0" baseline="0" dirty="0">
                <a:ln>
                  <a:noFill/>
                </a:ln>
                <a:solidFill>
                  <a:srgbClr val="00B050"/>
                </a:solidFill>
                <a:effectLst/>
                <a:latin typeface="Calibri" panose="020F0502020204030204" pitchFamily="34" charset="0"/>
                <a:ea typeface="Calibri" panose="020F0502020204030204" pitchFamily="34" charset="0"/>
                <a:cs typeface="Calibri" panose="020F0502020204030204" pitchFamily="34" charset="0"/>
              </a:rPr>
              <a:t>ighlights how widely available popular cuisines are by listing the most popular cuisines and the number of restaurants serving them.</a:t>
            </a:r>
            <a:r>
              <a:rPr kumimoji="0" lang="en-US" altLang="en-US" sz="1800" b="0" i="0" u="none" strike="noStrike" cap="none" normalizeH="0" baseline="0" dirty="0">
                <a:ln>
                  <a:noFill/>
                </a:ln>
                <a:solidFill>
                  <a:schemeClr val="tx1"/>
                </a:solidFill>
                <a:effectLst/>
                <a:latin typeface="Arial" panose="020B0604020202020204" pitchFamily="34" charset="0"/>
              </a:rPr>
              <a:t> </a:t>
            </a:r>
            <a:endParaRPr lang="en-IN" dirty="0"/>
          </a:p>
        </p:txBody>
      </p:sp>
      <p:sp>
        <p:nvSpPr>
          <p:cNvPr id="5" name="Rectangle 3">
            <a:extLst>
              <a:ext uri="{FF2B5EF4-FFF2-40B4-BE49-F238E27FC236}">
                <a16:creationId xmlns:a16="http://schemas.microsoft.com/office/drawing/2014/main" id="{81E25404-D554-5B73-9283-4BF11E37EA8C}"/>
              </a:ext>
            </a:extLst>
          </p:cNvPr>
          <p:cNvSpPr>
            <a:spLocks noChangeArrowheads="1"/>
          </p:cNvSpPr>
          <p:nvPr/>
        </p:nvSpPr>
        <p:spPr bwMode="auto">
          <a:xfrm>
            <a:off x="0" y="487201"/>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A34B090-EEE9-8409-1EFB-3B498C87E02D}"/>
              </a:ext>
            </a:extLst>
          </p:cNvPr>
          <p:cNvSpPr txBox="1"/>
          <p:nvPr/>
        </p:nvSpPr>
        <p:spPr>
          <a:xfrm>
            <a:off x="6975651" y="4598417"/>
            <a:ext cx="4473005" cy="1477328"/>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IN" b="1" i="1" dirty="0">
                <a:solidFill>
                  <a:srgbClr val="002060"/>
                </a:solidFill>
              </a:rPr>
              <a:t>Most Popular Cuisines:</a:t>
            </a:r>
          </a:p>
          <a:p>
            <a:pPr algn="ctr"/>
            <a:r>
              <a:rPr lang="en-US" altLang="en-US" b="1" i="1" dirty="0">
                <a:solidFill>
                  <a:srgbClr val="00B050"/>
                </a:solidFill>
                <a:latin typeface="Calibri" panose="020F0502020204030204" pitchFamily="34" charset="0"/>
                <a:ea typeface="Calibri" panose="020F0502020204030204" pitchFamily="34" charset="0"/>
                <a:cs typeface="Calibri" panose="020F0502020204030204" pitchFamily="34" charset="0"/>
              </a:rPr>
              <a:t>C</a:t>
            </a:r>
            <a:r>
              <a:rPr kumimoji="0" lang="en-US" altLang="en-US" sz="1800" b="1" i="1" u="none" strike="noStrike" cap="none" normalizeH="0" baseline="0" dirty="0">
                <a:ln>
                  <a:noFill/>
                </a:ln>
                <a:solidFill>
                  <a:srgbClr val="00B050"/>
                </a:solidFill>
                <a:effectLst/>
                <a:latin typeface="Calibri" panose="020F0502020204030204" pitchFamily="34" charset="0"/>
                <a:ea typeface="Calibri" panose="020F0502020204030204" pitchFamily="34" charset="0"/>
                <a:cs typeface="Calibri" panose="020F0502020204030204" pitchFamily="34" charset="0"/>
              </a:rPr>
              <a:t>oncentrates on uncommon, unique offers and showcases rare and less frequently served cuisines. </a:t>
            </a:r>
          </a:p>
          <a:p>
            <a:pPr algn="ctr"/>
            <a:endParaRPr lang="en-IN" b="1" i="1" dirty="0">
              <a:solidFill>
                <a:srgbClr val="002060"/>
              </a:solidFill>
            </a:endParaRPr>
          </a:p>
        </p:txBody>
      </p:sp>
    </p:spTree>
    <p:extLst>
      <p:ext uri="{BB962C8B-B14F-4D97-AF65-F5344CB8AC3E}">
        <p14:creationId xmlns:p14="http://schemas.microsoft.com/office/powerpoint/2010/main" val="133363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F79BDBF6-5ABF-5A7F-1A61-1438275EE3FF}"/>
              </a:ext>
            </a:extLst>
          </p:cNvPr>
          <p:cNvSpPr txBox="1">
            <a:spLocks/>
          </p:cNvSpPr>
          <p:nvPr/>
        </p:nvSpPr>
        <p:spPr>
          <a:xfrm>
            <a:off x="788443" y="62580"/>
            <a:ext cx="10058400" cy="421021"/>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dirty="0">
                <a:solidFill>
                  <a:srgbClr val="FF6600"/>
                </a:solidFill>
                <a:latin typeface="+mn-lt"/>
              </a:rPr>
              <a:t>TASK 9: </a:t>
            </a:r>
            <a:r>
              <a:rPr lang="en-US" sz="2400" b="1" i="1" spc="0" dirty="0">
                <a:solidFill>
                  <a:srgbClr val="FF6600"/>
                </a:solidFill>
                <a:latin typeface="+mn-lt"/>
              </a:rPr>
              <a:t>RESTAURANT cum CUISINE ANALYSIS</a:t>
            </a:r>
          </a:p>
        </p:txBody>
      </p:sp>
      <p:sp>
        <p:nvSpPr>
          <p:cNvPr id="3" name="TextBox 2">
            <a:extLst>
              <a:ext uri="{FF2B5EF4-FFF2-40B4-BE49-F238E27FC236}">
                <a16:creationId xmlns:a16="http://schemas.microsoft.com/office/drawing/2014/main" id="{E2C55DB3-4AF1-5325-01EF-9A2C49290DB7}"/>
              </a:ext>
            </a:extLst>
          </p:cNvPr>
          <p:cNvSpPr txBox="1"/>
          <p:nvPr/>
        </p:nvSpPr>
        <p:spPr>
          <a:xfrm>
            <a:off x="5236535" y="1132847"/>
            <a:ext cx="6655980" cy="5170646"/>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IN" b="1" i="1" dirty="0">
                <a:solidFill>
                  <a:srgbClr val="002060"/>
                </a:solidFill>
              </a:rPr>
              <a:t>Key Insights</a:t>
            </a:r>
            <a:endParaRPr lang="en-IN" dirty="0"/>
          </a:p>
          <a:p>
            <a:r>
              <a:rPr lang="en-US" sz="1400" b="1" i="1" dirty="0">
                <a:solidFill>
                  <a:srgbClr val="00B050"/>
                </a:solidFill>
              </a:rPr>
              <a:t>This table summarizes the distribution of restaurants based on the number of cuisines they offer, with a total count of 8,680 restaurants.</a:t>
            </a:r>
          </a:p>
          <a:p>
            <a:endParaRPr lang="en-US" sz="1400" b="1" i="1" dirty="0">
              <a:solidFill>
                <a:srgbClr val="00B050"/>
              </a:solidFill>
            </a:endParaRPr>
          </a:p>
          <a:p>
            <a:pPr algn="ctr"/>
            <a:r>
              <a:rPr lang="en-US" b="1" i="1" dirty="0">
                <a:solidFill>
                  <a:srgbClr val="002060"/>
                </a:solidFill>
              </a:rPr>
              <a:t>Distribution of Restaurants by Cuisine Variety</a:t>
            </a:r>
          </a:p>
          <a:p>
            <a:r>
              <a:rPr lang="en-US" sz="1400" b="1" i="1" dirty="0">
                <a:solidFill>
                  <a:srgbClr val="002060"/>
                </a:solidFill>
              </a:rPr>
              <a:t>Single-Cuisine Dominance:</a:t>
            </a:r>
          </a:p>
          <a:p>
            <a:pPr marL="285750" indent="-285750">
              <a:buFont typeface="Courier New" panose="02070309020205020404" pitchFamily="49" charset="0"/>
              <a:buChar char="o"/>
            </a:pPr>
            <a:r>
              <a:rPr lang="en-US" sz="1400" b="1" i="1" dirty="0">
                <a:solidFill>
                  <a:srgbClr val="00B050"/>
                </a:solidFill>
              </a:rPr>
              <a:t>Most restaurants (2,314) serve only one type of cuisine.</a:t>
            </a:r>
          </a:p>
          <a:p>
            <a:endParaRPr lang="en-US" sz="1400" b="1" i="1" dirty="0">
              <a:solidFill>
                <a:srgbClr val="00B050"/>
              </a:solidFill>
            </a:endParaRPr>
          </a:p>
          <a:p>
            <a:r>
              <a:rPr lang="en-US" sz="1400" b="1" i="1" dirty="0">
                <a:solidFill>
                  <a:srgbClr val="002060"/>
                </a:solidFill>
              </a:rPr>
              <a:t>Multi-Cuisine Restaurants:</a:t>
            </a:r>
          </a:p>
          <a:p>
            <a:pPr marL="285750" indent="-285750">
              <a:buFont typeface="Courier New" panose="02070309020205020404" pitchFamily="49" charset="0"/>
              <a:buChar char="o"/>
            </a:pPr>
            <a:r>
              <a:rPr lang="en-US" sz="1400" b="1" i="1" dirty="0">
                <a:solidFill>
                  <a:srgbClr val="00B050"/>
                </a:solidFill>
              </a:rPr>
              <a:t>The count of restaurants decreases as the number of cuisines offered increases.</a:t>
            </a:r>
          </a:p>
          <a:p>
            <a:pPr marL="285750" indent="-285750">
              <a:buFont typeface="Courier New" panose="02070309020205020404" pitchFamily="49" charset="0"/>
              <a:buChar char="o"/>
            </a:pPr>
            <a:r>
              <a:rPr lang="en-US" sz="1400" b="1" i="1" dirty="0">
                <a:solidFill>
                  <a:srgbClr val="00B050"/>
                </a:solidFill>
              </a:rPr>
              <a:t>Restaurants serving two cuisines total 2,219, while those offering three cuisines total 1,776.</a:t>
            </a:r>
          </a:p>
          <a:p>
            <a:r>
              <a:rPr lang="en-US" sz="1400" b="1" i="1" dirty="0">
                <a:solidFill>
                  <a:srgbClr val="002060"/>
                </a:solidFill>
              </a:rPr>
              <a:t>Rarer Offerings:</a:t>
            </a:r>
          </a:p>
          <a:p>
            <a:pPr marL="285750" indent="-285750">
              <a:buFont typeface="Courier New" panose="02070309020205020404" pitchFamily="49" charset="0"/>
              <a:buChar char="o"/>
            </a:pPr>
            <a:r>
              <a:rPr lang="en-US" sz="1400" b="1" i="1" dirty="0">
                <a:solidFill>
                  <a:srgbClr val="00B050"/>
                </a:solidFill>
              </a:rPr>
              <a:t>Restaurants offering 10 or more cuisines are significantly fewer, with counts dropping to as low as 2 restaurants offering 23 cuisines.</a:t>
            </a:r>
          </a:p>
          <a:p>
            <a:r>
              <a:rPr lang="en-US" sz="1400" b="1" i="1" dirty="0">
                <a:solidFill>
                  <a:srgbClr val="002060"/>
                </a:solidFill>
              </a:rPr>
              <a:t>Total Overview:</a:t>
            </a:r>
          </a:p>
          <a:p>
            <a:pPr marL="285750" indent="-285750">
              <a:buFont typeface="Courier New" panose="02070309020205020404" pitchFamily="49" charset="0"/>
              <a:buChar char="o"/>
            </a:pPr>
            <a:r>
              <a:rPr lang="en-US" sz="1400" b="1" i="1" dirty="0">
                <a:solidFill>
                  <a:srgbClr val="00B050"/>
                </a:solidFill>
              </a:rPr>
              <a:t>Across all cuisine categories, the combined total of restaurants amounts to 8,680.</a:t>
            </a:r>
          </a:p>
          <a:p>
            <a:endParaRPr lang="en-US" sz="1400" b="1" i="1" dirty="0">
              <a:solidFill>
                <a:srgbClr val="002060"/>
              </a:solidFill>
            </a:endParaRPr>
          </a:p>
          <a:p>
            <a:r>
              <a:rPr lang="en-US" sz="1400" b="1" i="1" dirty="0">
                <a:solidFill>
                  <a:srgbClr val="002060"/>
                </a:solidFill>
              </a:rPr>
              <a:t>Slide Summary Idea: </a:t>
            </a:r>
            <a:r>
              <a:rPr lang="en-US" sz="1400" b="1" i="1" dirty="0">
                <a:solidFill>
                  <a:srgbClr val="00B050"/>
                </a:solidFill>
              </a:rPr>
              <a:t>Highlight how restaurant specialization varies, with most establishments focusing on fewer cuisines, catering to specific tastes, while only a small fraction offers extensive variety. Use this to discuss market trends and customer preferences.</a:t>
            </a:r>
          </a:p>
          <a:p>
            <a:endParaRPr lang="en-US" sz="1400" b="1" i="1" dirty="0">
              <a:solidFill>
                <a:srgbClr val="00B050"/>
              </a:solidFill>
            </a:endParaRPr>
          </a:p>
        </p:txBody>
      </p:sp>
      <p:graphicFrame>
        <p:nvGraphicFramePr>
          <p:cNvPr id="4" name="Table 3">
            <a:extLst>
              <a:ext uri="{FF2B5EF4-FFF2-40B4-BE49-F238E27FC236}">
                <a16:creationId xmlns:a16="http://schemas.microsoft.com/office/drawing/2014/main" id="{E8B0073C-0D1B-D88C-F1C4-C404568DCC4D}"/>
              </a:ext>
            </a:extLst>
          </p:cNvPr>
          <p:cNvGraphicFramePr>
            <a:graphicFrameLocks noGrp="1"/>
          </p:cNvGraphicFramePr>
          <p:nvPr>
            <p:extLst>
              <p:ext uri="{D42A27DB-BD31-4B8C-83A1-F6EECF244321}">
                <p14:modId xmlns:p14="http://schemas.microsoft.com/office/powerpoint/2010/main" val="1946855923"/>
              </p:ext>
            </p:extLst>
          </p:nvPr>
        </p:nvGraphicFramePr>
        <p:xfrm>
          <a:off x="318971" y="548941"/>
          <a:ext cx="4742120" cy="5766799"/>
        </p:xfrm>
        <a:graphic>
          <a:graphicData uri="http://schemas.openxmlformats.org/drawingml/2006/table">
            <a:tbl>
              <a:tblPr>
                <a:tableStyleId>{5C22544A-7EE6-4342-B048-85BDC9FD1C3A}</a:tableStyleId>
              </a:tblPr>
              <a:tblGrid>
                <a:gridCol w="1909164">
                  <a:extLst>
                    <a:ext uri="{9D8B030D-6E8A-4147-A177-3AD203B41FA5}">
                      <a16:colId xmlns:a16="http://schemas.microsoft.com/office/drawing/2014/main" val="646975370"/>
                    </a:ext>
                  </a:extLst>
                </a:gridCol>
                <a:gridCol w="1308703">
                  <a:extLst>
                    <a:ext uri="{9D8B030D-6E8A-4147-A177-3AD203B41FA5}">
                      <a16:colId xmlns:a16="http://schemas.microsoft.com/office/drawing/2014/main" val="1243791239"/>
                    </a:ext>
                  </a:extLst>
                </a:gridCol>
                <a:gridCol w="1524253">
                  <a:extLst>
                    <a:ext uri="{9D8B030D-6E8A-4147-A177-3AD203B41FA5}">
                      <a16:colId xmlns:a16="http://schemas.microsoft.com/office/drawing/2014/main" val="1480010641"/>
                    </a:ext>
                  </a:extLst>
                </a:gridCol>
              </a:tblGrid>
              <a:tr h="500858">
                <a:tc>
                  <a:txBody>
                    <a:bodyPr/>
                    <a:lstStyle/>
                    <a:p>
                      <a:pPr algn="ctr" fontAlgn="ctr"/>
                      <a:r>
                        <a:rPr lang="en-US" sz="1200" b="1" i="1" u="none" strike="noStrike" dirty="0">
                          <a:solidFill>
                            <a:schemeClr val="bg1"/>
                          </a:solidFill>
                          <a:effectLst/>
                        </a:rPr>
                        <a:t>Restaurants by Cuisine type serving</a:t>
                      </a:r>
                      <a:endParaRPr lang="en-US" sz="1200" b="1" i="1" u="none" strike="noStrike" dirty="0">
                        <a:solidFill>
                          <a:schemeClr val="bg1"/>
                        </a:solidFill>
                        <a:effectLst/>
                        <a:latin typeface="Calibri" panose="020F0502020204030204" pitchFamily="34" charset="0"/>
                      </a:endParaRPr>
                    </a:p>
                  </a:txBody>
                  <a:tcPr marL="0" marR="0" marT="0" marB="0" anchor="ctr">
                    <a:solidFill>
                      <a:srgbClr val="002060"/>
                    </a:solidFill>
                  </a:tcPr>
                </a:tc>
                <a:tc>
                  <a:txBody>
                    <a:bodyPr/>
                    <a:lstStyle/>
                    <a:p>
                      <a:pPr algn="ctr" fontAlgn="ctr"/>
                      <a:r>
                        <a:rPr lang="en-IN" sz="1200" b="1" i="1" u="none" strike="noStrike" dirty="0">
                          <a:solidFill>
                            <a:schemeClr val="bg1"/>
                          </a:solidFill>
                          <a:effectLst/>
                        </a:rPr>
                        <a:t>Cuisine Count</a:t>
                      </a:r>
                      <a:endParaRPr lang="en-IN" sz="1200" b="1" i="1" u="none" strike="noStrike" dirty="0">
                        <a:solidFill>
                          <a:schemeClr val="bg1"/>
                        </a:solidFill>
                        <a:effectLst/>
                        <a:latin typeface="Calibri" panose="020F0502020204030204" pitchFamily="34" charset="0"/>
                      </a:endParaRPr>
                    </a:p>
                  </a:txBody>
                  <a:tcPr marL="0" marR="0" marT="0" marB="0" anchor="ctr">
                    <a:solidFill>
                      <a:srgbClr val="002060"/>
                    </a:solidFill>
                  </a:tcPr>
                </a:tc>
                <a:tc>
                  <a:txBody>
                    <a:bodyPr/>
                    <a:lstStyle/>
                    <a:p>
                      <a:pPr algn="ctr" fontAlgn="ctr"/>
                      <a:r>
                        <a:rPr lang="en-US" sz="1200" b="1" i="1" u="none" strike="noStrike" dirty="0">
                          <a:solidFill>
                            <a:schemeClr val="bg1"/>
                          </a:solidFill>
                          <a:effectLst/>
                        </a:rPr>
                        <a:t>Restaurant Count by Cuisines Count</a:t>
                      </a:r>
                      <a:endParaRPr lang="en-US" sz="1200" b="1" i="1" u="none" strike="noStrike" dirty="0">
                        <a:solidFill>
                          <a:schemeClr val="bg1"/>
                        </a:solidFill>
                        <a:effectLst/>
                        <a:latin typeface="Calibri" panose="020F0502020204030204" pitchFamily="34" charset="0"/>
                      </a:endParaRPr>
                    </a:p>
                  </a:txBody>
                  <a:tcPr marL="0" marR="0" marT="0" marB="0" anchor="ctr">
                    <a:solidFill>
                      <a:srgbClr val="002060"/>
                    </a:solidFill>
                  </a:tcPr>
                </a:tc>
                <a:extLst>
                  <a:ext uri="{0D108BD9-81ED-4DB2-BD59-A6C34878D82A}">
                    <a16:rowId xmlns:a16="http://schemas.microsoft.com/office/drawing/2014/main" val="4180046569"/>
                  </a:ext>
                </a:extLst>
              </a:tr>
              <a:tr h="250429">
                <a:tc>
                  <a:txBody>
                    <a:bodyPr/>
                    <a:lstStyle/>
                    <a:p>
                      <a:pPr algn="ctr" fontAlgn="b"/>
                      <a:r>
                        <a:rPr lang="en-IN" sz="1200" b="1" i="1" u="none" strike="noStrike" dirty="0">
                          <a:solidFill>
                            <a:srgbClr val="002060"/>
                          </a:solidFill>
                          <a:effectLst/>
                        </a:rPr>
                        <a:t>1 Cuisine Restaurant</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2314</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1119328608"/>
                  </a:ext>
                </a:extLst>
              </a:tr>
              <a:tr h="250429">
                <a:tc>
                  <a:txBody>
                    <a:bodyPr/>
                    <a:lstStyle/>
                    <a:p>
                      <a:pPr algn="ctr" fontAlgn="b"/>
                      <a:r>
                        <a:rPr lang="en-IN" sz="1200" b="1" i="1" u="none" strike="noStrike" dirty="0">
                          <a:solidFill>
                            <a:srgbClr val="002060"/>
                          </a:solidFill>
                          <a:effectLst/>
                        </a:rPr>
                        <a:t>2 Cuisine Restaurant</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2</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2219</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522516947"/>
                  </a:ext>
                </a:extLst>
              </a:tr>
              <a:tr h="250429">
                <a:tc>
                  <a:txBody>
                    <a:bodyPr/>
                    <a:lstStyle/>
                    <a:p>
                      <a:pPr algn="ctr" fontAlgn="b"/>
                      <a:r>
                        <a:rPr lang="en-IN" sz="1200" b="1" i="1" u="none" strike="noStrike" dirty="0">
                          <a:solidFill>
                            <a:srgbClr val="002060"/>
                          </a:solidFill>
                          <a:effectLst/>
                        </a:rPr>
                        <a:t>3 Cuisine Restaurant</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a:solidFill>
                            <a:srgbClr val="002060"/>
                          </a:solidFill>
                          <a:effectLst/>
                        </a:rPr>
                        <a:t>3</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1776</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1638408809"/>
                  </a:ext>
                </a:extLst>
              </a:tr>
              <a:tr h="250429">
                <a:tc>
                  <a:txBody>
                    <a:bodyPr/>
                    <a:lstStyle/>
                    <a:p>
                      <a:pPr algn="ctr" fontAlgn="b"/>
                      <a:r>
                        <a:rPr lang="en-IN" sz="1200" b="1" i="1" u="none" strike="noStrike" dirty="0">
                          <a:solidFill>
                            <a:srgbClr val="002060"/>
                          </a:solidFill>
                          <a:effectLst/>
                        </a:rPr>
                        <a:t>4 Cuisine Restaurant</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a:solidFill>
                            <a:srgbClr val="002060"/>
                          </a:solidFill>
                          <a:effectLst/>
                        </a:rPr>
                        <a:t>4</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1008</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3211389003"/>
                  </a:ext>
                </a:extLst>
              </a:tr>
              <a:tr h="250429">
                <a:tc>
                  <a:txBody>
                    <a:bodyPr/>
                    <a:lstStyle/>
                    <a:p>
                      <a:pPr algn="ctr" fontAlgn="b"/>
                      <a:r>
                        <a:rPr lang="en-IN" sz="1200" b="1" i="1" u="none" strike="noStrike" dirty="0">
                          <a:solidFill>
                            <a:srgbClr val="002060"/>
                          </a:solidFill>
                          <a:effectLst/>
                        </a:rPr>
                        <a:t>5 Cuisine Restaurant</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5</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547</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1326092562"/>
                  </a:ext>
                </a:extLst>
              </a:tr>
              <a:tr h="250429">
                <a:tc>
                  <a:txBody>
                    <a:bodyPr/>
                    <a:lstStyle/>
                    <a:p>
                      <a:pPr algn="ctr" fontAlgn="b"/>
                      <a:r>
                        <a:rPr lang="en-IN" sz="1200" b="1" i="1" u="none" strike="noStrike" dirty="0">
                          <a:solidFill>
                            <a:srgbClr val="002060"/>
                          </a:solidFill>
                          <a:effectLst/>
                        </a:rPr>
                        <a:t>6 Cuisine Restaurant</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a:solidFill>
                            <a:srgbClr val="002060"/>
                          </a:solidFill>
                          <a:effectLst/>
                        </a:rPr>
                        <a:t>6</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321</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3615214175"/>
                  </a:ext>
                </a:extLst>
              </a:tr>
              <a:tr h="250429">
                <a:tc>
                  <a:txBody>
                    <a:bodyPr/>
                    <a:lstStyle/>
                    <a:p>
                      <a:pPr algn="ctr" fontAlgn="b"/>
                      <a:r>
                        <a:rPr lang="en-IN" sz="1200" b="1" i="1" u="none" strike="noStrike" dirty="0">
                          <a:solidFill>
                            <a:srgbClr val="002060"/>
                          </a:solidFill>
                          <a:effectLst/>
                        </a:rPr>
                        <a:t>7 Cuisine Restaurant</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a:solidFill>
                            <a:srgbClr val="002060"/>
                          </a:solidFill>
                          <a:effectLst/>
                        </a:rPr>
                        <a:t>7</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190</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1348784961"/>
                  </a:ext>
                </a:extLst>
              </a:tr>
              <a:tr h="250429">
                <a:tc>
                  <a:txBody>
                    <a:bodyPr/>
                    <a:lstStyle/>
                    <a:p>
                      <a:pPr algn="ctr" fontAlgn="b"/>
                      <a:r>
                        <a:rPr lang="en-IN" sz="1200" b="1" i="1" u="none" strike="noStrike" dirty="0">
                          <a:solidFill>
                            <a:srgbClr val="002060"/>
                          </a:solidFill>
                          <a:effectLst/>
                        </a:rPr>
                        <a:t>8 Cuisine Restaurant</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8</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121</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2745767715"/>
                  </a:ext>
                </a:extLst>
              </a:tr>
              <a:tr h="250429">
                <a:tc>
                  <a:txBody>
                    <a:bodyPr/>
                    <a:lstStyle/>
                    <a:p>
                      <a:pPr algn="ctr" fontAlgn="b"/>
                      <a:r>
                        <a:rPr lang="en-IN" sz="1200" b="1" i="1" u="none" strike="noStrike">
                          <a:solidFill>
                            <a:srgbClr val="002060"/>
                          </a:solidFill>
                          <a:effectLst/>
                        </a:rPr>
                        <a:t>9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9</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54</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4222019735"/>
                  </a:ext>
                </a:extLst>
              </a:tr>
              <a:tr h="250429">
                <a:tc>
                  <a:txBody>
                    <a:bodyPr/>
                    <a:lstStyle/>
                    <a:p>
                      <a:pPr algn="ctr" fontAlgn="b"/>
                      <a:r>
                        <a:rPr lang="en-IN" sz="1200" b="1" i="1" u="none" strike="noStrike">
                          <a:solidFill>
                            <a:srgbClr val="002060"/>
                          </a:solidFill>
                          <a:effectLst/>
                        </a:rPr>
                        <a:t>10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10</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40</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3462880867"/>
                  </a:ext>
                </a:extLst>
              </a:tr>
              <a:tr h="250429">
                <a:tc>
                  <a:txBody>
                    <a:bodyPr/>
                    <a:lstStyle/>
                    <a:p>
                      <a:pPr algn="ctr" fontAlgn="b"/>
                      <a:r>
                        <a:rPr lang="en-IN" sz="1200" b="1" i="1" u="none" strike="noStrike">
                          <a:solidFill>
                            <a:srgbClr val="002060"/>
                          </a:solidFill>
                          <a:effectLst/>
                        </a:rPr>
                        <a:t>11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11</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23</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4195482625"/>
                  </a:ext>
                </a:extLst>
              </a:tr>
              <a:tr h="250429">
                <a:tc>
                  <a:txBody>
                    <a:bodyPr/>
                    <a:lstStyle/>
                    <a:p>
                      <a:pPr algn="ctr" fontAlgn="b"/>
                      <a:r>
                        <a:rPr lang="en-IN" sz="1200" b="1" i="1" u="none" strike="noStrike">
                          <a:solidFill>
                            <a:srgbClr val="002060"/>
                          </a:solidFill>
                          <a:effectLst/>
                        </a:rPr>
                        <a:t>12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12</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21</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1238999092"/>
                  </a:ext>
                </a:extLst>
              </a:tr>
              <a:tr h="250429">
                <a:tc>
                  <a:txBody>
                    <a:bodyPr/>
                    <a:lstStyle/>
                    <a:p>
                      <a:pPr algn="ctr" fontAlgn="b"/>
                      <a:r>
                        <a:rPr lang="en-IN" sz="1200" b="1" i="1" u="none" strike="noStrike">
                          <a:solidFill>
                            <a:srgbClr val="002060"/>
                          </a:solidFill>
                          <a:effectLst/>
                        </a:rPr>
                        <a:t>13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13</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5</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3378910125"/>
                  </a:ext>
                </a:extLst>
              </a:tr>
              <a:tr h="250429">
                <a:tc>
                  <a:txBody>
                    <a:bodyPr/>
                    <a:lstStyle/>
                    <a:p>
                      <a:pPr algn="ctr" fontAlgn="b"/>
                      <a:r>
                        <a:rPr lang="en-IN" sz="1200" b="1" i="1" u="none" strike="noStrike">
                          <a:solidFill>
                            <a:srgbClr val="002060"/>
                          </a:solidFill>
                          <a:effectLst/>
                        </a:rPr>
                        <a:t>14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14</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10</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3049796610"/>
                  </a:ext>
                </a:extLst>
              </a:tr>
              <a:tr h="250429">
                <a:tc>
                  <a:txBody>
                    <a:bodyPr/>
                    <a:lstStyle/>
                    <a:p>
                      <a:pPr algn="ctr" fontAlgn="b"/>
                      <a:r>
                        <a:rPr lang="en-IN" sz="1200" b="1" i="1" u="none" strike="noStrike">
                          <a:solidFill>
                            <a:srgbClr val="002060"/>
                          </a:solidFill>
                          <a:effectLst/>
                        </a:rPr>
                        <a:t>15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15</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2</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1629894304"/>
                  </a:ext>
                </a:extLst>
              </a:tr>
              <a:tr h="250429">
                <a:tc>
                  <a:txBody>
                    <a:bodyPr/>
                    <a:lstStyle/>
                    <a:p>
                      <a:pPr algn="ctr" fontAlgn="b"/>
                      <a:r>
                        <a:rPr lang="en-IN" sz="1200" b="1" i="1" u="none" strike="noStrike">
                          <a:solidFill>
                            <a:srgbClr val="002060"/>
                          </a:solidFill>
                          <a:effectLst/>
                        </a:rPr>
                        <a:t>16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16</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5</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3096622046"/>
                  </a:ext>
                </a:extLst>
              </a:tr>
              <a:tr h="250429">
                <a:tc>
                  <a:txBody>
                    <a:bodyPr/>
                    <a:lstStyle/>
                    <a:p>
                      <a:pPr algn="ctr" fontAlgn="b"/>
                      <a:r>
                        <a:rPr lang="en-IN" sz="1200" b="1" i="1" u="none" strike="noStrike">
                          <a:solidFill>
                            <a:srgbClr val="002060"/>
                          </a:solidFill>
                          <a:effectLst/>
                        </a:rPr>
                        <a:t>17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a:solidFill>
                            <a:srgbClr val="002060"/>
                          </a:solidFill>
                          <a:effectLst/>
                        </a:rPr>
                        <a:t>17</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10</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3660131707"/>
                  </a:ext>
                </a:extLst>
              </a:tr>
              <a:tr h="250429">
                <a:tc>
                  <a:txBody>
                    <a:bodyPr/>
                    <a:lstStyle/>
                    <a:p>
                      <a:pPr algn="ctr" fontAlgn="b"/>
                      <a:r>
                        <a:rPr lang="en-IN" sz="1200" b="1" i="1" u="none" strike="noStrike">
                          <a:solidFill>
                            <a:srgbClr val="002060"/>
                          </a:solidFill>
                          <a:effectLst/>
                        </a:rPr>
                        <a:t>18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a:solidFill>
                            <a:srgbClr val="002060"/>
                          </a:solidFill>
                          <a:effectLst/>
                        </a:rPr>
                        <a:t>18</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7</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3377394106"/>
                  </a:ext>
                </a:extLst>
              </a:tr>
              <a:tr h="250429">
                <a:tc>
                  <a:txBody>
                    <a:bodyPr/>
                    <a:lstStyle/>
                    <a:p>
                      <a:pPr algn="ctr" fontAlgn="b"/>
                      <a:r>
                        <a:rPr lang="en-IN" sz="1200" b="1" i="1" u="none" strike="noStrike">
                          <a:solidFill>
                            <a:srgbClr val="002060"/>
                          </a:solidFill>
                          <a:effectLst/>
                        </a:rPr>
                        <a:t>20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a:solidFill>
                            <a:srgbClr val="002060"/>
                          </a:solidFill>
                          <a:effectLst/>
                        </a:rPr>
                        <a:t>20</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5</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1606549964"/>
                  </a:ext>
                </a:extLst>
              </a:tr>
              <a:tr h="199445">
                <a:tc>
                  <a:txBody>
                    <a:bodyPr/>
                    <a:lstStyle/>
                    <a:p>
                      <a:pPr algn="ctr" fontAlgn="b"/>
                      <a:r>
                        <a:rPr lang="en-IN" sz="1200" b="1" i="1" u="none" strike="noStrike">
                          <a:solidFill>
                            <a:srgbClr val="002060"/>
                          </a:solidFill>
                          <a:effectLst/>
                        </a:rPr>
                        <a:t>23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a:solidFill>
                            <a:srgbClr val="002060"/>
                          </a:solidFill>
                          <a:effectLst/>
                        </a:rPr>
                        <a:t>23</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2</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1445311605"/>
                  </a:ext>
                </a:extLst>
              </a:tr>
              <a:tr h="308345">
                <a:tc>
                  <a:txBody>
                    <a:bodyPr/>
                    <a:lstStyle/>
                    <a:p>
                      <a:pPr algn="ctr" fontAlgn="b"/>
                      <a:r>
                        <a:rPr lang="en-IN" sz="1200" b="1" i="1" u="none" strike="noStrike" dirty="0">
                          <a:solidFill>
                            <a:schemeClr val="bg1"/>
                          </a:solidFill>
                          <a:effectLst/>
                        </a:rPr>
                        <a:t>Total</a:t>
                      </a:r>
                      <a:endParaRPr lang="en-IN" sz="1200" b="1" i="1" u="none" strike="noStrike" dirty="0">
                        <a:solidFill>
                          <a:schemeClr val="bg1"/>
                        </a:solidFill>
                        <a:effectLst/>
                        <a:latin typeface="Calibri" panose="020F0502020204030204" pitchFamily="34" charset="0"/>
                      </a:endParaRPr>
                    </a:p>
                  </a:txBody>
                  <a:tcPr marL="0" marR="0" marT="0" marB="0" anchor="ctr">
                    <a:solidFill>
                      <a:srgbClr val="002060"/>
                    </a:solidFill>
                  </a:tcPr>
                </a:tc>
                <a:tc>
                  <a:txBody>
                    <a:bodyPr/>
                    <a:lstStyle/>
                    <a:p>
                      <a:pPr algn="ctr" fontAlgn="b"/>
                      <a:r>
                        <a:rPr lang="en-IN" sz="1200" b="1" i="1" u="none" strike="noStrike" dirty="0">
                          <a:solidFill>
                            <a:schemeClr val="bg1"/>
                          </a:solidFill>
                          <a:effectLst/>
                        </a:rPr>
                        <a:t> </a:t>
                      </a:r>
                      <a:endParaRPr lang="en-IN" sz="1200" b="1" i="1" u="none" strike="noStrike" dirty="0">
                        <a:solidFill>
                          <a:schemeClr val="bg1"/>
                        </a:solidFill>
                        <a:effectLst/>
                        <a:latin typeface="Calibri" panose="020F0502020204030204" pitchFamily="34" charset="0"/>
                      </a:endParaRPr>
                    </a:p>
                  </a:txBody>
                  <a:tcPr marL="0" marR="0" marT="0" marB="0" anchor="ctr">
                    <a:solidFill>
                      <a:srgbClr val="002060"/>
                    </a:solidFill>
                  </a:tcPr>
                </a:tc>
                <a:tc>
                  <a:txBody>
                    <a:bodyPr/>
                    <a:lstStyle/>
                    <a:p>
                      <a:pPr algn="ctr" fontAlgn="b"/>
                      <a:r>
                        <a:rPr lang="en-IN" sz="1200" b="1" i="1" u="none" strike="noStrike" dirty="0">
                          <a:solidFill>
                            <a:schemeClr val="bg1"/>
                          </a:solidFill>
                          <a:effectLst/>
                        </a:rPr>
                        <a:t>8680</a:t>
                      </a:r>
                      <a:endParaRPr lang="en-IN" sz="1200" b="1" i="1" u="none" strike="noStrike" dirty="0">
                        <a:solidFill>
                          <a:schemeClr val="bg1"/>
                        </a:solidFill>
                        <a:effectLst/>
                        <a:latin typeface="Calibri" panose="020F0502020204030204" pitchFamily="34" charset="0"/>
                      </a:endParaRPr>
                    </a:p>
                  </a:txBody>
                  <a:tcPr marL="0" marR="0" marT="0" marB="0" anchor="ctr">
                    <a:solidFill>
                      <a:srgbClr val="002060"/>
                    </a:solidFill>
                  </a:tcPr>
                </a:tc>
                <a:extLst>
                  <a:ext uri="{0D108BD9-81ED-4DB2-BD59-A6C34878D82A}">
                    <a16:rowId xmlns:a16="http://schemas.microsoft.com/office/drawing/2014/main" val="837926410"/>
                  </a:ext>
                </a:extLst>
              </a:tr>
            </a:tbl>
          </a:graphicData>
        </a:graphic>
      </p:graphicFrame>
      <p:pic>
        <p:nvPicPr>
          <p:cNvPr id="8194" name="Picture 2" descr="Think different ">
            <a:extLst>
              <a:ext uri="{FF2B5EF4-FFF2-40B4-BE49-F238E27FC236}">
                <a16:creationId xmlns:a16="http://schemas.microsoft.com/office/drawing/2014/main" id="{F7071CF8-E087-41F0-4329-7BE387F70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5837" y="0"/>
            <a:ext cx="983512" cy="98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425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A1CFA6B0-D3CF-6A35-B282-90A4AAB614B6}"/>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D016775-690F-6845-D1E0-03D106AB3CB5}"/>
              </a:ext>
            </a:extLst>
          </p:cNvPr>
          <p:cNvGraphicFramePr>
            <a:graphicFrameLocks noGrp="1"/>
          </p:cNvGraphicFramePr>
          <p:nvPr>
            <p:extLst>
              <p:ext uri="{D42A27DB-BD31-4B8C-83A1-F6EECF244321}">
                <p14:modId xmlns:p14="http://schemas.microsoft.com/office/powerpoint/2010/main" val="3467867190"/>
              </p:ext>
            </p:extLst>
          </p:nvPr>
        </p:nvGraphicFramePr>
        <p:xfrm>
          <a:off x="138223" y="903767"/>
          <a:ext cx="11929727" cy="5417272"/>
        </p:xfrm>
        <a:graphic>
          <a:graphicData uri="http://schemas.openxmlformats.org/drawingml/2006/table">
            <a:tbl>
              <a:tblPr>
                <a:tableStyleId>{5C22544A-7EE6-4342-B048-85BDC9FD1C3A}</a:tableStyleId>
              </a:tblPr>
              <a:tblGrid>
                <a:gridCol w="451875">
                  <a:extLst>
                    <a:ext uri="{9D8B030D-6E8A-4147-A177-3AD203B41FA5}">
                      <a16:colId xmlns:a16="http://schemas.microsoft.com/office/drawing/2014/main" val="1524177405"/>
                    </a:ext>
                  </a:extLst>
                </a:gridCol>
                <a:gridCol w="1177618">
                  <a:extLst>
                    <a:ext uri="{9D8B030D-6E8A-4147-A177-3AD203B41FA5}">
                      <a16:colId xmlns:a16="http://schemas.microsoft.com/office/drawing/2014/main" val="4198193475"/>
                    </a:ext>
                  </a:extLst>
                </a:gridCol>
                <a:gridCol w="890694">
                  <a:extLst>
                    <a:ext uri="{9D8B030D-6E8A-4147-A177-3AD203B41FA5}">
                      <a16:colId xmlns:a16="http://schemas.microsoft.com/office/drawing/2014/main" val="377391067"/>
                    </a:ext>
                  </a:extLst>
                </a:gridCol>
                <a:gridCol w="430585">
                  <a:extLst>
                    <a:ext uri="{9D8B030D-6E8A-4147-A177-3AD203B41FA5}">
                      <a16:colId xmlns:a16="http://schemas.microsoft.com/office/drawing/2014/main" val="2154092362"/>
                    </a:ext>
                  </a:extLst>
                </a:gridCol>
                <a:gridCol w="1043276">
                  <a:extLst>
                    <a:ext uri="{9D8B030D-6E8A-4147-A177-3AD203B41FA5}">
                      <a16:colId xmlns:a16="http://schemas.microsoft.com/office/drawing/2014/main" val="120984097"/>
                    </a:ext>
                  </a:extLst>
                </a:gridCol>
                <a:gridCol w="824701">
                  <a:extLst>
                    <a:ext uri="{9D8B030D-6E8A-4147-A177-3AD203B41FA5}">
                      <a16:colId xmlns:a16="http://schemas.microsoft.com/office/drawing/2014/main" val="655298180"/>
                    </a:ext>
                  </a:extLst>
                </a:gridCol>
                <a:gridCol w="468578">
                  <a:extLst>
                    <a:ext uri="{9D8B030D-6E8A-4147-A177-3AD203B41FA5}">
                      <a16:colId xmlns:a16="http://schemas.microsoft.com/office/drawing/2014/main" val="2000607957"/>
                    </a:ext>
                  </a:extLst>
                </a:gridCol>
                <a:gridCol w="1070653">
                  <a:extLst>
                    <a:ext uri="{9D8B030D-6E8A-4147-A177-3AD203B41FA5}">
                      <a16:colId xmlns:a16="http://schemas.microsoft.com/office/drawing/2014/main" val="988003128"/>
                    </a:ext>
                  </a:extLst>
                </a:gridCol>
                <a:gridCol w="885974">
                  <a:extLst>
                    <a:ext uri="{9D8B030D-6E8A-4147-A177-3AD203B41FA5}">
                      <a16:colId xmlns:a16="http://schemas.microsoft.com/office/drawing/2014/main" val="3665535477"/>
                    </a:ext>
                  </a:extLst>
                </a:gridCol>
                <a:gridCol w="367262">
                  <a:extLst>
                    <a:ext uri="{9D8B030D-6E8A-4147-A177-3AD203B41FA5}">
                      <a16:colId xmlns:a16="http://schemas.microsoft.com/office/drawing/2014/main" val="2561563737"/>
                    </a:ext>
                  </a:extLst>
                </a:gridCol>
                <a:gridCol w="1089729">
                  <a:extLst>
                    <a:ext uri="{9D8B030D-6E8A-4147-A177-3AD203B41FA5}">
                      <a16:colId xmlns:a16="http://schemas.microsoft.com/office/drawing/2014/main" val="4284510817"/>
                    </a:ext>
                  </a:extLst>
                </a:gridCol>
                <a:gridCol w="904891">
                  <a:extLst>
                    <a:ext uri="{9D8B030D-6E8A-4147-A177-3AD203B41FA5}">
                      <a16:colId xmlns:a16="http://schemas.microsoft.com/office/drawing/2014/main" val="2911669646"/>
                    </a:ext>
                  </a:extLst>
                </a:gridCol>
                <a:gridCol w="291278">
                  <a:extLst>
                    <a:ext uri="{9D8B030D-6E8A-4147-A177-3AD203B41FA5}">
                      <a16:colId xmlns:a16="http://schemas.microsoft.com/office/drawing/2014/main" val="3217281425"/>
                    </a:ext>
                  </a:extLst>
                </a:gridCol>
                <a:gridCol w="1173003">
                  <a:extLst>
                    <a:ext uri="{9D8B030D-6E8A-4147-A177-3AD203B41FA5}">
                      <a16:colId xmlns:a16="http://schemas.microsoft.com/office/drawing/2014/main" val="19036459"/>
                    </a:ext>
                  </a:extLst>
                </a:gridCol>
                <a:gridCol w="859610">
                  <a:extLst>
                    <a:ext uri="{9D8B030D-6E8A-4147-A177-3AD203B41FA5}">
                      <a16:colId xmlns:a16="http://schemas.microsoft.com/office/drawing/2014/main" val="3249676673"/>
                    </a:ext>
                  </a:extLst>
                </a:gridCol>
              </a:tblGrid>
              <a:tr h="536662">
                <a:tc>
                  <a:txBody>
                    <a:bodyPr/>
                    <a:lstStyle/>
                    <a:p>
                      <a:pPr algn="ctr" rtl="0" fontAlgn="ctr"/>
                      <a:r>
                        <a:rPr lang="en-IN" sz="1100" b="1" i="1" u="none" strike="noStrike" dirty="0">
                          <a:solidFill>
                            <a:schemeClr val="bg1"/>
                          </a:solidFill>
                          <a:effectLst/>
                          <a:latin typeface="+mn-lt"/>
                        </a:rPr>
                        <a:t>S.no</a:t>
                      </a: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002060"/>
                    </a:solidFill>
                  </a:tcPr>
                </a:tc>
                <a:tc>
                  <a:txBody>
                    <a:bodyPr/>
                    <a:lstStyle/>
                    <a:p>
                      <a:pPr algn="ctr" rtl="0" fontAlgn="ctr"/>
                      <a:r>
                        <a:rPr lang="en-IN" sz="1100" b="1" i="1" u="none" strike="noStrike" dirty="0">
                          <a:solidFill>
                            <a:schemeClr val="bg1"/>
                          </a:solidFill>
                          <a:effectLst/>
                          <a:latin typeface="+mn-lt"/>
                        </a:rPr>
                        <a:t>Cuisine </a:t>
                      </a:r>
                      <a:r>
                        <a:rPr lang="en-IN" sz="1100" b="1" i="1" u="none" strike="noStrike" kern="1200" dirty="0">
                          <a:solidFill>
                            <a:schemeClr val="bg1"/>
                          </a:solidFill>
                          <a:effectLst/>
                          <a:latin typeface="+mn-lt"/>
                          <a:ea typeface="+mn-ea"/>
                          <a:cs typeface="+mn-cs"/>
                        </a:rPr>
                        <a:t>Varieties</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n-US" sz="1100" b="1" i="1" u="none" strike="noStrike" dirty="0">
                          <a:solidFill>
                            <a:schemeClr val="bg1"/>
                          </a:solidFill>
                          <a:effectLst/>
                          <a:latin typeface="+mn-lt"/>
                        </a:rPr>
                        <a:t>Restaurant Count by each cuisine</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n-IN" sz="1100" b="1" i="1" u="none" strike="noStrike" dirty="0">
                          <a:solidFill>
                            <a:schemeClr val="bg1"/>
                          </a:solidFill>
                          <a:effectLst/>
                          <a:latin typeface="+mn-lt"/>
                        </a:rPr>
                        <a:t>S.no</a:t>
                      </a:r>
                    </a:p>
                  </a:txBody>
                  <a:tcPr marL="0" marR="0" marT="0" marB="0" anchor="ctr">
                    <a:lnT w="12700" cap="flat" cmpd="sng" algn="ctr">
                      <a:solidFill>
                        <a:schemeClr val="tx1"/>
                      </a:solidFill>
                      <a:prstDash val="solid"/>
                      <a:round/>
                      <a:headEnd type="none" w="med" len="med"/>
                      <a:tailEnd type="none" w="med" len="med"/>
                    </a:lnT>
                    <a:solidFill>
                      <a:srgbClr val="002060"/>
                    </a:solidFill>
                  </a:tcPr>
                </a:tc>
                <a:tc>
                  <a:txBody>
                    <a:bodyPr/>
                    <a:lstStyle/>
                    <a:p>
                      <a:pPr algn="ctr" rtl="0" fontAlgn="ctr"/>
                      <a:r>
                        <a:rPr lang="en-IN" sz="1100" b="1" i="1" u="none" strike="noStrike" dirty="0">
                          <a:solidFill>
                            <a:schemeClr val="bg1"/>
                          </a:solidFill>
                          <a:effectLst/>
                          <a:latin typeface="+mn-lt"/>
                        </a:rPr>
                        <a:t>Cuisine Varieties</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n-US" sz="1100" b="1" i="1" u="none" strike="noStrike" dirty="0">
                          <a:solidFill>
                            <a:schemeClr val="bg1"/>
                          </a:solidFill>
                          <a:effectLst/>
                          <a:latin typeface="+mn-lt"/>
                        </a:rPr>
                        <a:t>Restaurant Count by each cuisine</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n-IN" sz="1100" b="1" i="1" u="none" strike="noStrike" dirty="0">
                          <a:solidFill>
                            <a:schemeClr val="bg1"/>
                          </a:solidFill>
                          <a:effectLst/>
                          <a:latin typeface="+mn-lt"/>
                        </a:rPr>
                        <a:t>S.no</a:t>
                      </a:r>
                    </a:p>
                  </a:txBody>
                  <a:tcPr marL="0" marR="0" marT="0" marB="0" anchor="ctr">
                    <a:lnT w="12700" cap="flat" cmpd="sng" algn="ctr">
                      <a:solidFill>
                        <a:schemeClr val="tx1"/>
                      </a:solidFill>
                      <a:prstDash val="solid"/>
                      <a:round/>
                      <a:headEnd type="none" w="med" len="med"/>
                      <a:tailEnd type="none" w="med" len="med"/>
                    </a:lnT>
                    <a:solidFill>
                      <a:srgbClr val="002060"/>
                    </a:solidFill>
                  </a:tcPr>
                </a:tc>
                <a:tc>
                  <a:txBody>
                    <a:bodyPr/>
                    <a:lstStyle/>
                    <a:p>
                      <a:pPr algn="ctr" rtl="0" fontAlgn="ctr"/>
                      <a:r>
                        <a:rPr lang="en-IN" sz="1100" b="1" i="1" u="none" strike="noStrike" dirty="0">
                          <a:solidFill>
                            <a:schemeClr val="bg1"/>
                          </a:solidFill>
                          <a:effectLst/>
                          <a:latin typeface="+mn-lt"/>
                        </a:rPr>
                        <a:t>Cuisine Varieties</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n-US" sz="1100" b="1" i="1" u="none" strike="noStrike" dirty="0">
                          <a:solidFill>
                            <a:schemeClr val="bg1"/>
                          </a:solidFill>
                          <a:effectLst/>
                          <a:latin typeface="+mn-lt"/>
                        </a:rPr>
                        <a:t>Restaurant Count by each cuisine</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n-IN" sz="1100" b="1" i="1" u="none" strike="noStrike">
                          <a:solidFill>
                            <a:schemeClr val="bg1"/>
                          </a:solidFill>
                          <a:effectLst/>
                          <a:latin typeface="+mn-lt"/>
                        </a:rPr>
                        <a:t>S.no</a:t>
                      </a:r>
                    </a:p>
                  </a:txBody>
                  <a:tcPr marL="0" marR="0" marT="0" marB="0" anchor="ctr">
                    <a:lnT w="12700" cap="flat" cmpd="sng" algn="ctr">
                      <a:solidFill>
                        <a:schemeClr val="tx1"/>
                      </a:solidFill>
                      <a:prstDash val="solid"/>
                      <a:round/>
                      <a:headEnd type="none" w="med" len="med"/>
                      <a:tailEnd type="none" w="med" len="med"/>
                    </a:lnT>
                    <a:solidFill>
                      <a:srgbClr val="002060"/>
                    </a:solidFill>
                  </a:tcPr>
                </a:tc>
                <a:tc>
                  <a:txBody>
                    <a:bodyPr/>
                    <a:lstStyle/>
                    <a:p>
                      <a:pPr algn="ctr" rtl="0" fontAlgn="ctr"/>
                      <a:r>
                        <a:rPr lang="en-IN" sz="1100" b="1" i="1" u="none" strike="noStrike" dirty="0">
                          <a:solidFill>
                            <a:schemeClr val="bg1"/>
                          </a:solidFill>
                          <a:effectLst/>
                          <a:latin typeface="+mn-lt"/>
                        </a:rPr>
                        <a:t>Cuisine Varieties</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n-US" sz="1100" b="1" i="1" u="none" strike="noStrike" dirty="0">
                          <a:solidFill>
                            <a:schemeClr val="bg1"/>
                          </a:solidFill>
                          <a:effectLst/>
                          <a:latin typeface="+mn-lt"/>
                        </a:rPr>
                        <a:t>Restaurant Count by each cuisine</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n-IN" sz="1100" b="1" i="1" u="none" strike="noStrike" dirty="0">
                          <a:solidFill>
                            <a:schemeClr val="bg1"/>
                          </a:solidFill>
                          <a:effectLst/>
                          <a:latin typeface="+mn-lt"/>
                        </a:rPr>
                        <a:t>S.no</a:t>
                      </a:r>
                    </a:p>
                  </a:txBody>
                  <a:tcPr marL="0" marR="0" marT="0" marB="0" anchor="ctr">
                    <a:lnT w="12700" cap="flat" cmpd="sng" algn="ctr">
                      <a:solidFill>
                        <a:schemeClr val="tx1"/>
                      </a:solidFill>
                      <a:prstDash val="solid"/>
                      <a:round/>
                      <a:headEnd type="none" w="med" len="med"/>
                      <a:tailEnd type="none" w="med" len="med"/>
                    </a:lnT>
                    <a:solidFill>
                      <a:srgbClr val="002060"/>
                    </a:solidFill>
                  </a:tcPr>
                </a:tc>
                <a:tc>
                  <a:txBody>
                    <a:bodyPr/>
                    <a:lstStyle/>
                    <a:p>
                      <a:pPr algn="ctr" rtl="0" fontAlgn="ctr"/>
                      <a:r>
                        <a:rPr lang="en-IN" sz="1100" b="1" i="1" u="none" strike="noStrike" dirty="0">
                          <a:solidFill>
                            <a:schemeClr val="bg1"/>
                          </a:solidFill>
                          <a:effectLst/>
                          <a:latin typeface="+mn-lt"/>
                        </a:rPr>
                        <a:t>Cuisine Varieties</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n-US" sz="1100" b="1" i="1" u="none" strike="noStrike" dirty="0">
                          <a:solidFill>
                            <a:schemeClr val="bg1"/>
                          </a:solidFill>
                          <a:effectLst/>
                          <a:latin typeface="+mn-lt"/>
                        </a:rPr>
                        <a:t>Restaurant Count by each cuisine</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020908889"/>
                  </a:ext>
                </a:extLst>
              </a:tr>
              <a:tr h="232410">
                <a:tc>
                  <a:txBody>
                    <a:bodyPr/>
                    <a:lstStyle/>
                    <a:p>
                      <a:pPr algn="ctr" rtl="0" fontAlgn="b"/>
                      <a:r>
                        <a:rPr lang="en-IN" sz="1100" b="1" i="1" u="none" strike="noStrike" dirty="0">
                          <a:solidFill>
                            <a:srgbClr val="002060"/>
                          </a:solidFill>
                          <a:effectLst/>
                          <a:latin typeface="+mn-lt"/>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Chinese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2815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Asian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254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Andhra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64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French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Sindhi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77326404"/>
                  </a:ext>
                </a:extLst>
              </a:tr>
              <a:tr h="232410">
                <a:tc>
                  <a:txBody>
                    <a:bodyPr/>
                    <a:lstStyle/>
                    <a:p>
                      <a:pPr algn="ctr" rtl="0" fontAlgn="b"/>
                      <a:r>
                        <a:rPr lang="en-IN" sz="1100" b="1" i="1" u="none" strike="noStrike" dirty="0">
                          <a:solidFill>
                            <a:srgbClr val="00206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North Indian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2077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Kebabs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250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European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65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Awadhi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86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Bangladeshi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65075748"/>
                  </a:ext>
                </a:extLst>
              </a:tr>
              <a:tr h="232410">
                <a:tc>
                  <a:txBody>
                    <a:bodyPr/>
                    <a:lstStyle/>
                    <a:p>
                      <a:pPr algn="ctr" rtl="0" fontAlgn="b"/>
                      <a:r>
                        <a:rPr lang="en-IN" sz="1100" b="1" i="1" u="none" strike="noStrike" dirty="0">
                          <a:solidFill>
                            <a:srgbClr val="002060"/>
                          </a:solidFill>
                          <a:effectLst/>
                          <a:latin typeface="+mn-l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Indian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1934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Healthy Food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245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Cafe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66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Coastal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87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Greek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71932622"/>
                  </a:ext>
                </a:extLst>
              </a:tr>
              <a:tr h="232410">
                <a:tc>
                  <a:txBody>
                    <a:bodyPr/>
                    <a:lstStyle/>
                    <a:p>
                      <a:pPr algn="ctr" rtl="0" fontAlgn="b"/>
                      <a:r>
                        <a:rPr lang="en-IN" sz="1100" b="1" i="1" u="none" strike="noStrike" dirty="0">
                          <a:solidFill>
                            <a:srgbClr val="002060"/>
                          </a:solidFill>
                          <a:effectLst/>
                          <a:latin typeface="+mn-lt"/>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Beverages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1693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Thalis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241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Grill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67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Malwani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Rayalaseema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03651735"/>
                  </a:ext>
                </a:extLst>
              </a:tr>
              <a:tr h="232410">
                <a:tc>
                  <a:txBody>
                    <a:bodyPr/>
                    <a:lstStyle/>
                    <a:p>
                      <a:pPr algn="ctr" rtl="0" fontAlgn="b"/>
                      <a:r>
                        <a:rPr lang="en-IN" sz="1100" b="1" i="1" u="none" strike="noStrike" dirty="0">
                          <a:solidFill>
                            <a:srgbClr val="002060"/>
                          </a:solidFill>
                          <a:effectLst/>
                          <a:latin typeface="+mn-lt"/>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Fast Food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1693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26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Pastas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223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47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Jain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68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Persian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African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89940894"/>
                  </a:ext>
                </a:extLst>
              </a:tr>
              <a:tr h="232410">
                <a:tc>
                  <a:txBody>
                    <a:bodyPr/>
                    <a:lstStyle/>
                    <a:p>
                      <a:pPr algn="ctr" rtl="0" fontAlgn="b"/>
                      <a:r>
                        <a:rPr lang="en-IN" sz="1100" b="1" i="1" u="none" strike="noStrike" dirty="0">
                          <a:solidFill>
                            <a:srgbClr val="002060"/>
                          </a:solidFill>
                          <a:effectLst/>
                          <a:latin typeface="+mn-lt"/>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Desserts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1636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27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Street Food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216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Rajasthani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British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90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Australian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42909147"/>
                  </a:ext>
                </a:extLst>
              </a:tr>
              <a:tr h="232410">
                <a:tc>
                  <a:txBody>
                    <a:bodyPr/>
                    <a:lstStyle/>
                    <a:p>
                      <a:pPr algn="ctr" rtl="0" fontAlgn="b"/>
                      <a:r>
                        <a:rPr lang="en-IN" sz="1100" b="1" i="1" u="none" strike="noStrike" dirty="0">
                          <a:solidFill>
                            <a:srgbClr val="002060"/>
                          </a:solidFill>
                          <a:effectLst/>
                          <a:latin typeface="+mn-lt"/>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Biryani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1159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Juices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210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Lucknowi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47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70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Haleem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91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Bowl Company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95742362"/>
                  </a:ext>
                </a:extLst>
              </a:tr>
              <a:tr h="232410">
                <a:tc>
                  <a:txBody>
                    <a:bodyPr/>
                    <a:lstStyle/>
                    <a:p>
                      <a:pPr algn="ctr" rtl="0" fontAlgn="b"/>
                      <a:r>
                        <a:rPr lang="en-IN" sz="1100" b="1" i="1" u="none" strike="noStrike" dirty="0">
                          <a:solidFill>
                            <a:srgbClr val="002060"/>
                          </a:solidFill>
                          <a:effectLst/>
                          <a:latin typeface="+mn-lt"/>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Snacks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1143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Thai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Mediterranean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47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Singaporean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92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Keventers &amp; more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56984414"/>
                  </a:ext>
                </a:extLst>
              </a:tr>
              <a:tr h="232410">
                <a:tc>
                  <a:txBody>
                    <a:bodyPr/>
                    <a:lstStyle/>
                    <a:p>
                      <a:pPr algn="ctr" rtl="0" fontAlgn="b"/>
                      <a:r>
                        <a:rPr lang="en-IN" sz="1100" b="1" i="1" u="none" strike="noStrike" dirty="0">
                          <a:solidFill>
                            <a:srgbClr val="002060"/>
                          </a:solidFill>
                          <a:effectLst/>
                          <a:latin typeface="+mn-lt"/>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South Indian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929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Chaat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170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Chettinad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72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Turkish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93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Konkan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53022392"/>
                  </a:ext>
                </a:extLst>
              </a:tr>
              <a:tr h="232410">
                <a:tc>
                  <a:txBody>
                    <a:bodyPr/>
                    <a:lstStyle/>
                    <a:p>
                      <a:pPr algn="ctr" rtl="0" fontAlgn="b"/>
                      <a:r>
                        <a:rPr lang="en-IN" sz="1100" b="1" i="1" u="none" strike="noStrike" dirty="0">
                          <a:solidFill>
                            <a:srgbClr val="002060"/>
                          </a:solidFill>
                          <a:effectLst/>
                          <a:latin typeface="+mn-lt"/>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Continental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751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31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Salads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170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52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Japanese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Korean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Naga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14434138"/>
                  </a:ext>
                </a:extLst>
              </a:tr>
              <a:tr h="232410">
                <a:tc>
                  <a:txBody>
                    <a:bodyPr/>
                    <a:lstStyle/>
                    <a:p>
                      <a:pPr algn="ctr" rtl="0" fontAlgn="b"/>
                      <a:r>
                        <a:rPr lang="en-IN" sz="1100" b="1" i="1" u="none" strike="noStrike" dirty="0">
                          <a:solidFill>
                            <a:srgbClr val="002060"/>
                          </a:solidFill>
                          <a:effectLst/>
                          <a:latin typeface="+mn-lt"/>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Italian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647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Mexican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166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Kerala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74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Parsi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Portuguese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365070148"/>
                  </a:ext>
                </a:extLst>
              </a:tr>
              <a:tr h="232410">
                <a:tc>
                  <a:txBody>
                    <a:bodyPr/>
                    <a:lstStyle/>
                    <a:p>
                      <a:pPr algn="ctr" rtl="0" fontAlgn="b"/>
                      <a:r>
                        <a:rPr lang="en-IN" sz="1100" b="1" i="1" u="none" strike="noStrike" dirty="0">
                          <a:solidFill>
                            <a:srgbClr val="002060"/>
                          </a:solidFill>
                          <a:effectLst/>
                          <a:latin typeface="+mn-lt"/>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Pizzas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631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33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Arabian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54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Barbecue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Ice Cream Cakes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Telangana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905466812"/>
                  </a:ext>
                </a:extLst>
              </a:tr>
              <a:tr h="232410">
                <a:tc>
                  <a:txBody>
                    <a:bodyPr/>
                    <a:lstStyle/>
                    <a:p>
                      <a:pPr algn="ctr" rtl="0" fontAlgn="b"/>
                      <a:r>
                        <a:rPr lang="en-IN" sz="1100" b="1" i="1" u="none" strike="noStrike" dirty="0">
                          <a:solidFill>
                            <a:srgbClr val="002060"/>
                          </a:solidFill>
                          <a:effectLst/>
                          <a:latin typeface="+mn-lt"/>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Combo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549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34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Bengali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Burmese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76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Indonesian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Navratri Special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70826586"/>
                  </a:ext>
                </a:extLst>
              </a:tr>
              <a:tr h="232410">
                <a:tc>
                  <a:txBody>
                    <a:bodyPr/>
                    <a:lstStyle/>
                    <a:p>
                      <a:pPr algn="ctr" rtl="0" fontAlgn="b"/>
                      <a:r>
                        <a:rPr lang="en-IN" sz="1100" b="1" i="1" u="none" strike="noStrike" dirty="0">
                          <a:solidFill>
                            <a:srgbClr val="002060"/>
                          </a:solidFill>
                          <a:effectLst/>
                          <a:latin typeface="+mn-lt"/>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Bakery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532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Pan-Asian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Keto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Nepalese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98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Oriya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62022125"/>
                  </a:ext>
                </a:extLst>
              </a:tr>
              <a:tr h="232410">
                <a:tc>
                  <a:txBody>
                    <a:bodyPr/>
                    <a:lstStyle/>
                    <a:p>
                      <a:pPr algn="ctr" rtl="0" fontAlgn="b"/>
                      <a:r>
                        <a:rPr lang="en-IN" sz="1100" b="1" i="1" u="none" strike="noStrike" dirty="0">
                          <a:solidFill>
                            <a:srgbClr val="002060"/>
                          </a:solidFill>
                          <a:effectLst/>
                          <a:latin typeface="+mn-lt"/>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Tandoor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470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36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Maharashtrian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Mangalorean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Steakhouse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Raw meats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35388424"/>
                  </a:ext>
                </a:extLst>
              </a:tr>
              <a:tr h="232410">
                <a:tc>
                  <a:txBody>
                    <a:bodyPr/>
                    <a:lstStyle/>
                    <a:p>
                      <a:pPr algn="ctr" rtl="0" fontAlgn="b"/>
                      <a:r>
                        <a:rPr lang="en-IN" sz="1100" b="1" i="1" u="none" strike="noStrike" dirty="0">
                          <a:solidFill>
                            <a:srgbClr val="002060"/>
                          </a:solidFill>
                          <a:effectLst/>
                          <a:latin typeface="+mn-lt"/>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Mughlai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469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Hyderabadi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Afghani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79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Vietnamese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100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Spanish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10145094"/>
                  </a:ext>
                </a:extLst>
              </a:tr>
              <a:tr h="232410">
                <a:tc>
                  <a:txBody>
                    <a:bodyPr/>
                    <a:lstStyle/>
                    <a:p>
                      <a:pPr algn="ctr" rtl="0" fontAlgn="b"/>
                      <a:r>
                        <a:rPr lang="en-IN" sz="1100" b="1" i="1" u="none" strike="noStrike" dirty="0">
                          <a:solidFill>
                            <a:srgbClr val="002060"/>
                          </a:solidFill>
                          <a:effectLst/>
                          <a:latin typeface="+mn-lt"/>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Ice Cream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465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38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Lebanese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91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Italian-American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Waffle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101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Tribal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82270262"/>
                  </a:ext>
                </a:extLst>
              </a:tr>
              <a:tr h="232410">
                <a:tc>
                  <a:txBody>
                    <a:bodyPr/>
                    <a:lstStyle/>
                    <a:p>
                      <a:pPr algn="ctr" rtl="0" fontAlgn="b"/>
                      <a:r>
                        <a:rPr lang="en-IN" sz="1100" b="1" i="1" u="none" strike="noStrike" dirty="0">
                          <a:solidFill>
                            <a:srgbClr val="002060"/>
                          </a:solidFill>
                          <a:effectLst/>
                          <a:latin typeface="+mn-lt"/>
                        </a:rPr>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Punjabi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343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Tibetan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60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Middle Eastern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Goan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102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Assamese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07056715"/>
                  </a:ext>
                </a:extLst>
              </a:tr>
              <a:tr h="232410">
                <a:tc>
                  <a:txBody>
                    <a:bodyPr/>
                    <a:lstStyle/>
                    <a:p>
                      <a:pPr algn="ctr" rtl="0" fontAlgn="b"/>
                      <a:r>
                        <a:rPr lang="en-IN" sz="1100" b="1" i="1" u="none" strike="noStrike" dirty="0">
                          <a:solidFill>
                            <a:srgbClr val="002060"/>
                          </a:solidFill>
                          <a:effectLst/>
                          <a:latin typeface="+mn-lt"/>
                        </a:rPr>
                        <a:t>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American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332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Home Food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82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Sushi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82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Kashmiri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103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Bihari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06035790"/>
                  </a:ext>
                </a:extLst>
              </a:tr>
              <a:tr h="232410">
                <a:tc>
                  <a:txBody>
                    <a:bodyPr/>
                    <a:lstStyle/>
                    <a:p>
                      <a:pPr algn="ctr" rtl="0" fontAlgn="b"/>
                      <a:r>
                        <a:rPr lang="en-IN" sz="1100" b="1" i="1" u="none" strike="noStrike" dirty="0">
                          <a:solidFill>
                            <a:srgbClr val="002060"/>
                          </a:solidFill>
                          <a:effectLst/>
                          <a:latin typeface="+mn-lt"/>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Sweets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Oriental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82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Malaysian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83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Mongolian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104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German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328421131"/>
                  </a:ext>
                </a:extLst>
              </a:tr>
              <a:tr h="232410">
                <a:tc>
                  <a:txBody>
                    <a:bodyPr/>
                    <a:lstStyle/>
                    <a:p>
                      <a:pPr algn="ctr" rtl="0" fontAlgn="b"/>
                      <a:r>
                        <a:rPr lang="en-IN" sz="1100" b="1" i="1" u="none" strike="noStrike" dirty="0">
                          <a:solidFill>
                            <a:srgbClr val="002060"/>
                          </a:solidFill>
                          <a:effectLst/>
                          <a:latin typeface="+mn-lt"/>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Seafood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Gujarati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72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63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Paan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North Eastern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105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Tex-Mex</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62290957"/>
                  </a:ext>
                </a:extLst>
              </a:tr>
            </a:tbl>
          </a:graphicData>
        </a:graphic>
      </p:graphicFrame>
      <p:sp>
        <p:nvSpPr>
          <p:cNvPr id="5" name="Title 3">
            <a:extLst>
              <a:ext uri="{FF2B5EF4-FFF2-40B4-BE49-F238E27FC236}">
                <a16:creationId xmlns:a16="http://schemas.microsoft.com/office/drawing/2014/main" id="{E8BD6A9D-3764-B096-92F9-66E314F50602}"/>
              </a:ext>
            </a:extLst>
          </p:cNvPr>
          <p:cNvSpPr txBox="1">
            <a:spLocks/>
          </p:cNvSpPr>
          <p:nvPr/>
        </p:nvSpPr>
        <p:spPr>
          <a:xfrm>
            <a:off x="1066800" y="68077"/>
            <a:ext cx="10058400" cy="367711"/>
          </a:xfrm>
          <a:prstGeom prst="rect">
            <a:avLst/>
          </a:prstGeom>
        </p:spPr>
        <p:txBody>
          <a:bodyPr vert="horz" lIns="91440" tIns="45720" rIns="91440" bIns="45720" rtlCol="0" anchor="ctr">
            <a:normAutofit fontScale="92500"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dirty="0">
                <a:solidFill>
                  <a:srgbClr val="FF6600"/>
                </a:solidFill>
                <a:latin typeface="+mn-lt"/>
              </a:rPr>
              <a:t>TASK 9: </a:t>
            </a:r>
            <a:r>
              <a:rPr lang="en-US" sz="2400" b="1" i="1" spc="0" dirty="0">
                <a:solidFill>
                  <a:srgbClr val="FF6600"/>
                </a:solidFill>
                <a:latin typeface="+mn-lt"/>
              </a:rPr>
              <a:t>FOOD TYPE SERVED BY RESTAURANTS</a:t>
            </a:r>
          </a:p>
        </p:txBody>
      </p:sp>
      <p:sp>
        <p:nvSpPr>
          <p:cNvPr id="4" name="Rectangle 2">
            <a:extLst>
              <a:ext uri="{FF2B5EF4-FFF2-40B4-BE49-F238E27FC236}">
                <a16:creationId xmlns:a16="http://schemas.microsoft.com/office/drawing/2014/main" id="{04929721-3EF3-2C10-74ED-CB5D36AF93B0}"/>
              </a:ext>
            </a:extLst>
          </p:cNvPr>
          <p:cNvSpPr>
            <a:spLocks noChangeArrowheads="1"/>
          </p:cNvSpPr>
          <p:nvPr/>
        </p:nvSpPr>
        <p:spPr bwMode="auto">
          <a:xfrm>
            <a:off x="1066800" y="435788"/>
            <a:ext cx="10155865" cy="367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dirty="0">
                <a:ln>
                  <a:noFill/>
                </a:ln>
                <a:solidFill>
                  <a:srgbClr val="002060"/>
                </a:solidFill>
                <a:effectLst/>
              </a:rPr>
              <a:t>The number of Swiggy restaurants serving each style of cuisine is broken out in this table.</a:t>
            </a:r>
          </a:p>
        </p:txBody>
      </p:sp>
    </p:spTree>
    <p:extLst>
      <p:ext uri="{BB962C8B-B14F-4D97-AF65-F5344CB8AC3E}">
        <p14:creationId xmlns:p14="http://schemas.microsoft.com/office/powerpoint/2010/main" val="2271170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A194DD-CE6B-3E93-5DD3-D2824E0A76BC}"/>
              </a:ext>
            </a:extLst>
          </p:cNvPr>
          <p:cNvSpPr txBox="1">
            <a:spLocks/>
          </p:cNvSpPr>
          <p:nvPr/>
        </p:nvSpPr>
        <p:spPr>
          <a:xfrm>
            <a:off x="1098696" y="105292"/>
            <a:ext cx="10058400" cy="479498"/>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dirty="0">
                <a:solidFill>
                  <a:srgbClr val="FF6600"/>
                </a:solidFill>
                <a:latin typeface="+mn-lt"/>
              </a:rPr>
              <a:t>TASK 10: AREA-WISE RESTAURANT ANALYSIS</a:t>
            </a:r>
          </a:p>
        </p:txBody>
      </p:sp>
      <p:sp>
        <p:nvSpPr>
          <p:cNvPr id="5" name="TextBox 4">
            <a:extLst>
              <a:ext uri="{FF2B5EF4-FFF2-40B4-BE49-F238E27FC236}">
                <a16:creationId xmlns:a16="http://schemas.microsoft.com/office/drawing/2014/main" id="{F39EF53D-3D02-FF39-409B-42247713900D}"/>
              </a:ext>
            </a:extLst>
          </p:cNvPr>
          <p:cNvSpPr txBox="1"/>
          <p:nvPr/>
        </p:nvSpPr>
        <p:spPr>
          <a:xfrm>
            <a:off x="500240" y="671523"/>
            <a:ext cx="1892834" cy="1754326"/>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a:t>
            </a:r>
          </a:p>
          <a:p>
            <a:pPr algn="ctr"/>
            <a:r>
              <a:rPr lang="en-IN" b="1" i="1" dirty="0">
                <a:solidFill>
                  <a:srgbClr val="0070C0"/>
                </a:solidFill>
              </a:rPr>
              <a:t>To Analyse the number of restaurants in each area within the city.</a:t>
            </a:r>
          </a:p>
        </p:txBody>
      </p:sp>
      <p:graphicFrame>
        <p:nvGraphicFramePr>
          <p:cNvPr id="6" name="Table 5">
            <a:extLst>
              <a:ext uri="{FF2B5EF4-FFF2-40B4-BE49-F238E27FC236}">
                <a16:creationId xmlns:a16="http://schemas.microsoft.com/office/drawing/2014/main" id="{D6CB9D7A-E344-2C37-C028-383069F40AAA}"/>
              </a:ext>
            </a:extLst>
          </p:cNvPr>
          <p:cNvGraphicFramePr>
            <a:graphicFrameLocks noGrp="1"/>
          </p:cNvGraphicFramePr>
          <p:nvPr>
            <p:extLst>
              <p:ext uri="{D42A27DB-BD31-4B8C-83A1-F6EECF244321}">
                <p14:modId xmlns:p14="http://schemas.microsoft.com/office/powerpoint/2010/main" val="119060325"/>
              </p:ext>
            </p:extLst>
          </p:nvPr>
        </p:nvGraphicFramePr>
        <p:xfrm>
          <a:off x="2861340" y="671524"/>
          <a:ext cx="2641600" cy="1712573"/>
        </p:xfrm>
        <a:graphic>
          <a:graphicData uri="http://schemas.openxmlformats.org/drawingml/2006/table">
            <a:tbl>
              <a:tblPr>
                <a:tableStyleId>{5C22544A-7EE6-4342-B048-85BDC9FD1C3A}</a:tableStyleId>
              </a:tblPr>
              <a:tblGrid>
                <a:gridCol w="1701800">
                  <a:extLst>
                    <a:ext uri="{9D8B030D-6E8A-4147-A177-3AD203B41FA5}">
                      <a16:colId xmlns:a16="http://schemas.microsoft.com/office/drawing/2014/main" val="498800345"/>
                    </a:ext>
                  </a:extLst>
                </a:gridCol>
                <a:gridCol w="939800">
                  <a:extLst>
                    <a:ext uri="{9D8B030D-6E8A-4147-A177-3AD203B41FA5}">
                      <a16:colId xmlns:a16="http://schemas.microsoft.com/office/drawing/2014/main" val="299272926"/>
                    </a:ext>
                  </a:extLst>
                </a:gridCol>
              </a:tblGrid>
              <a:tr h="478533">
                <a:tc>
                  <a:txBody>
                    <a:bodyPr/>
                    <a:lstStyle/>
                    <a:p>
                      <a:pPr marL="0" algn="ctr" defTabSz="914400" rtl="0" eaLnBrk="1" fontAlgn="ctr" latinLnBrk="0" hangingPunct="1"/>
                      <a:r>
                        <a:rPr lang="en-IN" sz="1400" b="1" u="none" strike="noStrike" kern="1200" dirty="0">
                          <a:solidFill>
                            <a:srgbClr val="002060"/>
                          </a:solidFill>
                          <a:effectLst/>
                          <a:latin typeface="+mn-lt"/>
                          <a:ea typeface="+mn-ea"/>
                          <a:cs typeface="+mn-cs"/>
                        </a:rPr>
                        <a:t>Ahmedabad</a:t>
                      </a:r>
                      <a:r>
                        <a:rPr lang="en-IN" sz="1200" b="1" u="none" strike="noStrike" kern="1200" dirty="0">
                          <a:solidFill>
                            <a:srgbClr val="002060"/>
                          </a:solidFill>
                          <a:effectLst/>
                          <a:latin typeface="+mn-lt"/>
                          <a:ea typeface="+mn-ea"/>
                          <a:cs typeface="+mn-cs"/>
                        </a:rPr>
                        <a:t> Restaurant Areas</a:t>
                      </a:r>
                    </a:p>
                  </a:txBody>
                  <a:tcPr marL="0" marR="0" marT="0" marB="0" anchor="ctr">
                    <a:solidFill>
                      <a:srgbClr val="FFCCCC"/>
                    </a:solidFill>
                  </a:tcPr>
                </a:tc>
                <a:tc>
                  <a:txBody>
                    <a:bodyPr/>
                    <a:lstStyle/>
                    <a:p>
                      <a:pPr marL="0" algn="ctr" defTabSz="914400" rtl="0" eaLnBrk="1" fontAlgn="ctr" latinLnBrk="0" hangingPunct="1"/>
                      <a:r>
                        <a:rPr lang="en-IN" sz="1200" b="1" u="none" strike="noStrike" kern="1200" dirty="0">
                          <a:solidFill>
                            <a:srgbClr val="002060"/>
                          </a:solidFill>
                          <a:effectLst/>
                          <a:latin typeface="+mn-lt"/>
                          <a:ea typeface="+mn-ea"/>
                          <a:cs typeface="+mn-cs"/>
                        </a:rPr>
                        <a:t>Count of Restaurant</a:t>
                      </a:r>
                    </a:p>
                  </a:txBody>
                  <a:tcPr marL="0" marR="0" marT="0" marB="0" anchor="ctr">
                    <a:solidFill>
                      <a:srgbClr val="FFCCCC"/>
                    </a:solidFill>
                  </a:tcPr>
                </a:tc>
                <a:extLst>
                  <a:ext uri="{0D108BD9-81ED-4DB2-BD59-A6C34878D82A}">
                    <a16:rowId xmlns:a16="http://schemas.microsoft.com/office/drawing/2014/main" val="2955036658"/>
                  </a:ext>
                </a:extLst>
              </a:tr>
              <a:tr h="246808">
                <a:tc>
                  <a:txBody>
                    <a:bodyPr/>
                    <a:lstStyle/>
                    <a:p>
                      <a:pPr marL="0" algn="ctr" defTabSz="914400" rtl="0" eaLnBrk="1" fontAlgn="ctr" latinLnBrk="0" hangingPunct="1"/>
                      <a:r>
                        <a:rPr lang="en-IN" sz="1200" b="1" u="none" strike="noStrike" kern="1200" dirty="0">
                          <a:solidFill>
                            <a:srgbClr val="002060"/>
                          </a:solidFill>
                          <a:effectLst/>
                          <a:latin typeface="+mn-lt"/>
                          <a:ea typeface="+mn-ea"/>
                          <a:cs typeface="+mn-cs"/>
                        </a:rPr>
                        <a:t>Navrangpura</a:t>
                      </a:r>
                    </a:p>
                  </a:txBody>
                  <a:tcPr marL="0" marR="0" marT="0" marB="0" anchor="ctr">
                    <a:solidFill>
                      <a:srgbClr val="FFCCCC"/>
                    </a:solidFill>
                  </a:tcPr>
                </a:tc>
                <a:tc>
                  <a:txBody>
                    <a:bodyPr/>
                    <a:lstStyle/>
                    <a:p>
                      <a:pPr marL="0" algn="ctr" defTabSz="914400" rtl="0" eaLnBrk="1" fontAlgn="ctr" latinLnBrk="0" hangingPunct="1"/>
                      <a:r>
                        <a:rPr lang="en-IN" sz="1200" b="1" u="none" strike="noStrike" kern="1200">
                          <a:solidFill>
                            <a:srgbClr val="002060"/>
                          </a:solidFill>
                          <a:effectLst/>
                          <a:latin typeface="+mn-lt"/>
                          <a:ea typeface="+mn-ea"/>
                          <a:cs typeface="+mn-cs"/>
                        </a:rPr>
                        <a:t>132</a:t>
                      </a:r>
                    </a:p>
                  </a:txBody>
                  <a:tcPr marL="0" marR="0" marT="0" marB="0" anchor="ctr">
                    <a:solidFill>
                      <a:srgbClr val="FFCCCC"/>
                    </a:solidFill>
                  </a:tcPr>
                </a:tc>
                <a:extLst>
                  <a:ext uri="{0D108BD9-81ED-4DB2-BD59-A6C34878D82A}">
                    <a16:rowId xmlns:a16="http://schemas.microsoft.com/office/drawing/2014/main" val="1841377892"/>
                  </a:ext>
                </a:extLst>
              </a:tr>
              <a:tr h="246808">
                <a:tc>
                  <a:txBody>
                    <a:bodyPr/>
                    <a:lstStyle/>
                    <a:p>
                      <a:pPr marL="0" algn="ctr" defTabSz="914400" rtl="0" eaLnBrk="1" fontAlgn="ctr" latinLnBrk="0" hangingPunct="1"/>
                      <a:r>
                        <a:rPr lang="en-IN" sz="1200" b="1" u="none" strike="noStrike" kern="1200" dirty="0">
                          <a:solidFill>
                            <a:srgbClr val="002060"/>
                          </a:solidFill>
                          <a:effectLst/>
                          <a:latin typeface="+mn-lt"/>
                          <a:ea typeface="+mn-ea"/>
                          <a:cs typeface="+mn-cs"/>
                        </a:rPr>
                        <a:t>Vastrapur</a:t>
                      </a:r>
                    </a:p>
                  </a:txBody>
                  <a:tcPr marL="0" marR="0" marT="0" marB="0" anchor="ctr">
                    <a:solidFill>
                      <a:srgbClr val="FFCCCC"/>
                    </a:solidFill>
                  </a:tcPr>
                </a:tc>
                <a:tc>
                  <a:txBody>
                    <a:bodyPr/>
                    <a:lstStyle/>
                    <a:p>
                      <a:pPr marL="0" algn="ctr" defTabSz="914400" rtl="0" eaLnBrk="1" fontAlgn="ctr" latinLnBrk="0" hangingPunct="1"/>
                      <a:r>
                        <a:rPr lang="en-IN" sz="1200" b="1" u="none" strike="noStrike" kern="1200" dirty="0">
                          <a:solidFill>
                            <a:srgbClr val="002060"/>
                          </a:solidFill>
                          <a:effectLst/>
                          <a:latin typeface="+mn-lt"/>
                          <a:ea typeface="+mn-ea"/>
                          <a:cs typeface="+mn-cs"/>
                        </a:rPr>
                        <a:t>94</a:t>
                      </a:r>
                    </a:p>
                  </a:txBody>
                  <a:tcPr marL="0" marR="0" marT="0" marB="0" anchor="ctr">
                    <a:solidFill>
                      <a:srgbClr val="FFCCCC"/>
                    </a:solidFill>
                  </a:tcPr>
                </a:tc>
                <a:extLst>
                  <a:ext uri="{0D108BD9-81ED-4DB2-BD59-A6C34878D82A}">
                    <a16:rowId xmlns:a16="http://schemas.microsoft.com/office/drawing/2014/main" val="1201000700"/>
                  </a:ext>
                </a:extLst>
              </a:tr>
              <a:tr h="246808">
                <a:tc>
                  <a:txBody>
                    <a:bodyPr/>
                    <a:lstStyle/>
                    <a:p>
                      <a:pPr marL="0" algn="ctr" defTabSz="914400" rtl="0" eaLnBrk="1" fontAlgn="ctr" latinLnBrk="0" hangingPunct="1"/>
                      <a:r>
                        <a:rPr lang="en-IN" sz="1200" b="1" u="none" strike="noStrike" kern="1200" dirty="0">
                          <a:solidFill>
                            <a:srgbClr val="002060"/>
                          </a:solidFill>
                          <a:effectLst/>
                          <a:latin typeface="+mn-lt"/>
                          <a:ea typeface="+mn-ea"/>
                          <a:cs typeface="+mn-cs"/>
                        </a:rPr>
                        <a:t>Ellisbridge</a:t>
                      </a:r>
                    </a:p>
                  </a:txBody>
                  <a:tcPr marL="0" marR="0" marT="0" marB="0" anchor="ctr">
                    <a:solidFill>
                      <a:srgbClr val="FFCCCC"/>
                    </a:solidFill>
                  </a:tcPr>
                </a:tc>
                <a:tc>
                  <a:txBody>
                    <a:bodyPr/>
                    <a:lstStyle/>
                    <a:p>
                      <a:pPr marL="0" algn="ctr" defTabSz="914400" rtl="0" eaLnBrk="1" fontAlgn="ctr" latinLnBrk="0" hangingPunct="1"/>
                      <a:r>
                        <a:rPr lang="en-IN" sz="1200" b="1" u="none" strike="noStrike" kern="1200" dirty="0">
                          <a:solidFill>
                            <a:srgbClr val="002060"/>
                          </a:solidFill>
                          <a:effectLst/>
                          <a:latin typeface="+mn-lt"/>
                          <a:ea typeface="+mn-ea"/>
                          <a:cs typeface="+mn-cs"/>
                        </a:rPr>
                        <a:t>50</a:t>
                      </a:r>
                    </a:p>
                  </a:txBody>
                  <a:tcPr marL="0" marR="0" marT="0" marB="0" anchor="ctr">
                    <a:solidFill>
                      <a:srgbClr val="FFCCCC"/>
                    </a:solidFill>
                  </a:tcPr>
                </a:tc>
                <a:extLst>
                  <a:ext uri="{0D108BD9-81ED-4DB2-BD59-A6C34878D82A}">
                    <a16:rowId xmlns:a16="http://schemas.microsoft.com/office/drawing/2014/main" val="2301905646"/>
                  </a:ext>
                </a:extLst>
              </a:tr>
              <a:tr h="246808">
                <a:tc>
                  <a:txBody>
                    <a:bodyPr/>
                    <a:lstStyle/>
                    <a:p>
                      <a:pPr marL="0" algn="ctr" defTabSz="914400" rtl="0" eaLnBrk="1" fontAlgn="ctr" latinLnBrk="0" hangingPunct="1"/>
                      <a:r>
                        <a:rPr lang="en-IN" sz="1200" b="1" u="none" strike="noStrike" kern="1200" dirty="0">
                          <a:solidFill>
                            <a:srgbClr val="002060"/>
                          </a:solidFill>
                          <a:effectLst/>
                          <a:latin typeface="+mn-lt"/>
                          <a:ea typeface="+mn-ea"/>
                          <a:cs typeface="+mn-cs"/>
                        </a:rPr>
                        <a:t>Maninagar</a:t>
                      </a:r>
                    </a:p>
                  </a:txBody>
                  <a:tcPr marL="0" marR="0" marT="0" marB="0" anchor="ctr">
                    <a:solidFill>
                      <a:srgbClr val="FFCCCC"/>
                    </a:solidFill>
                  </a:tcPr>
                </a:tc>
                <a:tc>
                  <a:txBody>
                    <a:bodyPr/>
                    <a:lstStyle/>
                    <a:p>
                      <a:pPr marL="0" algn="ctr" defTabSz="914400" rtl="0" eaLnBrk="1" fontAlgn="ctr" latinLnBrk="0" hangingPunct="1"/>
                      <a:r>
                        <a:rPr lang="en-IN" sz="1200" b="1" u="none" strike="noStrike" kern="1200" dirty="0">
                          <a:solidFill>
                            <a:srgbClr val="002060"/>
                          </a:solidFill>
                          <a:effectLst/>
                          <a:latin typeface="+mn-lt"/>
                          <a:ea typeface="+mn-ea"/>
                          <a:cs typeface="+mn-cs"/>
                        </a:rPr>
                        <a:t>45</a:t>
                      </a:r>
                    </a:p>
                  </a:txBody>
                  <a:tcPr marL="0" marR="0" marT="0" marB="0" anchor="ctr">
                    <a:solidFill>
                      <a:srgbClr val="FFCCCC"/>
                    </a:solidFill>
                  </a:tcPr>
                </a:tc>
                <a:extLst>
                  <a:ext uri="{0D108BD9-81ED-4DB2-BD59-A6C34878D82A}">
                    <a16:rowId xmlns:a16="http://schemas.microsoft.com/office/drawing/2014/main" val="2225782362"/>
                  </a:ext>
                </a:extLst>
              </a:tr>
              <a:tr h="246808">
                <a:tc>
                  <a:txBody>
                    <a:bodyPr/>
                    <a:lstStyle/>
                    <a:p>
                      <a:pPr marL="0" algn="ctr" defTabSz="914400" rtl="0" eaLnBrk="1" fontAlgn="ctr" latinLnBrk="0" hangingPunct="1"/>
                      <a:r>
                        <a:rPr lang="en-IN" sz="1200" b="1" u="none" strike="noStrike" kern="1200" dirty="0">
                          <a:solidFill>
                            <a:srgbClr val="002060"/>
                          </a:solidFill>
                          <a:effectLst/>
                          <a:latin typeface="+mn-lt"/>
                          <a:ea typeface="+mn-ea"/>
                          <a:cs typeface="+mn-cs"/>
                        </a:rPr>
                        <a:t>Naranpura</a:t>
                      </a:r>
                    </a:p>
                  </a:txBody>
                  <a:tcPr marL="0" marR="0" marT="0" marB="0" anchor="ctr">
                    <a:solidFill>
                      <a:srgbClr val="FFCCCC"/>
                    </a:solidFill>
                  </a:tcPr>
                </a:tc>
                <a:tc>
                  <a:txBody>
                    <a:bodyPr/>
                    <a:lstStyle/>
                    <a:p>
                      <a:pPr marL="0" algn="ctr" defTabSz="914400" rtl="0" eaLnBrk="1" fontAlgn="ctr" latinLnBrk="0" hangingPunct="1"/>
                      <a:r>
                        <a:rPr lang="en-IN" sz="1200" b="1" u="none" strike="noStrike" kern="1200" dirty="0">
                          <a:solidFill>
                            <a:srgbClr val="002060"/>
                          </a:solidFill>
                          <a:effectLst/>
                          <a:latin typeface="+mn-lt"/>
                          <a:ea typeface="+mn-ea"/>
                          <a:cs typeface="+mn-cs"/>
                        </a:rPr>
                        <a:t>30</a:t>
                      </a:r>
                    </a:p>
                  </a:txBody>
                  <a:tcPr marL="0" marR="0" marT="0" marB="0" anchor="ctr">
                    <a:solidFill>
                      <a:srgbClr val="FFCCCC"/>
                    </a:solidFill>
                  </a:tcPr>
                </a:tc>
                <a:extLst>
                  <a:ext uri="{0D108BD9-81ED-4DB2-BD59-A6C34878D82A}">
                    <a16:rowId xmlns:a16="http://schemas.microsoft.com/office/drawing/2014/main" val="1836575143"/>
                  </a:ext>
                </a:extLst>
              </a:tr>
            </a:tbl>
          </a:graphicData>
        </a:graphic>
      </p:graphicFrame>
      <p:graphicFrame>
        <p:nvGraphicFramePr>
          <p:cNvPr id="7" name="Table 6">
            <a:extLst>
              <a:ext uri="{FF2B5EF4-FFF2-40B4-BE49-F238E27FC236}">
                <a16:creationId xmlns:a16="http://schemas.microsoft.com/office/drawing/2014/main" id="{EA871877-4E60-D871-464B-4EDA871F37F0}"/>
              </a:ext>
            </a:extLst>
          </p:cNvPr>
          <p:cNvGraphicFramePr>
            <a:graphicFrameLocks noGrp="1"/>
          </p:cNvGraphicFramePr>
          <p:nvPr>
            <p:extLst>
              <p:ext uri="{D42A27DB-BD31-4B8C-83A1-F6EECF244321}">
                <p14:modId xmlns:p14="http://schemas.microsoft.com/office/powerpoint/2010/main" val="3214579221"/>
              </p:ext>
            </p:extLst>
          </p:nvPr>
        </p:nvGraphicFramePr>
        <p:xfrm>
          <a:off x="5886303" y="671523"/>
          <a:ext cx="2641600" cy="1712573"/>
        </p:xfrm>
        <a:graphic>
          <a:graphicData uri="http://schemas.openxmlformats.org/drawingml/2006/table">
            <a:tbl>
              <a:tblPr>
                <a:tableStyleId>{5C22544A-7EE6-4342-B048-85BDC9FD1C3A}</a:tableStyleId>
              </a:tblPr>
              <a:tblGrid>
                <a:gridCol w="1701800">
                  <a:extLst>
                    <a:ext uri="{9D8B030D-6E8A-4147-A177-3AD203B41FA5}">
                      <a16:colId xmlns:a16="http://schemas.microsoft.com/office/drawing/2014/main" val="245463045"/>
                    </a:ext>
                  </a:extLst>
                </a:gridCol>
                <a:gridCol w="939800">
                  <a:extLst>
                    <a:ext uri="{9D8B030D-6E8A-4147-A177-3AD203B41FA5}">
                      <a16:colId xmlns:a16="http://schemas.microsoft.com/office/drawing/2014/main" val="3393043001"/>
                    </a:ext>
                  </a:extLst>
                </a:gridCol>
              </a:tblGrid>
              <a:tr h="478533">
                <a:tc>
                  <a:txBody>
                    <a:bodyPr/>
                    <a:lstStyle/>
                    <a:p>
                      <a:pPr algn="ctr" fontAlgn="ctr"/>
                      <a:r>
                        <a:rPr lang="en-IN" sz="1400" b="1" u="none" strike="noStrike" dirty="0">
                          <a:solidFill>
                            <a:srgbClr val="002060"/>
                          </a:solidFill>
                          <a:effectLst/>
                        </a:rPr>
                        <a:t>Bangalore</a:t>
                      </a:r>
                      <a:r>
                        <a:rPr lang="en-IN" sz="1200" b="1" u="none" strike="noStrike" dirty="0">
                          <a:solidFill>
                            <a:srgbClr val="002060"/>
                          </a:solidFill>
                          <a:effectLst/>
                        </a:rPr>
                        <a:t> Restaurant Areas</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99FF"/>
                    </a:solidFill>
                  </a:tcPr>
                </a:tc>
                <a:tc>
                  <a:txBody>
                    <a:bodyPr/>
                    <a:lstStyle/>
                    <a:p>
                      <a:pPr algn="ctr" fontAlgn="ctr"/>
                      <a:r>
                        <a:rPr lang="en-IN" sz="1200" b="1" u="none" strike="noStrike" dirty="0">
                          <a:solidFill>
                            <a:srgbClr val="002060"/>
                          </a:solidFill>
                          <a:effectLst/>
                        </a:rPr>
                        <a:t>Count of Restaurant</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99FF"/>
                    </a:solidFill>
                  </a:tcPr>
                </a:tc>
                <a:extLst>
                  <a:ext uri="{0D108BD9-81ED-4DB2-BD59-A6C34878D82A}">
                    <a16:rowId xmlns:a16="http://schemas.microsoft.com/office/drawing/2014/main" val="3354523230"/>
                  </a:ext>
                </a:extLst>
              </a:tr>
              <a:tr h="246808">
                <a:tc>
                  <a:txBody>
                    <a:bodyPr/>
                    <a:lstStyle/>
                    <a:p>
                      <a:pPr algn="ctr" fontAlgn="b"/>
                      <a:r>
                        <a:rPr lang="en-IN" sz="1200" b="1" u="none" strike="noStrike" dirty="0">
                          <a:solidFill>
                            <a:srgbClr val="002060"/>
                          </a:solidFill>
                          <a:effectLst/>
                        </a:rPr>
                        <a:t>Indiranagar</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99FF"/>
                    </a:solidFill>
                  </a:tcPr>
                </a:tc>
                <a:tc>
                  <a:txBody>
                    <a:bodyPr/>
                    <a:lstStyle/>
                    <a:p>
                      <a:pPr algn="ctr" fontAlgn="b"/>
                      <a:r>
                        <a:rPr lang="en-IN" sz="1200" b="1" u="none" strike="noStrike">
                          <a:solidFill>
                            <a:srgbClr val="002060"/>
                          </a:solidFill>
                          <a:effectLst/>
                        </a:rPr>
                        <a:t>130</a:t>
                      </a:r>
                      <a:endParaRPr lang="en-IN" sz="1200" b="1" i="0" u="none" strike="noStrike">
                        <a:solidFill>
                          <a:srgbClr val="002060"/>
                        </a:solidFill>
                        <a:effectLst/>
                        <a:latin typeface="Calibri" panose="020F0502020204030204" pitchFamily="34" charset="0"/>
                      </a:endParaRPr>
                    </a:p>
                  </a:txBody>
                  <a:tcPr marL="0" marR="0" marT="0" marB="0" anchor="ctr">
                    <a:solidFill>
                      <a:srgbClr val="CC99FF"/>
                    </a:solidFill>
                  </a:tcPr>
                </a:tc>
                <a:extLst>
                  <a:ext uri="{0D108BD9-81ED-4DB2-BD59-A6C34878D82A}">
                    <a16:rowId xmlns:a16="http://schemas.microsoft.com/office/drawing/2014/main" val="2827192458"/>
                  </a:ext>
                </a:extLst>
              </a:tr>
              <a:tr h="246808">
                <a:tc>
                  <a:txBody>
                    <a:bodyPr/>
                    <a:lstStyle/>
                    <a:p>
                      <a:pPr algn="ctr" fontAlgn="b"/>
                      <a:r>
                        <a:rPr lang="en-IN" sz="1200" b="1" u="none" strike="noStrike" dirty="0">
                          <a:solidFill>
                            <a:srgbClr val="002060"/>
                          </a:solidFill>
                          <a:effectLst/>
                        </a:rPr>
                        <a:t>Koramangala</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99FF"/>
                    </a:solidFill>
                  </a:tcPr>
                </a:tc>
                <a:tc>
                  <a:txBody>
                    <a:bodyPr/>
                    <a:lstStyle/>
                    <a:p>
                      <a:pPr algn="ctr" fontAlgn="b"/>
                      <a:r>
                        <a:rPr lang="en-IN" sz="1200" b="1" u="none" strike="noStrike">
                          <a:solidFill>
                            <a:srgbClr val="002060"/>
                          </a:solidFill>
                          <a:effectLst/>
                        </a:rPr>
                        <a:t>124</a:t>
                      </a:r>
                      <a:endParaRPr lang="en-IN" sz="1200" b="1" i="0" u="none" strike="noStrike">
                        <a:solidFill>
                          <a:srgbClr val="002060"/>
                        </a:solidFill>
                        <a:effectLst/>
                        <a:latin typeface="Calibri" panose="020F0502020204030204" pitchFamily="34" charset="0"/>
                      </a:endParaRPr>
                    </a:p>
                  </a:txBody>
                  <a:tcPr marL="0" marR="0" marT="0" marB="0" anchor="ctr">
                    <a:solidFill>
                      <a:srgbClr val="CC99FF"/>
                    </a:solidFill>
                  </a:tcPr>
                </a:tc>
                <a:extLst>
                  <a:ext uri="{0D108BD9-81ED-4DB2-BD59-A6C34878D82A}">
                    <a16:rowId xmlns:a16="http://schemas.microsoft.com/office/drawing/2014/main" val="888453915"/>
                  </a:ext>
                </a:extLst>
              </a:tr>
              <a:tr h="246808">
                <a:tc>
                  <a:txBody>
                    <a:bodyPr/>
                    <a:lstStyle/>
                    <a:p>
                      <a:pPr algn="ctr" fontAlgn="b"/>
                      <a:r>
                        <a:rPr lang="en-IN" sz="1200" b="1" u="none" strike="noStrike" dirty="0">
                          <a:solidFill>
                            <a:srgbClr val="002060"/>
                          </a:solidFill>
                          <a:effectLst/>
                        </a:rPr>
                        <a:t>Ashok Nagar</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99FF"/>
                    </a:solidFill>
                  </a:tcPr>
                </a:tc>
                <a:tc>
                  <a:txBody>
                    <a:bodyPr/>
                    <a:lstStyle/>
                    <a:p>
                      <a:pPr algn="ctr" fontAlgn="b"/>
                      <a:r>
                        <a:rPr lang="en-IN" sz="1200" b="1" u="none" strike="noStrike" dirty="0">
                          <a:solidFill>
                            <a:srgbClr val="002060"/>
                          </a:solidFill>
                          <a:effectLst/>
                        </a:rPr>
                        <a:t>113</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99FF"/>
                    </a:solidFill>
                  </a:tcPr>
                </a:tc>
                <a:extLst>
                  <a:ext uri="{0D108BD9-81ED-4DB2-BD59-A6C34878D82A}">
                    <a16:rowId xmlns:a16="http://schemas.microsoft.com/office/drawing/2014/main" val="576438840"/>
                  </a:ext>
                </a:extLst>
              </a:tr>
              <a:tr h="246808">
                <a:tc>
                  <a:txBody>
                    <a:bodyPr/>
                    <a:lstStyle/>
                    <a:p>
                      <a:pPr algn="ctr" fontAlgn="b"/>
                      <a:r>
                        <a:rPr lang="en-IN" sz="1200" b="1" u="none" strike="noStrike" dirty="0">
                          <a:solidFill>
                            <a:srgbClr val="002060"/>
                          </a:solidFill>
                          <a:effectLst/>
                        </a:rPr>
                        <a:t>Central Bangalore</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99FF"/>
                    </a:solidFill>
                  </a:tcPr>
                </a:tc>
                <a:tc>
                  <a:txBody>
                    <a:bodyPr/>
                    <a:lstStyle/>
                    <a:p>
                      <a:pPr algn="ctr" fontAlgn="b"/>
                      <a:r>
                        <a:rPr lang="en-IN" sz="1200" b="1" u="none" strike="noStrike" dirty="0">
                          <a:solidFill>
                            <a:srgbClr val="002060"/>
                          </a:solidFill>
                          <a:effectLst/>
                        </a:rPr>
                        <a:t>71</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99FF"/>
                    </a:solidFill>
                  </a:tcPr>
                </a:tc>
                <a:extLst>
                  <a:ext uri="{0D108BD9-81ED-4DB2-BD59-A6C34878D82A}">
                    <a16:rowId xmlns:a16="http://schemas.microsoft.com/office/drawing/2014/main" val="3637889679"/>
                  </a:ext>
                </a:extLst>
              </a:tr>
              <a:tr h="246808">
                <a:tc>
                  <a:txBody>
                    <a:bodyPr/>
                    <a:lstStyle/>
                    <a:p>
                      <a:pPr algn="ctr" fontAlgn="b"/>
                      <a:r>
                        <a:rPr lang="en-IN" sz="1200" b="1" u="none" strike="noStrike" dirty="0">
                          <a:solidFill>
                            <a:srgbClr val="002060"/>
                          </a:solidFill>
                          <a:effectLst/>
                        </a:rPr>
                        <a:t>Basavanagudi</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99FF"/>
                    </a:solidFill>
                  </a:tcPr>
                </a:tc>
                <a:tc>
                  <a:txBody>
                    <a:bodyPr/>
                    <a:lstStyle/>
                    <a:p>
                      <a:pPr algn="ctr" fontAlgn="b"/>
                      <a:r>
                        <a:rPr lang="en-IN" sz="1200" b="1" u="none" strike="noStrike" dirty="0">
                          <a:solidFill>
                            <a:srgbClr val="002060"/>
                          </a:solidFill>
                          <a:effectLst/>
                        </a:rPr>
                        <a:t>54</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99FF"/>
                    </a:solidFill>
                  </a:tcPr>
                </a:tc>
                <a:extLst>
                  <a:ext uri="{0D108BD9-81ED-4DB2-BD59-A6C34878D82A}">
                    <a16:rowId xmlns:a16="http://schemas.microsoft.com/office/drawing/2014/main" val="2663928327"/>
                  </a:ext>
                </a:extLst>
              </a:tr>
            </a:tbl>
          </a:graphicData>
        </a:graphic>
      </p:graphicFrame>
      <p:graphicFrame>
        <p:nvGraphicFramePr>
          <p:cNvPr id="8" name="Table 7">
            <a:extLst>
              <a:ext uri="{FF2B5EF4-FFF2-40B4-BE49-F238E27FC236}">
                <a16:creationId xmlns:a16="http://schemas.microsoft.com/office/drawing/2014/main" id="{F640A3EE-2F1C-E413-3831-CB9D0DD419AB}"/>
              </a:ext>
            </a:extLst>
          </p:cNvPr>
          <p:cNvGraphicFramePr>
            <a:graphicFrameLocks noGrp="1"/>
          </p:cNvGraphicFramePr>
          <p:nvPr>
            <p:extLst>
              <p:ext uri="{D42A27DB-BD31-4B8C-83A1-F6EECF244321}">
                <p14:modId xmlns:p14="http://schemas.microsoft.com/office/powerpoint/2010/main" val="783710555"/>
              </p:ext>
            </p:extLst>
          </p:nvPr>
        </p:nvGraphicFramePr>
        <p:xfrm>
          <a:off x="8898566" y="671523"/>
          <a:ext cx="2641600" cy="1712573"/>
        </p:xfrm>
        <a:graphic>
          <a:graphicData uri="http://schemas.openxmlformats.org/drawingml/2006/table">
            <a:tbl>
              <a:tblPr>
                <a:tableStyleId>{5C22544A-7EE6-4342-B048-85BDC9FD1C3A}</a:tableStyleId>
              </a:tblPr>
              <a:tblGrid>
                <a:gridCol w="1701800">
                  <a:extLst>
                    <a:ext uri="{9D8B030D-6E8A-4147-A177-3AD203B41FA5}">
                      <a16:colId xmlns:a16="http://schemas.microsoft.com/office/drawing/2014/main" val="99380014"/>
                    </a:ext>
                  </a:extLst>
                </a:gridCol>
                <a:gridCol w="939800">
                  <a:extLst>
                    <a:ext uri="{9D8B030D-6E8A-4147-A177-3AD203B41FA5}">
                      <a16:colId xmlns:a16="http://schemas.microsoft.com/office/drawing/2014/main" val="1084798029"/>
                    </a:ext>
                  </a:extLst>
                </a:gridCol>
              </a:tblGrid>
              <a:tr h="478533">
                <a:tc>
                  <a:txBody>
                    <a:bodyPr/>
                    <a:lstStyle/>
                    <a:p>
                      <a:pPr algn="ctr" fontAlgn="ctr"/>
                      <a:r>
                        <a:rPr lang="en-IN" sz="1400" b="1" u="none" strike="noStrike" dirty="0">
                          <a:solidFill>
                            <a:srgbClr val="002060"/>
                          </a:solidFill>
                          <a:effectLst/>
                        </a:rPr>
                        <a:t>Chennai</a:t>
                      </a:r>
                      <a:r>
                        <a:rPr lang="en-IN" sz="1200" b="1" u="none" strike="noStrike" dirty="0">
                          <a:solidFill>
                            <a:srgbClr val="002060"/>
                          </a:solidFill>
                          <a:effectLst/>
                        </a:rPr>
                        <a:t> Restaurant Areas</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FF"/>
                    </a:solidFill>
                  </a:tcPr>
                </a:tc>
                <a:tc>
                  <a:txBody>
                    <a:bodyPr/>
                    <a:lstStyle/>
                    <a:p>
                      <a:pPr algn="ctr" fontAlgn="ctr"/>
                      <a:r>
                        <a:rPr lang="en-IN" sz="1200" b="1" u="none" strike="noStrike">
                          <a:solidFill>
                            <a:srgbClr val="002060"/>
                          </a:solidFill>
                          <a:effectLst/>
                        </a:rPr>
                        <a:t>Count of Restaurant</a:t>
                      </a:r>
                      <a:endParaRPr lang="en-IN" sz="1200" b="1" i="0" u="none" strike="noStrike">
                        <a:solidFill>
                          <a:srgbClr val="002060"/>
                        </a:solidFill>
                        <a:effectLst/>
                        <a:latin typeface="Calibri" panose="020F0502020204030204" pitchFamily="34" charset="0"/>
                      </a:endParaRPr>
                    </a:p>
                  </a:txBody>
                  <a:tcPr marL="0" marR="0" marT="0" marB="0" anchor="ctr">
                    <a:solidFill>
                      <a:srgbClr val="CCFFFF"/>
                    </a:solidFill>
                  </a:tcPr>
                </a:tc>
                <a:extLst>
                  <a:ext uri="{0D108BD9-81ED-4DB2-BD59-A6C34878D82A}">
                    <a16:rowId xmlns:a16="http://schemas.microsoft.com/office/drawing/2014/main" val="3616585729"/>
                  </a:ext>
                </a:extLst>
              </a:tr>
              <a:tr h="246808">
                <a:tc>
                  <a:txBody>
                    <a:bodyPr/>
                    <a:lstStyle/>
                    <a:p>
                      <a:pPr algn="ctr" fontAlgn="b"/>
                      <a:r>
                        <a:rPr lang="en-IN" sz="1200" b="1" u="none" strike="noStrike" dirty="0">
                          <a:solidFill>
                            <a:srgbClr val="002060"/>
                          </a:solidFill>
                          <a:effectLst/>
                        </a:rPr>
                        <a:t>Perambur</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FF"/>
                    </a:solidFill>
                  </a:tcPr>
                </a:tc>
                <a:tc>
                  <a:txBody>
                    <a:bodyPr/>
                    <a:lstStyle/>
                    <a:p>
                      <a:pPr algn="ctr" fontAlgn="b"/>
                      <a:r>
                        <a:rPr lang="en-IN" sz="1200" b="1" u="none" strike="noStrike">
                          <a:solidFill>
                            <a:srgbClr val="002060"/>
                          </a:solidFill>
                          <a:effectLst/>
                        </a:rPr>
                        <a:t>89</a:t>
                      </a:r>
                      <a:endParaRPr lang="en-IN" sz="1200" b="1" i="0" u="none" strike="noStrike">
                        <a:solidFill>
                          <a:srgbClr val="002060"/>
                        </a:solidFill>
                        <a:effectLst/>
                        <a:latin typeface="Calibri" panose="020F0502020204030204" pitchFamily="34" charset="0"/>
                      </a:endParaRPr>
                    </a:p>
                  </a:txBody>
                  <a:tcPr marL="0" marR="0" marT="0" marB="0" anchor="ctr">
                    <a:solidFill>
                      <a:srgbClr val="CCFFFF"/>
                    </a:solidFill>
                  </a:tcPr>
                </a:tc>
                <a:extLst>
                  <a:ext uri="{0D108BD9-81ED-4DB2-BD59-A6C34878D82A}">
                    <a16:rowId xmlns:a16="http://schemas.microsoft.com/office/drawing/2014/main" val="2854950822"/>
                  </a:ext>
                </a:extLst>
              </a:tr>
              <a:tr h="246808">
                <a:tc>
                  <a:txBody>
                    <a:bodyPr/>
                    <a:lstStyle/>
                    <a:p>
                      <a:pPr algn="ctr" fontAlgn="b"/>
                      <a:r>
                        <a:rPr lang="en-IN" sz="1200" b="1" u="none" strike="noStrike" dirty="0">
                          <a:solidFill>
                            <a:srgbClr val="002060"/>
                          </a:solidFill>
                          <a:effectLst/>
                        </a:rPr>
                        <a:t>Anna Nagar</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FF"/>
                    </a:solidFill>
                  </a:tcPr>
                </a:tc>
                <a:tc>
                  <a:txBody>
                    <a:bodyPr/>
                    <a:lstStyle/>
                    <a:p>
                      <a:pPr algn="ctr" fontAlgn="b"/>
                      <a:r>
                        <a:rPr lang="en-IN" sz="1200" b="1" u="none" strike="noStrike">
                          <a:solidFill>
                            <a:srgbClr val="002060"/>
                          </a:solidFill>
                          <a:effectLst/>
                        </a:rPr>
                        <a:t>73</a:t>
                      </a:r>
                      <a:endParaRPr lang="en-IN" sz="1200" b="1" i="0" u="none" strike="noStrike">
                        <a:solidFill>
                          <a:srgbClr val="002060"/>
                        </a:solidFill>
                        <a:effectLst/>
                        <a:latin typeface="Calibri" panose="020F0502020204030204" pitchFamily="34" charset="0"/>
                      </a:endParaRPr>
                    </a:p>
                  </a:txBody>
                  <a:tcPr marL="0" marR="0" marT="0" marB="0" anchor="ctr">
                    <a:solidFill>
                      <a:srgbClr val="CCFFFF"/>
                    </a:solidFill>
                  </a:tcPr>
                </a:tc>
                <a:extLst>
                  <a:ext uri="{0D108BD9-81ED-4DB2-BD59-A6C34878D82A}">
                    <a16:rowId xmlns:a16="http://schemas.microsoft.com/office/drawing/2014/main" val="687630177"/>
                  </a:ext>
                </a:extLst>
              </a:tr>
              <a:tr h="246808">
                <a:tc>
                  <a:txBody>
                    <a:bodyPr/>
                    <a:lstStyle/>
                    <a:p>
                      <a:pPr algn="ctr" fontAlgn="b"/>
                      <a:r>
                        <a:rPr lang="en-IN" sz="1200" b="1" u="none" strike="noStrike" dirty="0">
                          <a:solidFill>
                            <a:srgbClr val="002060"/>
                          </a:solidFill>
                          <a:effectLst/>
                        </a:rPr>
                        <a:t>Kilpauk</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FF"/>
                    </a:solidFill>
                  </a:tcPr>
                </a:tc>
                <a:tc>
                  <a:txBody>
                    <a:bodyPr/>
                    <a:lstStyle/>
                    <a:p>
                      <a:pPr algn="ctr" fontAlgn="b"/>
                      <a:r>
                        <a:rPr lang="en-IN" sz="1200" b="1" u="none" strike="noStrike" dirty="0">
                          <a:solidFill>
                            <a:srgbClr val="002060"/>
                          </a:solidFill>
                          <a:effectLst/>
                        </a:rPr>
                        <a:t>58</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FF"/>
                    </a:solidFill>
                  </a:tcPr>
                </a:tc>
                <a:extLst>
                  <a:ext uri="{0D108BD9-81ED-4DB2-BD59-A6C34878D82A}">
                    <a16:rowId xmlns:a16="http://schemas.microsoft.com/office/drawing/2014/main" val="3399538571"/>
                  </a:ext>
                </a:extLst>
              </a:tr>
              <a:tr h="246808">
                <a:tc>
                  <a:txBody>
                    <a:bodyPr/>
                    <a:lstStyle/>
                    <a:p>
                      <a:pPr algn="ctr" fontAlgn="b"/>
                      <a:r>
                        <a:rPr lang="en-IN" sz="1200" b="1" u="none" strike="noStrike" dirty="0">
                          <a:solidFill>
                            <a:srgbClr val="002060"/>
                          </a:solidFill>
                          <a:effectLst/>
                        </a:rPr>
                        <a:t>Egmore</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FF"/>
                    </a:solidFill>
                  </a:tcPr>
                </a:tc>
                <a:tc>
                  <a:txBody>
                    <a:bodyPr/>
                    <a:lstStyle/>
                    <a:p>
                      <a:pPr algn="ctr" fontAlgn="b"/>
                      <a:r>
                        <a:rPr lang="en-IN" sz="1200" b="1" u="none" strike="noStrike" dirty="0">
                          <a:solidFill>
                            <a:srgbClr val="002060"/>
                          </a:solidFill>
                          <a:effectLst/>
                        </a:rPr>
                        <a:t>57</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FF"/>
                    </a:solidFill>
                  </a:tcPr>
                </a:tc>
                <a:extLst>
                  <a:ext uri="{0D108BD9-81ED-4DB2-BD59-A6C34878D82A}">
                    <a16:rowId xmlns:a16="http://schemas.microsoft.com/office/drawing/2014/main" val="1033780078"/>
                  </a:ext>
                </a:extLst>
              </a:tr>
              <a:tr h="246808">
                <a:tc>
                  <a:txBody>
                    <a:bodyPr/>
                    <a:lstStyle/>
                    <a:p>
                      <a:pPr algn="ctr" fontAlgn="b"/>
                      <a:r>
                        <a:rPr lang="en-IN" sz="1200" b="1" u="none" strike="noStrike">
                          <a:solidFill>
                            <a:srgbClr val="002060"/>
                          </a:solidFill>
                          <a:effectLst/>
                        </a:rPr>
                        <a:t>Nungambakkam</a:t>
                      </a:r>
                      <a:endParaRPr lang="en-IN" sz="1200" b="1" i="0" u="none" strike="noStrike">
                        <a:solidFill>
                          <a:srgbClr val="002060"/>
                        </a:solidFill>
                        <a:effectLst/>
                        <a:latin typeface="Calibri" panose="020F0502020204030204" pitchFamily="34" charset="0"/>
                      </a:endParaRPr>
                    </a:p>
                  </a:txBody>
                  <a:tcPr marL="0" marR="0" marT="0" marB="0" anchor="ctr">
                    <a:solidFill>
                      <a:srgbClr val="CCFFFF"/>
                    </a:solidFill>
                  </a:tcPr>
                </a:tc>
                <a:tc>
                  <a:txBody>
                    <a:bodyPr/>
                    <a:lstStyle/>
                    <a:p>
                      <a:pPr algn="ctr" fontAlgn="b"/>
                      <a:r>
                        <a:rPr lang="en-IN" sz="1200" b="1" u="none" strike="noStrike" dirty="0">
                          <a:solidFill>
                            <a:srgbClr val="002060"/>
                          </a:solidFill>
                          <a:effectLst/>
                        </a:rPr>
                        <a:t>51</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FF"/>
                    </a:solidFill>
                  </a:tcPr>
                </a:tc>
                <a:extLst>
                  <a:ext uri="{0D108BD9-81ED-4DB2-BD59-A6C34878D82A}">
                    <a16:rowId xmlns:a16="http://schemas.microsoft.com/office/drawing/2014/main" val="3546350681"/>
                  </a:ext>
                </a:extLst>
              </a:tr>
            </a:tbl>
          </a:graphicData>
        </a:graphic>
      </p:graphicFrame>
      <p:graphicFrame>
        <p:nvGraphicFramePr>
          <p:cNvPr id="9" name="Table 8">
            <a:extLst>
              <a:ext uri="{FF2B5EF4-FFF2-40B4-BE49-F238E27FC236}">
                <a16:creationId xmlns:a16="http://schemas.microsoft.com/office/drawing/2014/main" id="{D84E004A-6A84-DA0E-9A35-9F798D98CF4B}"/>
              </a:ext>
            </a:extLst>
          </p:cNvPr>
          <p:cNvGraphicFramePr>
            <a:graphicFrameLocks noGrp="1"/>
          </p:cNvGraphicFramePr>
          <p:nvPr>
            <p:extLst>
              <p:ext uri="{D42A27DB-BD31-4B8C-83A1-F6EECF244321}">
                <p14:modId xmlns:p14="http://schemas.microsoft.com/office/powerpoint/2010/main" val="3425053074"/>
              </p:ext>
            </p:extLst>
          </p:nvPr>
        </p:nvGraphicFramePr>
        <p:xfrm>
          <a:off x="2861340" y="2470459"/>
          <a:ext cx="2641600" cy="1899069"/>
        </p:xfrm>
        <a:graphic>
          <a:graphicData uri="http://schemas.openxmlformats.org/drawingml/2006/table">
            <a:tbl>
              <a:tblPr>
                <a:tableStyleId>{5C22544A-7EE6-4342-B048-85BDC9FD1C3A}</a:tableStyleId>
              </a:tblPr>
              <a:tblGrid>
                <a:gridCol w="1701800">
                  <a:extLst>
                    <a:ext uri="{9D8B030D-6E8A-4147-A177-3AD203B41FA5}">
                      <a16:colId xmlns:a16="http://schemas.microsoft.com/office/drawing/2014/main" val="355288711"/>
                    </a:ext>
                  </a:extLst>
                </a:gridCol>
                <a:gridCol w="939800">
                  <a:extLst>
                    <a:ext uri="{9D8B030D-6E8A-4147-A177-3AD203B41FA5}">
                      <a16:colId xmlns:a16="http://schemas.microsoft.com/office/drawing/2014/main" val="1655525981"/>
                    </a:ext>
                  </a:extLst>
                </a:gridCol>
              </a:tblGrid>
              <a:tr h="530644">
                <a:tc>
                  <a:txBody>
                    <a:bodyPr/>
                    <a:lstStyle/>
                    <a:p>
                      <a:pPr algn="ctr" fontAlgn="ctr"/>
                      <a:r>
                        <a:rPr lang="en-IN" sz="1400" b="1" u="none" strike="noStrike" dirty="0">
                          <a:solidFill>
                            <a:srgbClr val="002060"/>
                          </a:solidFill>
                          <a:effectLst/>
                        </a:rPr>
                        <a:t>Delhi</a:t>
                      </a:r>
                      <a:r>
                        <a:rPr lang="en-IN" sz="1200" b="1" u="none" strike="noStrike" dirty="0">
                          <a:solidFill>
                            <a:srgbClr val="002060"/>
                          </a:solidFill>
                          <a:effectLst/>
                        </a:rPr>
                        <a:t> Restaurant Areas</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99"/>
                    </a:solidFill>
                  </a:tcPr>
                </a:tc>
                <a:tc>
                  <a:txBody>
                    <a:bodyPr/>
                    <a:lstStyle/>
                    <a:p>
                      <a:pPr algn="ctr" fontAlgn="ctr"/>
                      <a:r>
                        <a:rPr lang="en-IN" sz="1200" b="1" u="none" strike="noStrike">
                          <a:solidFill>
                            <a:srgbClr val="002060"/>
                          </a:solidFill>
                          <a:effectLst/>
                        </a:rPr>
                        <a:t>Count of Restaurant</a:t>
                      </a:r>
                      <a:endParaRPr lang="en-IN" sz="1200" b="1" i="0" u="none" strike="noStrike">
                        <a:solidFill>
                          <a:srgbClr val="002060"/>
                        </a:solidFill>
                        <a:effectLst/>
                        <a:latin typeface="Calibri" panose="020F0502020204030204" pitchFamily="34" charset="0"/>
                      </a:endParaRPr>
                    </a:p>
                  </a:txBody>
                  <a:tcPr marL="0" marR="0" marT="0" marB="0" anchor="ctr">
                    <a:solidFill>
                      <a:srgbClr val="CCFF99"/>
                    </a:solidFill>
                  </a:tcPr>
                </a:tc>
                <a:extLst>
                  <a:ext uri="{0D108BD9-81ED-4DB2-BD59-A6C34878D82A}">
                    <a16:rowId xmlns:a16="http://schemas.microsoft.com/office/drawing/2014/main" val="45214760"/>
                  </a:ext>
                </a:extLst>
              </a:tr>
              <a:tr h="273685">
                <a:tc>
                  <a:txBody>
                    <a:bodyPr/>
                    <a:lstStyle/>
                    <a:p>
                      <a:pPr algn="ctr" fontAlgn="b"/>
                      <a:r>
                        <a:rPr lang="en-IN" sz="1200" b="1" u="none" strike="noStrike" dirty="0">
                          <a:solidFill>
                            <a:srgbClr val="002060"/>
                          </a:solidFill>
                          <a:effectLst/>
                        </a:rPr>
                        <a:t>Rohini</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99"/>
                    </a:solidFill>
                  </a:tcPr>
                </a:tc>
                <a:tc>
                  <a:txBody>
                    <a:bodyPr/>
                    <a:lstStyle/>
                    <a:p>
                      <a:pPr algn="ctr" fontAlgn="b"/>
                      <a:r>
                        <a:rPr lang="en-IN" sz="1200" b="1" u="none" strike="noStrike">
                          <a:solidFill>
                            <a:srgbClr val="002060"/>
                          </a:solidFill>
                          <a:effectLst/>
                        </a:rPr>
                        <a:t>257</a:t>
                      </a:r>
                      <a:endParaRPr lang="en-IN" sz="1200" b="1" i="0" u="none" strike="noStrike">
                        <a:solidFill>
                          <a:srgbClr val="002060"/>
                        </a:solidFill>
                        <a:effectLst/>
                        <a:latin typeface="Calibri" panose="020F0502020204030204" pitchFamily="34" charset="0"/>
                      </a:endParaRPr>
                    </a:p>
                  </a:txBody>
                  <a:tcPr marL="0" marR="0" marT="0" marB="0" anchor="ctr">
                    <a:solidFill>
                      <a:srgbClr val="CCFF99"/>
                    </a:solidFill>
                  </a:tcPr>
                </a:tc>
                <a:extLst>
                  <a:ext uri="{0D108BD9-81ED-4DB2-BD59-A6C34878D82A}">
                    <a16:rowId xmlns:a16="http://schemas.microsoft.com/office/drawing/2014/main" val="3685955394"/>
                  </a:ext>
                </a:extLst>
              </a:tr>
              <a:tr h="273685">
                <a:tc>
                  <a:txBody>
                    <a:bodyPr/>
                    <a:lstStyle/>
                    <a:p>
                      <a:pPr algn="ctr" fontAlgn="b"/>
                      <a:r>
                        <a:rPr lang="en-IN" sz="1200" b="1" u="none" strike="noStrike" dirty="0">
                          <a:solidFill>
                            <a:srgbClr val="002060"/>
                          </a:solidFill>
                          <a:effectLst/>
                        </a:rPr>
                        <a:t>Paschim Vihar</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99"/>
                    </a:solidFill>
                  </a:tcPr>
                </a:tc>
                <a:tc>
                  <a:txBody>
                    <a:bodyPr/>
                    <a:lstStyle/>
                    <a:p>
                      <a:pPr algn="ctr" fontAlgn="b"/>
                      <a:r>
                        <a:rPr lang="en-IN" sz="1200" b="1" u="none" strike="noStrike" dirty="0">
                          <a:solidFill>
                            <a:srgbClr val="002060"/>
                          </a:solidFill>
                          <a:effectLst/>
                        </a:rPr>
                        <a:t>62</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99"/>
                    </a:solidFill>
                  </a:tcPr>
                </a:tc>
                <a:extLst>
                  <a:ext uri="{0D108BD9-81ED-4DB2-BD59-A6C34878D82A}">
                    <a16:rowId xmlns:a16="http://schemas.microsoft.com/office/drawing/2014/main" val="2246553444"/>
                  </a:ext>
                </a:extLst>
              </a:tr>
              <a:tr h="273685">
                <a:tc>
                  <a:txBody>
                    <a:bodyPr/>
                    <a:lstStyle/>
                    <a:p>
                      <a:pPr algn="ctr" fontAlgn="b"/>
                      <a:r>
                        <a:rPr lang="en-IN" sz="1200" b="1" u="none" strike="noStrike" dirty="0">
                          <a:solidFill>
                            <a:srgbClr val="002060"/>
                          </a:solidFill>
                          <a:effectLst/>
                        </a:rPr>
                        <a:t>Pitam Pura</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99"/>
                    </a:solidFill>
                  </a:tcPr>
                </a:tc>
                <a:tc>
                  <a:txBody>
                    <a:bodyPr/>
                    <a:lstStyle/>
                    <a:p>
                      <a:pPr algn="ctr" fontAlgn="b"/>
                      <a:r>
                        <a:rPr lang="en-IN" sz="1200" b="1" u="none" strike="noStrike" dirty="0">
                          <a:solidFill>
                            <a:srgbClr val="002060"/>
                          </a:solidFill>
                          <a:effectLst/>
                        </a:rPr>
                        <a:t>36</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99"/>
                    </a:solidFill>
                  </a:tcPr>
                </a:tc>
                <a:extLst>
                  <a:ext uri="{0D108BD9-81ED-4DB2-BD59-A6C34878D82A}">
                    <a16:rowId xmlns:a16="http://schemas.microsoft.com/office/drawing/2014/main" val="3361084438"/>
                  </a:ext>
                </a:extLst>
              </a:tr>
              <a:tr h="273685">
                <a:tc>
                  <a:txBody>
                    <a:bodyPr/>
                    <a:lstStyle/>
                    <a:p>
                      <a:pPr algn="ctr" fontAlgn="b"/>
                      <a:r>
                        <a:rPr lang="en-IN" sz="1200" b="1" u="none" strike="noStrike" dirty="0">
                          <a:solidFill>
                            <a:srgbClr val="002060"/>
                          </a:solidFill>
                          <a:effectLst/>
                        </a:rPr>
                        <a:t>Sector 7 Rohini</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99"/>
                    </a:solidFill>
                  </a:tcPr>
                </a:tc>
                <a:tc>
                  <a:txBody>
                    <a:bodyPr/>
                    <a:lstStyle/>
                    <a:p>
                      <a:pPr algn="ctr" fontAlgn="b"/>
                      <a:r>
                        <a:rPr lang="en-IN" sz="1200" b="1" u="none" strike="noStrike" dirty="0">
                          <a:solidFill>
                            <a:srgbClr val="002060"/>
                          </a:solidFill>
                          <a:effectLst/>
                        </a:rPr>
                        <a:t>19</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99"/>
                    </a:solidFill>
                  </a:tcPr>
                </a:tc>
                <a:extLst>
                  <a:ext uri="{0D108BD9-81ED-4DB2-BD59-A6C34878D82A}">
                    <a16:rowId xmlns:a16="http://schemas.microsoft.com/office/drawing/2014/main" val="3139224858"/>
                  </a:ext>
                </a:extLst>
              </a:tr>
              <a:tr h="273685">
                <a:tc>
                  <a:txBody>
                    <a:bodyPr/>
                    <a:lstStyle/>
                    <a:p>
                      <a:pPr algn="ctr" fontAlgn="b"/>
                      <a:r>
                        <a:rPr lang="en-IN" sz="1200" b="1" u="none" strike="noStrike" dirty="0">
                          <a:solidFill>
                            <a:srgbClr val="002060"/>
                          </a:solidFill>
                          <a:effectLst/>
                        </a:rPr>
                        <a:t>Tagore Garden Extension</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99"/>
                    </a:solidFill>
                  </a:tcPr>
                </a:tc>
                <a:tc>
                  <a:txBody>
                    <a:bodyPr/>
                    <a:lstStyle/>
                    <a:p>
                      <a:pPr algn="ctr" fontAlgn="b"/>
                      <a:r>
                        <a:rPr lang="en-IN" sz="1200" b="1" u="none" strike="noStrike" dirty="0">
                          <a:solidFill>
                            <a:srgbClr val="002060"/>
                          </a:solidFill>
                          <a:effectLst/>
                        </a:rPr>
                        <a:t>18</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99"/>
                    </a:solidFill>
                  </a:tcPr>
                </a:tc>
                <a:extLst>
                  <a:ext uri="{0D108BD9-81ED-4DB2-BD59-A6C34878D82A}">
                    <a16:rowId xmlns:a16="http://schemas.microsoft.com/office/drawing/2014/main" val="3430067528"/>
                  </a:ext>
                </a:extLst>
              </a:tr>
            </a:tbl>
          </a:graphicData>
        </a:graphic>
      </p:graphicFrame>
      <p:graphicFrame>
        <p:nvGraphicFramePr>
          <p:cNvPr id="10" name="Table 9">
            <a:extLst>
              <a:ext uri="{FF2B5EF4-FFF2-40B4-BE49-F238E27FC236}">
                <a16:creationId xmlns:a16="http://schemas.microsoft.com/office/drawing/2014/main" id="{230600CB-CB8E-4D3A-E1A8-5880AA95D65E}"/>
              </a:ext>
            </a:extLst>
          </p:cNvPr>
          <p:cNvGraphicFramePr>
            <a:graphicFrameLocks noGrp="1"/>
          </p:cNvGraphicFramePr>
          <p:nvPr>
            <p:extLst>
              <p:ext uri="{D42A27DB-BD31-4B8C-83A1-F6EECF244321}">
                <p14:modId xmlns:p14="http://schemas.microsoft.com/office/powerpoint/2010/main" val="4040314762"/>
              </p:ext>
            </p:extLst>
          </p:nvPr>
        </p:nvGraphicFramePr>
        <p:xfrm>
          <a:off x="5892653" y="2474174"/>
          <a:ext cx="2641600" cy="1895365"/>
        </p:xfrm>
        <a:graphic>
          <a:graphicData uri="http://schemas.openxmlformats.org/drawingml/2006/table">
            <a:tbl>
              <a:tblPr>
                <a:tableStyleId>{5C22544A-7EE6-4342-B048-85BDC9FD1C3A}</a:tableStyleId>
              </a:tblPr>
              <a:tblGrid>
                <a:gridCol w="1701800">
                  <a:extLst>
                    <a:ext uri="{9D8B030D-6E8A-4147-A177-3AD203B41FA5}">
                      <a16:colId xmlns:a16="http://schemas.microsoft.com/office/drawing/2014/main" val="3079112892"/>
                    </a:ext>
                  </a:extLst>
                </a:gridCol>
                <a:gridCol w="939800">
                  <a:extLst>
                    <a:ext uri="{9D8B030D-6E8A-4147-A177-3AD203B41FA5}">
                      <a16:colId xmlns:a16="http://schemas.microsoft.com/office/drawing/2014/main" val="3494207941"/>
                    </a:ext>
                  </a:extLst>
                </a:gridCol>
              </a:tblGrid>
              <a:tr h="529610">
                <a:tc>
                  <a:txBody>
                    <a:bodyPr/>
                    <a:lstStyle/>
                    <a:p>
                      <a:pPr algn="ctr" fontAlgn="ctr"/>
                      <a:r>
                        <a:rPr lang="en-IN" sz="1400" b="1" u="none" strike="noStrike" dirty="0">
                          <a:solidFill>
                            <a:srgbClr val="002060"/>
                          </a:solidFill>
                          <a:effectLst/>
                        </a:rPr>
                        <a:t>Hyderabad</a:t>
                      </a:r>
                      <a:r>
                        <a:rPr lang="en-IN" sz="1200" b="1" u="none" strike="noStrike" dirty="0">
                          <a:solidFill>
                            <a:srgbClr val="002060"/>
                          </a:solidFill>
                          <a:effectLst/>
                        </a:rPr>
                        <a:t> Restaurant Areas</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IN" sz="1200" b="1" u="none" strike="noStrike">
                          <a:solidFill>
                            <a:srgbClr val="002060"/>
                          </a:solidFill>
                          <a:effectLst/>
                        </a:rPr>
                        <a:t>Count of Restaurant</a:t>
                      </a:r>
                      <a:endParaRPr lang="en-IN" sz="1200" b="1" i="0" u="none" strike="noStrike">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2524940301"/>
                  </a:ext>
                </a:extLst>
              </a:tr>
              <a:tr h="273151">
                <a:tc>
                  <a:txBody>
                    <a:bodyPr/>
                    <a:lstStyle/>
                    <a:p>
                      <a:pPr algn="ctr" fontAlgn="b"/>
                      <a:r>
                        <a:rPr lang="en-IN" sz="1200" b="1" u="none" strike="noStrike" dirty="0">
                          <a:solidFill>
                            <a:srgbClr val="002060"/>
                          </a:solidFill>
                          <a:effectLst/>
                        </a:rPr>
                        <a:t>Banjara Hills</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b"/>
                      <a:r>
                        <a:rPr lang="en-IN" sz="1200" b="1" u="none" strike="noStrike">
                          <a:solidFill>
                            <a:srgbClr val="002060"/>
                          </a:solidFill>
                          <a:effectLst/>
                        </a:rPr>
                        <a:t>113</a:t>
                      </a:r>
                      <a:endParaRPr lang="en-IN" sz="1200" b="1" i="0" u="none" strike="noStrike">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430573288"/>
                  </a:ext>
                </a:extLst>
              </a:tr>
              <a:tr h="273151">
                <a:tc>
                  <a:txBody>
                    <a:bodyPr/>
                    <a:lstStyle/>
                    <a:p>
                      <a:pPr algn="ctr" fontAlgn="b"/>
                      <a:r>
                        <a:rPr lang="en-IN" sz="1200" b="1" u="none" strike="noStrike" dirty="0">
                          <a:solidFill>
                            <a:srgbClr val="002060"/>
                          </a:solidFill>
                          <a:effectLst/>
                        </a:rPr>
                        <a:t>Himayath Nagar</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b"/>
                      <a:r>
                        <a:rPr lang="en-IN" sz="1200" b="1" u="none" strike="noStrike">
                          <a:solidFill>
                            <a:srgbClr val="002060"/>
                          </a:solidFill>
                          <a:effectLst/>
                        </a:rPr>
                        <a:t>92</a:t>
                      </a:r>
                      <a:endParaRPr lang="en-IN" sz="1200" b="1" i="0" u="none" strike="noStrike">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3343688020"/>
                  </a:ext>
                </a:extLst>
              </a:tr>
              <a:tr h="273151">
                <a:tc>
                  <a:txBody>
                    <a:bodyPr/>
                    <a:lstStyle/>
                    <a:p>
                      <a:pPr algn="ctr" fontAlgn="b"/>
                      <a:r>
                        <a:rPr lang="en-IN" sz="1200" b="1" u="none" strike="noStrike" dirty="0">
                          <a:solidFill>
                            <a:srgbClr val="002060"/>
                          </a:solidFill>
                          <a:effectLst/>
                        </a:rPr>
                        <a:t>Kothapet &amp; Dilsukhnagar</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b"/>
                      <a:r>
                        <a:rPr lang="en-IN" sz="1200" b="1" u="none" strike="noStrike" dirty="0">
                          <a:solidFill>
                            <a:srgbClr val="002060"/>
                          </a:solidFill>
                          <a:effectLst/>
                        </a:rPr>
                        <a:t>65</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486278532"/>
                  </a:ext>
                </a:extLst>
              </a:tr>
              <a:tr h="273151">
                <a:tc>
                  <a:txBody>
                    <a:bodyPr/>
                    <a:lstStyle/>
                    <a:p>
                      <a:pPr algn="ctr" fontAlgn="b"/>
                      <a:r>
                        <a:rPr lang="en-IN" sz="1200" b="1" u="none" strike="noStrike" dirty="0">
                          <a:solidFill>
                            <a:srgbClr val="002060"/>
                          </a:solidFill>
                          <a:effectLst/>
                        </a:rPr>
                        <a:t>Himayatnagar</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b"/>
                      <a:r>
                        <a:rPr lang="en-IN" sz="1200" b="1" u="none" strike="noStrike" dirty="0">
                          <a:solidFill>
                            <a:srgbClr val="002060"/>
                          </a:solidFill>
                          <a:effectLst/>
                        </a:rPr>
                        <a:t>54</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2671482278"/>
                  </a:ext>
                </a:extLst>
              </a:tr>
              <a:tr h="273151">
                <a:tc>
                  <a:txBody>
                    <a:bodyPr/>
                    <a:lstStyle/>
                    <a:p>
                      <a:pPr algn="ctr" fontAlgn="b"/>
                      <a:r>
                        <a:rPr lang="en-IN" sz="1200" b="1" u="none" strike="noStrike">
                          <a:solidFill>
                            <a:srgbClr val="002060"/>
                          </a:solidFill>
                          <a:effectLst/>
                        </a:rPr>
                        <a:t>Nallakunta &amp; Vidyanagar</a:t>
                      </a:r>
                      <a:endParaRPr lang="en-IN" sz="1200" b="1" i="0" u="none" strike="noStrike">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b"/>
                      <a:r>
                        <a:rPr lang="en-IN" sz="1200" b="1" u="none" strike="noStrike" dirty="0">
                          <a:solidFill>
                            <a:srgbClr val="002060"/>
                          </a:solidFill>
                          <a:effectLst/>
                        </a:rPr>
                        <a:t>45</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1538652070"/>
                  </a:ext>
                </a:extLst>
              </a:tr>
            </a:tbl>
          </a:graphicData>
        </a:graphic>
      </p:graphicFrame>
      <p:graphicFrame>
        <p:nvGraphicFramePr>
          <p:cNvPr id="11" name="Table 10">
            <a:extLst>
              <a:ext uri="{FF2B5EF4-FFF2-40B4-BE49-F238E27FC236}">
                <a16:creationId xmlns:a16="http://schemas.microsoft.com/office/drawing/2014/main" id="{A329620B-E5D1-EF94-4F8B-F7E1A71516BD}"/>
              </a:ext>
            </a:extLst>
          </p:cNvPr>
          <p:cNvGraphicFramePr>
            <a:graphicFrameLocks noGrp="1"/>
          </p:cNvGraphicFramePr>
          <p:nvPr>
            <p:extLst>
              <p:ext uri="{D42A27DB-BD31-4B8C-83A1-F6EECF244321}">
                <p14:modId xmlns:p14="http://schemas.microsoft.com/office/powerpoint/2010/main" val="995042421"/>
              </p:ext>
            </p:extLst>
          </p:nvPr>
        </p:nvGraphicFramePr>
        <p:xfrm>
          <a:off x="8911266" y="2470470"/>
          <a:ext cx="2641600" cy="1895363"/>
        </p:xfrm>
        <a:graphic>
          <a:graphicData uri="http://schemas.openxmlformats.org/drawingml/2006/table">
            <a:tbl>
              <a:tblPr>
                <a:tableStyleId>{5C22544A-7EE6-4342-B048-85BDC9FD1C3A}</a:tableStyleId>
              </a:tblPr>
              <a:tblGrid>
                <a:gridCol w="1701800">
                  <a:extLst>
                    <a:ext uri="{9D8B030D-6E8A-4147-A177-3AD203B41FA5}">
                      <a16:colId xmlns:a16="http://schemas.microsoft.com/office/drawing/2014/main" val="978477155"/>
                    </a:ext>
                  </a:extLst>
                </a:gridCol>
                <a:gridCol w="939800">
                  <a:extLst>
                    <a:ext uri="{9D8B030D-6E8A-4147-A177-3AD203B41FA5}">
                      <a16:colId xmlns:a16="http://schemas.microsoft.com/office/drawing/2014/main" val="2670256447"/>
                    </a:ext>
                  </a:extLst>
                </a:gridCol>
              </a:tblGrid>
              <a:tr h="462899">
                <a:tc>
                  <a:txBody>
                    <a:bodyPr/>
                    <a:lstStyle/>
                    <a:p>
                      <a:pPr algn="ctr" fontAlgn="ctr"/>
                      <a:r>
                        <a:rPr lang="en-IN" sz="1400" b="1" u="none" strike="noStrike" dirty="0">
                          <a:solidFill>
                            <a:srgbClr val="002060"/>
                          </a:solidFill>
                          <a:effectLst/>
                        </a:rPr>
                        <a:t>  Kolkata</a:t>
                      </a:r>
                      <a:r>
                        <a:rPr lang="en-IN" sz="1200" b="1" u="none" strike="noStrike" dirty="0">
                          <a:solidFill>
                            <a:srgbClr val="002060"/>
                          </a:solidFill>
                          <a:effectLst/>
                        </a:rPr>
                        <a:t> Restaurant Areas</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99"/>
                    </a:solidFill>
                  </a:tcPr>
                </a:tc>
                <a:tc>
                  <a:txBody>
                    <a:bodyPr/>
                    <a:lstStyle/>
                    <a:p>
                      <a:pPr algn="ctr" fontAlgn="ctr"/>
                      <a:r>
                        <a:rPr lang="en-IN" sz="1200" b="1" u="none" strike="noStrike">
                          <a:solidFill>
                            <a:srgbClr val="002060"/>
                          </a:solidFill>
                          <a:effectLst/>
                        </a:rPr>
                        <a:t>Count of Restaurant</a:t>
                      </a:r>
                      <a:endParaRPr lang="en-IN" sz="1200" b="1" i="0" u="none" strike="noStrike">
                        <a:solidFill>
                          <a:srgbClr val="002060"/>
                        </a:solidFill>
                        <a:effectLst/>
                        <a:latin typeface="Calibri" panose="020F0502020204030204" pitchFamily="34" charset="0"/>
                      </a:endParaRPr>
                    </a:p>
                  </a:txBody>
                  <a:tcPr marL="0" marR="0" marT="0" marB="0" anchor="ctr">
                    <a:solidFill>
                      <a:srgbClr val="FFCC99"/>
                    </a:solidFill>
                  </a:tcPr>
                </a:tc>
                <a:extLst>
                  <a:ext uri="{0D108BD9-81ED-4DB2-BD59-A6C34878D82A}">
                    <a16:rowId xmlns:a16="http://schemas.microsoft.com/office/drawing/2014/main" val="2226132941"/>
                  </a:ext>
                </a:extLst>
              </a:tr>
              <a:tr h="238744">
                <a:tc>
                  <a:txBody>
                    <a:bodyPr/>
                    <a:lstStyle/>
                    <a:p>
                      <a:pPr algn="ctr" fontAlgn="b"/>
                      <a:r>
                        <a:rPr lang="en-IN" sz="1200" b="1" u="none" strike="noStrike" dirty="0">
                          <a:solidFill>
                            <a:srgbClr val="002060"/>
                          </a:solidFill>
                          <a:effectLst/>
                        </a:rPr>
                        <a:t>Bidhannagar</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99"/>
                    </a:solidFill>
                  </a:tcPr>
                </a:tc>
                <a:tc>
                  <a:txBody>
                    <a:bodyPr/>
                    <a:lstStyle/>
                    <a:p>
                      <a:pPr algn="ctr" fontAlgn="b"/>
                      <a:r>
                        <a:rPr lang="en-IN" sz="1200" b="1" u="none" strike="noStrike">
                          <a:solidFill>
                            <a:srgbClr val="002060"/>
                          </a:solidFill>
                          <a:effectLst/>
                        </a:rPr>
                        <a:t>123</a:t>
                      </a:r>
                      <a:endParaRPr lang="en-IN" sz="1200" b="1" i="0" u="none" strike="noStrike">
                        <a:solidFill>
                          <a:srgbClr val="002060"/>
                        </a:solidFill>
                        <a:effectLst/>
                        <a:latin typeface="Calibri" panose="020F0502020204030204" pitchFamily="34" charset="0"/>
                      </a:endParaRPr>
                    </a:p>
                  </a:txBody>
                  <a:tcPr marL="0" marR="0" marT="0" marB="0" anchor="ctr">
                    <a:solidFill>
                      <a:srgbClr val="FFCC99"/>
                    </a:solidFill>
                  </a:tcPr>
                </a:tc>
                <a:extLst>
                  <a:ext uri="{0D108BD9-81ED-4DB2-BD59-A6C34878D82A}">
                    <a16:rowId xmlns:a16="http://schemas.microsoft.com/office/drawing/2014/main" val="4204836080"/>
                  </a:ext>
                </a:extLst>
              </a:tr>
              <a:tr h="238744">
                <a:tc>
                  <a:txBody>
                    <a:bodyPr/>
                    <a:lstStyle/>
                    <a:p>
                      <a:pPr algn="ctr" fontAlgn="b"/>
                      <a:r>
                        <a:rPr lang="en-IN" sz="1200" b="1" u="none" strike="noStrike" dirty="0">
                          <a:solidFill>
                            <a:srgbClr val="002060"/>
                          </a:solidFill>
                          <a:effectLst/>
                        </a:rPr>
                        <a:t>Salt Lake</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99"/>
                    </a:solidFill>
                  </a:tcPr>
                </a:tc>
                <a:tc>
                  <a:txBody>
                    <a:bodyPr/>
                    <a:lstStyle/>
                    <a:p>
                      <a:pPr algn="ctr" fontAlgn="b"/>
                      <a:r>
                        <a:rPr lang="en-IN" sz="1200" b="1" u="none" strike="noStrike">
                          <a:solidFill>
                            <a:srgbClr val="002060"/>
                          </a:solidFill>
                          <a:effectLst/>
                        </a:rPr>
                        <a:t>73</a:t>
                      </a:r>
                      <a:endParaRPr lang="en-IN" sz="1200" b="1" i="0" u="none" strike="noStrike">
                        <a:solidFill>
                          <a:srgbClr val="002060"/>
                        </a:solidFill>
                        <a:effectLst/>
                        <a:latin typeface="Calibri" panose="020F0502020204030204" pitchFamily="34" charset="0"/>
                      </a:endParaRPr>
                    </a:p>
                  </a:txBody>
                  <a:tcPr marL="0" marR="0" marT="0" marB="0" anchor="ctr">
                    <a:solidFill>
                      <a:srgbClr val="FFCC99"/>
                    </a:solidFill>
                  </a:tcPr>
                </a:tc>
                <a:extLst>
                  <a:ext uri="{0D108BD9-81ED-4DB2-BD59-A6C34878D82A}">
                    <a16:rowId xmlns:a16="http://schemas.microsoft.com/office/drawing/2014/main" val="116524084"/>
                  </a:ext>
                </a:extLst>
              </a:tr>
              <a:tr h="238744">
                <a:tc>
                  <a:txBody>
                    <a:bodyPr/>
                    <a:lstStyle/>
                    <a:p>
                      <a:pPr algn="ctr" fontAlgn="b"/>
                      <a:r>
                        <a:rPr lang="en-IN" sz="1200" b="1" u="none" strike="noStrike" dirty="0">
                          <a:solidFill>
                            <a:srgbClr val="002060"/>
                          </a:solidFill>
                          <a:effectLst/>
                        </a:rPr>
                        <a:t>Lake Town</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99"/>
                    </a:solidFill>
                  </a:tcPr>
                </a:tc>
                <a:tc>
                  <a:txBody>
                    <a:bodyPr/>
                    <a:lstStyle/>
                    <a:p>
                      <a:pPr algn="ctr" fontAlgn="b"/>
                      <a:r>
                        <a:rPr lang="en-IN" sz="1200" b="1" u="none" strike="noStrike" dirty="0">
                          <a:solidFill>
                            <a:srgbClr val="002060"/>
                          </a:solidFill>
                          <a:effectLst/>
                        </a:rPr>
                        <a:t>69</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99"/>
                    </a:solidFill>
                  </a:tcPr>
                </a:tc>
                <a:extLst>
                  <a:ext uri="{0D108BD9-81ED-4DB2-BD59-A6C34878D82A}">
                    <a16:rowId xmlns:a16="http://schemas.microsoft.com/office/drawing/2014/main" val="88727038"/>
                  </a:ext>
                </a:extLst>
              </a:tr>
              <a:tr h="238744">
                <a:tc>
                  <a:txBody>
                    <a:bodyPr/>
                    <a:lstStyle/>
                    <a:p>
                      <a:pPr algn="ctr" fontAlgn="b"/>
                      <a:r>
                        <a:rPr lang="en-IN" sz="1200" b="1" u="none" strike="noStrike" dirty="0">
                          <a:solidFill>
                            <a:srgbClr val="002060"/>
                          </a:solidFill>
                          <a:effectLst/>
                        </a:rPr>
                        <a:t>Ballygunge</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99"/>
                    </a:solidFill>
                  </a:tcPr>
                </a:tc>
                <a:tc>
                  <a:txBody>
                    <a:bodyPr/>
                    <a:lstStyle/>
                    <a:p>
                      <a:pPr algn="ctr" fontAlgn="b"/>
                      <a:r>
                        <a:rPr lang="en-IN" sz="1200" b="1" u="none" strike="noStrike" dirty="0">
                          <a:solidFill>
                            <a:srgbClr val="002060"/>
                          </a:solidFill>
                          <a:effectLst/>
                        </a:rPr>
                        <a:t>64</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99"/>
                    </a:solidFill>
                  </a:tcPr>
                </a:tc>
                <a:extLst>
                  <a:ext uri="{0D108BD9-81ED-4DB2-BD59-A6C34878D82A}">
                    <a16:rowId xmlns:a16="http://schemas.microsoft.com/office/drawing/2014/main" val="2175983067"/>
                  </a:ext>
                </a:extLst>
              </a:tr>
              <a:tr h="238744">
                <a:tc>
                  <a:txBody>
                    <a:bodyPr/>
                    <a:lstStyle/>
                    <a:p>
                      <a:pPr algn="ctr" fontAlgn="b"/>
                      <a:r>
                        <a:rPr lang="en-IN" sz="1200" b="1" u="none" strike="noStrike" dirty="0">
                          <a:solidFill>
                            <a:srgbClr val="002060"/>
                          </a:solidFill>
                          <a:effectLst/>
                        </a:rPr>
                        <a:t>Central Kolkata</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99"/>
                    </a:solidFill>
                  </a:tcPr>
                </a:tc>
                <a:tc>
                  <a:txBody>
                    <a:bodyPr/>
                    <a:lstStyle/>
                    <a:p>
                      <a:pPr algn="ctr" fontAlgn="b"/>
                      <a:r>
                        <a:rPr lang="en-IN" sz="1200" b="1" u="none" strike="noStrike" dirty="0">
                          <a:solidFill>
                            <a:srgbClr val="002060"/>
                          </a:solidFill>
                          <a:effectLst/>
                        </a:rPr>
                        <a:t>63</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99"/>
                    </a:solidFill>
                  </a:tcPr>
                </a:tc>
                <a:extLst>
                  <a:ext uri="{0D108BD9-81ED-4DB2-BD59-A6C34878D82A}">
                    <a16:rowId xmlns:a16="http://schemas.microsoft.com/office/drawing/2014/main" val="2309401901"/>
                  </a:ext>
                </a:extLst>
              </a:tr>
              <a:tr h="238744">
                <a:tc>
                  <a:txBody>
                    <a:bodyPr/>
                    <a:lstStyle/>
                    <a:p>
                      <a:pPr algn="ctr" fontAlgn="b"/>
                      <a:r>
                        <a:rPr lang="en-IN" sz="1200" b="1" u="none" strike="noStrike" dirty="0">
                          <a:solidFill>
                            <a:srgbClr val="002060"/>
                          </a:solidFill>
                          <a:effectLst/>
                        </a:rPr>
                        <a:t>Bhowanipore</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99"/>
                    </a:solidFill>
                  </a:tcPr>
                </a:tc>
                <a:tc>
                  <a:txBody>
                    <a:bodyPr/>
                    <a:lstStyle/>
                    <a:p>
                      <a:pPr algn="ctr" fontAlgn="b"/>
                      <a:r>
                        <a:rPr lang="en-IN" sz="1200" b="1" u="none" strike="noStrike" dirty="0">
                          <a:solidFill>
                            <a:srgbClr val="002060"/>
                          </a:solidFill>
                          <a:effectLst/>
                        </a:rPr>
                        <a:t>63</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99"/>
                    </a:solidFill>
                  </a:tcPr>
                </a:tc>
                <a:extLst>
                  <a:ext uri="{0D108BD9-81ED-4DB2-BD59-A6C34878D82A}">
                    <a16:rowId xmlns:a16="http://schemas.microsoft.com/office/drawing/2014/main" val="2458975020"/>
                  </a:ext>
                </a:extLst>
              </a:tr>
            </a:tbl>
          </a:graphicData>
        </a:graphic>
      </p:graphicFrame>
      <p:graphicFrame>
        <p:nvGraphicFramePr>
          <p:cNvPr id="12" name="Table 11">
            <a:extLst>
              <a:ext uri="{FF2B5EF4-FFF2-40B4-BE49-F238E27FC236}">
                <a16:creationId xmlns:a16="http://schemas.microsoft.com/office/drawing/2014/main" id="{F08B009E-0348-D4EA-54C7-381757F1EF33}"/>
              </a:ext>
            </a:extLst>
          </p:cNvPr>
          <p:cNvGraphicFramePr>
            <a:graphicFrameLocks noGrp="1"/>
          </p:cNvGraphicFramePr>
          <p:nvPr>
            <p:extLst>
              <p:ext uri="{D42A27DB-BD31-4B8C-83A1-F6EECF244321}">
                <p14:modId xmlns:p14="http://schemas.microsoft.com/office/powerpoint/2010/main" val="773256621"/>
              </p:ext>
            </p:extLst>
          </p:nvPr>
        </p:nvGraphicFramePr>
        <p:xfrm>
          <a:off x="2861340" y="4464511"/>
          <a:ext cx="2654300" cy="1844858"/>
        </p:xfrm>
        <a:graphic>
          <a:graphicData uri="http://schemas.openxmlformats.org/drawingml/2006/table">
            <a:tbl>
              <a:tblPr>
                <a:tableStyleId>{5C22544A-7EE6-4342-B048-85BDC9FD1C3A}</a:tableStyleId>
              </a:tblPr>
              <a:tblGrid>
                <a:gridCol w="1752600">
                  <a:extLst>
                    <a:ext uri="{9D8B030D-6E8A-4147-A177-3AD203B41FA5}">
                      <a16:colId xmlns:a16="http://schemas.microsoft.com/office/drawing/2014/main" val="3017045112"/>
                    </a:ext>
                  </a:extLst>
                </a:gridCol>
                <a:gridCol w="901700">
                  <a:extLst>
                    <a:ext uri="{9D8B030D-6E8A-4147-A177-3AD203B41FA5}">
                      <a16:colId xmlns:a16="http://schemas.microsoft.com/office/drawing/2014/main" val="25476057"/>
                    </a:ext>
                  </a:extLst>
                </a:gridCol>
              </a:tblGrid>
              <a:tr h="515498">
                <a:tc>
                  <a:txBody>
                    <a:bodyPr/>
                    <a:lstStyle/>
                    <a:p>
                      <a:pPr algn="ctr" fontAlgn="ctr"/>
                      <a:r>
                        <a:rPr lang="en-IN" sz="1400" b="1" u="none" strike="noStrike" dirty="0">
                          <a:solidFill>
                            <a:srgbClr val="002060"/>
                          </a:solidFill>
                          <a:effectLst/>
                        </a:rPr>
                        <a:t> Mumbai</a:t>
                      </a:r>
                      <a:r>
                        <a:rPr lang="en-IN" sz="1200" b="1" u="none" strike="noStrike" dirty="0">
                          <a:solidFill>
                            <a:srgbClr val="002060"/>
                          </a:solidFill>
                          <a:effectLst/>
                        </a:rPr>
                        <a:t> Restaurant Areas</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tc>
                  <a:txBody>
                    <a:bodyPr/>
                    <a:lstStyle/>
                    <a:p>
                      <a:pPr algn="ctr" fontAlgn="ctr"/>
                      <a:r>
                        <a:rPr lang="en-IN" sz="1200" b="1" u="none" strike="noStrike" dirty="0">
                          <a:solidFill>
                            <a:srgbClr val="002060"/>
                          </a:solidFill>
                          <a:effectLst/>
                        </a:rPr>
                        <a:t>Count of Restaurant</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extLst>
                  <a:ext uri="{0D108BD9-81ED-4DB2-BD59-A6C34878D82A}">
                    <a16:rowId xmlns:a16="http://schemas.microsoft.com/office/drawing/2014/main" val="2510216840"/>
                  </a:ext>
                </a:extLst>
              </a:tr>
              <a:tr h="265872">
                <a:tc>
                  <a:txBody>
                    <a:bodyPr/>
                    <a:lstStyle/>
                    <a:p>
                      <a:pPr algn="ctr" fontAlgn="b"/>
                      <a:r>
                        <a:rPr lang="en-IN" sz="1200" b="1" u="none" strike="noStrike" dirty="0">
                          <a:solidFill>
                            <a:srgbClr val="002060"/>
                          </a:solidFill>
                          <a:effectLst/>
                        </a:rPr>
                        <a:t>Chembur</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tc>
                  <a:txBody>
                    <a:bodyPr/>
                    <a:lstStyle/>
                    <a:p>
                      <a:pPr algn="ctr" fontAlgn="b"/>
                      <a:r>
                        <a:rPr lang="en-IN" sz="1200" b="1" u="none" strike="noStrike" dirty="0">
                          <a:solidFill>
                            <a:srgbClr val="002060"/>
                          </a:solidFill>
                          <a:effectLst/>
                        </a:rPr>
                        <a:t>208</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extLst>
                  <a:ext uri="{0D108BD9-81ED-4DB2-BD59-A6C34878D82A}">
                    <a16:rowId xmlns:a16="http://schemas.microsoft.com/office/drawing/2014/main" val="2428389325"/>
                  </a:ext>
                </a:extLst>
              </a:tr>
              <a:tr h="265872">
                <a:tc>
                  <a:txBody>
                    <a:bodyPr/>
                    <a:lstStyle/>
                    <a:p>
                      <a:pPr algn="ctr" fontAlgn="b"/>
                      <a:r>
                        <a:rPr lang="en-IN" sz="1200" b="1" u="none" strike="noStrike" dirty="0">
                          <a:solidFill>
                            <a:srgbClr val="002060"/>
                          </a:solidFill>
                          <a:effectLst/>
                        </a:rPr>
                        <a:t>Andheri East</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tc>
                  <a:txBody>
                    <a:bodyPr/>
                    <a:lstStyle/>
                    <a:p>
                      <a:pPr algn="ctr" fontAlgn="b"/>
                      <a:r>
                        <a:rPr lang="en-IN" sz="1200" b="1" u="none" strike="noStrike" dirty="0">
                          <a:solidFill>
                            <a:srgbClr val="002060"/>
                          </a:solidFill>
                          <a:effectLst/>
                        </a:rPr>
                        <a:t>135</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extLst>
                  <a:ext uri="{0D108BD9-81ED-4DB2-BD59-A6C34878D82A}">
                    <a16:rowId xmlns:a16="http://schemas.microsoft.com/office/drawing/2014/main" val="2398405342"/>
                  </a:ext>
                </a:extLst>
              </a:tr>
              <a:tr h="265872">
                <a:tc>
                  <a:txBody>
                    <a:bodyPr/>
                    <a:lstStyle/>
                    <a:p>
                      <a:pPr algn="ctr" fontAlgn="b"/>
                      <a:r>
                        <a:rPr lang="en-IN" sz="1200" b="1" u="none" strike="noStrike" dirty="0">
                          <a:solidFill>
                            <a:srgbClr val="002060"/>
                          </a:solidFill>
                          <a:effectLst/>
                        </a:rPr>
                        <a:t>Kurla</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tc>
                  <a:txBody>
                    <a:bodyPr/>
                    <a:lstStyle/>
                    <a:p>
                      <a:pPr algn="ctr" fontAlgn="b"/>
                      <a:r>
                        <a:rPr lang="en-IN" sz="1200" b="1" u="none" strike="noStrike" dirty="0">
                          <a:solidFill>
                            <a:srgbClr val="002060"/>
                          </a:solidFill>
                          <a:effectLst/>
                        </a:rPr>
                        <a:t>129</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extLst>
                  <a:ext uri="{0D108BD9-81ED-4DB2-BD59-A6C34878D82A}">
                    <a16:rowId xmlns:a16="http://schemas.microsoft.com/office/drawing/2014/main" val="188511924"/>
                  </a:ext>
                </a:extLst>
              </a:tr>
              <a:tr h="265872">
                <a:tc>
                  <a:txBody>
                    <a:bodyPr/>
                    <a:lstStyle/>
                    <a:p>
                      <a:pPr algn="ctr" fontAlgn="b"/>
                      <a:r>
                        <a:rPr lang="en-IN" sz="1200" b="1" u="none" strike="noStrike" dirty="0">
                          <a:solidFill>
                            <a:srgbClr val="002060"/>
                          </a:solidFill>
                          <a:effectLst/>
                        </a:rPr>
                        <a:t>Santacruz East</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tc>
                  <a:txBody>
                    <a:bodyPr/>
                    <a:lstStyle/>
                    <a:p>
                      <a:pPr algn="ctr" fontAlgn="b"/>
                      <a:r>
                        <a:rPr lang="en-IN" sz="1200" b="1" u="none" strike="noStrike" dirty="0">
                          <a:solidFill>
                            <a:srgbClr val="002060"/>
                          </a:solidFill>
                          <a:effectLst/>
                        </a:rPr>
                        <a:t>110</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extLst>
                  <a:ext uri="{0D108BD9-81ED-4DB2-BD59-A6C34878D82A}">
                    <a16:rowId xmlns:a16="http://schemas.microsoft.com/office/drawing/2014/main" val="2919251147"/>
                  </a:ext>
                </a:extLst>
              </a:tr>
              <a:tr h="265872">
                <a:tc>
                  <a:txBody>
                    <a:bodyPr/>
                    <a:lstStyle/>
                    <a:p>
                      <a:pPr algn="ctr" fontAlgn="b"/>
                      <a:r>
                        <a:rPr lang="en-IN" sz="1200" b="1" u="none" strike="noStrike" dirty="0">
                          <a:solidFill>
                            <a:srgbClr val="002060"/>
                          </a:solidFill>
                          <a:effectLst/>
                        </a:rPr>
                        <a:t>Powai</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tc>
                  <a:txBody>
                    <a:bodyPr/>
                    <a:lstStyle/>
                    <a:p>
                      <a:pPr algn="ctr" fontAlgn="b"/>
                      <a:r>
                        <a:rPr lang="en-IN" sz="1200" b="1" u="none" strike="noStrike" dirty="0">
                          <a:solidFill>
                            <a:srgbClr val="002060"/>
                          </a:solidFill>
                          <a:effectLst/>
                        </a:rPr>
                        <a:t>91</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extLst>
                  <a:ext uri="{0D108BD9-81ED-4DB2-BD59-A6C34878D82A}">
                    <a16:rowId xmlns:a16="http://schemas.microsoft.com/office/drawing/2014/main" val="3603988288"/>
                  </a:ext>
                </a:extLst>
              </a:tr>
            </a:tbl>
          </a:graphicData>
        </a:graphic>
      </p:graphicFrame>
      <p:graphicFrame>
        <p:nvGraphicFramePr>
          <p:cNvPr id="13" name="Table 12">
            <a:extLst>
              <a:ext uri="{FF2B5EF4-FFF2-40B4-BE49-F238E27FC236}">
                <a16:creationId xmlns:a16="http://schemas.microsoft.com/office/drawing/2014/main" id="{669BE87E-115A-1A80-58A9-8BBF4DB92BE1}"/>
              </a:ext>
            </a:extLst>
          </p:cNvPr>
          <p:cNvGraphicFramePr>
            <a:graphicFrameLocks noGrp="1"/>
          </p:cNvGraphicFramePr>
          <p:nvPr>
            <p:extLst>
              <p:ext uri="{D42A27DB-BD31-4B8C-83A1-F6EECF244321}">
                <p14:modId xmlns:p14="http://schemas.microsoft.com/office/powerpoint/2010/main" val="2986893585"/>
              </p:ext>
            </p:extLst>
          </p:nvPr>
        </p:nvGraphicFramePr>
        <p:xfrm>
          <a:off x="5892653" y="4464508"/>
          <a:ext cx="2654300" cy="1844856"/>
        </p:xfrm>
        <a:graphic>
          <a:graphicData uri="http://schemas.openxmlformats.org/drawingml/2006/table">
            <a:tbl>
              <a:tblPr>
                <a:tableStyleId>{5C22544A-7EE6-4342-B048-85BDC9FD1C3A}</a:tableStyleId>
              </a:tblPr>
              <a:tblGrid>
                <a:gridCol w="1752600">
                  <a:extLst>
                    <a:ext uri="{9D8B030D-6E8A-4147-A177-3AD203B41FA5}">
                      <a16:colId xmlns:a16="http://schemas.microsoft.com/office/drawing/2014/main" val="4264115227"/>
                    </a:ext>
                  </a:extLst>
                </a:gridCol>
                <a:gridCol w="901700">
                  <a:extLst>
                    <a:ext uri="{9D8B030D-6E8A-4147-A177-3AD203B41FA5}">
                      <a16:colId xmlns:a16="http://schemas.microsoft.com/office/drawing/2014/main" val="851889971"/>
                    </a:ext>
                  </a:extLst>
                </a:gridCol>
              </a:tblGrid>
              <a:tr h="450564">
                <a:tc>
                  <a:txBody>
                    <a:bodyPr/>
                    <a:lstStyle/>
                    <a:p>
                      <a:pPr algn="ctr" fontAlgn="ctr"/>
                      <a:r>
                        <a:rPr lang="en-IN" sz="1400" b="1" u="none" strike="noStrike" dirty="0">
                          <a:solidFill>
                            <a:srgbClr val="002060"/>
                          </a:solidFill>
                          <a:effectLst/>
                        </a:rPr>
                        <a:t>Pune</a:t>
                      </a:r>
                      <a:r>
                        <a:rPr lang="en-IN" sz="1200" b="1" u="none" strike="noStrike" dirty="0">
                          <a:solidFill>
                            <a:srgbClr val="002060"/>
                          </a:solidFill>
                          <a:effectLst/>
                        </a:rPr>
                        <a:t> Restaurant Areas</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tc>
                  <a:txBody>
                    <a:bodyPr/>
                    <a:lstStyle/>
                    <a:p>
                      <a:pPr algn="ctr" fontAlgn="ctr"/>
                      <a:r>
                        <a:rPr lang="en-IN" sz="1200" b="1" u="none" strike="noStrike">
                          <a:solidFill>
                            <a:srgbClr val="002060"/>
                          </a:solidFill>
                          <a:effectLst/>
                        </a:rPr>
                        <a:t>Count of Restaurant</a:t>
                      </a:r>
                      <a:endParaRPr lang="en-IN" sz="1200" b="1" i="0" u="none" strike="noStrike">
                        <a:solidFill>
                          <a:srgbClr val="002060"/>
                        </a:solidFill>
                        <a:effectLst/>
                        <a:latin typeface="Calibri" panose="020F0502020204030204" pitchFamily="34" charset="0"/>
                      </a:endParaRPr>
                    </a:p>
                  </a:txBody>
                  <a:tcPr marL="0" marR="0" marT="0" marB="0" anchor="ctr">
                    <a:solidFill>
                      <a:srgbClr val="FFCCFF"/>
                    </a:solidFill>
                  </a:tcPr>
                </a:tc>
                <a:extLst>
                  <a:ext uri="{0D108BD9-81ED-4DB2-BD59-A6C34878D82A}">
                    <a16:rowId xmlns:a16="http://schemas.microsoft.com/office/drawing/2014/main" val="2782875481"/>
                  </a:ext>
                </a:extLst>
              </a:tr>
              <a:tr h="232382">
                <a:tc>
                  <a:txBody>
                    <a:bodyPr/>
                    <a:lstStyle/>
                    <a:p>
                      <a:pPr algn="ctr" fontAlgn="b"/>
                      <a:r>
                        <a:rPr lang="en-IN" sz="1200" b="1" u="none" strike="noStrike" dirty="0">
                          <a:solidFill>
                            <a:srgbClr val="002060"/>
                          </a:solidFill>
                          <a:effectLst/>
                        </a:rPr>
                        <a:t>Kothrud</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tc>
                  <a:txBody>
                    <a:bodyPr/>
                    <a:lstStyle/>
                    <a:p>
                      <a:pPr algn="ctr" fontAlgn="b"/>
                      <a:r>
                        <a:rPr lang="en-IN" sz="1200" b="1" u="none" strike="noStrike" dirty="0">
                          <a:solidFill>
                            <a:srgbClr val="002060"/>
                          </a:solidFill>
                          <a:effectLst/>
                        </a:rPr>
                        <a:t>149</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extLst>
                  <a:ext uri="{0D108BD9-81ED-4DB2-BD59-A6C34878D82A}">
                    <a16:rowId xmlns:a16="http://schemas.microsoft.com/office/drawing/2014/main" val="313470847"/>
                  </a:ext>
                </a:extLst>
              </a:tr>
              <a:tr h="232382">
                <a:tc>
                  <a:txBody>
                    <a:bodyPr/>
                    <a:lstStyle/>
                    <a:p>
                      <a:pPr algn="ctr" fontAlgn="b"/>
                      <a:r>
                        <a:rPr lang="en-IN" sz="1200" b="1" u="none" strike="noStrike" dirty="0">
                          <a:solidFill>
                            <a:srgbClr val="002060"/>
                          </a:solidFill>
                          <a:effectLst/>
                        </a:rPr>
                        <a:t>Shivajinagar</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tc>
                  <a:txBody>
                    <a:bodyPr/>
                    <a:lstStyle/>
                    <a:p>
                      <a:pPr algn="ctr" fontAlgn="b"/>
                      <a:r>
                        <a:rPr lang="en-IN" sz="1200" b="1" u="none" strike="noStrike" dirty="0">
                          <a:solidFill>
                            <a:srgbClr val="002060"/>
                          </a:solidFill>
                          <a:effectLst/>
                        </a:rPr>
                        <a:t>72</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extLst>
                  <a:ext uri="{0D108BD9-81ED-4DB2-BD59-A6C34878D82A}">
                    <a16:rowId xmlns:a16="http://schemas.microsoft.com/office/drawing/2014/main" val="4107383733"/>
                  </a:ext>
                </a:extLst>
              </a:tr>
              <a:tr h="232382">
                <a:tc>
                  <a:txBody>
                    <a:bodyPr/>
                    <a:lstStyle/>
                    <a:p>
                      <a:pPr algn="ctr" fontAlgn="b"/>
                      <a:r>
                        <a:rPr lang="en-IN" sz="1200" b="1" u="none" strike="noStrike" dirty="0">
                          <a:solidFill>
                            <a:srgbClr val="002060"/>
                          </a:solidFill>
                          <a:effectLst/>
                        </a:rPr>
                        <a:t>Koregaon Park</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tc>
                  <a:txBody>
                    <a:bodyPr/>
                    <a:lstStyle/>
                    <a:p>
                      <a:pPr algn="ctr" fontAlgn="b"/>
                      <a:r>
                        <a:rPr lang="en-IN" sz="1200" b="1" u="none" strike="noStrike" dirty="0">
                          <a:solidFill>
                            <a:srgbClr val="002060"/>
                          </a:solidFill>
                          <a:effectLst/>
                        </a:rPr>
                        <a:t>69</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extLst>
                  <a:ext uri="{0D108BD9-81ED-4DB2-BD59-A6C34878D82A}">
                    <a16:rowId xmlns:a16="http://schemas.microsoft.com/office/drawing/2014/main" val="4057855011"/>
                  </a:ext>
                </a:extLst>
              </a:tr>
              <a:tr h="232382">
                <a:tc>
                  <a:txBody>
                    <a:bodyPr/>
                    <a:lstStyle/>
                    <a:p>
                      <a:pPr algn="ctr" fontAlgn="b"/>
                      <a:r>
                        <a:rPr lang="en-IN" sz="1200" b="1" u="none" strike="noStrike" dirty="0">
                          <a:solidFill>
                            <a:srgbClr val="002060"/>
                          </a:solidFill>
                          <a:effectLst/>
                        </a:rPr>
                        <a:t>Kondhwa</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tc>
                  <a:txBody>
                    <a:bodyPr/>
                    <a:lstStyle/>
                    <a:p>
                      <a:pPr algn="ctr" fontAlgn="b"/>
                      <a:r>
                        <a:rPr lang="en-IN" sz="1200" b="1" u="none" strike="noStrike" dirty="0">
                          <a:solidFill>
                            <a:srgbClr val="002060"/>
                          </a:solidFill>
                          <a:effectLst/>
                        </a:rPr>
                        <a:t>64</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extLst>
                  <a:ext uri="{0D108BD9-81ED-4DB2-BD59-A6C34878D82A}">
                    <a16:rowId xmlns:a16="http://schemas.microsoft.com/office/drawing/2014/main" val="2829072225"/>
                  </a:ext>
                </a:extLst>
              </a:tr>
              <a:tr h="232382">
                <a:tc>
                  <a:txBody>
                    <a:bodyPr/>
                    <a:lstStyle/>
                    <a:p>
                      <a:pPr algn="ctr" fontAlgn="b"/>
                      <a:r>
                        <a:rPr lang="en-IN" sz="1200" b="1" u="none" strike="noStrike">
                          <a:solidFill>
                            <a:srgbClr val="002060"/>
                          </a:solidFill>
                          <a:effectLst/>
                        </a:rPr>
                        <a:t>Shivaji Nagar</a:t>
                      </a:r>
                      <a:endParaRPr lang="en-IN" sz="1200" b="1" i="0" u="none" strike="noStrike">
                        <a:solidFill>
                          <a:srgbClr val="002060"/>
                        </a:solidFill>
                        <a:effectLst/>
                        <a:latin typeface="Calibri" panose="020F0502020204030204" pitchFamily="34" charset="0"/>
                      </a:endParaRPr>
                    </a:p>
                  </a:txBody>
                  <a:tcPr marL="0" marR="0" marT="0" marB="0" anchor="ctr">
                    <a:solidFill>
                      <a:srgbClr val="FFCCFF"/>
                    </a:solidFill>
                  </a:tcPr>
                </a:tc>
                <a:tc>
                  <a:txBody>
                    <a:bodyPr/>
                    <a:lstStyle/>
                    <a:p>
                      <a:pPr algn="ctr" fontAlgn="b"/>
                      <a:r>
                        <a:rPr lang="en-IN" sz="1200" b="1" u="none" strike="noStrike" dirty="0">
                          <a:solidFill>
                            <a:srgbClr val="002060"/>
                          </a:solidFill>
                          <a:effectLst/>
                        </a:rPr>
                        <a:t>52</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extLst>
                  <a:ext uri="{0D108BD9-81ED-4DB2-BD59-A6C34878D82A}">
                    <a16:rowId xmlns:a16="http://schemas.microsoft.com/office/drawing/2014/main" val="1894679917"/>
                  </a:ext>
                </a:extLst>
              </a:tr>
              <a:tr h="232382">
                <a:tc>
                  <a:txBody>
                    <a:bodyPr/>
                    <a:lstStyle/>
                    <a:p>
                      <a:pPr algn="ctr" fontAlgn="b"/>
                      <a:r>
                        <a:rPr lang="en-IN" sz="1200" b="1" u="none" strike="noStrike" dirty="0">
                          <a:solidFill>
                            <a:srgbClr val="002060"/>
                          </a:solidFill>
                          <a:effectLst/>
                        </a:rPr>
                        <a:t>Erandwane</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tc>
                  <a:txBody>
                    <a:bodyPr/>
                    <a:lstStyle/>
                    <a:p>
                      <a:pPr algn="ctr" fontAlgn="b"/>
                      <a:r>
                        <a:rPr lang="en-IN" sz="1200" b="1" u="none" strike="noStrike" dirty="0">
                          <a:solidFill>
                            <a:srgbClr val="002060"/>
                          </a:solidFill>
                          <a:effectLst/>
                        </a:rPr>
                        <a:t>52</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extLst>
                  <a:ext uri="{0D108BD9-81ED-4DB2-BD59-A6C34878D82A}">
                    <a16:rowId xmlns:a16="http://schemas.microsoft.com/office/drawing/2014/main" val="3265741190"/>
                  </a:ext>
                </a:extLst>
              </a:tr>
            </a:tbl>
          </a:graphicData>
        </a:graphic>
      </p:graphicFrame>
      <p:graphicFrame>
        <p:nvGraphicFramePr>
          <p:cNvPr id="14" name="Table 13">
            <a:extLst>
              <a:ext uri="{FF2B5EF4-FFF2-40B4-BE49-F238E27FC236}">
                <a16:creationId xmlns:a16="http://schemas.microsoft.com/office/drawing/2014/main" id="{4ED9B686-43AA-2362-D543-68493FE8E27F}"/>
              </a:ext>
            </a:extLst>
          </p:cNvPr>
          <p:cNvGraphicFramePr>
            <a:graphicFrameLocks noGrp="1"/>
          </p:cNvGraphicFramePr>
          <p:nvPr>
            <p:extLst>
              <p:ext uri="{D42A27DB-BD31-4B8C-83A1-F6EECF244321}">
                <p14:modId xmlns:p14="http://schemas.microsoft.com/office/powerpoint/2010/main" val="1560844952"/>
              </p:ext>
            </p:extLst>
          </p:nvPr>
        </p:nvGraphicFramePr>
        <p:xfrm>
          <a:off x="8898566" y="4457978"/>
          <a:ext cx="2654300" cy="1844856"/>
        </p:xfrm>
        <a:graphic>
          <a:graphicData uri="http://schemas.openxmlformats.org/drawingml/2006/table">
            <a:tbl>
              <a:tblPr>
                <a:tableStyleId>{5C22544A-7EE6-4342-B048-85BDC9FD1C3A}</a:tableStyleId>
              </a:tblPr>
              <a:tblGrid>
                <a:gridCol w="1752600">
                  <a:extLst>
                    <a:ext uri="{9D8B030D-6E8A-4147-A177-3AD203B41FA5}">
                      <a16:colId xmlns:a16="http://schemas.microsoft.com/office/drawing/2014/main" val="977078027"/>
                    </a:ext>
                  </a:extLst>
                </a:gridCol>
                <a:gridCol w="901700">
                  <a:extLst>
                    <a:ext uri="{9D8B030D-6E8A-4147-A177-3AD203B41FA5}">
                      <a16:colId xmlns:a16="http://schemas.microsoft.com/office/drawing/2014/main" val="1475462421"/>
                    </a:ext>
                  </a:extLst>
                </a:gridCol>
              </a:tblGrid>
              <a:tr h="515496">
                <a:tc>
                  <a:txBody>
                    <a:bodyPr/>
                    <a:lstStyle/>
                    <a:p>
                      <a:pPr algn="ctr" fontAlgn="ctr"/>
                      <a:r>
                        <a:rPr lang="en-IN" sz="1400" b="1" u="none" strike="noStrike" dirty="0">
                          <a:solidFill>
                            <a:srgbClr val="002060"/>
                          </a:solidFill>
                          <a:effectLst/>
                        </a:rPr>
                        <a:t>Surat</a:t>
                      </a:r>
                      <a:r>
                        <a:rPr lang="en-IN" sz="1200" b="1" u="none" strike="noStrike" dirty="0">
                          <a:solidFill>
                            <a:srgbClr val="002060"/>
                          </a:solidFill>
                          <a:effectLst/>
                        </a:rPr>
                        <a:t> Restaurant Areas</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tc>
                  <a:txBody>
                    <a:bodyPr/>
                    <a:lstStyle/>
                    <a:p>
                      <a:pPr algn="ctr" fontAlgn="ctr"/>
                      <a:r>
                        <a:rPr lang="en-IN" sz="1200" b="1" u="none" strike="noStrike">
                          <a:solidFill>
                            <a:srgbClr val="002060"/>
                          </a:solidFill>
                          <a:effectLst/>
                        </a:rPr>
                        <a:t>Count of Restaurant</a:t>
                      </a:r>
                      <a:endParaRPr lang="en-IN" sz="1200" b="1" i="0" u="none" strike="noStrike">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extLst>
                  <a:ext uri="{0D108BD9-81ED-4DB2-BD59-A6C34878D82A}">
                    <a16:rowId xmlns:a16="http://schemas.microsoft.com/office/drawing/2014/main" val="3652024236"/>
                  </a:ext>
                </a:extLst>
              </a:tr>
              <a:tr h="265872">
                <a:tc>
                  <a:txBody>
                    <a:bodyPr/>
                    <a:lstStyle/>
                    <a:p>
                      <a:pPr algn="ctr" fontAlgn="b"/>
                      <a:r>
                        <a:rPr lang="en-IN" sz="1200" b="1" u="none" strike="noStrike" dirty="0">
                          <a:solidFill>
                            <a:srgbClr val="002060"/>
                          </a:solidFill>
                          <a:effectLst/>
                        </a:rPr>
                        <a:t>Athwa</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tc>
                  <a:txBody>
                    <a:bodyPr/>
                    <a:lstStyle/>
                    <a:p>
                      <a:pPr algn="ctr" fontAlgn="b"/>
                      <a:r>
                        <a:rPr lang="en-IN" sz="1200" b="1" u="none" strike="noStrike">
                          <a:solidFill>
                            <a:srgbClr val="002060"/>
                          </a:solidFill>
                          <a:effectLst/>
                        </a:rPr>
                        <a:t>99</a:t>
                      </a:r>
                      <a:endParaRPr lang="en-IN" sz="1200" b="1" i="0" u="none" strike="noStrike">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extLst>
                  <a:ext uri="{0D108BD9-81ED-4DB2-BD59-A6C34878D82A}">
                    <a16:rowId xmlns:a16="http://schemas.microsoft.com/office/drawing/2014/main" val="1405252573"/>
                  </a:ext>
                </a:extLst>
              </a:tr>
              <a:tr h="265872">
                <a:tc>
                  <a:txBody>
                    <a:bodyPr/>
                    <a:lstStyle/>
                    <a:p>
                      <a:pPr algn="ctr" fontAlgn="b"/>
                      <a:r>
                        <a:rPr lang="en-IN" sz="1200" b="1" u="none" strike="noStrike" dirty="0">
                          <a:solidFill>
                            <a:srgbClr val="002060"/>
                          </a:solidFill>
                          <a:effectLst/>
                        </a:rPr>
                        <a:t>Adajan</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tc>
                  <a:txBody>
                    <a:bodyPr/>
                    <a:lstStyle/>
                    <a:p>
                      <a:pPr algn="ctr" fontAlgn="b"/>
                      <a:r>
                        <a:rPr lang="en-IN" sz="1200" b="1" u="none" strike="noStrike">
                          <a:solidFill>
                            <a:srgbClr val="002060"/>
                          </a:solidFill>
                          <a:effectLst/>
                        </a:rPr>
                        <a:t>74</a:t>
                      </a:r>
                      <a:endParaRPr lang="en-IN" sz="1200" b="1" i="0" u="none" strike="noStrike">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extLst>
                  <a:ext uri="{0D108BD9-81ED-4DB2-BD59-A6C34878D82A}">
                    <a16:rowId xmlns:a16="http://schemas.microsoft.com/office/drawing/2014/main" val="3605558275"/>
                  </a:ext>
                </a:extLst>
              </a:tr>
              <a:tr h="265872">
                <a:tc>
                  <a:txBody>
                    <a:bodyPr/>
                    <a:lstStyle/>
                    <a:p>
                      <a:pPr algn="ctr" fontAlgn="b"/>
                      <a:r>
                        <a:rPr lang="en-IN" sz="1200" b="1" u="none" strike="noStrike" dirty="0">
                          <a:solidFill>
                            <a:srgbClr val="002060"/>
                          </a:solidFill>
                          <a:effectLst/>
                        </a:rPr>
                        <a:t>Piplod</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tc>
                  <a:txBody>
                    <a:bodyPr/>
                    <a:lstStyle/>
                    <a:p>
                      <a:pPr algn="ctr" fontAlgn="b"/>
                      <a:r>
                        <a:rPr lang="en-IN" sz="1200" b="1" u="none" strike="noStrike" dirty="0">
                          <a:solidFill>
                            <a:srgbClr val="002060"/>
                          </a:solidFill>
                          <a:effectLst/>
                        </a:rPr>
                        <a:t>64</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extLst>
                  <a:ext uri="{0D108BD9-81ED-4DB2-BD59-A6C34878D82A}">
                    <a16:rowId xmlns:a16="http://schemas.microsoft.com/office/drawing/2014/main" val="1087775426"/>
                  </a:ext>
                </a:extLst>
              </a:tr>
              <a:tr h="265872">
                <a:tc>
                  <a:txBody>
                    <a:bodyPr/>
                    <a:lstStyle/>
                    <a:p>
                      <a:pPr algn="ctr" fontAlgn="b"/>
                      <a:r>
                        <a:rPr lang="en-IN" sz="1200" b="1" u="none" strike="noStrike" dirty="0">
                          <a:solidFill>
                            <a:srgbClr val="002060"/>
                          </a:solidFill>
                          <a:effectLst/>
                        </a:rPr>
                        <a:t>Varachha</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tc>
                  <a:txBody>
                    <a:bodyPr/>
                    <a:lstStyle/>
                    <a:p>
                      <a:pPr algn="ctr" fontAlgn="b"/>
                      <a:r>
                        <a:rPr lang="en-IN" sz="1200" b="1" u="none" strike="noStrike" dirty="0">
                          <a:solidFill>
                            <a:srgbClr val="002060"/>
                          </a:solidFill>
                          <a:effectLst/>
                        </a:rPr>
                        <a:t>30</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extLst>
                  <a:ext uri="{0D108BD9-81ED-4DB2-BD59-A6C34878D82A}">
                    <a16:rowId xmlns:a16="http://schemas.microsoft.com/office/drawing/2014/main" val="2852297192"/>
                  </a:ext>
                </a:extLst>
              </a:tr>
              <a:tr h="265872">
                <a:tc>
                  <a:txBody>
                    <a:bodyPr/>
                    <a:lstStyle/>
                    <a:p>
                      <a:pPr algn="ctr" fontAlgn="b"/>
                      <a:r>
                        <a:rPr lang="en-IN" sz="1200" b="1" u="none" strike="noStrike" dirty="0">
                          <a:solidFill>
                            <a:srgbClr val="002060"/>
                          </a:solidFill>
                          <a:effectLst/>
                        </a:rPr>
                        <a:t>Vesu</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tc>
                  <a:txBody>
                    <a:bodyPr/>
                    <a:lstStyle/>
                    <a:p>
                      <a:pPr algn="ctr" fontAlgn="b"/>
                      <a:r>
                        <a:rPr lang="en-IN" sz="1200" b="1" u="none" strike="noStrike" dirty="0">
                          <a:solidFill>
                            <a:srgbClr val="002060"/>
                          </a:solidFill>
                          <a:effectLst/>
                        </a:rPr>
                        <a:t>21</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extLst>
                  <a:ext uri="{0D108BD9-81ED-4DB2-BD59-A6C34878D82A}">
                    <a16:rowId xmlns:a16="http://schemas.microsoft.com/office/drawing/2014/main" val="3955096743"/>
                  </a:ext>
                </a:extLst>
              </a:tr>
            </a:tbl>
          </a:graphicData>
        </a:graphic>
      </p:graphicFrame>
      <p:sp>
        <p:nvSpPr>
          <p:cNvPr id="17" name="TextBox 16">
            <a:extLst>
              <a:ext uri="{FF2B5EF4-FFF2-40B4-BE49-F238E27FC236}">
                <a16:creationId xmlns:a16="http://schemas.microsoft.com/office/drawing/2014/main" id="{A17B74B1-AF34-F5CE-AF58-4482A6741875}"/>
              </a:ext>
            </a:extLst>
          </p:cNvPr>
          <p:cNvSpPr txBox="1"/>
          <p:nvPr/>
        </p:nvSpPr>
        <p:spPr>
          <a:xfrm>
            <a:off x="3592285" y="6404333"/>
            <a:ext cx="5784917" cy="369332"/>
          </a:xfrm>
          <a:prstGeom prst="rect">
            <a:avLst/>
          </a:prstGeom>
          <a:solidFill>
            <a:srgbClr val="002060"/>
          </a:solidFill>
        </p:spPr>
        <p:txBody>
          <a:bodyPr wrap="none" rtlCol="0">
            <a:spAutoFit/>
          </a:bodyPr>
          <a:lstStyle/>
          <a:p>
            <a:r>
              <a:rPr lang="en-IN" b="1" dirty="0">
                <a:solidFill>
                  <a:schemeClr val="bg1"/>
                </a:solidFill>
              </a:rPr>
              <a:t>“Top Areas with the Most Swiggy Restaurants in Each City”</a:t>
            </a:r>
          </a:p>
        </p:txBody>
      </p:sp>
      <p:graphicFrame>
        <p:nvGraphicFramePr>
          <p:cNvPr id="2" name="Table 1">
            <a:extLst>
              <a:ext uri="{FF2B5EF4-FFF2-40B4-BE49-F238E27FC236}">
                <a16:creationId xmlns:a16="http://schemas.microsoft.com/office/drawing/2014/main" id="{3FB35204-1895-9134-A6C0-8C21F5B645A2}"/>
              </a:ext>
            </a:extLst>
          </p:cNvPr>
          <p:cNvGraphicFramePr>
            <a:graphicFrameLocks noGrp="1"/>
          </p:cNvGraphicFramePr>
          <p:nvPr>
            <p:extLst>
              <p:ext uri="{D42A27DB-BD31-4B8C-83A1-F6EECF244321}">
                <p14:modId xmlns:p14="http://schemas.microsoft.com/office/powerpoint/2010/main" val="3302156048"/>
              </p:ext>
            </p:extLst>
          </p:nvPr>
        </p:nvGraphicFramePr>
        <p:xfrm>
          <a:off x="202684" y="2727251"/>
          <a:ext cx="2463800" cy="3459227"/>
        </p:xfrm>
        <a:graphic>
          <a:graphicData uri="http://schemas.openxmlformats.org/drawingml/2006/table">
            <a:tbl>
              <a:tblPr>
                <a:tableStyleId>{5C22544A-7EE6-4342-B048-85BDC9FD1C3A}</a:tableStyleId>
              </a:tblPr>
              <a:tblGrid>
                <a:gridCol w="1143000">
                  <a:extLst>
                    <a:ext uri="{9D8B030D-6E8A-4147-A177-3AD203B41FA5}">
                      <a16:colId xmlns:a16="http://schemas.microsoft.com/office/drawing/2014/main" val="3651506628"/>
                    </a:ext>
                  </a:extLst>
                </a:gridCol>
                <a:gridCol w="1320800">
                  <a:extLst>
                    <a:ext uri="{9D8B030D-6E8A-4147-A177-3AD203B41FA5}">
                      <a16:colId xmlns:a16="http://schemas.microsoft.com/office/drawing/2014/main" val="3442405125"/>
                    </a:ext>
                  </a:extLst>
                </a:gridCol>
              </a:tblGrid>
              <a:tr h="613139">
                <a:tc>
                  <a:txBody>
                    <a:bodyPr/>
                    <a:lstStyle/>
                    <a:p>
                      <a:pPr algn="ctr" fontAlgn="ctr"/>
                      <a:r>
                        <a:rPr lang="en-IN" sz="1600" b="1" u="none" strike="noStrike" dirty="0">
                          <a:solidFill>
                            <a:schemeClr val="bg1"/>
                          </a:solidFill>
                          <a:effectLst/>
                        </a:rPr>
                        <a:t>City</a:t>
                      </a:r>
                      <a:endParaRPr lang="en-IN" sz="1600" b="1" i="0" u="none" strike="noStrike" dirty="0">
                        <a:solidFill>
                          <a:schemeClr val="bg1"/>
                        </a:solidFill>
                        <a:effectLst/>
                        <a:latin typeface="Calibri" panose="020F0502020204030204" pitchFamily="34" charset="0"/>
                      </a:endParaRPr>
                    </a:p>
                  </a:txBody>
                  <a:tcPr marL="0" marR="0" marT="0" marB="0" anchor="ctr">
                    <a:solidFill>
                      <a:srgbClr val="002060"/>
                    </a:solidFill>
                  </a:tcPr>
                </a:tc>
                <a:tc>
                  <a:txBody>
                    <a:bodyPr/>
                    <a:lstStyle/>
                    <a:p>
                      <a:pPr algn="ctr" fontAlgn="ctr"/>
                      <a:r>
                        <a:rPr lang="en-IN" sz="1600" b="1" u="none" strike="noStrike" dirty="0">
                          <a:solidFill>
                            <a:schemeClr val="bg1"/>
                          </a:solidFill>
                          <a:effectLst/>
                        </a:rPr>
                        <a:t>Count of Areas (Nearly)</a:t>
                      </a:r>
                      <a:endParaRPr lang="en-IN" sz="1600" b="1" i="0" u="none" strike="noStrike" dirty="0">
                        <a:solidFill>
                          <a:schemeClr val="bg1"/>
                        </a:solidFill>
                        <a:effectLst/>
                        <a:latin typeface="Calibri" panose="020F0502020204030204" pitchFamily="34" charset="0"/>
                      </a:endParaRPr>
                    </a:p>
                  </a:txBody>
                  <a:tcPr marL="0" marR="0" marT="0" marB="0" anchor="ctr">
                    <a:solidFill>
                      <a:srgbClr val="002060"/>
                    </a:solidFill>
                  </a:tcPr>
                </a:tc>
                <a:extLst>
                  <a:ext uri="{0D108BD9-81ED-4DB2-BD59-A6C34878D82A}">
                    <a16:rowId xmlns:a16="http://schemas.microsoft.com/office/drawing/2014/main" val="278189338"/>
                  </a:ext>
                </a:extLst>
              </a:tr>
              <a:tr h="316232">
                <a:tc>
                  <a:txBody>
                    <a:bodyPr/>
                    <a:lstStyle/>
                    <a:p>
                      <a:pPr algn="ctr" fontAlgn="b"/>
                      <a:r>
                        <a:rPr lang="en-IN" sz="1400" b="1" u="none" strike="noStrike" dirty="0">
                          <a:solidFill>
                            <a:srgbClr val="002060"/>
                          </a:solidFill>
                          <a:effectLst/>
                        </a:rPr>
                        <a:t>Ahmedabad</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fontAlgn="b"/>
                      <a:r>
                        <a:rPr lang="en-IN" sz="1400" b="1" u="none" strike="noStrike">
                          <a:solidFill>
                            <a:srgbClr val="002060"/>
                          </a:solidFill>
                          <a:effectLst/>
                        </a:rPr>
                        <a:t>81</a:t>
                      </a:r>
                      <a:endParaRPr lang="en-IN" sz="1400" b="1" i="0" u="none" strike="noStrike">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extLst>
                  <a:ext uri="{0D108BD9-81ED-4DB2-BD59-A6C34878D82A}">
                    <a16:rowId xmlns:a16="http://schemas.microsoft.com/office/drawing/2014/main" val="3136436154"/>
                  </a:ext>
                </a:extLst>
              </a:tr>
              <a:tr h="316232">
                <a:tc>
                  <a:txBody>
                    <a:bodyPr/>
                    <a:lstStyle/>
                    <a:p>
                      <a:pPr algn="ctr" fontAlgn="b"/>
                      <a:r>
                        <a:rPr lang="en-IN" sz="1400" b="1" u="none" strike="noStrike" dirty="0">
                          <a:solidFill>
                            <a:srgbClr val="002060"/>
                          </a:solidFill>
                          <a:effectLst/>
                        </a:rPr>
                        <a:t>Bangalore</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fontAlgn="b"/>
                      <a:r>
                        <a:rPr lang="en-IN" sz="1400" b="1" u="none" strike="noStrike">
                          <a:solidFill>
                            <a:srgbClr val="002060"/>
                          </a:solidFill>
                          <a:effectLst/>
                        </a:rPr>
                        <a:t>77</a:t>
                      </a:r>
                      <a:endParaRPr lang="en-IN" sz="1400" b="1" i="0" u="none" strike="noStrike">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extLst>
                  <a:ext uri="{0D108BD9-81ED-4DB2-BD59-A6C34878D82A}">
                    <a16:rowId xmlns:a16="http://schemas.microsoft.com/office/drawing/2014/main" val="66095355"/>
                  </a:ext>
                </a:extLst>
              </a:tr>
              <a:tr h="316232">
                <a:tc>
                  <a:txBody>
                    <a:bodyPr/>
                    <a:lstStyle/>
                    <a:p>
                      <a:pPr algn="ctr" fontAlgn="b"/>
                      <a:r>
                        <a:rPr lang="en-IN" sz="1400" b="1" u="none" strike="noStrike" dirty="0">
                          <a:solidFill>
                            <a:srgbClr val="002060"/>
                          </a:solidFill>
                          <a:effectLst/>
                        </a:rPr>
                        <a:t>Chennai</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fontAlgn="b"/>
                      <a:r>
                        <a:rPr lang="en-IN" sz="1400" b="1" u="none" strike="noStrike" dirty="0">
                          <a:solidFill>
                            <a:srgbClr val="002060"/>
                          </a:solidFill>
                          <a:effectLst/>
                        </a:rPr>
                        <a:t>79</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extLst>
                  <a:ext uri="{0D108BD9-81ED-4DB2-BD59-A6C34878D82A}">
                    <a16:rowId xmlns:a16="http://schemas.microsoft.com/office/drawing/2014/main" val="1416110603"/>
                  </a:ext>
                </a:extLst>
              </a:tr>
              <a:tr h="316232">
                <a:tc>
                  <a:txBody>
                    <a:bodyPr/>
                    <a:lstStyle/>
                    <a:p>
                      <a:pPr algn="ctr" fontAlgn="b"/>
                      <a:r>
                        <a:rPr lang="en-IN" sz="1400" b="1" u="none" strike="noStrike" dirty="0">
                          <a:solidFill>
                            <a:srgbClr val="002060"/>
                          </a:solidFill>
                          <a:effectLst/>
                        </a:rPr>
                        <a:t>Delhi</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fontAlgn="b"/>
                      <a:r>
                        <a:rPr lang="en-IN" sz="1400" b="1" u="none" strike="noStrike" dirty="0">
                          <a:solidFill>
                            <a:srgbClr val="002060"/>
                          </a:solidFill>
                          <a:effectLst/>
                        </a:rPr>
                        <a:t>81</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extLst>
                  <a:ext uri="{0D108BD9-81ED-4DB2-BD59-A6C34878D82A}">
                    <a16:rowId xmlns:a16="http://schemas.microsoft.com/office/drawing/2014/main" val="1383886927"/>
                  </a:ext>
                </a:extLst>
              </a:tr>
              <a:tr h="316232">
                <a:tc>
                  <a:txBody>
                    <a:bodyPr/>
                    <a:lstStyle/>
                    <a:p>
                      <a:pPr algn="ctr" fontAlgn="b"/>
                      <a:r>
                        <a:rPr lang="en-IN" sz="1400" b="1" u="none" strike="noStrike" dirty="0">
                          <a:solidFill>
                            <a:srgbClr val="002060"/>
                          </a:solidFill>
                          <a:effectLst/>
                        </a:rPr>
                        <a:t>Hyderabad</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fontAlgn="b"/>
                      <a:r>
                        <a:rPr lang="en-IN" sz="1400" b="1" u="none" strike="noStrike" dirty="0">
                          <a:solidFill>
                            <a:srgbClr val="002060"/>
                          </a:solidFill>
                          <a:effectLst/>
                        </a:rPr>
                        <a:t>150</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extLst>
                  <a:ext uri="{0D108BD9-81ED-4DB2-BD59-A6C34878D82A}">
                    <a16:rowId xmlns:a16="http://schemas.microsoft.com/office/drawing/2014/main" val="525544347"/>
                  </a:ext>
                </a:extLst>
              </a:tr>
              <a:tr h="316232">
                <a:tc>
                  <a:txBody>
                    <a:bodyPr/>
                    <a:lstStyle/>
                    <a:p>
                      <a:pPr algn="ctr" fontAlgn="b"/>
                      <a:r>
                        <a:rPr lang="en-IN" sz="1400" b="1" u="none" strike="noStrike" dirty="0">
                          <a:solidFill>
                            <a:srgbClr val="002060"/>
                          </a:solidFill>
                          <a:effectLst/>
                        </a:rPr>
                        <a:t>Kolkata</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fontAlgn="b"/>
                      <a:r>
                        <a:rPr lang="en-IN" sz="1400" b="1" u="none" strike="noStrike" dirty="0">
                          <a:solidFill>
                            <a:srgbClr val="002060"/>
                          </a:solidFill>
                          <a:effectLst/>
                        </a:rPr>
                        <a:t>136</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extLst>
                  <a:ext uri="{0D108BD9-81ED-4DB2-BD59-A6C34878D82A}">
                    <a16:rowId xmlns:a16="http://schemas.microsoft.com/office/drawing/2014/main" val="249925891"/>
                  </a:ext>
                </a:extLst>
              </a:tr>
              <a:tr h="316232">
                <a:tc>
                  <a:txBody>
                    <a:bodyPr/>
                    <a:lstStyle/>
                    <a:p>
                      <a:pPr algn="ctr" fontAlgn="b"/>
                      <a:r>
                        <a:rPr lang="en-IN" sz="1400" b="1" u="none" strike="noStrike">
                          <a:solidFill>
                            <a:srgbClr val="002060"/>
                          </a:solidFill>
                          <a:effectLst/>
                        </a:rPr>
                        <a:t>Mumbai</a:t>
                      </a:r>
                      <a:endParaRPr lang="en-IN" sz="1400" b="1" i="0" u="none" strike="noStrike">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fontAlgn="b"/>
                      <a:r>
                        <a:rPr lang="en-IN" sz="1400" b="1" u="none" strike="noStrike" dirty="0">
                          <a:solidFill>
                            <a:srgbClr val="002060"/>
                          </a:solidFill>
                          <a:effectLst/>
                        </a:rPr>
                        <a:t>68</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extLst>
                  <a:ext uri="{0D108BD9-81ED-4DB2-BD59-A6C34878D82A}">
                    <a16:rowId xmlns:a16="http://schemas.microsoft.com/office/drawing/2014/main" val="3356627194"/>
                  </a:ext>
                </a:extLst>
              </a:tr>
              <a:tr h="316232">
                <a:tc>
                  <a:txBody>
                    <a:bodyPr/>
                    <a:lstStyle/>
                    <a:p>
                      <a:pPr algn="ctr" fontAlgn="b"/>
                      <a:r>
                        <a:rPr lang="en-IN" sz="1400" b="1" u="none" strike="noStrike">
                          <a:solidFill>
                            <a:srgbClr val="002060"/>
                          </a:solidFill>
                          <a:effectLst/>
                        </a:rPr>
                        <a:t>Pune</a:t>
                      </a:r>
                      <a:endParaRPr lang="en-IN" sz="1400" b="1" i="0" u="none" strike="noStrike">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fontAlgn="b"/>
                      <a:r>
                        <a:rPr lang="en-IN" sz="1400" b="1" u="none" strike="noStrike" dirty="0">
                          <a:solidFill>
                            <a:srgbClr val="002060"/>
                          </a:solidFill>
                          <a:effectLst/>
                        </a:rPr>
                        <a:t>91</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extLst>
                  <a:ext uri="{0D108BD9-81ED-4DB2-BD59-A6C34878D82A}">
                    <a16:rowId xmlns:a16="http://schemas.microsoft.com/office/drawing/2014/main" val="3162069589"/>
                  </a:ext>
                </a:extLst>
              </a:tr>
              <a:tr h="316232">
                <a:tc>
                  <a:txBody>
                    <a:bodyPr/>
                    <a:lstStyle/>
                    <a:p>
                      <a:pPr algn="ctr" fontAlgn="b"/>
                      <a:r>
                        <a:rPr lang="en-IN" sz="1400" b="1" u="none" strike="noStrike">
                          <a:solidFill>
                            <a:srgbClr val="002060"/>
                          </a:solidFill>
                          <a:effectLst/>
                        </a:rPr>
                        <a:t>Surat</a:t>
                      </a:r>
                      <a:endParaRPr lang="en-IN" sz="1400" b="1" i="0" u="none" strike="noStrike">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fontAlgn="b"/>
                      <a:r>
                        <a:rPr lang="en-IN" sz="1400" b="1" u="none" strike="noStrike" dirty="0">
                          <a:solidFill>
                            <a:srgbClr val="002060"/>
                          </a:solidFill>
                          <a:effectLst/>
                        </a:rPr>
                        <a:t>79</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extLst>
                  <a:ext uri="{0D108BD9-81ED-4DB2-BD59-A6C34878D82A}">
                    <a16:rowId xmlns:a16="http://schemas.microsoft.com/office/drawing/2014/main" val="2569078094"/>
                  </a:ext>
                </a:extLst>
              </a:tr>
            </a:tbl>
          </a:graphicData>
        </a:graphic>
      </p:graphicFrame>
    </p:spTree>
    <p:extLst>
      <p:ext uri="{BB962C8B-B14F-4D97-AF65-F5344CB8AC3E}">
        <p14:creationId xmlns:p14="http://schemas.microsoft.com/office/powerpoint/2010/main" val="3706646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55B024-BAD3-6AAB-EDAD-4409F5B81594}"/>
              </a:ext>
            </a:extLst>
          </p:cNvPr>
          <p:cNvSpPr txBox="1">
            <a:spLocks/>
          </p:cNvSpPr>
          <p:nvPr/>
        </p:nvSpPr>
        <p:spPr>
          <a:xfrm>
            <a:off x="1098696" y="105292"/>
            <a:ext cx="10058400" cy="479498"/>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spc="0" dirty="0">
                <a:solidFill>
                  <a:srgbClr val="FF6600"/>
                </a:solidFill>
                <a:latin typeface="+mn-lt"/>
              </a:rPr>
              <a:t>TASK 11:</a:t>
            </a:r>
            <a:r>
              <a:rPr lang="en-IN" sz="1000" b="1" i="1" spc="0" dirty="0">
                <a:solidFill>
                  <a:srgbClr val="0070C0"/>
                </a:solidFill>
              </a:rPr>
              <a:t> </a:t>
            </a:r>
            <a:r>
              <a:rPr lang="en-IN" sz="2400" b="1" i="1" spc="0" dirty="0">
                <a:solidFill>
                  <a:srgbClr val="FF6600"/>
                </a:solidFill>
                <a:latin typeface="+mn-lt"/>
              </a:rPr>
              <a:t>RELATIONSHIP BETWEEN DELIVERY TIME &amp; AVERAGE RATINGS</a:t>
            </a:r>
            <a:endParaRPr lang="en-US" sz="6000" b="1" i="1" spc="0" dirty="0">
              <a:solidFill>
                <a:srgbClr val="FF6600"/>
              </a:solidFill>
              <a:latin typeface="+mn-lt"/>
            </a:endParaRPr>
          </a:p>
        </p:txBody>
      </p:sp>
      <p:sp>
        <p:nvSpPr>
          <p:cNvPr id="5" name="TextBox 4">
            <a:extLst>
              <a:ext uri="{FF2B5EF4-FFF2-40B4-BE49-F238E27FC236}">
                <a16:creationId xmlns:a16="http://schemas.microsoft.com/office/drawing/2014/main" id="{72E2BD14-905A-A17B-6137-3087B4804399}"/>
              </a:ext>
            </a:extLst>
          </p:cNvPr>
          <p:cNvSpPr txBox="1"/>
          <p:nvPr/>
        </p:nvSpPr>
        <p:spPr>
          <a:xfrm>
            <a:off x="513319" y="489509"/>
            <a:ext cx="11165362" cy="646331"/>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a:t>
            </a:r>
          </a:p>
          <a:p>
            <a:pPr algn="ctr"/>
            <a:r>
              <a:rPr lang="en-IN" b="1" i="1" dirty="0">
                <a:solidFill>
                  <a:srgbClr val="0070C0"/>
                </a:solidFill>
              </a:rPr>
              <a:t>To Explore how Delivery time impacts customer ratings and identify actionable insights.</a:t>
            </a:r>
          </a:p>
        </p:txBody>
      </p:sp>
      <p:graphicFrame>
        <p:nvGraphicFramePr>
          <p:cNvPr id="2" name="Table 1">
            <a:extLst>
              <a:ext uri="{FF2B5EF4-FFF2-40B4-BE49-F238E27FC236}">
                <a16:creationId xmlns:a16="http://schemas.microsoft.com/office/drawing/2014/main" id="{6360FC2F-5698-CC26-53FD-18E60B821D5D}"/>
              </a:ext>
            </a:extLst>
          </p:cNvPr>
          <p:cNvGraphicFramePr>
            <a:graphicFrameLocks noGrp="1"/>
          </p:cNvGraphicFramePr>
          <p:nvPr>
            <p:extLst>
              <p:ext uri="{D42A27DB-BD31-4B8C-83A1-F6EECF244321}">
                <p14:modId xmlns:p14="http://schemas.microsoft.com/office/powerpoint/2010/main" val="2783672995"/>
              </p:ext>
            </p:extLst>
          </p:nvPr>
        </p:nvGraphicFramePr>
        <p:xfrm>
          <a:off x="800680" y="1368306"/>
          <a:ext cx="5189880" cy="1257753"/>
        </p:xfrm>
        <a:graphic>
          <a:graphicData uri="http://schemas.openxmlformats.org/drawingml/2006/table">
            <a:tbl>
              <a:tblPr>
                <a:tableStyleId>{5C22544A-7EE6-4342-B048-85BDC9FD1C3A}</a:tableStyleId>
              </a:tblPr>
              <a:tblGrid>
                <a:gridCol w="1600570">
                  <a:extLst>
                    <a:ext uri="{9D8B030D-6E8A-4147-A177-3AD203B41FA5}">
                      <a16:colId xmlns:a16="http://schemas.microsoft.com/office/drawing/2014/main" val="1458067034"/>
                    </a:ext>
                  </a:extLst>
                </a:gridCol>
                <a:gridCol w="1859350">
                  <a:extLst>
                    <a:ext uri="{9D8B030D-6E8A-4147-A177-3AD203B41FA5}">
                      <a16:colId xmlns:a16="http://schemas.microsoft.com/office/drawing/2014/main" val="826586641"/>
                    </a:ext>
                  </a:extLst>
                </a:gridCol>
                <a:gridCol w="1729960">
                  <a:extLst>
                    <a:ext uri="{9D8B030D-6E8A-4147-A177-3AD203B41FA5}">
                      <a16:colId xmlns:a16="http://schemas.microsoft.com/office/drawing/2014/main" val="2582729135"/>
                    </a:ext>
                  </a:extLst>
                </a:gridCol>
              </a:tblGrid>
              <a:tr h="419251">
                <a:tc>
                  <a:txBody>
                    <a:bodyPr/>
                    <a:lstStyle/>
                    <a:p>
                      <a:pPr algn="ctr" fontAlgn="b"/>
                      <a:r>
                        <a:rPr lang="en-IN" sz="1400" b="1" i="1" u="none" strike="noStrike" dirty="0">
                          <a:solidFill>
                            <a:schemeClr val="bg1"/>
                          </a:solidFill>
                          <a:effectLst/>
                          <a:latin typeface="+mn-lt"/>
                        </a:rPr>
                        <a:t>Factors</a:t>
                      </a: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002060"/>
                    </a:solidFill>
                  </a:tcPr>
                </a:tc>
                <a:tc>
                  <a:txBody>
                    <a:bodyPr/>
                    <a:lstStyle/>
                    <a:p>
                      <a:pPr algn="ctr" fontAlgn="b"/>
                      <a:r>
                        <a:rPr lang="en-IN" sz="1400" b="1" i="1" u="none" strike="noStrike" dirty="0">
                          <a:solidFill>
                            <a:schemeClr val="bg1"/>
                          </a:solidFill>
                          <a:effectLst/>
                          <a:latin typeface="+mn-lt"/>
                        </a:rPr>
                        <a:t>Delivery time (X)</a:t>
                      </a:r>
                    </a:p>
                  </a:txBody>
                  <a:tcPr marL="0" marR="0" marT="0" marB="0" anchor="ctr">
                    <a:lnT w="12700" cap="flat" cmpd="sng" algn="ctr">
                      <a:solidFill>
                        <a:schemeClr val="tx1"/>
                      </a:solidFill>
                      <a:prstDash val="solid"/>
                      <a:round/>
                      <a:headEnd type="none" w="med" len="med"/>
                      <a:tailEnd type="none" w="med" len="med"/>
                    </a:lnT>
                    <a:solidFill>
                      <a:srgbClr val="002060"/>
                    </a:solidFill>
                  </a:tcPr>
                </a:tc>
                <a:tc>
                  <a:txBody>
                    <a:bodyPr/>
                    <a:lstStyle/>
                    <a:p>
                      <a:pPr algn="ctr" fontAlgn="b"/>
                      <a:r>
                        <a:rPr lang="en-IN" sz="1400" b="1" i="1" u="none" strike="noStrike" dirty="0">
                          <a:solidFill>
                            <a:schemeClr val="bg1"/>
                          </a:solidFill>
                          <a:effectLst/>
                          <a:latin typeface="+mn-lt"/>
                        </a:rPr>
                        <a:t>Average Ratings (Y)</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994404418"/>
                  </a:ext>
                </a:extLst>
              </a:tr>
              <a:tr h="419251">
                <a:tc>
                  <a:txBody>
                    <a:bodyPr/>
                    <a:lstStyle/>
                    <a:p>
                      <a:pPr algn="ctr" fontAlgn="b"/>
                      <a:r>
                        <a:rPr lang="en-IN" sz="1400" b="1" i="1" u="none" strike="noStrike" dirty="0">
                          <a:solidFill>
                            <a:schemeClr val="bg1"/>
                          </a:solidFill>
                          <a:effectLst/>
                          <a:latin typeface="+mn-lt"/>
                        </a:rPr>
                        <a:t>Delivery time</a:t>
                      </a:r>
                    </a:p>
                  </a:txBody>
                  <a:tcPr marL="0" marR="0" marT="0" marB="0" anchor="ctr">
                    <a:lnL w="12700" cap="flat" cmpd="sng" algn="ctr">
                      <a:solidFill>
                        <a:schemeClr val="tx1"/>
                      </a:solidFill>
                      <a:prstDash val="solid"/>
                      <a:round/>
                      <a:headEnd type="none" w="med" len="med"/>
                      <a:tailEnd type="none" w="med" len="med"/>
                    </a:lnL>
                    <a:solidFill>
                      <a:srgbClr val="002060"/>
                    </a:solidFill>
                  </a:tcPr>
                </a:tc>
                <a:tc>
                  <a:txBody>
                    <a:bodyPr/>
                    <a:lstStyle/>
                    <a:p>
                      <a:pPr algn="ctr" fontAlgn="b"/>
                      <a:r>
                        <a:rPr lang="en-IN" sz="1400" b="1" i="1" u="none" strike="noStrike" dirty="0">
                          <a:effectLst/>
                          <a:latin typeface="+mn-lt"/>
                        </a:rPr>
                        <a:t>1</a:t>
                      </a:r>
                      <a:endParaRPr lang="en-IN" sz="1400" b="1" i="1" u="none" strike="noStrike" dirty="0">
                        <a:solidFill>
                          <a:srgbClr val="000000"/>
                        </a:solidFill>
                        <a:effectLst/>
                        <a:latin typeface="+mn-lt"/>
                      </a:endParaRPr>
                    </a:p>
                  </a:txBody>
                  <a:tcPr marL="0" marR="0" marT="0" marB="0" anchor="ctr">
                    <a:solidFill>
                      <a:srgbClr val="92D050"/>
                    </a:solidFill>
                  </a:tcPr>
                </a:tc>
                <a:tc>
                  <a:txBody>
                    <a:bodyPr/>
                    <a:lstStyle/>
                    <a:p>
                      <a:pPr algn="ctr" fontAlgn="b"/>
                      <a:r>
                        <a:rPr lang="en-IN" sz="1400" b="1" i="1" u="none" strike="noStrike" dirty="0">
                          <a:effectLst/>
                          <a:latin typeface="+mn-lt"/>
                        </a:rPr>
                        <a:t> </a:t>
                      </a:r>
                      <a:endParaRPr lang="en-IN" sz="1400" b="1" i="1" u="none" strike="noStrike" dirty="0">
                        <a:solidFill>
                          <a:srgbClr val="000000"/>
                        </a:solidFill>
                        <a:effectLst/>
                        <a:latin typeface="+mn-lt"/>
                      </a:endParaRPr>
                    </a:p>
                  </a:txBody>
                  <a:tcPr marL="0" marR="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27612410"/>
                  </a:ext>
                </a:extLst>
              </a:tr>
              <a:tr h="419251">
                <a:tc>
                  <a:txBody>
                    <a:bodyPr/>
                    <a:lstStyle/>
                    <a:p>
                      <a:pPr algn="ctr" fontAlgn="b"/>
                      <a:r>
                        <a:rPr lang="en-IN" sz="1400" b="1" i="1" u="none" strike="noStrike" dirty="0">
                          <a:solidFill>
                            <a:schemeClr val="bg1"/>
                          </a:solidFill>
                          <a:effectLst/>
                          <a:latin typeface="+mn-lt"/>
                        </a:rPr>
                        <a:t>Average Ratings</a:t>
                      </a:r>
                    </a:p>
                  </a:txBody>
                  <a:tcPr marL="0" marR="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002060"/>
                    </a:solidFill>
                  </a:tcPr>
                </a:tc>
                <a:tc>
                  <a:txBody>
                    <a:bodyPr/>
                    <a:lstStyle/>
                    <a:p>
                      <a:pPr algn="ctr" fontAlgn="b"/>
                      <a:r>
                        <a:rPr lang="en-IN" sz="1400" b="1" i="1" u="none" strike="noStrike" dirty="0">
                          <a:effectLst/>
                          <a:latin typeface="+mn-lt"/>
                        </a:rPr>
                        <a:t>-0.146986936</a:t>
                      </a:r>
                      <a:endParaRPr lang="en-IN" sz="1400" b="1" i="1" u="none" strike="noStrike" dirty="0">
                        <a:solidFill>
                          <a:srgbClr val="000000"/>
                        </a:solidFill>
                        <a:effectLst/>
                        <a:latin typeface="+mn-lt"/>
                      </a:endParaRPr>
                    </a:p>
                  </a:txBody>
                  <a:tcPr marL="0" marR="0" marT="0" marB="0" anchor="ctr">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IN" sz="1400" b="1" i="1" u="none" strike="noStrike" dirty="0">
                          <a:effectLst/>
                          <a:latin typeface="+mn-lt"/>
                        </a:rPr>
                        <a:t>1</a:t>
                      </a:r>
                      <a:endParaRPr lang="en-IN" sz="1400" b="1" i="1" u="none" strike="noStrike" dirty="0">
                        <a:solidFill>
                          <a:srgbClr val="000000"/>
                        </a:solidFill>
                        <a:effectLst/>
                        <a:latin typeface="+mn-lt"/>
                      </a:endParaRPr>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35018378"/>
                  </a:ext>
                </a:extLst>
              </a:tr>
            </a:tbl>
          </a:graphicData>
        </a:graphic>
      </p:graphicFrame>
      <p:graphicFrame>
        <p:nvGraphicFramePr>
          <p:cNvPr id="3" name="Chart 2">
            <a:extLst>
              <a:ext uri="{FF2B5EF4-FFF2-40B4-BE49-F238E27FC236}">
                <a16:creationId xmlns:a16="http://schemas.microsoft.com/office/drawing/2014/main" id="{59A4D2CF-B7A0-0A48-9428-5E6828A3C6C2}"/>
              </a:ext>
            </a:extLst>
          </p:cNvPr>
          <p:cNvGraphicFramePr>
            <a:graphicFrameLocks/>
          </p:cNvGraphicFramePr>
          <p:nvPr>
            <p:extLst>
              <p:ext uri="{D42A27DB-BD31-4B8C-83A1-F6EECF244321}">
                <p14:modId xmlns:p14="http://schemas.microsoft.com/office/powerpoint/2010/main" val="4228285347"/>
              </p:ext>
            </p:extLst>
          </p:nvPr>
        </p:nvGraphicFramePr>
        <p:xfrm>
          <a:off x="809539" y="2858525"/>
          <a:ext cx="5189880" cy="340507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AE7E5BE4-44E9-57BA-25BC-11D377D3F1CF}"/>
              </a:ext>
            </a:extLst>
          </p:cNvPr>
          <p:cNvSpPr txBox="1"/>
          <p:nvPr/>
        </p:nvSpPr>
        <p:spPr>
          <a:xfrm>
            <a:off x="6241313" y="1369953"/>
            <a:ext cx="5592724" cy="4893647"/>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IN" b="1" i="1" u="none" strike="noStrike" dirty="0">
                <a:solidFill>
                  <a:srgbClr val="002060"/>
                </a:solidFill>
                <a:effectLst/>
                <a:latin typeface="Calibri" panose="020F0502020204030204" pitchFamily="34" charset="0"/>
              </a:rPr>
              <a:t>Key Findings:</a:t>
            </a:r>
            <a:endParaRPr lang="en-IN" sz="1600" b="1" i="1" u="none" strike="noStrike" dirty="0">
              <a:solidFill>
                <a:srgbClr val="002060"/>
              </a:solidFill>
              <a:effectLst/>
              <a:latin typeface="Calibri" panose="020F0502020204030204" pitchFamily="34" charset="0"/>
            </a:endParaRPr>
          </a:p>
          <a:p>
            <a:pPr marL="285750" indent="-285750">
              <a:buFont typeface="Wingdings" panose="05000000000000000000" pitchFamily="2" charset="2"/>
              <a:buChar char="Ø"/>
            </a:pPr>
            <a:r>
              <a:rPr lang="en-US" sz="1600" b="1" i="1" u="none" strike="noStrike" dirty="0">
                <a:solidFill>
                  <a:srgbClr val="00B050"/>
                </a:solidFill>
                <a:effectLst/>
                <a:latin typeface="Calibri" panose="020F0502020204030204" pitchFamily="34" charset="0"/>
              </a:rPr>
              <a:t>The correlation coefficient is -0.147, indicating a weak negative relationship.</a:t>
            </a:r>
            <a:r>
              <a:rPr lang="en-US" sz="1600" b="1" i="1" dirty="0">
                <a:solidFill>
                  <a:srgbClr val="00B050"/>
                </a:solidFill>
              </a:rPr>
              <a:t> </a:t>
            </a:r>
            <a:r>
              <a:rPr lang="en-IN" sz="1600" b="1" i="1" dirty="0">
                <a:solidFill>
                  <a:srgbClr val="00B050"/>
                </a:solidFill>
              </a:rPr>
              <a:t> </a:t>
            </a:r>
          </a:p>
          <a:p>
            <a:endParaRPr lang="en-IN" sz="1600" b="1" i="1" dirty="0">
              <a:solidFill>
                <a:srgbClr val="00B050"/>
              </a:solidFill>
            </a:endParaRPr>
          </a:p>
          <a:p>
            <a:pPr marL="285750" indent="-285750">
              <a:buFont typeface="Wingdings" panose="05000000000000000000" pitchFamily="2" charset="2"/>
              <a:buChar char="Ø"/>
            </a:pPr>
            <a:r>
              <a:rPr lang="en-US" sz="1600" b="1" i="1" u="none" strike="noStrike" dirty="0">
                <a:solidFill>
                  <a:srgbClr val="00B050"/>
                </a:solidFill>
                <a:effectLst/>
                <a:latin typeface="Calibri" panose="020F0502020204030204" pitchFamily="34" charset="0"/>
              </a:rPr>
              <a:t>Longer delivery times may slightly lower ratings, but the effect is minimal.</a:t>
            </a:r>
          </a:p>
          <a:p>
            <a:endParaRPr lang="en-US" sz="1600" b="1" i="1" u="none" strike="noStrike" dirty="0">
              <a:solidFill>
                <a:srgbClr val="00B050"/>
              </a:solidFill>
              <a:effectLst/>
              <a:latin typeface="Calibri" panose="020F0502020204030204" pitchFamily="34" charset="0"/>
            </a:endParaRPr>
          </a:p>
          <a:p>
            <a:pPr algn="ctr"/>
            <a:r>
              <a:rPr lang="en-IN" b="1" i="1" dirty="0">
                <a:solidFill>
                  <a:srgbClr val="002060"/>
                </a:solidFill>
              </a:rPr>
              <a:t>Interpretation:</a:t>
            </a:r>
            <a:endParaRPr lang="en-IN" sz="1600" b="1" i="1" dirty="0">
              <a:solidFill>
                <a:srgbClr val="002060"/>
              </a:solidFill>
            </a:endParaRPr>
          </a:p>
          <a:p>
            <a:pPr algn="ctr"/>
            <a:r>
              <a:rPr lang="en-US" sz="1600" b="1" i="1" dirty="0">
                <a:solidFill>
                  <a:srgbClr val="00B050"/>
                </a:solidFill>
                <a:latin typeface="Calibri" panose="020F0502020204030204" pitchFamily="34" charset="0"/>
              </a:rPr>
              <a:t>"While there is a slight tendency for ratings to decrease with longer delivery times, the weak correlation suggests that other factors may have a stronger impact on customer ratings.“</a:t>
            </a:r>
          </a:p>
          <a:p>
            <a:pPr algn="ctr"/>
            <a:endParaRPr lang="en-US" sz="1800" b="1" i="1" dirty="0">
              <a:solidFill>
                <a:srgbClr val="00B050"/>
              </a:solidFill>
              <a:latin typeface="Calibri" panose="020F0502020204030204" pitchFamily="34" charset="0"/>
            </a:endParaRPr>
          </a:p>
          <a:p>
            <a:pPr algn="ctr"/>
            <a:r>
              <a:rPr lang="en-US" sz="1800" b="1" i="1" dirty="0">
                <a:solidFill>
                  <a:srgbClr val="002060"/>
                </a:solidFill>
                <a:latin typeface="Calibri" panose="020F0502020204030204" pitchFamily="34" charset="0"/>
              </a:rPr>
              <a:t>Recommendations:</a:t>
            </a:r>
          </a:p>
          <a:p>
            <a:pPr marL="285750" indent="-285750">
              <a:buFont typeface="Wingdings" panose="05000000000000000000" pitchFamily="2" charset="2"/>
              <a:buChar char="ü"/>
            </a:pPr>
            <a:r>
              <a:rPr lang="en-US" sz="1600" b="1" i="1" dirty="0">
                <a:solidFill>
                  <a:srgbClr val="00B050"/>
                </a:solidFill>
                <a:latin typeface="Calibri" panose="020F0502020204030204" pitchFamily="34" charset="0"/>
              </a:rPr>
              <a:t>Investigate areas or restaurants with consistently high delivery times and address operational delays.</a:t>
            </a:r>
          </a:p>
          <a:p>
            <a:pPr marL="285750" indent="-285750">
              <a:buFont typeface="Wingdings" panose="05000000000000000000" pitchFamily="2" charset="2"/>
              <a:buChar char="ü"/>
            </a:pPr>
            <a:r>
              <a:rPr lang="en-US" sz="1600" b="1" i="1" u="none" strike="noStrike" dirty="0">
                <a:solidFill>
                  <a:srgbClr val="00B050"/>
                </a:solidFill>
                <a:effectLst/>
                <a:latin typeface="Calibri" panose="020F0502020204030204" pitchFamily="34" charset="0"/>
              </a:rPr>
              <a:t>Survey customers to understand their expectations around delivery times.</a:t>
            </a:r>
          </a:p>
          <a:p>
            <a:pPr marL="285750" indent="-285750">
              <a:buFont typeface="Wingdings" panose="05000000000000000000" pitchFamily="2" charset="2"/>
              <a:buChar char="ü"/>
            </a:pPr>
            <a:r>
              <a:rPr lang="en-US" sz="1600" b="1" i="1" u="none" strike="noStrike" dirty="0">
                <a:solidFill>
                  <a:srgbClr val="00B050"/>
                </a:solidFill>
                <a:effectLst/>
                <a:latin typeface="Calibri" panose="020F0502020204030204" pitchFamily="34" charset="0"/>
              </a:rPr>
              <a:t>Focus on improving other service factors that significantly impact ratings.</a:t>
            </a:r>
            <a:endParaRPr lang="en-US" sz="1600" b="1" i="1" dirty="0">
              <a:solidFill>
                <a:srgbClr val="00B050"/>
              </a:solidFill>
              <a:latin typeface="Calibri" panose="020F0502020204030204" pitchFamily="34" charset="0"/>
            </a:endParaRPr>
          </a:p>
        </p:txBody>
      </p:sp>
      <p:pic>
        <p:nvPicPr>
          <p:cNvPr id="13314" name="Picture 2" descr="Long distance ">
            <a:extLst>
              <a:ext uri="{FF2B5EF4-FFF2-40B4-BE49-F238E27FC236}">
                <a16:creationId xmlns:a16="http://schemas.microsoft.com/office/drawing/2014/main" id="{DF0EC830-9590-F91E-62BA-15759159BF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2424" y="149106"/>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676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9" name="Rectangle 1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1" name="Straight Connector 2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9" name="Rectangle 28">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3">
            <a:extLst>
              <a:ext uri="{FF2B5EF4-FFF2-40B4-BE49-F238E27FC236}">
                <a16:creationId xmlns:a16="http://schemas.microsoft.com/office/drawing/2014/main" id="{9835C1E7-59E7-2E61-E2A5-4747A4E7C547}"/>
              </a:ext>
            </a:extLst>
          </p:cNvPr>
          <p:cNvSpPr txBox="1">
            <a:spLocks/>
          </p:cNvSpPr>
          <p:nvPr/>
        </p:nvSpPr>
        <p:spPr>
          <a:xfrm>
            <a:off x="950057" y="74714"/>
            <a:ext cx="10058400" cy="384949"/>
          </a:xfrm>
          <a:prstGeom prst="rect">
            <a:avLst/>
          </a:prstGeom>
        </p:spPr>
        <p:txBody>
          <a:bodyPr vert="horz" lIns="91440" tIns="45720" rIns="91440" bIns="45720" rtlCol="0" anchor="ctr">
            <a:normAutofit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spc="0" dirty="0">
                <a:solidFill>
                  <a:srgbClr val="FF6600"/>
                </a:solidFill>
                <a:latin typeface="+mn-lt"/>
              </a:rPr>
              <a:t>TASK 12:</a:t>
            </a:r>
            <a:r>
              <a:rPr lang="en-IN" sz="2400" b="1" i="1" spc="0" dirty="0">
                <a:solidFill>
                  <a:srgbClr val="0070C0"/>
                </a:solidFill>
                <a:latin typeface="+mn-lt"/>
              </a:rPr>
              <a:t> </a:t>
            </a:r>
            <a:r>
              <a:rPr lang="en-IN" sz="2400" b="1" i="1" spc="0" dirty="0">
                <a:solidFill>
                  <a:srgbClr val="FF6600"/>
                </a:solidFill>
                <a:latin typeface="+mn-lt"/>
              </a:rPr>
              <a:t>CUSTOMER FEEDBACK ANALYSIS</a:t>
            </a:r>
            <a:endParaRPr lang="en-US" sz="2400" b="1" i="1" spc="0" dirty="0">
              <a:solidFill>
                <a:srgbClr val="FF6600"/>
              </a:solidFill>
              <a:latin typeface="+mn-lt"/>
            </a:endParaRPr>
          </a:p>
        </p:txBody>
      </p:sp>
      <p:sp>
        <p:nvSpPr>
          <p:cNvPr id="4" name="TextBox 3">
            <a:extLst>
              <a:ext uri="{FF2B5EF4-FFF2-40B4-BE49-F238E27FC236}">
                <a16:creationId xmlns:a16="http://schemas.microsoft.com/office/drawing/2014/main" id="{5955A0B8-48D2-D7EA-D88C-0DFB06D558C7}"/>
              </a:ext>
            </a:extLst>
          </p:cNvPr>
          <p:cNvSpPr txBox="1"/>
          <p:nvPr/>
        </p:nvSpPr>
        <p:spPr>
          <a:xfrm>
            <a:off x="144314" y="453050"/>
            <a:ext cx="6068431" cy="646331"/>
          </a:xfrm>
          <a:prstGeom prst="rect">
            <a:avLst/>
          </a:prstGeom>
          <a:solidFill>
            <a:schemeClr val="accent1">
              <a:lumMod val="20000"/>
              <a:lumOff val="80000"/>
            </a:schemeClr>
          </a:solidFill>
        </p:spPr>
        <p:txBody>
          <a:bodyPr wrap="square" rtlCol="0">
            <a:spAutoFit/>
          </a:bodyPr>
          <a:lstStyle/>
          <a:p>
            <a:pPr algn="ctr"/>
            <a:r>
              <a:rPr lang="en-US" b="1" i="1" dirty="0">
                <a:solidFill>
                  <a:srgbClr val="002060"/>
                </a:solidFill>
              </a:rPr>
              <a:t>Objective: </a:t>
            </a:r>
          </a:p>
          <a:p>
            <a:pPr algn="ctr"/>
            <a:r>
              <a:rPr lang="en-US" b="1" i="1" dirty="0">
                <a:solidFill>
                  <a:srgbClr val="0070C0"/>
                </a:solidFill>
              </a:rPr>
              <a:t>Analysis of Customer Feedback Based on Total Ratings.</a:t>
            </a:r>
          </a:p>
        </p:txBody>
      </p:sp>
      <p:graphicFrame>
        <p:nvGraphicFramePr>
          <p:cNvPr id="6" name="Chart 5">
            <a:extLst>
              <a:ext uri="{FF2B5EF4-FFF2-40B4-BE49-F238E27FC236}">
                <a16:creationId xmlns:a16="http://schemas.microsoft.com/office/drawing/2014/main" id="{E4DCE5B3-CB63-9580-6ED5-2AD54FC05BE2}"/>
              </a:ext>
            </a:extLst>
          </p:cNvPr>
          <p:cNvGraphicFramePr>
            <a:graphicFrameLocks/>
          </p:cNvGraphicFramePr>
          <p:nvPr>
            <p:extLst>
              <p:ext uri="{D42A27DB-BD31-4B8C-83A1-F6EECF244321}">
                <p14:modId xmlns:p14="http://schemas.microsoft.com/office/powerpoint/2010/main" val="207208463"/>
              </p:ext>
            </p:extLst>
          </p:nvPr>
        </p:nvGraphicFramePr>
        <p:xfrm>
          <a:off x="535833" y="3170471"/>
          <a:ext cx="5370553" cy="34559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Table 9">
            <a:extLst>
              <a:ext uri="{FF2B5EF4-FFF2-40B4-BE49-F238E27FC236}">
                <a16:creationId xmlns:a16="http://schemas.microsoft.com/office/drawing/2014/main" id="{FDFA3EA2-E9EE-1866-B2D0-6B04BA460B30}"/>
              </a:ext>
            </a:extLst>
          </p:cNvPr>
          <p:cNvGraphicFramePr>
            <a:graphicFrameLocks noGrp="1"/>
          </p:cNvGraphicFramePr>
          <p:nvPr>
            <p:extLst>
              <p:ext uri="{D42A27DB-BD31-4B8C-83A1-F6EECF244321}">
                <p14:modId xmlns:p14="http://schemas.microsoft.com/office/powerpoint/2010/main" val="4023469379"/>
              </p:ext>
            </p:extLst>
          </p:nvPr>
        </p:nvGraphicFramePr>
        <p:xfrm>
          <a:off x="493252" y="1292825"/>
          <a:ext cx="5370553" cy="1745276"/>
        </p:xfrm>
        <a:graphic>
          <a:graphicData uri="http://schemas.openxmlformats.org/drawingml/2006/table">
            <a:tbl>
              <a:tblPr>
                <a:tableStyleId>{5C22544A-7EE6-4342-B048-85BDC9FD1C3A}</a:tableStyleId>
              </a:tblPr>
              <a:tblGrid>
                <a:gridCol w="1537044">
                  <a:extLst>
                    <a:ext uri="{9D8B030D-6E8A-4147-A177-3AD203B41FA5}">
                      <a16:colId xmlns:a16="http://schemas.microsoft.com/office/drawing/2014/main" val="976982208"/>
                    </a:ext>
                  </a:extLst>
                </a:gridCol>
                <a:gridCol w="1663996">
                  <a:extLst>
                    <a:ext uri="{9D8B030D-6E8A-4147-A177-3AD203B41FA5}">
                      <a16:colId xmlns:a16="http://schemas.microsoft.com/office/drawing/2014/main" val="1242951559"/>
                    </a:ext>
                  </a:extLst>
                </a:gridCol>
                <a:gridCol w="2169513">
                  <a:extLst>
                    <a:ext uri="{9D8B030D-6E8A-4147-A177-3AD203B41FA5}">
                      <a16:colId xmlns:a16="http://schemas.microsoft.com/office/drawing/2014/main" val="35847459"/>
                    </a:ext>
                  </a:extLst>
                </a:gridCol>
              </a:tblGrid>
              <a:tr h="52351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b="1" i="1" u="none" strike="noStrike" dirty="0">
                          <a:solidFill>
                            <a:schemeClr val="bg1"/>
                          </a:solidFill>
                          <a:effectLst/>
                        </a:rPr>
                        <a:t>Range of Total Ratings</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400" b="1" i="1" u="none" strike="noStrike" dirty="0">
                          <a:solidFill>
                            <a:schemeClr val="bg1"/>
                          </a:solidFill>
                          <a:effectLst/>
                          <a:latin typeface="Calibri" panose="020F0502020204030204" pitchFamily="34" charset="0"/>
                        </a:rPr>
                        <a:t>Restaurants count by Range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400" b="1" i="1" u="none" strike="noStrike" dirty="0">
                          <a:solidFill>
                            <a:schemeClr val="bg1"/>
                          </a:solidFill>
                          <a:effectLst/>
                          <a:latin typeface="Calibri" panose="020F0502020204030204" pitchFamily="34" charset="0"/>
                        </a:rPr>
                        <a:t>Rating Category</a:t>
                      </a:r>
                      <a:r>
                        <a:rPr lang="en-IN" sz="1400" b="1" i="1" u="none" strike="noStrike" dirty="0">
                          <a:solidFill>
                            <a:schemeClr val="bg1"/>
                          </a:solidFill>
                          <a:effectLst/>
                        </a:rPr>
                        <a:t> </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617652100"/>
                  </a:ext>
                </a:extLst>
              </a:tr>
              <a:tr h="270389">
                <a:tc>
                  <a:txBody>
                    <a:bodyPr/>
                    <a:lstStyle/>
                    <a:p>
                      <a:pPr algn="ctr" fontAlgn="b"/>
                      <a:r>
                        <a:rPr lang="en-IN" sz="1400" b="1" i="1" u="none" strike="noStrike" dirty="0">
                          <a:solidFill>
                            <a:srgbClr val="002060"/>
                          </a:solidFill>
                          <a:effectLst/>
                          <a:latin typeface="Calibri" panose="020F0502020204030204" pitchFamily="34" charset="0"/>
                        </a:rPr>
                        <a:t>0-500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rPr>
                        <a:t>8252</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rPr>
                        <a:t>95% Low Rated</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90862392"/>
                  </a:ext>
                </a:extLst>
              </a:tr>
              <a:tr h="310449">
                <a:tc>
                  <a:txBody>
                    <a:bodyPr/>
                    <a:lstStyle/>
                    <a:p>
                      <a:pPr algn="ctr" fontAlgn="b"/>
                      <a:r>
                        <a:rPr lang="en-IN" sz="1400" b="1" i="1" u="none" strike="noStrike" dirty="0">
                          <a:solidFill>
                            <a:srgbClr val="002060"/>
                          </a:solidFill>
                          <a:effectLst/>
                        </a:rPr>
                        <a:t>501-1000</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rPr>
                        <a:t>407</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rPr>
                        <a:t>4.6% Average Rated</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89240783"/>
                  </a:ext>
                </a:extLst>
              </a:tr>
              <a:tr h="335484">
                <a:tc>
                  <a:txBody>
                    <a:bodyPr/>
                    <a:lstStyle/>
                    <a:p>
                      <a:pPr algn="ctr" fontAlgn="b"/>
                      <a:r>
                        <a:rPr lang="en-IN" sz="1400" b="1" i="1" u="none" strike="noStrike" dirty="0">
                          <a:solidFill>
                            <a:srgbClr val="002060"/>
                          </a:solidFill>
                          <a:effectLst/>
                        </a:rPr>
                        <a:t>1001-5000</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rPr>
                        <a:t>14</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rPr>
                        <a:t>0.3% High Rated</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66934521"/>
                  </a:ext>
                </a:extLst>
              </a:tr>
              <a:tr h="305440">
                <a:tc>
                  <a:txBody>
                    <a:bodyPr/>
                    <a:lstStyle/>
                    <a:p>
                      <a:pPr algn="ctr" fontAlgn="b"/>
                      <a:r>
                        <a:rPr lang="en-IN" sz="1400" b="1" i="1" u="none" strike="noStrike" dirty="0">
                          <a:solidFill>
                            <a:srgbClr val="002060"/>
                          </a:solidFill>
                          <a:effectLst/>
                        </a:rPr>
                        <a:t>5001-10000</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rPr>
                        <a:t>6</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rPr>
                        <a:t>0.1% Top Rated</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68276076"/>
                  </a:ext>
                </a:extLst>
              </a:tr>
            </a:tbl>
          </a:graphicData>
        </a:graphic>
      </p:graphicFrame>
      <p:sp>
        <p:nvSpPr>
          <p:cNvPr id="11" name="TextBox 10">
            <a:extLst>
              <a:ext uri="{FF2B5EF4-FFF2-40B4-BE49-F238E27FC236}">
                <a16:creationId xmlns:a16="http://schemas.microsoft.com/office/drawing/2014/main" id="{1FA8E6D8-F289-78B1-6917-119DB65F551A}"/>
              </a:ext>
            </a:extLst>
          </p:cNvPr>
          <p:cNvSpPr txBox="1"/>
          <p:nvPr/>
        </p:nvSpPr>
        <p:spPr>
          <a:xfrm>
            <a:off x="6028670" y="840224"/>
            <a:ext cx="6037886" cy="5786199"/>
          </a:xfrm>
          <a:prstGeom prst="rect">
            <a:avLst/>
          </a:prstGeom>
          <a:solidFill>
            <a:schemeClr val="accent1">
              <a:lumMod val="20000"/>
              <a:lumOff val="80000"/>
            </a:schemeClr>
          </a:solidFill>
          <a:ln>
            <a:solidFill>
              <a:srgbClr val="002060"/>
            </a:solidFill>
          </a:ln>
        </p:spPr>
        <p:txBody>
          <a:bodyPr wrap="square" rtlCol="0">
            <a:spAutoFit/>
          </a:bodyPr>
          <a:lstStyle/>
          <a:p>
            <a:pPr algn="ctr"/>
            <a:endParaRPr lang="en-US" sz="1600" b="1" i="1" dirty="0">
              <a:solidFill>
                <a:srgbClr val="002060"/>
              </a:solidFill>
            </a:endParaRPr>
          </a:p>
          <a:p>
            <a:pPr algn="ctr"/>
            <a:r>
              <a:rPr lang="en-US" sz="1600" b="1" i="1" dirty="0">
                <a:solidFill>
                  <a:srgbClr val="002060"/>
                </a:solidFill>
              </a:rPr>
              <a:t>Interpretation of the Chart:</a:t>
            </a:r>
          </a:p>
          <a:p>
            <a:pPr marL="285750" indent="-285750">
              <a:buFont typeface="Wingdings" panose="05000000000000000000" pitchFamily="2" charset="2"/>
              <a:buChar char="Ø"/>
            </a:pPr>
            <a:r>
              <a:rPr lang="en-US" sz="1400" b="1" i="1" dirty="0">
                <a:solidFill>
                  <a:srgbClr val="002060"/>
                </a:solidFill>
              </a:rPr>
              <a:t>Dominance of Low Ratings: </a:t>
            </a:r>
            <a:r>
              <a:rPr lang="en-US" sz="1400" b="1" i="1" dirty="0">
                <a:solidFill>
                  <a:srgbClr val="00B050"/>
                </a:solidFill>
              </a:rPr>
              <a:t>Most Restaurants (8252) have total ratings between </a:t>
            </a:r>
            <a:r>
              <a:rPr lang="en-US" sz="1400" b="1" i="1" dirty="0">
                <a:solidFill>
                  <a:srgbClr val="002060"/>
                </a:solidFill>
              </a:rPr>
              <a:t>0 and 500</a:t>
            </a:r>
            <a:r>
              <a:rPr lang="en-US" sz="1400" b="1" i="1" dirty="0">
                <a:solidFill>
                  <a:srgbClr val="00B050"/>
                </a:solidFill>
              </a:rPr>
              <a:t>, which shows </a:t>
            </a:r>
            <a:r>
              <a:rPr lang="en-US" sz="1400" b="1" i="1" dirty="0">
                <a:solidFill>
                  <a:srgbClr val="002060"/>
                </a:solidFill>
              </a:rPr>
              <a:t>limited customer feedback</a:t>
            </a:r>
            <a:r>
              <a:rPr lang="en-US" sz="1400" b="1" i="1" dirty="0">
                <a:solidFill>
                  <a:srgbClr val="00B050"/>
                </a:solidFill>
              </a:rPr>
              <a:t>.</a:t>
            </a:r>
          </a:p>
          <a:p>
            <a:pPr marL="285750" indent="-285750">
              <a:buFont typeface="Wingdings" panose="05000000000000000000" pitchFamily="2" charset="2"/>
              <a:buChar char="Ø"/>
            </a:pPr>
            <a:endParaRPr lang="en-IN" sz="1400" b="1" i="1" dirty="0">
              <a:solidFill>
                <a:srgbClr val="00B050"/>
              </a:solidFill>
            </a:endParaRPr>
          </a:p>
          <a:p>
            <a:pPr marL="285750" indent="-285750">
              <a:buFont typeface="Wingdings" panose="05000000000000000000" pitchFamily="2" charset="2"/>
              <a:buChar char="Ø"/>
            </a:pPr>
            <a:r>
              <a:rPr lang="en-US" sz="1400" b="1" i="1" dirty="0">
                <a:solidFill>
                  <a:srgbClr val="002060"/>
                </a:solidFill>
              </a:rPr>
              <a:t>Moderate Feedback: </a:t>
            </a:r>
            <a:r>
              <a:rPr lang="en-US" sz="1400" b="1" i="1" dirty="0">
                <a:solidFill>
                  <a:srgbClr val="00B050"/>
                </a:solidFill>
              </a:rPr>
              <a:t>Only 407 restaurants have </a:t>
            </a:r>
            <a:r>
              <a:rPr lang="en-US" sz="1400" b="1" i="1" dirty="0">
                <a:solidFill>
                  <a:srgbClr val="002060"/>
                </a:solidFill>
              </a:rPr>
              <a:t>501-1000</a:t>
            </a:r>
            <a:r>
              <a:rPr lang="en-US" sz="1400" b="1" i="1" dirty="0">
                <a:solidFill>
                  <a:srgbClr val="00B050"/>
                </a:solidFill>
              </a:rPr>
              <a:t> total ratings, indicating </a:t>
            </a:r>
            <a:r>
              <a:rPr lang="en-US" sz="1400" b="1" i="1" dirty="0">
                <a:solidFill>
                  <a:srgbClr val="002060"/>
                </a:solidFill>
              </a:rPr>
              <a:t>slightly better customer engagement.</a:t>
            </a:r>
          </a:p>
          <a:p>
            <a:endParaRPr lang="en-US" sz="1400" b="1" i="1" dirty="0">
              <a:solidFill>
                <a:srgbClr val="002060"/>
              </a:solidFill>
            </a:endParaRPr>
          </a:p>
          <a:p>
            <a:pPr marL="285750" indent="-285750">
              <a:buFont typeface="Wingdings" panose="05000000000000000000" pitchFamily="2" charset="2"/>
              <a:buChar char="Ø"/>
            </a:pPr>
            <a:r>
              <a:rPr lang="en-US" sz="1400" b="1" i="1" dirty="0">
                <a:solidFill>
                  <a:srgbClr val="002060"/>
                </a:solidFill>
              </a:rPr>
              <a:t>Rare High Ratings: </a:t>
            </a:r>
            <a:r>
              <a:rPr lang="en-US" sz="1400" b="1" i="1" dirty="0">
                <a:solidFill>
                  <a:srgbClr val="00B050"/>
                </a:solidFill>
              </a:rPr>
              <a:t>A negligible number of restaurants (14 and 6) have </a:t>
            </a:r>
            <a:r>
              <a:rPr lang="en-US" sz="1400" b="1" i="1" dirty="0">
                <a:solidFill>
                  <a:srgbClr val="002060"/>
                </a:solidFill>
              </a:rPr>
              <a:t>1001-5000 and 5001-10000 </a:t>
            </a:r>
            <a:r>
              <a:rPr lang="en-US" sz="1400" b="1" i="1" dirty="0">
                <a:solidFill>
                  <a:srgbClr val="00B050"/>
                </a:solidFill>
              </a:rPr>
              <a:t>total ratings, respectively, highlighting </a:t>
            </a:r>
            <a:r>
              <a:rPr lang="en-US" sz="1400" b="1" i="1" dirty="0">
                <a:solidFill>
                  <a:srgbClr val="002060"/>
                </a:solidFill>
              </a:rPr>
              <a:t>minimal wide-scale popularity.</a:t>
            </a:r>
          </a:p>
          <a:p>
            <a:pPr algn="ctr"/>
            <a:endParaRPr lang="en-IN" sz="1400" b="1" i="1" dirty="0">
              <a:solidFill>
                <a:srgbClr val="002060"/>
              </a:solidFill>
            </a:endParaRPr>
          </a:p>
          <a:p>
            <a:pPr algn="ctr"/>
            <a:r>
              <a:rPr lang="en-IN" sz="1600" b="1" i="1" dirty="0">
                <a:solidFill>
                  <a:srgbClr val="002060"/>
                </a:solidFill>
              </a:rPr>
              <a:t>Actionable Insights: </a:t>
            </a:r>
          </a:p>
          <a:p>
            <a:pPr marL="285750" indent="-285750">
              <a:buFont typeface="Wingdings" panose="05000000000000000000" pitchFamily="2" charset="2"/>
              <a:buChar char="ü"/>
            </a:pPr>
            <a:r>
              <a:rPr lang="en-US" sz="1400" b="1" i="1" dirty="0">
                <a:solidFill>
                  <a:srgbClr val="002060"/>
                </a:solidFill>
              </a:rPr>
              <a:t>Boost Engagement for Low-Rated Restaurants: </a:t>
            </a:r>
            <a:r>
              <a:rPr lang="en-US" sz="1400" b="1" i="1" dirty="0">
                <a:solidFill>
                  <a:srgbClr val="00B050"/>
                </a:solidFill>
              </a:rPr>
              <a:t>Implement targeted marketing campaigns, such as promotions and rewards, to encourage customer ratings for restaurants in the 0-500 range.</a:t>
            </a:r>
          </a:p>
          <a:p>
            <a:endParaRPr lang="en-US" sz="1400" b="1" i="1" dirty="0">
              <a:solidFill>
                <a:srgbClr val="00B050"/>
              </a:solidFill>
            </a:endParaRPr>
          </a:p>
          <a:p>
            <a:pPr marL="285750" indent="-285750">
              <a:buFont typeface="Wingdings" panose="05000000000000000000" pitchFamily="2" charset="2"/>
              <a:buChar char="ü"/>
            </a:pPr>
            <a:r>
              <a:rPr lang="en-US" sz="1400" b="1" i="1" dirty="0">
                <a:solidFill>
                  <a:srgbClr val="002060"/>
                </a:solidFill>
              </a:rPr>
              <a:t>Support Mid-Tier Performers:</a:t>
            </a:r>
            <a:r>
              <a:rPr lang="en-US" sz="1400" b="1" i="1" dirty="0">
                <a:solidFill>
                  <a:srgbClr val="00B050"/>
                </a:solidFill>
              </a:rPr>
              <a:t> Provide restaurants in the 501-1000 range with additional visibility and customer loyalty programs to increase engagement further. </a:t>
            </a:r>
          </a:p>
          <a:p>
            <a:endParaRPr lang="en-US" sz="1400" b="1" i="1" dirty="0">
              <a:solidFill>
                <a:srgbClr val="00B050"/>
              </a:solidFill>
            </a:endParaRPr>
          </a:p>
          <a:p>
            <a:pPr marL="285750" indent="-285750">
              <a:buFont typeface="Wingdings" panose="05000000000000000000" pitchFamily="2" charset="2"/>
              <a:buChar char="ü"/>
            </a:pPr>
            <a:r>
              <a:rPr lang="en-US" sz="1400" b="1" i="1" dirty="0">
                <a:solidFill>
                  <a:srgbClr val="002060"/>
                </a:solidFill>
              </a:rPr>
              <a:t>Highlight Top Performers:</a:t>
            </a:r>
            <a:r>
              <a:rPr lang="en-US" sz="1400" b="1" i="1" dirty="0">
                <a:solidFill>
                  <a:srgbClr val="00B050"/>
                </a:solidFill>
              </a:rPr>
              <a:t> Showcase highly rated restaurants as examples and promote them to inspire competition. </a:t>
            </a:r>
          </a:p>
          <a:p>
            <a:endParaRPr lang="en-US" sz="1400" b="1" i="1" dirty="0">
              <a:solidFill>
                <a:srgbClr val="00B050"/>
              </a:solidFill>
            </a:endParaRPr>
          </a:p>
          <a:p>
            <a:pPr marL="285750" indent="-285750">
              <a:buFont typeface="Wingdings" panose="05000000000000000000" pitchFamily="2" charset="2"/>
              <a:buChar char="ü"/>
            </a:pPr>
            <a:r>
              <a:rPr lang="en-US" sz="1400" b="1" i="1" dirty="0">
                <a:solidFill>
                  <a:srgbClr val="002060"/>
                </a:solidFill>
              </a:rPr>
              <a:t>Encourage Feedback Across All Restaurants:</a:t>
            </a:r>
            <a:r>
              <a:rPr lang="en-US" sz="1400" b="1" i="1" dirty="0">
                <a:solidFill>
                  <a:srgbClr val="00B050"/>
                </a:solidFill>
              </a:rPr>
              <a:t> Introduce initiatives like discounts or gamified incentives to drive more customers to leave reviews.</a:t>
            </a:r>
          </a:p>
        </p:txBody>
      </p:sp>
      <p:pic>
        <p:nvPicPr>
          <p:cNvPr id="10242" name="Picture 2" descr="Best customer experience ">
            <a:extLst>
              <a:ext uri="{FF2B5EF4-FFF2-40B4-BE49-F238E27FC236}">
                <a16:creationId xmlns:a16="http://schemas.microsoft.com/office/drawing/2014/main" id="{7517C28D-D6BA-7AEE-883A-DCEF76A99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8457" y="267188"/>
            <a:ext cx="884018" cy="1015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621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DB29E962-81D2-4B27-A998-18C1978B6165}"/>
              </a:ext>
            </a:extLst>
          </p:cNvPr>
          <p:cNvGraphicFramePr>
            <a:graphicFrameLocks/>
          </p:cNvGraphicFramePr>
          <p:nvPr>
            <p:extLst>
              <p:ext uri="{D42A27DB-BD31-4B8C-83A1-F6EECF244321}">
                <p14:modId xmlns:p14="http://schemas.microsoft.com/office/powerpoint/2010/main" val="2339597864"/>
              </p:ext>
            </p:extLst>
          </p:nvPr>
        </p:nvGraphicFramePr>
        <p:xfrm>
          <a:off x="772689" y="1906257"/>
          <a:ext cx="4913956" cy="3784795"/>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A44776D1-50F5-0D19-8D21-D050A9B943A1}"/>
              </a:ext>
            </a:extLst>
          </p:cNvPr>
          <p:cNvSpPr txBox="1">
            <a:spLocks noGrp="1"/>
          </p:cNvSpPr>
          <p:nvPr>
            <p:ph type="title"/>
          </p:nvPr>
        </p:nvSpPr>
        <p:spPr>
          <a:xfrm>
            <a:off x="350874" y="981336"/>
            <a:ext cx="5964865" cy="800732"/>
          </a:xfrm>
          <a:prstGeom prst="rect">
            <a:avLst/>
          </a:prstGeom>
          <a:solidFill>
            <a:schemeClr val="accent1">
              <a:lumMod val="20000"/>
              <a:lumOff val="80000"/>
            </a:schemeClr>
          </a:solidFill>
          <a:ln>
            <a:noFill/>
          </a:ln>
        </p:spPr>
        <p:txBody>
          <a:bodyPr wrap="square" rtlCol="0">
            <a:spAutoFit/>
          </a:bodyPr>
          <a:lstStyle/>
          <a:p>
            <a:pPr algn="ctr"/>
            <a:r>
              <a:rPr lang="en-US" sz="1800" b="1" i="1" dirty="0">
                <a:solidFill>
                  <a:srgbClr val="002060"/>
                </a:solidFill>
                <a:latin typeface="+mn-lt"/>
              </a:rPr>
              <a:t>Objective:</a:t>
            </a:r>
            <a:br>
              <a:rPr lang="en-US" sz="1800" b="1" i="1" dirty="0">
                <a:solidFill>
                  <a:srgbClr val="FF6600"/>
                </a:solidFill>
                <a:latin typeface="+mn-lt"/>
              </a:rPr>
            </a:br>
            <a:r>
              <a:rPr lang="en-US" sz="1800" b="1" i="1" dirty="0">
                <a:solidFill>
                  <a:srgbClr val="0070C0"/>
                </a:solidFill>
                <a:latin typeface="+mn-lt"/>
              </a:rPr>
              <a:t>Customer Feedback Analysis Based on Price Vs Average Ratings</a:t>
            </a:r>
            <a:br>
              <a:rPr lang="en-US" sz="1800" b="1" i="1" dirty="0">
                <a:solidFill>
                  <a:srgbClr val="0070C0"/>
                </a:solidFill>
                <a:latin typeface="+mn-lt"/>
              </a:rPr>
            </a:br>
            <a:endParaRPr lang="en-IN" sz="1800" b="1" i="1" dirty="0">
              <a:solidFill>
                <a:srgbClr val="0070C0"/>
              </a:solidFill>
              <a:latin typeface="+mn-lt"/>
            </a:endParaRPr>
          </a:p>
        </p:txBody>
      </p:sp>
      <p:sp>
        <p:nvSpPr>
          <p:cNvPr id="2" name="TextBox 1">
            <a:extLst>
              <a:ext uri="{FF2B5EF4-FFF2-40B4-BE49-F238E27FC236}">
                <a16:creationId xmlns:a16="http://schemas.microsoft.com/office/drawing/2014/main" id="{93C5C77B-52F9-B229-82CF-FAAC8BB5356F}"/>
              </a:ext>
            </a:extLst>
          </p:cNvPr>
          <p:cNvSpPr txBox="1"/>
          <p:nvPr/>
        </p:nvSpPr>
        <p:spPr>
          <a:xfrm>
            <a:off x="6368902" y="981336"/>
            <a:ext cx="5614622" cy="4924425"/>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US" sz="1600" b="1" i="1" dirty="0">
                <a:solidFill>
                  <a:srgbClr val="002060"/>
                </a:solidFill>
              </a:rPr>
              <a:t>Key Interpretation</a:t>
            </a:r>
          </a:p>
          <a:p>
            <a:pPr algn="ctr"/>
            <a:endParaRPr lang="en-US" sz="1600" b="1" i="1" dirty="0"/>
          </a:p>
          <a:p>
            <a:pPr marL="342900" indent="-342900">
              <a:buFont typeface="Wingdings" panose="05000000000000000000" pitchFamily="2" charset="2"/>
              <a:buChar char="Ø"/>
            </a:pPr>
            <a:r>
              <a:rPr lang="en-US" sz="1400" b="1" i="1" dirty="0">
                <a:solidFill>
                  <a:srgbClr val="002060"/>
                </a:solidFill>
              </a:rPr>
              <a:t>Positive Correlation:</a:t>
            </a:r>
            <a:r>
              <a:rPr lang="en-US" sz="1400" b="1" i="1" dirty="0"/>
              <a:t> </a:t>
            </a:r>
            <a:r>
              <a:rPr lang="en-US" sz="1400" b="1" i="1" dirty="0">
                <a:solidFill>
                  <a:srgbClr val="00B050"/>
                </a:solidFill>
              </a:rPr>
              <a:t>A slight upward trend indicates a weak positive correlation between price and average ratings. As prices increase, ratings tend to increase slightly.</a:t>
            </a:r>
          </a:p>
          <a:p>
            <a:endParaRPr lang="en-US" sz="1400" b="1" i="1" dirty="0">
              <a:solidFill>
                <a:srgbClr val="00B050"/>
              </a:solidFill>
            </a:endParaRPr>
          </a:p>
          <a:p>
            <a:pPr marL="342900" indent="-342900">
              <a:buFont typeface="Wingdings" panose="05000000000000000000" pitchFamily="2" charset="2"/>
              <a:buChar char="Ø"/>
            </a:pPr>
            <a:r>
              <a:rPr lang="en-US" sz="1400" b="1" i="1" dirty="0">
                <a:solidFill>
                  <a:srgbClr val="002060"/>
                </a:solidFill>
              </a:rPr>
              <a:t>Clustered Data: </a:t>
            </a:r>
            <a:r>
              <a:rPr lang="en-US" sz="1400" b="1" i="1" dirty="0">
                <a:solidFill>
                  <a:srgbClr val="00B050"/>
                </a:solidFill>
              </a:rPr>
              <a:t>It appears that most restaurants have lower costs because the mainstream of the data points are clustered at lower price ranges (below 500).</a:t>
            </a:r>
          </a:p>
          <a:p>
            <a:pPr marL="342900" indent="-342900">
              <a:buFont typeface="Wingdings" panose="05000000000000000000" pitchFamily="2" charset="2"/>
              <a:buChar char="Ø"/>
            </a:pPr>
            <a:r>
              <a:rPr lang="en-US" sz="1400" b="1" i="1" dirty="0">
                <a:solidFill>
                  <a:srgbClr val="002060"/>
                </a:solidFill>
              </a:rPr>
              <a:t>Wide Rating Range:</a:t>
            </a:r>
            <a:r>
              <a:rPr lang="en-US" sz="1400" b="1" i="1" dirty="0"/>
              <a:t> </a:t>
            </a:r>
            <a:r>
              <a:rPr lang="en-US" sz="1400" b="1" i="1" dirty="0">
                <a:solidFill>
                  <a:srgbClr val="00B050"/>
                </a:solidFill>
              </a:rPr>
              <a:t>At lower price points, ratings vary widely from 3 to 5, while at higher price points (above 1500), the ratings appear more stable, mostly around 4 to 5.</a:t>
            </a:r>
          </a:p>
          <a:p>
            <a:endParaRPr lang="en-US" sz="1400" b="1" i="1" dirty="0">
              <a:solidFill>
                <a:srgbClr val="00B050"/>
              </a:solidFill>
            </a:endParaRPr>
          </a:p>
          <a:p>
            <a:pPr marL="342900" indent="-342900">
              <a:buFont typeface="Wingdings" panose="05000000000000000000" pitchFamily="2" charset="2"/>
              <a:buChar char="Ø"/>
            </a:pPr>
            <a:r>
              <a:rPr lang="en-US" sz="1400" b="1" i="1" dirty="0">
                <a:solidFill>
                  <a:srgbClr val="002060"/>
                </a:solidFill>
              </a:rPr>
              <a:t>Trend Line:</a:t>
            </a:r>
            <a:r>
              <a:rPr lang="en-US" sz="1400" b="1" i="1" dirty="0"/>
              <a:t> </a:t>
            </a:r>
            <a:r>
              <a:rPr lang="en-US" sz="1400" b="1" i="1" dirty="0">
                <a:solidFill>
                  <a:srgbClr val="00B050"/>
                </a:solidFill>
              </a:rPr>
              <a:t>The green dashed trend line confirms the weak positive relationship between price and ratings.</a:t>
            </a:r>
          </a:p>
          <a:p>
            <a:endParaRPr lang="en-US" sz="1400" b="1" i="1" dirty="0"/>
          </a:p>
          <a:p>
            <a:r>
              <a:rPr lang="en-US" sz="1400" b="1" i="1" dirty="0">
                <a:solidFill>
                  <a:srgbClr val="00B050"/>
                </a:solidFill>
              </a:rPr>
              <a:t>This analysis implies that while higher-priced restaurants might receive slightly better ratings, price is not a strong determinant of average ratings.</a:t>
            </a:r>
          </a:p>
          <a:p>
            <a:pPr algn="ctr"/>
            <a:r>
              <a:rPr lang="en-US" sz="1600" b="1" i="1" dirty="0">
                <a:solidFill>
                  <a:srgbClr val="002060"/>
                </a:solidFill>
              </a:rPr>
              <a:t>Takeaway:</a:t>
            </a:r>
          </a:p>
          <a:p>
            <a:r>
              <a:rPr lang="en-US" sz="1400" i="1" dirty="0"/>
              <a:t> </a:t>
            </a:r>
            <a:r>
              <a:rPr lang="en-US" sz="1400" b="1" i="1" dirty="0">
                <a:solidFill>
                  <a:srgbClr val="00B050"/>
                </a:solidFill>
              </a:rPr>
              <a:t>Businesses could focus on factors other than price, such as improving service quality, to boost ratings and customer satisfaction.</a:t>
            </a:r>
          </a:p>
        </p:txBody>
      </p:sp>
      <p:sp>
        <p:nvSpPr>
          <p:cNvPr id="4" name="Title 3">
            <a:extLst>
              <a:ext uri="{FF2B5EF4-FFF2-40B4-BE49-F238E27FC236}">
                <a16:creationId xmlns:a16="http://schemas.microsoft.com/office/drawing/2014/main" id="{D66C9607-F000-C4E1-1F38-544B798EA8EE}"/>
              </a:ext>
            </a:extLst>
          </p:cNvPr>
          <p:cNvSpPr txBox="1">
            <a:spLocks/>
          </p:cNvSpPr>
          <p:nvPr/>
        </p:nvSpPr>
        <p:spPr>
          <a:xfrm>
            <a:off x="614915" y="201433"/>
            <a:ext cx="10058400" cy="479498"/>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spc="0" dirty="0">
                <a:solidFill>
                  <a:srgbClr val="FF6600"/>
                </a:solidFill>
                <a:latin typeface="+mn-lt"/>
              </a:rPr>
              <a:t>TASK 12:</a:t>
            </a:r>
            <a:r>
              <a:rPr lang="en-IN" sz="2400" b="1" i="1" spc="0" dirty="0">
                <a:solidFill>
                  <a:srgbClr val="0070C0"/>
                </a:solidFill>
                <a:latin typeface="+mn-lt"/>
              </a:rPr>
              <a:t> </a:t>
            </a:r>
            <a:r>
              <a:rPr lang="en-IN" sz="2400" b="1" i="1" spc="0" dirty="0">
                <a:solidFill>
                  <a:srgbClr val="FF6600"/>
                </a:solidFill>
                <a:latin typeface="+mn-lt"/>
              </a:rPr>
              <a:t>CUSTOMER FEEDBACK ANALYSIS</a:t>
            </a:r>
            <a:endParaRPr lang="en-US" sz="2400" b="1" i="1" spc="0" dirty="0">
              <a:solidFill>
                <a:srgbClr val="FF6600"/>
              </a:solidFill>
              <a:latin typeface="+mn-lt"/>
            </a:endParaRPr>
          </a:p>
        </p:txBody>
      </p:sp>
      <p:pic>
        <p:nvPicPr>
          <p:cNvPr id="11266" name="Picture 2" descr="Behavior ">
            <a:extLst>
              <a:ext uri="{FF2B5EF4-FFF2-40B4-BE49-F238E27FC236}">
                <a16:creationId xmlns:a16="http://schemas.microsoft.com/office/drawing/2014/main" id="{84A01925-CC50-A83A-1F2A-8DEC90645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74" y="320381"/>
            <a:ext cx="845289" cy="84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409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2000">
              <a:schemeClr val="accent1">
                <a:lumMod val="5000"/>
                <a:lumOff val="95000"/>
              </a:schemeClr>
            </a:gs>
            <a:gs pos="63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0FCBF32F-E4DF-D23C-A7C5-1024E7B070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B90945-CAC5-7375-B972-CCE2D6E04C23}"/>
              </a:ext>
            </a:extLst>
          </p:cNvPr>
          <p:cNvSpPr>
            <a:spLocks noGrp="1"/>
          </p:cNvSpPr>
          <p:nvPr>
            <p:ph type="title"/>
          </p:nvPr>
        </p:nvSpPr>
        <p:spPr>
          <a:xfrm>
            <a:off x="666000" y="1044767"/>
            <a:ext cx="2106658" cy="1541493"/>
          </a:xfrm>
          <a:ln>
            <a:solidFill>
              <a:srgbClr val="FF6600"/>
            </a:solidFill>
          </a:ln>
        </p:spPr>
        <p:txBody>
          <a:bodyPr anchor="ctr">
            <a:normAutofit/>
          </a:bodyPr>
          <a:lstStyle/>
          <a:p>
            <a:pPr algn="ctr"/>
            <a:r>
              <a:rPr lang="en-US" sz="2400" b="1" i="1" dirty="0">
                <a:solidFill>
                  <a:srgbClr val="002060"/>
                </a:solidFill>
                <a:latin typeface="+mn-lt"/>
              </a:rPr>
              <a:t>MISSION</a:t>
            </a:r>
            <a:br>
              <a:rPr lang="en-US" sz="2400" b="1" i="1" dirty="0">
                <a:solidFill>
                  <a:srgbClr val="FF6600"/>
                </a:solidFill>
                <a:latin typeface="+mn-lt"/>
              </a:rPr>
            </a:br>
            <a:br>
              <a:rPr lang="en-US" sz="1600" b="1" i="1" dirty="0">
                <a:solidFill>
                  <a:srgbClr val="0070C0"/>
                </a:solidFill>
                <a:latin typeface="+mn-lt"/>
              </a:rPr>
            </a:br>
            <a:r>
              <a:rPr lang="en-US" sz="1800" b="1" i="1" dirty="0">
                <a:solidFill>
                  <a:srgbClr val="0070C0"/>
                </a:solidFill>
                <a:latin typeface="+mn-lt"/>
              </a:rPr>
              <a:t>“  Change the way India Eats ”</a:t>
            </a:r>
            <a:endParaRPr lang="en-IN" sz="3600" b="1" i="1" dirty="0">
              <a:solidFill>
                <a:srgbClr val="0070C0"/>
              </a:solidFill>
              <a:latin typeface="+mn-lt"/>
            </a:endParaRPr>
          </a:p>
        </p:txBody>
      </p:sp>
      <p:sp>
        <p:nvSpPr>
          <p:cNvPr id="3" name="Content Placeholder 2">
            <a:extLst>
              <a:ext uri="{FF2B5EF4-FFF2-40B4-BE49-F238E27FC236}">
                <a16:creationId xmlns:a16="http://schemas.microsoft.com/office/drawing/2014/main" id="{8DE0FF00-91B0-D32F-5972-A638BC9D46EA}"/>
              </a:ext>
            </a:extLst>
          </p:cNvPr>
          <p:cNvSpPr>
            <a:spLocks noGrp="1"/>
          </p:cNvSpPr>
          <p:nvPr>
            <p:ph idx="1"/>
          </p:nvPr>
        </p:nvSpPr>
        <p:spPr>
          <a:xfrm>
            <a:off x="666000" y="2689886"/>
            <a:ext cx="2106658" cy="3572692"/>
          </a:xfrm>
          <a:ln>
            <a:solidFill>
              <a:srgbClr val="FF6600"/>
            </a:solidFill>
          </a:ln>
        </p:spPr>
        <p:txBody>
          <a:bodyPr anchor="ctr">
            <a:normAutofit fontScale="40000" lnSpcReduction="20000"/>
          </a:bodyPr>
          <a:lstStyle/>
          <a:p>
            <a:pPr marL="0" indent="0" algn="ctr">
              <a:lnSpc>
                <a:spcPct val="110000"/>
              </a:lnSpc>
              <a:buNone/>
            </a:pPr>
            <a:r>
              <a:rPr lang="en-US" sz="6000" b="1" i="1" dirty="0">
                <a:solidFill>
                  <a:srgbClr val="002060"/>
                </a:solidFill>
              </a:rPr>
              <a:t>VISION</a:t>
            </a:r>
            <a:r>
              <a:rPr lang="en-US" sz="6000" b="1" i="1" dirty="0">
                <a:solidFill>
                  <a:srgbClr val="FF6600"/>
                </a:solidFill>
              </a:rPr>
              <a:t> </a:t>
            </a:r>
          </a:p>
          <a:p>
            <a:pPr marL="0" indent="0" algn="ctr">
              <a:lnSpc>
                <a:spcPct val="110000"/>
              </a:lnSpc>
              <a:buNone/>
            </a:pPr>
            <a:r>
              <a:rPr lang="en-US" sz="4500" b="1" i="1" dirty="0">
                <a:solidFill>
                  <a:srgbClr val="0070C0"/>
                </a:solidFill>
                <a:effectLst/>
              </a:rPr>
              <a:t>“ Our mission is to elevate the quality of life for the urban consumer with unparalleled convenience. Convenience is what makes us tick. It's what makes us get out of bed and say, "Let's do this "</a:t>
            </a:r>
          </a:p>
          <a:p>
            <a:endParaRPr lang="en-IN" sz="1400" b="1" dirty="0">
              <a:solidFill>
                <a:schemeClr val="accent2">
                  <a:lumMod val="75000"/>
                </a:schemeClr>
              </a:solidFill>
            </a:endParaRPr>
          </a:p>
        </p:txBody>
      </p:sp>
      <p:pic>
        <p:nvPicPr>
          <p:cNvPr id="1026" name="Picture 2" descr="A close up of a logo">
            <a:extLst>
              <a:ext uri="{FF2B5EF4-FFF2-40B4-BE49-F238E27FC236}">
                <a16:creationId xmlns:a16="http://schemas.microsoft.com/office/drawing/2014/main" id="{825EA0C0-0FF2-BD4C-15D5-91FAA00672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00" y="94286"/>
            <a:ext cx="2106658" cy="927314"/>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descr="A group of people with text">
            <a:extLst>
              <a:ext uri="{FF2B5EF4-FFF2-40B4-BE49-F238E27FC236}">
                <a16:creationId xmlns:a16="http://schemas.microsoft.com/office/drawing/2014/main" id="{7F2FAD69-521C-0325-4CBA-1C9E9BE83464}"/>
              </a:ext>
            </a:extLst>
          </p:cNvPr>
          <p:cNvPicPr>
            <a:picLocks noChangeAspect="1"/>
          </p:cNvPicPr>
          <p:nvPr/>
        </p:nvPicPr>
        <p:blipFill rotWithShape="1">
          <a:blip r:embed="rId4">
            <a:extLst>
              <a:ext uri="{28A0092B-C50C-407E-A947-70E740481C1C}">
                <a14:useLocalDpi xmlns:a14="http://schemas.microsoft.com/office/drawing/2010/main" val="0"/>
              </a:ext>
            </a:extLst>
          </a:blip>
          <a:srcRect b="5836"/>
          <a:stretch/>
        </p:blipFill>
        <p:spPr bwMode="auto">
          <a:xfrm>
            <a:off x="3051545" y="58479"/>
            <a:ext cx="9140456" cy="6273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605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C19B8DED-27A1-162C-F830-070968B5881D}"/>
              </a:ext>
            </a:extLst>
          </p:cNvPr>
          <p:cNvGraphicFramePr>
            <a:graphicFrameLocks noGrp="1"/>
          </p:cNvGraphicFramePr>
          <p:nvPr>
            <p:ph idx="1"/>
            <p:extLst>
              <p:ext uri="{D42A27DB-BD31-4B8C-83A1-F6EECF244321}">
                <p14:modId xmlns:p14="http://schemas.microsoft.com/office/powerpoint/2010/main" val="4079616835"/>
              </p:ext>
            </p:extLst>
          </p:nvPr>
        </p:nvGraphicFramePr>
        <p:xfrm>
          <a:off x="1512105" y="2046645"/>
          <a:ext cx="4797627" cy="2484084"/>
        </p:xfrm>
        <a:graphic>
          <a:graphicData uri="http://schemas.openxmlformats.org/drawingml/2006/table">
            <a:tbl>
              <a:tblPr firstRow="1" bandRow="1"/>
              <a:tblGrid>
                <a:gridCol w="1421681">
                  <a:extLst>
                    <a:ext uri="{9D8B030D-6E8A-4147-A177-3AD203B41FA5}">
                      <a16:colId xmlns:a16="http://schemas.microsoft.com/office/drawing/2014/main" val="2271405342"/>
                    </a:ext>
                  </a:extLst>
                </a:gridCol>
                <a:gridCol w="1231900">
                  <a:extLst>
                    <a:ext uri="{9D8B030D-6E8A-4147-A177-3AD203B41FA5}">
                      <a16:colId xmlns:a16="http://schemas.microsoft.com/office/drawing/2014/main" val="1633617919"/>
                    </a:ext>
                  </a:extLst>
                </a:gridCol>
                <a:gridCol w="971550">
                  <a:extLst>
                    <a:ext uri="{9D8B030D-6E8A-4147-A177-3AD203B41FA5}">
                      <a16:colId xmlns:a16="http://schemas.microsoft.com/office/drawing/2014/main" val="3907357930"/>
                    </a:ext>
                  </a:extLst>
                </a:gridCol>
                <a:gridCol w="1172496">
                  <a:extLst>
                    <a:ext uri="{9D8B030D-6E8A-4147-A177-3AD203B41FA5}">
                      <a16:colId xmlns:a16="http://schemas.microsoft.com/office/drawing/2014/main" val="1467810766"/>
                    </a:ext>
                  </a:extLst>
                </a:gridCol>
              </a:tblGrid>
              <a:tr h="491642">
                <a:tc>
                  <a:txBody>
                    <a:bodyPr/>
                    <a:lstStyle/>
                    <a:p>
                      <a:pPr algn="ctr" fontAlgn="ctr"/>
                      <a:r>
                        <a:rPr lang="en-IN" sz="1400" b="1" i="0" u="none" strike="noStrike" dirty="0">
                          <a:solidFill>
                            <a:schemeClr val="bg1"/>
                          </a:solidFill>
                          <a:effectLst/>
                          <a:latin typeface="+mn-lt"/>
                        </a:rPr>
                        <a:t>City</a:t>
                      </a:r>
                      <a:endParaRPr lang="en-IN" sz="2800" b="1" i="0" u="none" strike="noStrike" dirty="0">
                        <a:solidFill>
                          <a:schemeClr val="bg1"/>
                        </a:solidFill>
                        <a:effectLst/>
                        <a:latin typeface="+mn-lt"/>
                      </a:endParaRPr>
                    </a:p>
                  </a:txBody>
                  <a:tcPr marL="25684" marR="25684" marT="256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1400" b="1" i="0" u="none" strike="noStrike" dirty="0">
                          <a:solidFill>
                            <a:schemeClr val="bg1"/>
                          </a:solidFill>
                          <a:effectLst/>
                          <a:latin typeface="+mn-lt"/>
                        </a:rPr>
                        <a:t>State</a:t>
                      </a:r>
                      <a:endParaRPr lang="en-IN" sz="2800" b="1" i="0" u="none" strike="noStrike" dirty="0">
                        <a:solidFill>
                          <a:schemeClr val="bg1"/>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1400" b="1" i="0" u="none" strike="noStrike" dirty="0">
                          <a:solidFill>
                            <a:schemeClr val="bg1"/>
                          </a:solidFill>
                          <a:effectLst/>
                          <a:latin typeface="+mn-lt"/>
                        </a:rPr>
                        <a:t>Country</a:t>
                      </a:r>
                      <a:endParaRPr lang="en-IN" sz="2800" b="1" i="0" u="none" strike="noStrike" dirty="0">
                        <a:solidFill>
                          <a:schemeClr val="bg1"/>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400" b="1" i="0" u="none" strike="noStrike" dirty="0">
                          <a:solidFill>
                            <a:schemeClr val="bg1"/>
                          </a:solidFill>
                          <a:effectLst/>
                          <a:latin typeface="+mn-lt"/>
                        </a:rPr>
                        <a:t>Sum of Count of Area</a:t>
                      </a:r>
                      <a:endParaRPr lang="en-US" sz="2800" b="1" i="0" u="none" strike="noStrike" dirty="0">
                        <a:solidFill>
                          <a:schemeClr val="bg1"/>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1648057064"/>
                  </a:ext>
                </a:extLst>
              </a:tr>
              <a:tr h="269499">
                <a:tc>
                  <a:txBody>
                    <a:bodyPr/>
                    <a:lstStyle/>
                    <a:p>
                      <a:pPr algn="ctr" fontAlgn="ctr"/>
                      <a:r>
                        <a:rPr lang="en-IN" sz="1400" b="1" i="0" u="none" strike="noStrike" dirty="0">
                          <a:solidFill>
                            <a:srgbClr val="7030A0"/>
                          </a:solidFill>
                          <a:effectLst/>
                          <a:latin typeface="+mn-lt"/>
                        </a:rPr>
                        <a:t>Delhi</a:t>
                      </a:r>
                      <a:endParaRPr lang="en-IN" sz="2800" b="1" i="0" u="none" strike="noStrike" dirty="0">
                        <a:solidFill>
                          <a:srgbClr val="7030A0"/>
                        </a:solidFill>
                        <a:effectLst/>
                        <a:latin typeface="+mn-lt"/>
                      </a:endParaRPr>
                    </a:p>
                  </a:txBody>
                  <a:tcPr marL="25684" marR="25684" marT="256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8E86"/>
                    </a:solidFill>
                  </a:tcPr>
                </a:tc>
                <a:tc>
                  <a:txBody>
                    <a:bodyPr/>
                    <a:lstStyle/>
                    <a:p>
                      <a:pPr algn="ctr" fontAlgn="ctr"/>
                      <a:r>
                        <a:rPr lang="en-IN" sz="1400" b="1" i="0" u="none" strike="noStrike" dirty="0">
                          <a:solidFill>
                            <a:srgbClr val="7030A0"/>
                          </a:solidFill>
                          <a:effectLst/>
                          <a:latin typeface="+mn-lt"/>
                        </a:rPr>
                        <a:t>New Delhi</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8E86"/>
                    </a:solidFill>
                  </a:tcPr>
                </a:tc>
                <a:tc>
                  <a:txBody>
                    <a:bodyPr/>
                    <a:lstStyle/>
                    <a:p>
                      <a:pPr algn="ctr" fontAlgn="ctr"/>
                      <a:r>
                        <a:rPr lang="en-IN" sz="1400" b="1" i="0" u="none" strike="noStrike" dirty="0">
                          <a:solidFill>
                            <a:srgbClr val="7030A0"/>
                          </a:solidFill>
                          <a:effectLst/>
                          <a:latin typeface="+mn-lt"/>
                        </a:rPr>
                        <a:t>India</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8E86"/>
                    </a:solidFill>
                  </a:tcPr>
                </a:tc>
                <a:tc>
                  <a:txBody>
                    <a:bodyPr/>
                    <a:lstStyle/>
                    <a:p>
                      <a:pPr algn="ctr" fontAlgn="ctr"/>
                      <a:r>
                        <a:rPr lang="en-IN" sz="1400" b="1" i="0" u="none" strike="noStrike" dirty="0">
                          <a:solidFill>
                            <a:srgbClr val="7030A0"/>
                          </a:solidFill>
                          <a:effectLst/>
                          <a:latin typeface="+mn-lt"/>
                        </a:rPr>
                        <a:t>611</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8E86"/>
                    </a:solidFill>
                  </a:tcPr>
                </a:tc>
                <a:extLst>
                  <a:ext uri="{0D108BD9-81ED-4DB2-BD59-A6C34878D82A}">
                    <a16:rowId xmlns:a16="http://schemas.microsoft.com/office/drawing/2014/main" val="1656220475"/>
                  </a:ext>
                </a:extLst>
              </a:tr>
              <a:tr h="328724">
                <a:tc>
                  <a:txBody>
                    <a:bodyPr/>
                    <a:lstStyle/>
                    <a:p>
                      <a:pPr algn="ctr" fontAlgn="ctr"/>
                      <a:r>
                        <a:rPr lang="en-IN" sz="1400" b="1" i="0" u="none" strike="noStrike" dirty="0">
                          <a:solidFill>
                            <a:srgbClr val="7030A0"/>
                          </a:solidFill>
                          <a:effectLst/>
                          <a:latin typeface="+mn-lt"/>
                        </a:rPr>
                        <a:t>Bangalore</a:t>
                      </a:r>
                      <a:endParaRPr lang="en-IN" sz="2800" b="1" i="0" u="none" strike="noStrike" dirty="0">
                        <a:solidFill>
                          <a:srgbClr val="7030A0"/>
                        </a:solidFill>
                        <a:effectLst/>
                        <a:latin typeface="+mn-lt"/>
                      </a:endParaRPr>
                    </a:p>
                  </a:txBody>
                  <a:tcPr marL="25684" marR="25684" marT="256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F175"/>
                    </a:solidFill>
                  </a:tcPr>
                </a:tc>
                <a:tc>
                  <a:txBody>
                    <a:bodyPr/>
                    <a:lstStyle/>
                    <a:p>
                      <a:pPr algn="ctr" fontAlgn="ctr"/>
                      <a:r>
                        <a:rPr lang="en-IN" sz="1400" b="1" i="0" u="none" strike="noStrike" dirty="0">
                          <a:solidFill>
                            <a:srgbClr val="7030A0"/>
                          </a:solidFill>
                          <a:effectLst/>
                          <a:latin typeface="+mn-lt"/>
                        </a:rPr>
                        <a:t>Karnataka</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F175"/>
                    </a:solidFill>
                  </a:tcPr>
                </a:tc>
                <a:tc>
                  <a:txBody>
                    <a:bodyPr/>
                    <a:lstStyle/>
                    <a:p>
                      <a:pPr algn="ctr" fontAlgn="ctr"/>
                      <a:r>
                        <a:rPr lang="en-IN" sz="1400" b="1" i="0" u="none" strike="noStrike">
                          <a:solidFill>
                            <a:srgbClr val="7030A0"/>
                          </a:solidFill>
                          <a:effectLst/>
                          <a:latin typeface="+mn-lt"/>
                        </a:rPr>
                        <a:t>India</a:t>
                      </a:r>
                      <a:endParaRPr lang="en-IN" sz="2800" b="1" i="0" u="none" strike="noStrike">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F175"/>
                    </a:solidFill>
                  </a:tcPr>
                </a:tc>
                <a:tc>
                  <a:txBody>
                    <a:bodyPr/>
                    <a:lstStyle/>
                    <a:p>
                      <a:pPr algn="ctr" fontAlgn="ctr"/>
                      <a:r>
                        <a:rPr lang="en-IN" sz="1400" b="1" i="0" u="none" strike="noStrike">
                          <a:solidFill>
                            <a:srgbClr val="7030A0"/>
                          </a:solidFill>
                          <a:effectLst/>
                          <a:latin typeface="+mn-lt"/>
                        </a:rPr>
                        <a:t>946</a:t>
                      </a:r>
                      <a:endParaRPr lang="en-IN" sz="2800" b="1" i="0" u="none" strike="noStrike">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F175"/>
                    </a:solidFill>
                  </a:tcPr>
                </a:tc>
                <a:extLst>
                  <a:ext uri="{0D108BD9-81ED-4DB2-BD59-A6C34878D82A}">
                    <a16:rowId xmlns:a16="http://schemas.microsoft.com/office/drawing/2014/main" val="106329779"/>
                  </a:ext>
                </a:extLst>
              </a:tr>
              <a:tr h="248969">
                <a:tc>
                  <a:txBody>
                    <a:bodyPr/>
                    <a:lstStyle/>
                    <a:p>
                      <a:pPr algn="ctr" fontAlgn="ctr"/>
                      <a:r>
                        <a:rPr lang="en-IN" sz="1400" b="1" i="0" u="none" strike="noStrike" dirty="0">
                          <a:solidFill>
                            <a:srgbClr val="7030A0"/>
                          </a:solidFill>
                          <a:effectLst/>
                          <a:latin typeface="+mn-lt"/>
                        </a:rPr>
                        <a:t>Hyderabad</a:t>
                      </a:r>
                      <a:endParaRPr lang="en-IN" sz="2800" b="1" i="0" u="none" strike="noStrike" dirty="0">
                        <a:solidFill>
                          <a:srgbClr val="7030A0"/>
                        </a:solidFill>
                        <a:effectLst/>
                        <a:latin typeface="+mn-lt"/>
                      </a:endParaRPr>
                    </a:p>
                  </a:txBody>
                  <a:tcPr marL="25684" marR="25684" marT="256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FF"/>
                    </a:solidFill>
                  </a:tcPr>
                </a:tc>
                <a:tc>
                  <a:txBody>
                    <a:bodyPr/>
                    <a:lstStyle/>
                    <a:p>
                      <a:pPr algn="ctr" fontAlgn="ctr"/>
                      <a:r>
                        <a:rPr lang="en-IN" sz="1400" b="1" i="0" u="none" strike="noStrike" dirty="0">
                          <a:solidFill>
                            <a:srgbClr val="7030A0"/>
                          </a:solidFill>
                          <a:effectLst/>
                          <a:latin typeface="+mn-lt"/>
                        </a:rPr>
                        <a:t>Telangana</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FF"/>
                    </a:solidFill>
                  </a:tcPr>
                </a:tc>
                <a:tc>
                  <a:txBody>
                    <a:bodyPr/>
                    <a:lstStyle/>
                    <a:p>
                      <a:pPr algn="ctr" fontAlgn="ctr"/>
                      <a:r>
                        <a:rPr lang="en-IN" sz="1400" b="1" i="0" u="none" strike="noStrike" dirty="0">
                          <a:solidFill>
                            <a:srgbClr val="7030A0"/>
                          </a:solidFill>
                          <a:effectLst/>
                          <a:latin typeface="+mn-lt"/>
                        </a:rPr>
                        <a:t>India</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FF"/>
                    </a:solidFill>
                  </a:tcPr>
                </a:tc>
                <a:tc>
                  <a:txBody>
                    <a:bodyPr/>
                    <a:lstStyle/>
                    <a:p>
                      <a:pPr algn="ctr" fontAlgn="ctr"/>
                      <a:r>
                        <a:rPr lang="en-IN" sz="1400" b="1" i="0" u="none" strike="noStrike">
                          <a:solidFill>
                            <a:srgbClr val="7030A0"/>
                          </a:solidFill>
                          <a:effectLst/>
                          <a:latin typeface="+mn-lt"/>
                        </a:rPr>
                        <a:t>1075</a:t>
                      </a:r>
                      <a:endParaRPr lang="en-IN" sz="2800" b="1" i="0" u="none" strike="noStrike">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FF"/>
                    </a:solidFill>
                  </a:tcPr>
                </a:tc>
                <a:extLst>
                  <a:ext uri="{0D108BD9-81ED-4DB2-BD59-A6C34878D82A}">
                    <a16:rowId xmlns:a16="http://schemas.microsoft.com/office/drawing/2014/main" val="3435640784"/>
                  </a:ext>
                </a:extLst>
              </a:tr>
              <a:tr h="279400">
                <a:tc>
                  <a:txBody>
                    <a:bodyPr/>
                    <a:lstStyle/>
                    <a:p>
                      <a:pPr algn="ctr" fontAlgn="ctr"/>
                      <a:r>
                        <a:rPr lang="en-IN" sz="1400" b="1" i="0" u="none" strike="noStrike" dirty="0">
                          <a:solidFill>
                            <a:srgbClr val="7030A0"/>
                          </a:solidFill>
                          <a:effectLst/>
                          <a:latin typeface="+mn-lt"/>
                        </a:rPr>
                        <a:t>Chennai</a:t>
                      </a:r>
                      <a:endParaRPr lang="en-IN" sz="2800" b="1" i="0" u="none" strike="noStrike" dirty="0">
                        <a:solidFill>
                          <a:srgbClr val="7030A0"/>
                        </a:solidFill>
                        <a:effectLst/>
                        <a:latin typeface="+mn-lt"/>
                      </a:endParaRPr>
                    </a:p>
                  </a:txBody>
                  <a:tcPr marL="25684" marR="25684" marT="256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400" b="1" i="0" u="none" strike="noStrike" dirty="0">
                          <a:solidFill>
                            <a:srgbClr val="7030A0"/>
                          </a:solidFill>
                          <a:effectLst/>
                          <a:latin typeface="+mn-lt"/>
                        </a:rPr>
                        <a:t>Tamilnadu</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400" b="1" i="0" u="none" strike="noStrike" dirty="0">
                          <a:solidFill>
                            <a:srgbClr val="7030A0"/>
                          </a:solidFill>
                          <a:effectLst/>
                          <a:latin typeface="+mn-lt"/>
                        </a:rPr>
                        <a:t>India</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400" b="1" i="0" u="none" strike="noStrike" dirty="0">
                          <a:solidFill>
                            <a:srgbClr val="7030A0"/>
                          </a:solidFill>
                          <a:effectLst/>
                          <a:latin typeface="+mn-lt"/>
                        </a:rPr>
                        <a:t>1106</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663898208"/>
                  </a:ext>
                </a:extLst>
              </a:tr>
              <a:tr h="264150">
                <a:tc>
                  <a:txBody>
                    <a:bodyPr/>
                    <a:lstStyle/>
                    <a:p>
                      <a:pPr algn="ctr" fontAlgn="ctr"/>
                      <a:r>
                        <a:rPr lang="en-IN" sz="1400" b="1" i="0" u="none" strike="noStrike">
                          <a:solidFill>
                            <a:srgbClr val="7030A0"/>
                          </a:solidFill>
                          <a:effectLst/>
                          <a:latin typeface="+mn-lt"/>
                        </a:rPr>
                        <a:t>Ahmedabad, Surat</a:t>
                      </a:r>
                      <a:endParaRPr lang="en-IN" sz="2800" b="1" i="0" u="none" strike="noStrike">
                        <a:solidFill>
                          <a:srgbClr val="7030A0"/>
                        </a:solidFill>
                        <a:effectLst/>
                        <a:latin typeface="+mn-lt"/>
                      </a:endParaRPr>
                    </a:p>
                  </a:txBody>
                  <a:tcPr marL="25684" marR="25684" marT="256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FF"/>
                    </a:solidFill>
                  </a:tcPr>
                </a:tc>
                <a:tc>
                  <a:txBody>
                    <a:bodyPr/>
                    <a:lstStyle/>
                    <a:p>
                      <a:pPr algn="ctr" fontAlgn="ctr"/>
                      <a:r>
                        <a:rPr lang="en-IN" sz="1400" b="1" i="0" u="none" strike="noStrike" dirty="0">
                          <a:solidFill>
                            <a:srgbClr val="7030A0"/>
                          </a:solidFill>
                          <a:effectLst/>
                          <a:latin typeface="+mn-lt"/>
                        </a:rPr>
                        <a:t>Gujarat</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FF"/>
                    </a:solidFill>
                  </a:tcPr>
                </a:tc>
                <a:tc>
                  <a:txBody>
                    <a:bodyPr/>
                    <a:lstStyle/>
                    <a:p>
                      <a:pPr algn="ctr" fontAlgn="ctr"/>
                      <a:r>
                        <a:rPr lang="en-IN" sz="1400" b="1" i="0" u="none" strike="noStrike" dirty="0">
                          <a:solidFill>
                            <a:srgbClr val="7030A0"/>
                          </a:solidFill>
                          <a:effectLst/>
                          <a:latin typeface="+mn-lt"/>
                        </a:rPr>
                        <a:t>India</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FF"/>
                    </a:solidFill>
                  </a:tcPr>
                </a:tc>
                <a:tc>
                  <a:txBody>
                    <a:bodyPr/>
                    <a:lstStyle/>
                    <a:p>
                      <a:pPr algn="ctr" fontAlgn="ctr"/>
                      <a:r>
                        <a:rPr lang="en-IN" sz="1400" b="1" i="0" u="none" strike="noStrike" dirty="0">
                          <a:solidFill>
                            <a:srgbClr val="7030A0"/>
                          </a:solidFill>
                          <a:effectLst/>
                          <a:latin typeface="+mn-lt"/>
                        </a:rPr>
                        <a:t>1229</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FF"/>
                    </a:solidFill>
                  </a:tcPr>
                </a:tc>
                <a:extLst>
                  <a:ext uri="{0D108BD9-81ED-4DB2-BD59-A6C34878D82A}">
                    <a16:rowId xmlns:a16="http://schemas.microsoft.com/office/drawing/2014/main" val="135355640"/>
                  </a:ext>
                </a:extLst>
              </a:tr>
              <a:tr h="267898">
                <a:tc>
                  <a:txBody>
                    <a:bodyPr/>
                    <a:lstStyle/>
                    <a:p>
                      <a:pPr algn="ctr" fontAlgn="ctr"/>
                      <a:r>
                        <a:rPr lang="en-IN" sz="1400" b="1" i="0" u="none" strike="noStrike">
                          <a:solidFill>
                            <a:srgbClr val="7030A0"/>
                          </a:solidFill>
                          <a:effectLst/>
                          <a:latin typeface="+mn-lt"/>
                        </a:rPr>
                        <a:t>Kolkata</a:t>
                      </a:r>
                      <a:endParaRPr lang="en-IN" sz="2800" b="1" i="0" u="none" strike="noStrike">
                        <a:solidFill>
                          <a:srgbClr val="7030A0"/>
                        </a:solidFill>
                        <a:effectLst/>
                        <a:latin typeface="+mn-lt"/>
                      </a:endParaRPr>
                    </a:p>
                  </a:txBody>
                  <a:tcPr marL="25684" marR="25684" marT="256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9"/>
                    </a:solidFill>
                  </a:tcPr>
                </a:tc>
                <a:tc>
                  <a:txBody>
                    <a:bodyPr/>
                    <a:lstStyle/>
                    <a:p>
                      <a:pPr algn="ctr" fontAlgn="ctr"/>
                      <a:r>
                        <a:rPr lang="en-IN" sz="1400" b="1" i="0" u="none" strike="noStrike" dirty="0">
                          <a:solidFill>
                            <a:srgbClr val="7030A0"/>
                          </a:solidFill>
                          <a:effectLst/>
                          <a:latin typeface="+mn-lt"/>
                        </a:rPr>
                        <a:t>West Bengal</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9"/>
                    </a:solidFill>
                  </a:tcPr>
                </a:tc>
                <a:tc>
                  <a:txBody>
                    <a:bodyPr/>
                    <a:lstStyle/>
                    <a:p>
                      <a:pPr algn="ctr" fontAlgn="ctr"/>
                      <a:r>
                        <a:rPr lang="en-IN" sz="1400" b="1" i="0" u="none" strike="noStrike" dirty="0">
                          <a:solidFill>
                            <a:srgbClr val="7030A0"/>
                          </a:solidFill>
                          <a:effectLst/>
                          <a:latin typeface="+mn-lt"/>
                        </a:rPr>
                        <a:t>India</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9"/>
                    </a:solidFill>
                  </a:tcPr>
                </a:tc>
                <a:tc>
                  <a:txBody>
                    <a:bodyPr/>
                    <a:lstStyle/>
                    <a:p>
                      <a:pPr algn="ctr" fontAlgn="ctr"/>
                      <a:r>
                        <a:rPr lang="en-IN" sz="1400" b="1" i="0" u="none" strike="noStrike" dirty="0">
                          <a:solidFill>
                            <a:srgbClr val="7030A0"/>
                          </a:solidFill>
                          <a:effectLst/>
                          <a:latin typeface="+mn-lt"/>
                        </a:rPr>
                        <a:t>1346</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9"/>
                    </a:solidFill>
                  </a:tcPr>
                </a:tc>
                <a:extLst>
                  <a:ext uri="{0D108BD9-81ED-4DB2-BD59-A6C34878D82A}">
                    <a16:rowId xmlns:a16="http://schemas.microsoft.com/office/drawing/2014/main" val="4119525505"/>
                  </a:ext>
                </a:extLst>
              </a:tr>
              <a:tr h="333802">
                <a:tc>
                  <a:txBody>
                    <a:bodyPr/>
                    <a:lstStyle/>
                    <a:p>
                      <a:pPr algn="ctr" fontAlgn="ctr"/>
                      <a:r>
                        <a:rPr lang="en-IN" sz="1400" b="1" i="0" u="none" strike="noStrike" dirty="0">
                          <a:solidFill>
                            <a:srgbClr val="7030A0"/>
                          </a:solidFill>
                          <a:effectLst/>
                          <a:latin typeface="+mn-lt"/>
                        </a:rPr>
                        <a:t>Mumbai, Pune</a:t>
                      </a:r>
                      <a:endParaRPr lang="en-IN" sz="2800" b="1" i="0" u="none" strike="noStrike" dirty="0">
                        <a:solidFill>
                          <a:srgbClr val="7030A0"/>
                        </a:solidFill>
                        <a:effectLst/>
                        <a:latin typeface="+mn-lt"/>
                      </a:endParaRPr>
                    </a:p>
                  </a:txBody>
                  <a:tcPr marL="25684" marR="25684" marT="256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D7DD"/>
                    </a:solidFill>
                  </a:tcPr>
                </a:tc>
                <a:tc>
                  <a:txBody>
                    <a:bodyPr/>
                    <a:lstStyle/>
                    <a:p>
                      <a:pPr algn="ctr" fontAlgn="ctr"/>
                      <a:r>
                        <a:rPr lang="en-IN" sz="1400" b="1" i="0" u="none" strike="noStrike" dirty="0">
                          <a:solidFill>
                            <a:srgbClr val="7030A0"/>
                          </a:solidFill>
                          <a:effectLst/>
                          <a:latin typeface="+mn-lt"/>
                        </a:rPr>
                        <a:t>Maharashtra</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D7DD"/>
                    </a:solidFill>
                  </a:tcPr>
                </a:tc>
                <a:tc>
                  <a:txBody>
                    <a:bodyPr/>
                    <a:lstStyle/>
                    <a:p>
                      <a:pPr algn="ctr" fontAlgn="ctr"/>
                      <a:r>
                        <a:rPr lang="en-IN" sz="1400" b="1" i="0" u="none" strike="noStrike" dirty="0">
                          <a:solidFill>
                            <a:srgbClr val="7030A0"/>
                          </a:solidFill>
                          <a:effectLst/>
                          <a:latin typeface="+mn-lt"/>
                        </a:rPr>
                        <a:t>India</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D7DD"/>
                    </a:solidFill>
                  </a:tcPr>
                </a:tc>
                <a:tc>
                  <a:txBody>
                    <a:bodyPr/>
                    <a:lstStyle/>
                    <a:p>
                      <a:pPr algn="ctr" fontAlgn="ctr"/>
                      <a:r>
                        <a:rPr lang="en-IN" sz="1400" b="1" i="0" u="none" strike="noStrike" dirty="0">
                          <a:solidFill>
                            <a:srgbClr val="7030A0"/>
                          </a:solidFill>
                          <a:effectLst/>
                          <a:latin typeface="+mn-lt"/>
                        </a:rPr>
                        <a:t>2367</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D7DD"/>
                    </a:solidFill>
                  </a:tcPr>
                </a:tc>
                <a:extLst>
                  <a:ext uri="{0D108BD9-81ED-4DB2-BD59-A6C34878D82A}">
                    <a16:rowId xmlns:a16="http://schemas.microsoft.com/office/drawing/2014/main" val="947996496"/>
                  </a:ext>
                </a:extLst>
              </a:tr>
            </a:tbl>
          </a:graphicData>
        </a:graphic>
      </p:graphicFrame>
      <p:sp>
        <p:nvSpPr>
          <p:cNvPr id="6" name="Title 3">
            <a:extLst>
              <a:ext uri="{FF2B5EF4-FFF2-40B4-BE49-F238E27FC236}">
                <a16:creationId xmlns:a16="http://schemas.microsoft.com/office/drawing/2014/main" id="{13167A28-2F5F-9A6A-E47E-FF949F49AA41}"/>
              </a:ext>
            </a:extLst>
          </p:cNvPr>
          <p:cNvSpPr txBox="1">
            <a:spLocks/>
          </p:cNvSpPr>
          <p:nvPr/>
        </p:nvSpPr>
        <p:spPr>
          <a:xfrm>
            <a:off x="1098696" y="105292"/>
            <a:ext cx="10058400" cy="479498"/>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spc="0" dirty="0">
                <a:solidFill>
                  <a:srgbClr val="FF6600"/>
                </a:solidFill>
                <a:latin typeface="+mn-lt"/>
              </a:rPr>
              <a:t>TASK 13:</a:t>
            </a:r>
            <a:r>
              <a:rPr lang="en-IN" sz="2400" b="1" i="1" spc="0" dirty="0">
                <a:solidFill>
                  <a:srgbClr val="0070C0"/>
                </a:solidFill>
                <a:latin typeface="+mn-lt"/>
              </a:rPr>
              <a:t> </a:t>
            </a:r>
            <a:r>
              <a:rPr lang="en-IN" sz="2400" b="1" i="1" spc="0" dirty="0">
                <a:solidFill>
                  <a:srgbClr val="FF6600"/>
                </a:solidFill>
                <a:latin typeface="+mn-lt"/>
              </a:rPr>
              <a:t>GEOGRAPHICAL MAPPING</a:t>
            </a:r>
            <a:endParaRPr lang="en-US" sz="2400" b="1" i="1" spc="0" dirty="0">
              <a:solidFill>
                <a:srgbClr val="FF6600"/>
              </a:solidFill>
              <a:latin typeface="+mn-lt"/>
            </a:endParaRPr>
          </a:p>
        </p:txBody>
      </p:sp>
      <p:sp>
        <p:nvSpPr>
          <p:cNvPr id="7" name="TextBox 6">
            <a:extLst>
              <a:ext uri="{FF2B5EF4-FFF2-40B4-BE49-F238E27FC236}">
                <a16:creationId xmlns:a16="http://schemas.microsoft.com/office/drawing/2014/main" id="{79A76BC9-F91F-4F06-39C2-AD47320183BB}"/>
              </a:ext>
            </a:extLst>
          </p:cNvPr>
          <p:cNvSpPr txBox="1"/>
          <p:nvPr/>
        </p:nvSpPr>
        <p:spPr>
          <a:xfrm>
            <a:off x="1143000" y="905522"/>
            <a:ext cx="5668813" cy="646331"/>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a:t>
            </a:r>
          </a:p>
          <a:p>
            <a:pPr algn="ctr"/>
            <a:r>
              <a:rPr lang="en-IN" b="1" i="1" dirty="0">
                <a:solidFill>
                  <a:srgbClr val="0070C0"/>
                </a:solidFill>
              </a:rPr>
              <a:t>Geographical map showing restaurant locations in India.</a:t>
            </a:r>
          </a:p>
        </p:txBody>
      </p:sp>
      <mc:AlternateContent xmlns:mc="http://schemas.openxmlformats.org/markup-compatibility/2006" xmlns:cx4="http://schemas.microsoft.com/office/drawing/2016/5/10/chartex">
        <mc:Choice Requires="cx4">
          <p:graphicFrame>
            <p:nvGraphicFramePr>
              <p:cNvPr id="8" name="Chart 7">
                <a:extLst>
                  <a:ext uri="{FF2B5EF4-FFF2-40B4-BE49-F238E27FC236}">
                    <a16:creationId xmlns:a16="http://schemas.microsoft.com/office/drawing/2014/main" id="{D9890502-7EE0-442B-C3A6-84CCEB162E8F}"/>
                  </a:ext>
                </a:extLst>
              </p:cNvPr>
              <p:cNvGraphicFramePr/>
              <p:nvPr>
                <p:extLst>
                  <p:ext uri="{D42A27DB-BD31-4B8C-83A1-F6EECF244321}">
                    <p14:modId xmlns:p14="http://schemas.microsoft.com/office/powerpoint/2010/main" val="3873978354"/>
                  </p:ext>
                </p:extLst>
              </p:nvPr>
            </p:nvGraphicFramePr>
            <p:xfrm>
              <a:off x="6811813" y="756666"/>
              <a:ext cx="5280700" cy="550059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8" name="Chart 7">
                <a:extLst>
                  <a:ext uri="{FF2B5EF4-FFF2-40B4-BE49-F238E27FC236}">
                    <a16:creationId xmlns:a16="http://schemas.microsoft.com/office/drawing/2014/main" id="{D9890502-7EE0-442B-C3A6-84CCEB162E8F}"/>
                  </a:ext>
                </a:extLst>
              </p:cNvPr>
              <p:cNvPicPr>
                <a:picLocks noGrp="1" noRot="1" noChangeAspect="1" noMove="1" noResize="1" noEditPoints="1" noAdjustHandles="1" noChangeArrowheads="1" noChangeShapeType="1"/>
              </p:cNvPicPr>
              <p:nvPr/>
            </p:nvPicPr>
            <p:blipFill>
              <a:blip r:embed="rId3"/>
              <a:stretch>
                <a:fillRect/>
              </a:stretch>
            </p:blipFill>
            <p:spPr>
              <a:xfrm>
                <a:off x="6811813" y="756666"/>
                <a:ext cx="5280700" cy="5500594"/>
              </a:xfrm>
              <a:prstGeom prst="rect">
                <a:avLst/>
              </a:prstGeom>
            </p:spPr>
          </p:pic>
        </mc:Fallback>
      </mc:AlternateContent>
      <p:sp>
        <p:nvSpPr>
          <p:cNvPr id="9" name="TextBox 6">
            <a:extLst>
              <a:ext uri="{FF2B5EF4-FFF2-40B4-BE49-F238E27FC236}">
                <a16:creationId xmlns:a16="http://schemas.microsoft.com/office/drawing/2014/main" id="{91520FDE-12B7-69D8-DDD4-F2CF2C47EB44}"/>
              </a:ext>
            </a:extLst>
          </p:cNvPr>
          <p:cNvSpPr txBox="1"/>
          <p:nvPr/>
        </p:nvSpPr>
        <p:spPr>
          <a:xfrm>
            <a:off x="10048596" y="4879893"/>
            <a:ext cx="1217543" cy="1221441"/>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IN" sz="1000" b="1" i="1" u="none" strike="noStrike"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New Delhi</a:t>
            </a:r>
            <a:r>
              <a:rPr lang="en-IN" sz="1000" b="1" i="1"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611</a:t>
            </a:r>
            <a:r>
              <a:rPr lang="en-IN" sz="1000" b="1" i="1"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rgbClr val="D3F175"/>
                </a:solidFill>
                <a:effectLst/>
                <a:latin typeface="Calibri" panose="020F0502020204030204" pitchFamily="34" charset="0"/>
                <a:ea typeface="Calibri" panose="020F0502020204030204" pitchFamily="34" charset="0"/>
                <a:cs typeface="Calibri" panose="020F0502020204030204" pitchFamily="34" charset="0"/>
              </a:rPr>
              <a:t>Karnataka</a:t>
            </a:r>
            <a:r>
              <a:rPr lang="en-IN" sz="1000" b="1" i="1" dirty="0">
                <a:solidFill>
                  <a:srgbClr val="D3F175"/>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rgbClr val="D3F175"/>
                </a:solidFill>
                <a:effectLst/>
                <a:latin typeface="Calibri" panose="020F0502020204030204" pitchFamily="34" charset="0"/>
                <a:ea typeface="Calibri" panose="020F0502020204030204" pitchFamily="34" charset="0"/>
                <a:cs typeface="Calibri" panose="020F0502020204030204" pitchFamily="34" charset="0"/>
              </a:rPr>
              <a:t>946</a:t>
            </a:r>
            <a:r>
              <a:rPr lang="en-IN" sz="1000" b="1" i="1" dirty="0">
                <a:solidFill>
                  <a:srgbClr val="D3F175"/>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rgbClr val="FF99FF"/>
                </a:solidFill>
                <a:effectLst/>
                <a:latin typeface="Calibri" panose="020F0502020204030204" pitchFamily="34" charset="0"/>
                <a:ea typeface="Calibri" panose="020F0502020204030204" pitchFamily="34" charset="0"/>
                <a:cs typeface="Calibri" panose="020F0502020204030204" pitchFamily="34" charset="0"/>
              </a:rPr>
              <a:t>Telangana</a:t>
            </a:r>
            <a:r>
              <a:rPr lang="en-IN" sz="1000" b="1" i="1" dirty="0">
                <a:solidFill>
                  <a:srgbClr val="FF99FF"/>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rgbClr val="FF99FF"/>
                </a:solidFill>
                <a:effectLst/>
                <a:latin typeface="Calibri" panose="020F0502020204030204" pitchFamily="34" charset="0"/>
                <a:ea typeface="Calibri" panose="020F0502020204030204" pitchFamily="34" charset="0"/>
                <a:cs typeface="Calibri" panose="020F0502020204030204" pitchFamily="34" charset="0"/>
              </a:rPr>
              <a:t>1075</a:t>
            </a:r>
            <a:r>
              <a:rPr lang="en-IN" sz="1000" b="1" i="1" dirty="0">
                <a:solidFill>
                  <a:srgbClr val="FF99FF"/>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rgbClr val="FFFF99"/>
                </a:solidFill>
                <a:effectLst/>
                <a:latin typeface="Calibri" panose="020F0502020204030204" pitchFamily="34" charset="0"/>
                <a:ea typeface="Calibri" panose="020F0502020204030204" pitchFamily="34" charset="0"/>
                <a:cs typeface="Calibri" panose="020F0502020204030204" pitchFamily="34" charset="0"/>
              </a:rPr>
              <a:t>Tamilnadu</a:t>
            </a:r>
            <a:r>
              <a:rPr lang="en-IN" sz="1000" b="1" i="1" dirty="0">
                <a:solidFill>
                  <a:srgbClr val="FFFF99"/>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rgbClr val="FFFF99"/>
                </a:solidFill>
                <a:effectLst/>
                <a:latin typeface="Calibri" panose="020F0502020204030204" pitchFamily="34" charset="0"/>
                <a:ea typeface="Calibri" panose="020F0502020204030204" pitchFamily="34" charset="0"/>
                <a:cs typeface="Calibri" panose="020F0502020204030204" pitchFamily="34" charset="0"/>
              </a:rPr>
              <a:t>1106</a:t>
            </a:r>
            <a:r>
              <a:rPr lang="en-IN" sz="1000" b="1" i="1" dirty="0">
                <a:solidFill>
                  <a:srgbClr val="FFFF99"/>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rgbClr val="B28BFF"/>
                </a:solidFill>
                <a:effectLst/>
                <a:latin typeface="Calibri" panose="020F0502020204030204" pitchFamily="34" charset="0"/>
                <a:ea typeface="Calibri" panose="020F0502020204030204" pitchFamily="34" charset="0"/>
                <a:cs typeface="Calibri" panose="020F0502020204030204" pitchFamily="34" charset="0"/>
              </a:rPr>
              <a:t>Gujarat</a:t>
            </a:r>
            <a:r>
              <a:rPr lang="en-IN" sz="1000" b="1" i="1" dirty="0">
                <a:solidFill>
                  <a:srgbClr val="B28BFF"/>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rgbClr val="B28BFF"/>
                </a:solidFill>
                <a:effectLst/>
                <a:latin typeface="Calibri" panose="020F0502020204030204" pitchFamily="34" charset="0"/>
                <a:ea typeface="Calibri" panose="020F0502020204030204" pitchFamily="34" charset="0"/>
                <a:cs typeface="Calibri" panose="020F0502020204030204" pitchFamily="34" charset="0"/>
              </a:rPr>
              <a:t>1229</a:t>
            </a:r>
            <a:r>
              <a:rPr lang="en-IN" sz="1000" b="1" i="1" dirty="0">
                <a:solidFill>
                  <a:srgbClr val="B28BFF"/>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chemeClr val="accent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West Bengal</a:t>
            </a:r>
            <a:r>
              <a:rPr lang="en-IN" sz="1000" b="1" i="1" dirty="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chemeClr val="accent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1346</a:t>
            </a:r>
            <a:r>
              <a:rPr lang="en-IN" sz="1000" b="1" i="1" dirty="0">
                <a:solidFill>
                  <a:schemeClr val="accent6">
                    <a:lumMod val="40000"/>
                    <a:lumOff val="60000"/>
                  </a:schemeClr>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rgbClr val="66FFFF"/>
                </a:solidFill>
                <a:effectLst/>
                <a:latin typeface="Calibri" panose="020F0502020204030204" pitchFamily="34" charset="0"/>
                <a:ea typeface="Calibri" panose="020F0502020204030204" pitchFamily="34" charset="0"/>
                <a:cs typeface="Calibri" panose="020F0502020204030204" pitchFamily="34" charset="0"/>
              </a:rPr>
              <a:t>Maharashtra</a:t>
            </a:r>
            <a:r>
              <a:rPr lang="en-IN" sz="1000" b="1" i="1" dirty="0">
                <a:solidFill>
                  <a:srgbClr val="66FFFF"/>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rgbClr val="66FFFF"/>
                </a:solidFill>
                <a:effectLst/>
                <a:latin typeface="Calibri" panose="020F0502020204030204" pitchFamily="34" charset="0"/>
                <a:ea typeface="Calibri" panose="020F0502020204030204" pitchFamily="34" charset="0"/>
                <a:cs typeface="Calibri" panose="020F0502020204030204" pitchFamily="34" charset="0"/>
              </a:rPr>
              <a:t>2367</a:t>
            </a:r>
            <a:endParaRPr lang="en-IN" sz="1000" b="1" i="1" kern="1200" dirty="0">
              <a:solidFill>
                <a:srgbClr val="66FFFF"/>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9DA5C54-AB69-1A50-77CF-305E13EA699A}"/>
              </a:ext>
            </a:extLst>
          </p:cNvPr>
          <p:cNvSpPr txBox="1"/>
          <p:nvPr/>
        </p:nvSpPr>
        <p:spPr>
          <a:xfrm>
            <a:off x="8310980" y="2344706"/>
            <a:ext cx="512238" cy="200055"/>
          </a:xfrm>
          <a:prstGeom prst="rect">
            <a:avLst/>
          </a:prstGeom>
          <a:noFill/>
        </p:spPr>
        <p:txBody>
          <a:bodyPr wrap="square" rtlCol="0">
            <a:spAutoFit/>
          </a:bodyPr>
          <a:lstStyle/>
          <a:p>
            <a:pPr algn="ctr"/>
            <a:r>
              <a:rPr lang="en-US" sz="700" b="1" dirty="0">
                <a:solidFill>
                  <a:srgbClr val="C00000"/>
                </a:solidFill>
              </a:rPr>
              <a:t>Delhi</a:t>
            </a:r>
            <a:endParaRPr lang="en-IN" sz="700" b="1" dirty="0">
              <a:solidFill>
                <a:srgbClr val="C00000"/>
              </a:solidFill>
            </a:endParaRPr>
          </a:p>
        </p:txBody>
      </p:sp>
      <p:sp>
        <p:nvSpPr>
          <p:cNvPr id="3" name="TextBox 2">
            <a:extLst>
              <a:ext uri="{FF2B5EF4-FFF2-40B4-BE49-F238E27FC236}">
                <a16:creationId xmlns:a16="http://schemas.microsoft.com/office/drawing/2014/main" id="{31DB3B39-5906-E365-8536-9A2E2DE5609B}"/>
              </a:ext>
            </a:extLst>
          </p:cNvPr>
          <p:cNvSpPr txBox="1"/>
          <p:nvPr/>
        </p:nvSpPr>
        <p:spPr>
          <a:xfrm>
            <a:off x="7437175" y="3199186"/>
            <a:ext cx="673363" cy="307777"/>
          </a:xfrm>
          <a:prstGeom prst="rect">
            <a:avLst/>
          </a:prstGeom>
          <a:noFill/>
        </p:spPr>
        <p:txBody>
          <a:bodyPr wrap="square" rtlCol="0">
            <a:spAutoFit/>
          </a:bodyPr>
          <a:lstStyle/>
          <a:p>
            <a:r>
              <a:rPr lang="en-US" sz="700" b="1" dirty="0">
                <a:solidFill>
                  <a:srgbClr val="C00000"/>
                </a:solidFill>
              </a:rPr>
              <a:t>Ahmedabad &amp; Surat</a:t>
            </a:r>
            <a:endParaRPr lang="en-IN" sz="700" b="1" dirty="0">
              <a:solidFill>
                <a:srgbClr val="C00000"/>
              </a:solidFill>
            </a:endParaRPr>
          </a:p>
        </p:txBody>
      </p:sp>
      <p:sp>
        <p:nvSpPr>
          <p:cNvPr id="4" name="TextBox 3">
            <a:extLst>
              <a:ext uri="{FF2B5EF4-FFF2-40B4-BE49-F238E27FC236}">
                <a16:creationId xmlns:a16="http://schemas.microsoft.com/office/drawing/2014/main" id="{EA38FD71-6E11-421F-F328-8D8DA895D07B}"/>
              </a:ext>
            </a:extLst>
          </p:cNvPr>
          <p:cNvSpPr txBox="1"/>
          <p:nvPr/>
        </p:nvSpPr>
        <p:spPr>
          <a:xfrm>
            <a:off x="8029828" y="3895725"/>
            <a:ext cx="793807" cy="200055"/>
          </a:xfrm>
          <a:prstGeom prst="rect">
            <a:avLst/>
          </a:prstGeom>
          <a:noFill/>
        </p:spPr>
        <p:txBody>
          <a:bodyPr wrap="none" rtlCol="0">
            <a:spAutoFit/>
          </a:bodyPr>
          <a:lstStyle/>
          <a:p>
            <a:r>
              <a:rPr lang="en-US" sz="700" b="1" dirty="0">
                <a:solidFill>
                  <a:srgbClr val="C00000"/>
                </a:solidFill>
              </a:rPr>
              <a:t>Mumbai &amp; Pune</a:t>
            </a:r>
            <a:endParaRPr lang="en-IN" sz="700" b="1" dirty="0">
              <a:solidFill>
                <a:srgbClr val="C00000"/>
              </a:solidFill>
            </a:endParaRPr>
          </a:p>
        </p:txBody>
      </p:sp>
      <p:sp>
        <p:nvSpPr>
          <p:cNvPr id="10" name="TextBox 9">
            <a:extLst>
              <a:ext uri="{FF2B5EF4-FFF2-40B4-BE49-F238E27FC236}">
                <a16:creationId xmlns:a16="http://schemas.microsoft.com/office/drawing/2014/main" id="{C2A40B53-3A33-DFEE-6B8C-D9284A8F5F86}"/>
              </a:ext>
            </a:extLst>
          </p:cNvPr>
          <p:cNvSpPr txBox="1"/>
          <p:nvPr/>
        </p:nvSpPr>
        <p:spPr>
          <a:xfrm>
            <a:off x="8072438" y="4657872"/>
            <a:ext cx="562975" cy="200055"/>
          </a:xfrm>
          <a:prstGeom prst="rect">
            <a:avLst/>
          </a:prstGeom>
          <a:noFill/>
        </p:spPr>
        <p:txBody>
          <a:bodyPr wrap="none" rtlCol="0">
            <a:spAutoFit/>
          </a:bodyPr>
          <a:lstStyle/>
          <a:p>
            <a:r>
              <a:rPr lang="en-US" sz="700" b="1" dirty="0">
                <a:solidFill>
                  <a:srgbClr val="C00000"/>
                </a:solidFill>
              </a:rPr>
              <a:t>Bangalore</a:t>
            </a:r>
            <a:endParaRPr lang="en-IN" sz="700" b="1" dirty="0">
              <a:solidFill>
                <a:srgbClr val="C00000"/>
              </a:solidFill>
            </a:endParaRPr>
          </a:p>
        </p:txBody>
      </p:sp>
      <p:sp>
        <p:nvSpPr>
          <p:cNvPr id="12" name="TextBox 11">
            <a:extLst>
              <a:ext uri="{FF2B5EF4-FFF2-40B4-BE49-F238E27FC236}">
                <a16:creationId xmlns:a16="http://schemas.microsoft.com/office/drawing/2014/main" id="{8C134901-59E7-9DBB-CEFF-C69336E3C3B6}"/>
              </a:ext>
            </a:extLst>
          </p:cNvPr>
          <p:cNvSpPr txBox="1"/>
          <p:nvPr/>
        </p:nvSpPr>
        <p:spPr>
          <a:xfrm>
            <a:off x="8611550" y="4374063"/>
            <a:ext cx="621350" cy="200055"/>
          </a:xfrm>
          <a:prstGeom prst="rect">
            <a:avLst/>
          </a:prstGeom>
          <a:noFill/>
        </p:spPr>
        <p:txBody>
          <a:bodyPr wrap="square" rtlCol="0">
            <a:spAutoFit/>
          </a:bodyPr>
          <a:lstStyle/>
          <a:p>
            <a:r>
              <a:rPr lang="en-US" sz="700" b="1" dirty="0">
                <a:solidFill>
                  <a:srgbClr val="C00000"/>
                </a:solidFill>
              </a:rPr>
              <a:t>Hyderabad</a:t>
            </a:r>
            <a:endParaRPr lang="en-IN" sz="700" b="1" dirty="0">
              <a:solidFill>
                <a:srgbClr val="C00000"/>
              </a:solidFill>
            </a:endParaRPr>
          </a:p>
        </p:txBody>
      </p:sp>
      <p:sp>
        <p:nvSpPr>
          <p:cNvPr id="13" name="TextBox 12">
            <a:extLst>
              <a:ext uri="{FF2B5EF4-FFF2-40B4-BE49-F238E27FC236}">
                <a16:creationId xmlns:a16="http://schemas.microsoft.com/office/drawing/2014/main" id="{257C4303-28CE-68BD-4AA5-68871716564E}"/>
              </a:ext>
            </a:extLst>
          </p:cNvPr>
          <p:cNvSpPr txBox="1"/>
          <p:nvPr/>
        </p:nvSpPr>
        <p:spPr>
          <a:xfrm>
            <a:off x="8525825" y="5319991"/>
            <a:ext cx="489236" cy="200055"/>
          </a:xfrm>
          <a:prstGeom prst="rect">
            <a:avLst/>
          </a:prstGeom>
          <a:noFill/>
        </p:spPr>
        <p:txBody>
          <a:bodyPr wrap="none" rtlCol="0">
            <a:spAutoFit/>
          </a:bodyPr>
          <a:lstStyle/>
          <a:p>
            <a:r>
              <a:rPr lang="en-US" sz="700" b="1" dirty="0">
                <a:solidFill>
                  <a:srgbClr val="C00000"/>
                </a:solidFill>
              </a:rPr>
              <a:t>Chennai</a:t>
            </a:r>
            <a:endParaRPr lang="en-IN" sz="700" b="1" dirty="0">
              <a:solidFill>
                <a:srgbClr val="C00000"/>
              </a:solidFill>
            </a:endParaRPr>
          </a:p>
        </p:txBody>
      </p:sp>
      <p:sp>
        <p:nvSpPr>
          <p:cNvPr id="14" name="TextBox 13">
            <a:extLst>
              <a:ext uri="{FF2B5EF4-FFF2-40B4-BE49-F238E27FC236}">
                <a16:creationId xmlns:a16="http://schemas.microsoft.com/office/drawing/2014/main" id="{81E3F4C9-698C-3AEA-C6AC-4C6A9AA80170}"/>
              </a:ext>
            </a:extLst>
          </p:cNvPr>
          <p:cNvSpPr txBox="1"/>
          <p:nvPr/>
        </p:nvSpPr>
        <p:spPr>
          <a:xfrm>
            <a:off x="10013982" y="3426342"/>
            <a:ext cx="468398" cy="200055"/>
          </a:xfrm>
          <a:prstGeom prst="rect">
            <a:avLst/>
          </a:prstGeom>
          <a:noFill/>
        </p:spPr>
        <p:txBody>
          <a:bodyPr wrap="none" rtlCol="0">
            <a:spAutoFit/>
          </a:bodyPr>
          <a:lstStyle/>
          <a:p>
            <a:r>
              <a:rPr lang="en-US" sz="700" b="1" dirty="0">
                <a:solidFill>
                  <a:srgbClr val="C00000"/>
                </a:solidFill>
              </a:rPr>
              <a:t>Kolkata</a:t>
            </a:r>
            <a:endParaRPr lang="en-IN" sz="700" b="1" dirty="0">
              <a:solidFill>
                <a:srgbClr val="C00000"/>
              </a:solidFill>
            </a:endParaRPr>
          </a:p>
        </p:txBody>
      </p:sp>
      <p:sp>
        <p:nvSpPr>
          <p:cNvPr id="15" name="TextBox 14">
            <a:extLst>
              <a:ext uri="{FF2B5EF4-FFF2-40B4-BE49-F238E27FC236}">
                <a16:creationId xmlns:a16="http://schemas.microsoft.com/office/drawing/2014/main" id="{DEBD7D71-389C-D353-4E4D-0B9D3C55A7F0}"/>
              </a:ext>
            </a:extLst>
          </p:cNvPr>
          <p:cNvSpPr txBox="1"/>
          <p:nvPr/>
        </p:nvSpPr>
        <p:spPr>
          <a:xfrm>
            <a:off x="8391525" y="2430444"/>
            <a:ext cx="300122" cy="184666"/>
          </a:xfrm>
          <a:prstGeom prst="rect">
            <a:avLst/>
          </a:prstGeom>
          <a:noFill/>
        </p:spPr>
        <p:txBody>
          <a:bodyPr wrap="square" rtlCol="0">
            <a:spAutoFit/>
          </a:bodyPr>
          <a:lstStyle/>
          <a:p>
            <a:r>
              <a:rPr lang="en-US" sz="600" b="1" i="1" dirty="0"/>
              <a:t>611</a:t>
            </a:r>
            <a:endParaRPr lang="en-IN" sz="600" b="1" i="1" dirty="0"/>
          </a:p>
        </p:txBody>
      </p:sp>
      <p:pic>
        <p:nvPicPr>
          <p:cNvPr id="14338" name="Picture 2" descr="Route ">
            <a:extLst>
              <a:ext uri="{FF2B5EF4-FFF2-40B4-BE49-F238E27FC236}">
                <a16:creationId xmlns:a16="http://schemas.microsoft.com/office/drawing/2014/main" id="{52E8A56F-ECA4-4239-10A9-C3E5925744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261" y="5110716"/>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042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557341F4-1338-AEB3-463A-9FC5BEFD2F29}"/>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724347A4-EFDC-6FA3-D7F3-C936AF794240}"/>
              </a:ext>
            </a:extLst>
          </p:cNvPr>
          <p:cNvSpPr txBox="1">
            <a:spLocks/>
          </p:cNvSpPr>
          <p:nvPr/>
        </p:nvSpPr>
        <p:spPr>
          <a:xfrm>
            <a:off x="1098696" y="105291"/>
            <a:ext cx="10058400" cy="518217"/>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spc="0" dirty="0">
                <a:solidFill>
                  <a:srgbClr val="FF6600"/>
                </a:solidFill>
                <a:latin typeface="+mn-lt"/>
              </a:rPr>
              <a:t>RESTAURANTS PERFORMANCE BY CITY-WISE</a:t>
            </a:r>
          </a:p>
        </p:txBody>
      </p:sp>
      <p:sp>
        <p:nvSpPr>
          <p:cNvPr id="3" name="Rectangle 1">
            <a:extLst>
              <a:ext uri="{FF2B5EF4-FFF2-40B4-BE49-F238E27FC236}">
                <a16:creationId xmlns:a16="http://schemas.microsoft.com/office/drawing/2014/main" id="{A813F494-C214-4CFE-B001-78F7F40CD657}"/>
              </a:ext>
            </a:extLst>
          </p:cNvPr>
          <p:cNvSpPr>
            <a:spLocks noChangeArrowheads="1"/>
          </p:cNvSpPr>
          <p:nvPr/>
        </p:nvSpPr>
        <p:spPr bwMode="auto">
          <a:xfrm>
            <a:off x="658337" y="623508"/>
            <a:ext cx="9490436" cy="861774"/>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algn="ctr" defTabSz="914400" eaLnBrk="0" fontAlgn="base" hangingPunct="0">
              <a:spcBef>
                <a:spcPct val="0"/>
              </a:spcBef>
              <a:spcAft>
                <a:spcPct val="0"/>
              </a:spcAft>
            </a:pPr>
            <a:r>
              <a:rPr lang="en-IN" b="1" i="1" dirty="0">
                <a:solidFill>
                  <a:srgbClr val="002060"/>
                </a:solidFill>
              </a:rPr>
              <a:t>Objective: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a:ln>
                  <a:noFill/>
                </a:ln>
                <a:solidFill>
                  <a:srgbClr val="0070C0"/>
                </a:solidFill>
                <a:effectLst/>
              </a:rPr>
              <a:t>The table shows </a:t>
            </a:r>
            <a:r>
              <a:rPr lang="en-US" altLang="en-US" sz="1600" b="1" i="1" dirty="0">
                <a:solidFill>
                  <a:srgbClr val="0070C0"/>
                </a:solidFill>
              </a:rPr>
              <a:t>the </a:t>
            </a:r>
            <a:r>
              <a:rPr kumimoji="0" lang="en-US" altLang="en-US" sz="1600" b="1" i="1" u="none" strike="noStrike" cap="none" normalizeH="0" baseline="0" dirty="0">
                <a:ln>
                  <a:noFill/>
                </a:ln>
                <a:solidFill>
                  <a:srgbClr val="0070C0"/>
                </a:solidFill>
                <a:effectLst/>
              </a:rPr>
              <a:t>performance of restaurants in each city is evaluated by examining the average rating, the number of restaurants, and the average delivery time.</a:t>
            </a:r>
            <a:endParaRPr kumimoji="0" lang="en-US" altLang="en-US" sz="1600" i="1" u="none" strike="noStrike" cap="none" normalizeH="0" baseline="0" dirty="0">
              <a:ln>
                <a:noFill/>
              </a:ln>
              <a:solidFill>
                <a:schemeClr val="tx1"/>
              </a:solidFill>
              <a:effectLst/>
            </a:endParaRPr>
          </a:p>
        </p:txBody>
      </p:sp>
      <p:graphicFrame>
        <p:nvGraphicFramePr>
          <p:cNvPr id="4" name="Table 3">
            <a:extLst>
              <a:ext uri="{FF2B5EF4-FFF2-40B4-BE49-F238E27FC236}">
                <a16:creationId xmlns:a16="http://schemas.microsoft.com/office/drawing/2014/main" id="{22C207A0-721F-64EC-2E01-6038CCC2AE9D}"/>
              </a:ext>
            </a:extLst>
          </p:cNvPr>
          <p:cNvGraphicFramePr>
            <a:graphicFrameLocks noGrp="1"/>
          </p:cNvGraphicFramePr>
          <p:nvPr>
            <p:extLst>
              <p:ext uri="{D42A27DB-BD31-4B8C-83A1-F6EECF244321}">
                <p14:modId xmlns:p14="http://schemas.microsoft.com/office/powerpoint/2010/main" val="3256684095"/>
              </p:ext>
            </p:extLst>
          </p:nvPr>
        </p:nvGraphicFramePr>
        <p:xfrm>
          <a:off x="1249326" y="2137502"/>
          <a:ext cx="5245100" cy="2928912"/>
        </p:xfrm>
        <a:graphic>
          <a:graphicData uri="http://schemas.openxmlformats.org/drawingml/2006/table">
            <a:tbl>
              <a:tblPr>
                <a:tableStyleId>{5C22544A-7EE6-4342-B048-85BDC9FD1C3A}</a:tableStyleId>
              </a:tblPr>
              <a:tblGrid>
                <a:gridCol w="1574800">
                  <a:extLst>
                    <a:ext uri="{9D8B030D-6E8A-4147-A177-3AD203B41FA5}">
                      <a16:colId xmlns:a16="http://schemas.microsoft.com/office/drawing/2014/main" val="2832969587"/>
                    </a:ext>
                  </a:extLst>
                </a:gridCol>
                <a:gridCol w="1079500">
                  <a:extLst>
                    <a:ext uri="{9D8B030D-6E8A-4147-A177-3AD203B41FA5}">
                      <a16:colId xmlns:a16="http://schemas.microsoft.com/office/drawing/2014/main" val="2413779374"/>
                    </a:ext>
                  </a:extLst>
                </a:gridCol>
                <a:gridCol w="1257300">
                  <a:extLst>
                    <a:ext uri="{9D8B030D-6E8A-4147-A177-3AD203B41FA5}">
                      <a16:colId xmlns:a16="http://schemas.microsoft.com/office/drawing/2014/main" val="1137475721"/>
                    </a:ext>
                  </a:extLst>
                </a:gridCol>
                <a:gridCol w="1333500">
                  <a:extLst>
                    <a:ext uri="{9D8B030D-6E8A-4147-A177-3AD203B41FA5}">
                      <a16:colId xmlns:a16="http://schemas.microsoft.com/office/drawing/2014/main" val="3576615683"/>
                    </a:ext>
                  </a:extLst>
                </a:gridCol>
              </a:tblGrid>
              <a:tr h="387294">
                <a:tc>
                  <a:txBody>
                    <a:bodyPr/>
                    <a:lstStyle/>
                    <a:p>
                      <a:pPr algn="ctr" fontAlgn="ctr"/>
                      <a:r>
                        <a:rPr lang="en-IN" sz="1200" b="1" i="1" u="none" strike="noStrike" dirty="0">
                          <a:solidFill>
                            <a:schemeClr val="bg1"/>
                          </a:solidFill>
                          <a:effectLst/>
                        </a:rPr>
                        <a:t>City</a:t>
                      </a:r>
                      <a:endParaRPr lang="en-IN" sz="12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fontAlgn="ctr"/>
                      <a:r>
                        <a:rPr lang="en-IN" sz="1200" b="1" i="1" u="none" strike="noStrike" dirty="0">
                          <a:solidFill>
                            <a:schemeClr val="bg1"/>
                          </a:solidFill>
                          <a:effectLst/>
                        </a:rPr>
                        <a:t>Restaurant Count</a:t>
                      </a:r>
                      <a:endParaRPr lang="en-IN" sz="12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fontAlgn="ctr"/>
                      <a:r>
                        <a:rPr lang="en-IN" sz="1200" b="1" i="1" u="none" strike="noStrike" dirty="0">
                          <a:solidFill>
                            <a:schemeClr val="bg1"/>
                          </a:solidFill>
                          <a:effectLst/>
                        </a:rPr>
                        <a:t>Average of Ratings</a:t>
                      </a:r>
                      <a:endParaRPr lang="en-IN" sz="12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fontAlgn="ctr"/>
                      <a:r>
                        <a:rPr lang="en-US" sz="1200" b="1" i="1" u="none" strike="noStrike" dirty="0">
                          <a:solidFill>
                            <a:schemeClr val="bg1"/>
                          </a:solidFill>
                          <a:effectLst/>
                        </a:rPr>
                        <a:t>Average Delivery Time in Mins</a:t>
                      </a:r>
                      <a:endParaRPr lang="en-US" sz="12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916063605"/>
                  </a:ext>
                </a:extLst>
              </a:tr>
              <a:tr h="282402">
                <a:tc>
                  <a:txBody>
                    <a:bodyPr/>
                    <a:lstStyle/>
                    <a:p>
                      <a:pPr algn="ctr" fontAlgn="ctr"/>
                      <a:r>
                        <a:rPr lang="en-IN" sz="1200" b="1" i="1" u="none" strike="noStrike" dirty="0">
                          <a:effectLst/>
                          <a:latin typeface="+mn-lt"/>
                        </a:rPr>
                        <a:t>Ahmedabad</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717</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3.6</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45 Mins</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205225973"/>
                  </a:ext>
                </a:extLst>
              </a:tr>
              <a:tr h="282402">
                <a:tc>
                  <a:txBody>
                    <a:bodyPr/>
                    <a:lstStyle/>
                    <a:p>
                      <a:pPr algn="ctr" fontAlgn="ctr"/>
                      <a:r>
                        <a:rPr lang="en-IN" sz="1200" b="1" i="1" u="none" strike="noStrike" dirty="0">
                          <a:effectLst/>
                          <a:latin typeface="+mn-lt"/>
                        </a:rPr>
                        <a:t>Bangalore</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946</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3.8</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51 Mins</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662697881"/>
                  </a:ext>
                </a:extLst>
              </a:tr>
              <a:tr h="282402">
                <a:tc>
                  <a:txBody>
                    <a:bodyPr/>
                    <a:lstStyle/>
                    <a:p>
                      <a:pPr algn="ctr" fontAlgn="ctr"/>
                      <a:r>
                        <a:rPr lang="en-IN" sz="1200" b="1" i="1" u="none" strike="noStrike" dirty="0">
                          <a:effectLst/>
                          <a:latin typeface="+mn-lt"/>
                        </a:rPr>
                        <a:t>Chennai</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1106</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3.8</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59 Mins</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626092383"/>
                  </a:ext>
                </a:extLst>
              </a:tr>
              <a:tr h="282402">
                <a:tc>
                  <a:txBody>
                    <a:bodyPr/>
                    <a:lstStyle/>
                    <a:p>
                      <a:pPr algn="ctr" fontAlgn="ctr"/>
                      <a:r>
                        <a:rPr lang="en-IN" sz="1200" b="1" i="1" u="none" strike="noStrike" dirty="0">
                          <a:effectLst/>
                          <a:latin typeface="+mn-lt"/>
                        </a:rPr>
                        <a:t>Delhi</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611</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3.5</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51 Mins</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395131612"/>
                  </a:ext>
                </a:extLst>
              </a:tr>
              <a:tr h="282402">
                <a:tc>
                  <a:txBody>
                    <a:bodyPr/>
                    <a:lstStyle/>
                    <a:p>
                      <a:pPr algn="ctr" fontAlgn="ctr"/>
                      <a:r>
                        <a:rPr lang="en-IN" sz="1200" b="1" i="1" u="none" strike="noStrike" dirty="0">
                          <a:effectLst/>
                          <a:latin typeface="+mn-lt"/>
                        </a:rPr>
                        <a:t>Hyderabad</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1075</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3.7</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50 Mins</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018982729"/>
                  </a:ext>
                </a:extLst>
              </a:tr>
              <a:tr h="282402">
                <a:tc>
                  <a:txBody>
                    <a:bodyPr/>
                    <a:lstStyle/>
                    <a:p>
                      <a:pPr algn="ctr" fontAlgn="ctr"/>
                      <a:r>
                        <a:rPr lang="en-IN" sz="1200" b="1" i="1" u="none" strike="noStrike" dirty="0">
                          <a:effectLst/>
                          <a:latin typeface="+mn-lt"/>
                        </a:rPr>
                        <a:t>Kolkata</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1346</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3.7</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68 Mins</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430407793"/>
                  </a:ext>
                </a:extLst>
              </a:tr>
              <a:tr h="282402">
                <a:tc>
                  <a:txBody>
                    <a:bodyPr/>
                    <a:lstStyle/>
                    <a:p>
                      <a:pPr algn="ctr" fontAlgn="ctr"/>
                      <a:r>
                        <a:rPr lang="en-IN" sz="1200" b="1" i="1" u="none" strike="noStrike" dirty="0">
                          <a:effectLst/>
                          <a:latin typeface="+mn-lt"/>
                        </a:rPr>
                        <a:t>Mumbai</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1277</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3.6</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48 Mins</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121091481"/>
                  </a:ext>
                </a:extLst>
              </a:tr>
              <a:tr h="282402">
                <a:tc>
                  <a:txBody>
                    <a:bodyPr/>
                    <a:lstStyle/>
                    <a:p>
                      <a:pPr algn="ctr" fontAlgn="ctr"/>
                      <a:r>
                        <a:rPr lang="en-IN" sz="1200" b="1" i="1" u="none" strike="noStrike">
                          <a:effectLst/>
                          <a:latin typeface="+mn-lt"/>
                        </a:rPr>
                        <a:t>Pune</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1090</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3.6</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56 Mins</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282860669"/>
                  </a:ext>
                </a:extLst>
              </a:tr>
              <a:tr h="282402">
                <a:tc>
                  <a:txBody>
                    <a:bodyPr/>
                    <a:lstStyle/>
                    <a:p>
                      <a:pPr algn="ctr" fontAlgn="ctr"/>
                      <a:r>
                        <a:rPr lang="en-IN" sz="1200" b="1" i="1" u="none" strike="noStrike">
                          <a:effectLst/>
                          <a:latin typeface="+mn-lt"/>
                        </a:rPr>
                        <a:t>Surat</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512</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3.6</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48 Mins</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78184540"/>
                  </a:ext>
                </a:extLst>
              </a:tr>
            </a:tbl>
          </a:graphicData>
        </a:graphic>
      </p:graphicFrame>
      <p:sp>
        <p:nvSpPr>
          <p:cNvPr id="6" name="TextBox 5">
            <a:extLst>
              <a:ext uri="{FF2B5EF4-FFF2-40B4-BE49-F238E27FC236}">
                <a16:creationId xmlns:a16="http://schemas.microsoft.com/office/drawing/2014/main" id="{20E29C6A-271A-FFE1-139F-A851ECB5741B}"/>
              </a:ext>
            </a:extLst>
          </p:cNvPr>
          <p:cNvSpPr txBox="1"/>
          <p:nvPr/>
        </p:nvSpPr>
        <p:spPr>
          <a:xfrm>
            <a:off x="6863317" y="1802577"/>
            <a:ext cx="4293780" cy="4170372"/>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IN" sz="1600" b="1" i="1" dirty="0">
                <a:solidFill>
                  <a:srgbClr val="002060"/>
                </a:solidFill>
              </a:rPr>
              <a:t>Key Insights:</a:t>
            </a:r>
          </a:p>
          <a:p>
            <a:pPr algn="ctr"/>
            <a:endParaRPr lang="en-IN" sz="1100" b="1" i="1" dirty="0">
              <a:solidFill>
                <a:srgbClr val="002060"/>
              </a:solidFill>
            </a:endParaRPr>
          </a:p>
          <a:p>
            <a:pPr marL="285750" indent="-285750">
              <a:buFont typeface="Wingdings" panose="05000000000000000000" pitchFamily="2" charset="2"/>
              <a:buChar char="Ø"/>
            </a:pPr>
            <a:r>
              <a:rPr lang="en-US" sz="1400" b="1" i="1" dirty="0">
                <a:solidFill>
                  <a:srgbClr val="00B050"/>
                </a:solidFill>
              </a:rPr>
              <a:t>Delivery times in </a:t>
            </a:r>
            <a:r>
              <a:rPr lang="en-US" sz="1400" b="1" i="1" dirty="0">
                <a:solidFill>
                  <a:srgbClr val="002060"/>
                </a:solidFill>
              </a:rPr>
              <a:t>Ahmedabad and Surat </a:t>
            </a:r>
            <a:r>
              <a:rPr lang="en-US" sz="1400" b="1" i="1" dirty="0">
                <a:solidFill>
                  <a:srgbClr val="00B050"/>
                </a:solidFill>
              </a:rPr>
              <a:t>are 45 and 48 minutes, respectively, faster than in other cities.</a:t>
            </a:r>
          </a:p>
          <a:p>
            <a:endParaRPr lang="en-US" sz="1400" b="1" i="1" dirty="0">
              <a:solidFill>
                <a:srgbClr val="00B050"/>
              </a:solidFill>
            </a:endParaRPr>
          </a:p>
          <a:p>
            <a:pPr marL="285750" indent="-285750">
              <a:buFont typeface="Wingdings" panose="05000000000000000000" pitchFamily="2" charset="2"/>
              <a:buChar char="Ø"/>
            </a:pPr>
            <a:r>
              <a:rPr lang="en-US" sz="1400" b="1" i="1" dirty="0">
                <a:solidFill>
                  <a:srgbClr val="00B050"/>
                </a:solidFill>
              </a:rPr>
              <a:t>With 1075 restaurants, </a:t>
            </a:r>
            <a:r>
              <a:rPr lang="en-US" sz="1400" b="1" i="1" dirty="0">
                <a:solidFill>
                  <a:srgbClr val="002060"/>
                </a:solidFill>
              </a:rPr>
              <a:t>Hyderabad</a:t>
            </a:r>
            <a:r>
              <a:rPr lang="en-US" sz="1400" b="1" i="1" dirty="0">
                <a:solidFill>
                  <a:srgbClr val="00B050"/>
                </a:solidFill>
              </a:rPr>
              <a:t> boasts a balanced delivery time of 50 minutes. Its 3.7 average rating indicates a high degree of client satisfaction.</a:t>
            </a:r>
          </a:p>
          <a:p>
            <a:endParaRPr lang="en-US" sz="1400" b="1" i="1" dirty="0">
              <a:solidFill>
                <a:srgbClr val="00B050"/>
              </a:solidFill>
            </a:endParaRPr>
          </a:p>
          <a:p>
            <a:pPr marL="285750" indent="-285750">
              <a:buFont typeface="Wingdings" panose="05000000000000000000" pitchFamily="2" charset="2"/>
              <a:buChar char="Ø"/>
            </a:pPr>
            <a:r>
              <a:rPr lang="en-US" sz="1400" b="1" i="1" dirty="0">
                <a:solidFill>
                  <a:srgbClr val="00B050"/>
                </a:solidFill>
              </a:rPr>
              <a:t>With ratings between 3.5 and 3.6, </a:t>
            </a:r>
            <a:r>
              <a:rPr lang="en-US" sz="1400" b="1" i="1" dirty="0">
                <a:solidFill>
                  <a:srgbClr val="002060"/>
                </a:solidFill>
              </a:rPr>
              <a:t>Delhi and Mumbai</a:t>
            </a:r>
            <a:r>
              <a:rPr lang="en-US" sz="1400" b="1" i="1" dirty="0">
                <a:solidFill>
                  <a:srgbClr val="00B050"/>
                </a:solidFill>
              </a:rPr>
              <a:t> consistently deliver within 51 and 48 minutes.</a:t>
            </a:r>
          </a:p>
          <a:p>
            <a:pPr marL="285750" indent="-285750">
              <a:buFont typeface="Wingdings" panose="05000000000000000000" pitchFamily="2" charset="2"/>
              <a:buChar char="Ø"/>
            </a:pPr>
            <a:r>
              <a:rPr lang="en-US" sz="1400" b="1" i="1" dirty="0">
                <a:solidFill>
                  <a:srgbClr val="00B050"/>
                </a:solidFill>
              </a:rPr>
              <a:t>Additionally, </a:t>
            </a:r>
            <a:r>
              <a:rPr lang="en-US" sz="1400" b="1" i="1" dirty="0">
                <a:solidFill>
                  <a:srgbClr val="002060"/>
                </a:solidFill>
              </a:rPr>
              <a:t>Bangalore and Chennai</a:t>
            </a:r>
            <a:r>
              <a:rPr lang="en-US" sz="1400" b="1" i="1" dirty="0">
                <a:solidFill>
                  <a:srgbClr val="00B050"/>
                </a:solidFill>
              </a:rPr>
              <a:t> have similar ratings (3.8) with delivery durations of roughly 51 and 59 minutes, respectively.</a:t>
            </a:r>
          </a:p>
          <a:p>
            <a:pPr marL="285750" indent="-285750">
              <a:buFont typeface="Wingdings" panose="05000000000000000000" pitchFamily="2" charset="2"/>
              <a:buChar char="Ø"/>
            </a:pPr>
            <a:r>
              <a:rPr lang="en-US" sz="1400" b="1" i="1" dirty="0">
                <a:solidFill>
                  <a:srgbClr val="00B050"/>
                </a:solidFill>
              </a:rPr>
              <a:t>With 1346 restaurants, </a:t>
            </a:r>
            <a:r>
              <a:rPr lang="en-US" sz="1400" b="1" i="1" dirty="0">
                <a:solidFill>
                  <a:srgbClr val="002060"/>
                </a:solidFill>
              </a:rPr>
              <a:t>Kolkata</a:t>
            </a:r>
            <a:r>
              <a:rPr lang="en-US" sz="1400" b="1" i="1" dirty="0">
                <a:solidFill>
                  <a:srgbClr val="00B050"/>
                </a:solidFill>
              </a:rPr>
              <a:t> has the most restaurants and the longest average delivery time (68 minutes).</a:t>
            </a:r>
          </a:p>
        </p:txBody>
      </p:sp>
      <p:pic>
        <p:nvPicPr>
          <p:cNvPr id="15362" name="Picture 2" descr="Company vision ">
            <a:extLst>
              <a:ext uri="{FF2B5EF4-FFF2-40B4-BE49-F238E27FC236}">
                <a16:creationId xmlns:a16="http://schemas.microsoft.com/office/drawing/2014/main" id="{637EF8F9-634C-4F5A-6010-849DCF561D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8255" y="159646"/>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738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Flowchart: Document 4">
            <a:extLst>
              <a:ext uri="{FF2B5EF4-FFF2-40B4-BE49-F238E27FC236}">
                <a16:creationId xmlns:a16="http://schemas.microsoft.com/office/drawing/2014/main" id="{3D5CF1EF-2D10-BF3C-8D93-53631F36D3DD}"/>
              </a:ext>
            </a:extLst>
          </p:cNvPr>
          <p:cNvSpPr/>
          <p:nvPr/>
        </p:nvSpPr>
        <p:spPr>
          <a:xfrm>
            <a:off x="818099" y="2843532"/>
            <a:ext cx="4918166" cy="1992798"/>
          </a:xfrm>
          <a:prstGeom prst="flowChartDocument">
            <a:avLst/>
          </a:prstGeom>
          <a:solidFill>
            <a:srgbClr val="FFCC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1" i="1" dirty="0">
              <a:solidFill>
                <a:srgbClr val="7030A0"/>
              </a:solidFill>
            </a:endParaRPr>
          </a:p>
          <a:p>
            <a:pPr algn="ctr"/>
            <a:endParaRPr lang="en-US" sz="1600" b="1" i="1" dirty="0">
              <a:solidFill>
                <a:srgbClr val="7030A0"/>
              </a:solidFill>
            </a:endParaRPr>
          </a:p>
          <a:p>
            <a:pPr algn="ctr"/>
            <a:r>
              <a:rPr lang="en-US" b="1" i="1" dirty="0">
                <a:solidFill>
                  <a:srgbClr val="0070C0"/>
                </a:solidFill>
              </a:rPr>
              <a:t>Enhance Restaurant Count: </a:t>
            </a:r>
          </a:p>
          <a:p>
            <a:pPr algn="ctr"/>
            <a:r>
              <a:rPr lang="en-US" sz="1600" b="1" i="1" dirty="0">
                <a:solidFill>
                  <a:srgbClr val="002060"/>
                </a:solidFill>
              </a:rPr>
              <a:t>There are comparatively fewer eateries in cities like Ahmedabad and Surat (717 and 512, respectively), suggesting room for growth. Expand restaurant collaborations to satisfy the rising demand from patrons.</a:t>
            </a:r>
          </a:p>
          <a:p>
            <a:pPr algn="ctr"/>
            <a:endParaRPr lang="en-IN" dirty="0"/>
          </a:p>
        </p:txBody>
      </p:sp>
      <p:sp>
        <p:nvSpPr>
          <p:cNvPr id="6" name="Flowchart: Document 5">
            <a:extLst>
              <a:ext uri="{FF2B5EF4-FFF2-40B4-BE49-F238E27FC236}">
                <a16:creationId xmlns:a16="http://schemas.microsoft.com/office/drawing/2014/main" id="{EE590FBE-DC0F-E5F5-8CB0-1E33766ACEC4}"/>
              </a:ext>
            </a:extLst>
          </p:cNvPr>
          <p:cNvSpPr/>
          <p:nvPr/>
        </p:nvSpPr>
        <p:spPr>
          <a:xfrm>
            <a:off x="818100" y="4836330"/>
            <a:ext cx="4918165" cy="1992798"/>
          </a:xfrm>
          <a:prstGeom prst="flowChartDocument">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600" b="1" i="1" dirty="0">
              <a:solidFill>
                <a:srgbClr val="FF6600"/>
              </a:solidFill>
            </a:endParaRPr>
          </a:p>
          <a:p>
            <a:endParaRPr lang="en-US" sz="1600" b="1" i="1" dirty="0">
              <a:solidFill>
                <a:srgbClr val="FF6600"/>
              </a:solidFill>
            </a:endParaRPr>
          </a:p>
          <a:p>
            <a:pPr algn="ctr"/>
            <a:endParaRPr lang="en-US" sz="1050" b="1" i="1" dirty="0">
              <a:solidFill>
                <a:srgbClr val="0070C0"/>
              </a:solidFill>
            </a:endParaRPr>
          </a:p>
          <a:p>
            <a:pPr algn="ctr"/>
            <a:r>
              <a:rPr lang="en-US" b="1" i="1" dirty="0">
                <a:solidFill>
                  <a:srgbClr val="0070C0"/>
                </a:solidFill>
              </a:rPr>
              <a:t>Maintain Consistent Quality:</a:t>
            </a:r>
            <a:r>
              <a:rPr lang="en-US" sz="1600" b="1" i="1" dirty="0">
                <a:solidFill>
                  <a:srgbClr val="0070C0"/>
                </a:solidFill>
              </a:rPr>
              <a:t> </a:t>
            </a:r>
          </a:p>
          <a:p>
            <a:pPr algn="ctr"/>
            <a:r>
              <a:rPr lang="en-US" sz="1600" b="1" i="1" dirty="0">
                <a:solidFill>
                  <a:srgbClr val="002060"/>
                </a:solidFill>
              </a:rPr>
              <a:t>Cities with intermediate delivery times and consistent scores (3.6 to 3.7) include Delhi, Mumbai, and Hyderabad. To draw in and keep clients, concentrate on ensuring that all services are of the same caliber.</a:t>
            </a:r>
          </a:p>
          <a:p>
            <a:pPr marL="342900" indent="-342900">
              <a:buFont typeface="Wingdings" panose="05000000000000000000" pitchFamily="2" charset="2"/>
              <a:buChar char="Ø"/>
            </a:pPr>
            <a:endParaRPr lang="en-US" sz="1600" b="1" i="1" dirty="0">
              <a:solidFill>
                <a:srgbClr val="002060"/>
              </a:solidFill>
            </a:endParaRPr>
          </a:p>
          <a:p>
            <a:pPr algn="ctr"/>
            <a:endParaRPr lang="en-IN" dirty="0"/>
          </a:p>
        </p:txBody>
      </p:sp>
      <p:sp>
        <p:nvSpPr>
          <p:cNvPr id="7" name="Flowchart: Document 6">
            <a:extLst>
              <a:ext uri="{FF2B5EF4-FFF2-40B4-BE49-F238E27FC236}">
                <a16:creationId xmlns:a16="http://schemas.microsoft.com/office/drawing/2014/main" id="{75E6A010-567F-F490-D0A4-8B9D0F31DB47}"/>
              </a:ext>
            </a:extLst>
          </p:cNvPr>
          <p:cNvSpPr/>
          <p:nvPr/>
        </p:nvSpPr>
        <p:spPr>
          <a:xfrm>
            <a:off x="818098" y="760565"/>
            <a:ext cx="4900386" cy="2082967"/>
          </a:xfrm>
          <a:prstGeom prst="flowChartDocument">
            <a:avLst/>
          </a:prstGeom>
          <a:solidFill>
            <a:srgbClr val="FFCC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1" i="1" dirty="0">
              <a:solidFill>
                <a:srgbClr val="7030A0"/>
              </a:solidFill>
            </a:endParaRPr>
          </a:p>
          <a:p>
            <a:pPr algn="ctr"/>
            <a:endParaRPr lang="en-US" sz="1600" b="1" i="1" dirty="0">
              <a:solidFill>
                <a:srgbClr val="7030A0"/>
              </a:solidFill>
            </a:endParaRPr>
          </a:p>
          <a:p>
            <a:pPr algn="ctr"/>
            <a:r>
              <a:rPr lang="en-US" b="1" i="1" dirty="0">
                <a:solidFill>
                  <a:srgbClr val="0070C0"/>
                </a:solidFill>
              </a:rPr>
              <a:t>Improve Delivery Efficiency:</a:t>
            </a:r>
          </a:p>
          <a:p>
            <a:pPr algn="ctr"/>
            <a:r>
              <a:rPr lang="en-US" sz="1600" b="1" i="1" dirty="0">
                <a:solidFill>
                  <a:srgbClr val="002060"/>
                </a:solidFill>
              </a:rPr>
              <a:t>The longest average delivery time (68 minutes) is found in cities like Kolkata. To cut down on delivery times and boost customer satisfaction, concentrate on streamlining delivery processes through improved logistics and technology integration.</a:t>
            </a:r>
          </a:p>
          <a:p>
            <a:pPr algn="ctr"/>
            <a:endParaRPr lang="en-IN" dirty="0"/>
          </a:p>
        </p:txBody>
      </p:sp>
      <p:sp>
        <p:nvSpPr>
          <p:cNvPr id="8" name="Flowchart: Document 7">
            <a:extLst>
              <a:ext uri="{FF2B5EF4-FFF2-40B4-BE49-F238E27FC236}">
                <a16:creationId xmlns:a16="http://schemas.microsoft.com/office/drawing/2014/main" id="{F8757BA7-657A-86C9-BDF1-9A6AA25F4C4E}"/>
              </a:ext>
            </a:extLst>
          </p:cNvPr>
          <p:cNvSpPr/>
          <p:nvPr/>
        </p:nvSpPr>
        <p:spPr>
          <a:xfrm flipH="1">
            <a:off x="6386776" y="737975"/>
            <a:ext cx="4918164" cy="2107473"/>
          </a:xfrm>
          <a:prstGeom prst="flowChartDocument">
            <a:avLst/>
          </a:prstGeom>
          <a:solidFill>
            <a:srgbClr val="FFFF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1" i="1" dirty="0">
              <a:solidFill>
                <a:srgbClr val="7030A0"/>
              </a:solidFill>
            </a:endParaRPr>
          </a:p>
          <a:p>
            <a:pPr algn="ctr"/>
            <a:endParaRPr lang="en-US" sz="1600" b="1" i="1" dirty="0">
              <a:solidFill>
                <a:srgbClr val="7030A0"/>
              </a:solidFill>
            </a:endParaRPr>
          </a:p>
          <a:p>
            <a:pPr algn="ctr"/>
            <a:r>
              <a:rPr lang="en-US" b="1" i="1" dirty="0">
                <a:solidFill>
                  <a:srgbClr val="0070C0"/>
                </a:solidFill>
              </a:rPr>
              <a:t>Target High-Rating Cities: </a:t>
            </a:r>
          </a:p>
          <a:p>
            <a:pPr algn="ctr"/>
            <a:r>
              <a:rPr lang="en-US" sz="1600" b="1" i="1" dirty="0">
                <a:solidFill>
                  <a:srgbClr val="002060"/>
                </a:solidFill>
              </a:rPr>
              <a:t>Bangalore and Chennai have lengthier delivery times (59 and 51 minutes) however, they have good ratings (3.8). Put methods in place to maintain high customer satisfaction levels while streamlining delivery.</a:t>
            </a:r>
          </a:p>
          <a:p>
            <a:pPr algn="ctr"/>
            <a:endParaRPr lang="en-US" sz="1600" b="1" i="1" dirty="0">
              <a:solidFill>
                <a:srgbClr val="7030A0"/>
              </a:solidFill>
            </a:endParaRPr>
          </a:p>
          <a:p>
            <a:pPr algn="ctr"/>
            <a:endParaRPr lang="en-IN" dirty="0"/>
          </a:p>
        </p:txBody>
      </p:sp>
      <p:sp>
        <p:nvSpPr>
          <p:cNvPr id="9" name="Flowchart: Document 8">
            <a:extLst>
              <a:ext uri="{FF2B5EF4-FFF2-40B4-BE49-F238E27FC236}">
                <a16:creationId xmlns:a16="http://schemas.microsoft.com/office/drawing/2014/main" id="{D7E0C6FB-BEFD-35FE-C2CF-E7EFF9A2E388}"/>
              </a:ext>
            </a:extLst>
          </p:cNvPr>
          <p:cNvSpPr/>
          <p:nvPr/>
        </p:nvSpPr>
        <p:spPr>
          <a:xfrm flipH="1">
            <a:off x="6386776" y="2843532"/>
            <a:ext cx="4918164" cy="1992798"/>
          </a:xfrm>
          <a:prstGeom prst="flowChartDocument">
            <a:avLst/>
          </a:prstGeom>
          <a:solidFill>
            <a:srgbClr val="99F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1" i="1" dirty="0">
              <a:solidFill>
                <a:srgbClr val="7030A0"/>
              </a:solidFill>
            </a:endParaRPr>
          </a:p>
          <a:p>
            <a:endParaRPr lang="en-US" sz="1600" b="1" i="1" dirty="0">
              <a:solidFill>
                <a:srgbClr val="FF6600"/>
              </a:solidFill>
            </a:endParaRPr>
          </a:p>
          <a:p>
            <a:pPr algn="ctr"/>
            <a:endParaRPr lang="en-US" sz="1600" b="1" i="1" dirty="0">
              <a:solidFill>
                <a:srgbClr val="7030A0"/>
              </a:solidFill>
            </a:endParaRPr>
          </a:p>
          <a:p>
            <a:pPr algn="ctr"/>
            <a:r>
              <a:rPr lang="en-US" b="1" i="1" dirty="0">
                <a:solidFill>
                  <a:srgbClr val="0070C0"/>
                </a:solidFill>
              </a:rPr>
              <a:t>Address Region-Specific Preferences:</a:t>
            </a:r>
            <a:r>
              <a:rPr lang="en-US" b="1" i="1" dirty="0">
                <a:solidFill>
                  <a:srgbClr val="00B0F0"/>
                </a:solidFill>
              </a:rPr>
              <a:t> </a:t>
            </a:r>
          </a:p>
          <a:p>
            <a:pPr algn="ctr"/>
            <a:r>
              <a:rPr lang="en-US" sz="1600" b="1" i="1" dirty="0">
                <a:solidFill>
                  <a:srgbClr val="002060"/>
                </a:solidFill>
              </a:rPr>
              <a:t>Kolkata is notable for having a longer delivery time (68 minutes) and a lower rating (3.7). To satisfy customer expectations, concentrate on improving food quality and streamlining delivery logistics.</a:t>
            </a:r>
          </a:p>
          <a:p>
            <a:endParaRPr lang="en-US" sz="1600" b="1" i="1" dirty="0">
              <a:solidFill>
                <a:srgbClr val="002060"/>
              </a:solidFill>
            </a:endParaRPr>
          </a:p>
          <a:p>
            <a:pPr algn="ctr"/>
            <a:endParaRPr lang="en-US" sz="1600" b="1" i="1" dirty="0">
              <a:solidFill>
                <a:srgbClr val="7030A0"/>
              </a:solidFill>
            </a:endParaRPr>
          </a:p>
          <a:p>
            <a:pPr algn="ctr"/>
            <a:endParaRPr lang="en-IN" dirty="0"/>
          </a:p>
        </p:txBody>
      </p:sp>
      <p:sp>
        <p:nvSpPr>
          <p:cNvPr id="10" name="Flowchart: Document 9">
            <a:extLst>
              <a:ext uri="{FF2B5EF4-FFF2-40B4-BE49-F238E27FC236}">
                <a16:creationId xmlns:a16="http://schemas.microsoft.com/office/drawing/2014/main" id="{2BCC5713-F510-DEF6-386B-250DD1E15D7A}"/>
              </a:ext>
            </a:extLst>
          </p:cNvPr>
          <p:cNvSpPr/>
          <p:nvPr/>
        </p:nvSpPr>
        <p:spPr>
          <a:xfrm flipH="1">
            <a:off x="6386777" y="4839730"/>
            <a:ext cx="4918164" cy="1992798"/>
          </a:xfrm>
          <a:prstGeom prst="flowChartDocument">
            <a:avLst/>
          </a:prstGeom>
          <a:solidFill>
            <a:srgbClr val="FFB7B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1" i="1" dirty="0">
              <a:solidFill>
                <a:srgbClr val="002060"/>
              </a:solidFill>
            </a:endParaRPr>
          </a:p>
          <a:p>
            <a:pPr algn="ctr"/>
            <a:endParaRPr lang="en-US" sz="1600" b="1" i="1" dirty="0">
              <a:solidFill>
                <a:srgbClr val="7030A0"/>
              </a:solidFill>
            </a:endParaRPr>
          </a:p>
          <a:p>
            <a:pPr algn="ctr"/>
            <a:endParaRPr lang="en-US" sz="1050" b="1" i="1" dirty="0">
              <a:solidFill>
                <a:srgbClr val="7030A0"/>
              </a:solidFill>
            </a:endParaRPr>
          </a:p>
          <a:p>
            <a:pPr algn="ctr"/>
            <a:endParaRPr lang="en-US" sz="1050" b="1" i="1" dirty="0">
              <a:solidFill>
                <a:srgbClr val="7030A0"/>
              </a:solidFill>
            </a:endParaRPr>
          </a:p>
          <a:p>
            <a:pPr algn="ctr"/>
            <a:r>
              <a:rPr lang="en-US" b="1" i="1" dirty="0">
                <a:solidFill>
                  <a:srgbClr val="0070C0"/>
                </a:solidFill>
              </a:rPr>
              <a:t>Utilize Customer Feedback: </a:t>
            </a:r>
          </a:p>
          <a:p>
            <a:pPr algn="ctr"/>
            <a:r>
              <a:rPr lang="en-US" sz="1600" b="1" i="1" dirty="0">
                <a:solidFill>
                  <a:srgbClr val="002060"/>
                </a:solidFill>
              </a:rPr>
              <a:t>Cities like Ahmedabad, Mumbai, and Pune, which have middling scores (around 3.6), should carefully examine consumer comments to identify areas where food quality, service, or delivery could be improved.</a:t>
            </a:r>
          </a:p>
          <a:p>
            <a:pPr algn="ctr"/>
            <a:endParaRPr lang="en-US" sz="1600" b="1" i="1" dirty="0">
              <a:solidFill>
                <a:srgbClr val="7030A0"/>
              </a:solidFill>
            </a:endParaRPr>
          </a:p>
          <a:p>
            <a:pPr algn="ctr"/>
            <a:endParaRPr lang="en-US" sz="1600" b="1" i="1" dirty="0">
              <a:solidFill>
                <a:srgbClr val="7030A0"/>
              </a:solidFill>
            </a:endParaRPr>
          </a:p>
          <a:p>
            <a:pPr algn="ctr"/>
            <a:endParaRPr lang="en-IN" dirty="0"/>
          </a:p>
        </p:txBody>
      </p:sp>
      <p:pic>
        <p:nvPicPr>
          <p:cNvPr id="12" name="Picture 2" descr="Optimization ">
            <a:extLst>
              <a:ext uri="{FF2B5EF4-FFF2-40B4-BE49-F238E27FC236}">
                <a16:creationId xmlns:a16="http://schemas.microsoft.com/office/drawing/2014/main" id="{FCF707DC-897D-8862-29B7-E5B6FE877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977" y="807824"/>
            <a:ext cx="441251" cy="44125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arget ">
            <a:extLst>
              <a:ext uri="{FF2B5EF4-FFF2-40B4-BE49-F238E27FC236}">
                <a16:creationId xmlns:a16="http://schemas.microsoft.com/office/drawing/2014/main" id="{5A98DB4B-B769-6843-9509-D5698220E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0041" y="778878"/>
            <a:ext cx="441251" cy="48851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Diversification">
            <a:extLst>
              <a:ext uri="{FF2B5EF4-FFF2-40B4-BE49-F238E27FC236}">
                <a16:creationId xmlns:a16="http://schemas.microsoft.com/office/drawing/2014/main" id="{576D3EBC-27B9-FAE5-A4FE-C9CE753F9E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3228" y="4326100"/>
            <a:ext cx="517453" cy="43728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Cover ">
            <a:extLst>
              <a:ext uri="{FF2B5EF4-FFF2-40B4-BE49-F238E27FC236}">
                <a16:creationId xmlns:a16="http://schemas.microsoft.com/office/drawing/2014/main" id="{7396C3D6-E486-1631-8BDE-B41E9FD0AD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3595" y="4323907"/>
            <a:ext cx="441100" cy="439479"/>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Consistency ">
            <a:extLst>
              <a:ext uri="{FF2B5EF4-FFF2-40B4-BE49-F238E27FC236}">
                <a16:creationId xmlns:a16="http://schemas.microsoft.com/office/drawing/2014/main" id="{BD6E77F9-00F8-2455-099E-ECB93FD390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4936" y="6313229"/>
            <a:ext cx="473148" cy="460744"/>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Utility ">
            <a:extLst>
              <a:ext uri="{FF2B5EF4-FFF2-40B4-BE49-F238E27FC236}">
                <a16:creationId xmlns:a16="http://schemas.microsoft.com/office/drawing/2014/main" id="{308FFF47-9639-72A2-0DF0-ECD31DB2F5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71321" y="6314789"/>
            <a:ext cx="478466" cy="400205"/>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3">
            <a:extLst>
              <a:ext uri="{FF2B5EF4-FFF2-40B4-BE49-F238E27FC236}">
                <a16:creationId xmlns:a16="http://schemas.microsoft.com/office/drawing/2014/main" id="{B589D2F1-B4A1-57AC-2D4B-5DA7829D5A54}"/>
              </a:ext>
            </a:extLst>
          </p:cNvPr>
          <p:cNvSpPr txBox="1">
            <a:spLocks/>
          </p:cNvSpPr>
          <p:nvPr/>
        </p:nvSpPr>
        <p:spPr>
          <a:xfrm>
            <a:off x="1066800" y="84027"/>
            <a:ext cx="10058400" cy="314644"/>
          </a:xfrm>
          <a:prstGeom prst="rect">
            <a:avLst/>
          </a:prstGeom>
        </p:spPr>
        <p:txBody>
          <a:bodyPr vert="horz" lIns="91440" tIns="45720" rIns="91440" bIns="45720" rtlCol="0" anchor="ctr">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spc="0" dirty="0">
                <a:solidFill>
                  <a:srgbClr val="FF6600"/>
                </a:solidFill>
                <a:latin typeface="+mn-lt"/>
              </a:rPr>
              <a:t>TASK 14:</a:t>
            </a:r>
            <a:r>
              <a:rPr lang="en-IN" sz="2400" b="1" i="1" spc="0" dirty="0">
                <a:solidFill>
                  <a:srgbClr val="0070C0"/>
                </a:solidFill>
                <a:latin typeface="+mn-lt"/>
              </a:rPr>
              <a:t> </a:t>
            </a:r>
            <a:r>
              <a:rPr lang="en-IN" sz="2400" b="1" i="1" spc="0" dirty="0">
                <a:solidFill>
                  <a:srgbClr val="FF6600"/>
                </a:solidFill>
                <a:latin typeface="+mn-lt"/>
              </a:rPr>
              <a:t>BUSINESS RECOMMENDATIONS</a:t>
            </a:r>
            <a:endParaRPr lang="en-US" sz="2400" b="1" i="1" spc="0" dirty="0">
              <a:solidFill>
                <a:srgbClr val="FF6600"/>
              </a:solidFill>
              <a:latin typeface="+mn-lt"/>
            </a:endParaRPr>
          </a:p>
        </p:txBody>
      </p:sp>
      <p:sp>
        <p:nvSpPr>
          <p:cNvPr id="14" name="TextBox 13">
            <a:extLst>
              <a:ext uri="{FF2B5EF4-FFF2-40B4-BE49-F238E27FC236}">
                <a16:creationId xmlns:a16="http://schemas.microsoft.com/office/drawing/2014/main" id="{F56DA933-EAA5-19CD-2FC6-9E59A816F044}"/>
              </a:ext>
            </a:extLst>
          </p:cNvPr>
          <p:cNvSpPr txBox="1"/>
          <p:nvPr/>
        </p:nvSpPr>
        <p:spPr>
          <a:xfrm>
            <a:off x="1034646" y="402070"/>
            <a:ext cx="10122708" cy="307777"/>
          </a:xfrm>
          <a:prstGeom prst="rect">
            <a:avLst/>
          </a:prstGeom>
          <a:noFill/>
        </p:spPr>
        <p:txBody>
          <a:bodyPr wrap="none" rtlCol="0">
            <a:spAutoFit/>
          </a:bodyPr>
          <a:lstStyle/>
          <a:p>
            <a:r>
              <a:rPr lang="en-US" sz="1400" b="1" i="1" dirty="0">
                <a:solidFill>
                  <a:srgbClr val="002060"/>
                </a:solidFill>
              </a:rPr>
              <a:t>Recommendations aim to improve efficiency, and customer satisfaction, and expand market reach based on city-specific data insights.</a:t>
            </a:r>
          </a:p>
        </p:txBody>
      </p:sp>
    </p:spTree>
    <p:extLst>
      <p:ext uri="{BB962C8B-B14F-4D97-AF65-F5344CB8AC3E}">
        <p14:creationId xmlns:p14="http://schemas.microsoft.com/office/powerpoint/2010/main" val="4209301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49" name="Rectangle 9248">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251" name="Rectangle 9250">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253" name="Rectangle 9252">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18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55" name="Rectangle 9254">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250+ Thank You Slide Templates To Express Your Gratitude">
            <a:extLst>
              <a:ext uri="{FF2B5EF4-FFF2-40B4-BE49-F238E27FC236}">
                <a16:creationId xmlns:a16="http://schemas.microsoft.com/office/drawing/2014/main" id="{38856057-8718-5FB3-97F0-690FC7F67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376" r="-1" b="9050"/>
          <a:stretch/>
        </p:blipFill>
        <p:spPr bwMode="auto">
          <a:xfrm>
            <a:off x="798745" y="828898"/>
            <a:ext cx="10594510" cy="5218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062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2050" name="Picture 2" descr="A map of a city">
            <a:extLst>
              <a:ext uri="{FF2B5EF4-FFF2-40B4-BE49-F238E27FC236}">
                <a16:creationId xmlns:a16="http://schemas.microsoft.com/office/drawing/2014/main" id="{C05789A4-5382-049D-8BEA-FAA6C5B2165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7878" y="0"/>
            <a:ext cx="8011633" cy="60736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3A1845-9576-A457-4EB3-E2CD33DACC43}"/>
              </a:ext>
            </a:extLst>
          </p:cNvPr>
          <p:cNvSpPr txBox="1"/>
          <p:nvPr/>
        </p:nvSpPr>
        <p:spPr>
          <a:xfrm>
            <a:off x="8438671" y="293237"/>
            <a:ext cx="3461748" cy="1323439"/>
          </a:xfrm>
          <a:prstGeom prst="rect">
            <a:avLst/>
          </a:prstGeom>
          <a:solidFill>
            <a:schemeClr val="bg1"/>
          </a:solidFill>
          <a:ln>
            <a:solidFill>
              <a:schemeClr val="bg1"/>
            </a:solidFill>
          </a:ln>
        </p:spPr>
        <p:txBody>
          <a:bodyPr wrap="square" rtlCol="0" anchor="ctr">
            <a:spAutoFit/>
          </a:bodyPr>
          <a:lstStyle/>
          <a:p>
            <a:pPr algn="ctr"/>
            <a:r>
              <a:rPr lang="en-US" sz="4000" b="1" i="1" dirty="0">
                <a:solidFill>
                  <a:srgbClr val="002465"/>
                </a:solidFill>
              </a:rPr>
              <a:t>The Swiggy JOURNEY</a:t>
            </a:r>
            <a:endParaRPr lang="en-IN" sz="4000" b="1" i="1" dirty="0">
              <a:solidFill>
                <a:srgbClr val="002465"/>
              </a:solidFill>
            </a:endParaRPr>
          </a:p>
        </p:txBody>
      </p:sp>
      <p:sp>
        <p:nvSpPr>
          <p:cNvPr id="7" name="TextBox 6">
            <a:extLst>
              <a:ext uri="{FF2B5EF4-FFF2-40B4-BE49-F238E27FC236}">
                <a16:creationId xmlns:a16="http://schemas.microsoft.com/office/drawing/2014/main" id="{B8E57806-BE08-740C-09AB-853688687CDF}"/>
              </a:ext>
            </a:extLst>
          </p:cNvPr>
          <p:cNvSpPr txBox="1"/>
          <p:nvPr/>
        </p:nvSpPr>
        <p:spPr>
          <a:xfrm>
            <a:off x="8259542" y="1909913"/>
            <a:ext cx="3873979" cy="4524315"/>
          </a:xfrm>
          <a:prstGeom prst="rect">
            <a:avLst/>
          </a:prstGeom>
          <a:noFill/>
          <a:ln>
            <a:solidFill>
              <a:schemeClr val="bg1"/>
            </a:solidFill>
          </a:ln>
        </p:spPr>
        <p:txBody>
          <a:bodyPr wrap="square" rtlCol="0">
            <a:spAutoFit/>
          </a:bodyPr>
          <a:lstStyle/>
          <a:p>
            <a: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t>2014 - Launch of our Food Delivery 		    Business.</a:t>
            </a:r>
            <a:b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t>2020 - Launch of Swiggy Instamart and 	    Swiggy Genie.</a:t>
            </a:r>
            <a:b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t>2021 - Launch of Membership 	  	  	    programme Swiggy One.</a:t>
            </a:r>
            <a:b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t>2022 - Acquisition and Integration of 	   	    Dineout and Swiggy app.</a:t>
            </a:r>
            <a:b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t>2022 - Launch of Swiggy Minis.</a:t>
            </a:r>
            <a:b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t>2023 - Launch of Swiggy HDFC Bank 	  	    co-branded credit card.</a:t>
            </a:r>
            <a:b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t>2024 - The Swiggy platform crossed 	  	    110 million ever-transacted 		    users.</a:t>
            </a:r>
            <a:b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br>
            <a:br>
              <a:rPr lang="en-US" sz="1800" i="1" dirty="0">
                <a:solidFill>
                  <a:srgbClr val="FF6600"/>
                </a:solidFill>
                <a:latin typeface="Calibri" panose="020F0502020204030204" pitchFamily="34" charset="0"/>
                <a:ea typeface="Calibri" panose="020F0502020204030204" pitchFamily="34" charset="0"/>
                <a:cs typeface="Calibri" panose="020F0502020204030204" pitchFamily="34" charset="0"/>
              </a:rPr>
            </a:br>
            <a:endParaRPr lang="en-IN" i="1" dirty="0"/>
          </a:p>
        </p:txBody>
      </p:sp>
      <p:pic>
        <p:nvPicPr>
          <p:cNvPr id="4102" name="Picture 6" descr="Swiggy One Logo">
            <a:extLst>
              <a:ext uri="{FF2B5EF4-FFF2-40B4-BE49-F238E27FC236}">
                <a16:creationId xmlns:a16="http://schemas.microsoft.com/office/drawing/2014/main" id="{E6A252D6-D3B5-7950-FA0A-68F8C5F45F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65" y="6113722"/>
            <a:ext cx="1265296" cy="68214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Swiggy Dineout">
            <a:extLst>
              <a:ext uri="{FF2B5EF4-FFF2-40B4-BE49-F238E27FC236}">
                <a16:creationId xmlns:a16="http://schemas.microsoft.com/office/drawing/2014/main" id="{94B144EE-54AC-8B2B-C66B-BB4DB631D7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643" y="6154698"/>
            <a:ext cx="1175479" cy="62225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close up of a logo">
            <a:extLst>
              <a:ext uri="{FF2B5EF4-FFF2-40B4-BE49-F238E27FC236}">
                <a16:creationId xmlns:a16="http://schemas.microsoft.com/office/drawing/2014/main" id="{D560597D-317D-BFE3-66B4-425BA0E7E1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6946" y="6164155"/>
            <a:ext cx="1506435" cy="6222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logo with a black background">
            <a:extLst>
              <a:ext uri="{FF2B5EF4-FFF2-40B4-BE49-F238E27FC236}">
                <a16:creationId xmlns:a16="http://schemas.microsoft.com/office/drawing/2014/main" id="{F879B401-8D21-6343-3654-8D93C67CF0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9365" y="5979240"/>
            <a:ext cx="1708287" cy="97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618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4108" name="Picture 12" descr="A thumb up with a thumb up and a box with circles">
            <a:extLst>
              <a:ext uri="{FF2B5EF4-FFF2-40B4-BE49-F238E27FC236}">
                <a16:creationId xmlns:a16="http://schemas.microsoft.com/office/drawing/2014/main" id="{5CDDD6E9-6962-B2AC-B792-7BD1E5597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96" y="4970184"/>
            <a:ext cx="1539047" cy="1846825"/>
          </a:xfrm>
          <a:prstGeom prst="rect">
            <a:avLst/>
          </a:prstGeom>
          <a:noFill/>
          <a:ln>
            <a:solidFill>
              <a:srgbClr val="FF6600"/>
            </a:solidFill>
          </a:ln>
          <a:extLst>
            <a:ext uri="{909E8E84-426E-40DD-AFC4-6F175D3DCCD1}">
              <a14:hiddenFill xmlns:a14="http://schemas.microsoft.com/office/drawing/2010/main">
                <a:solidFill>
                  <a:srgbClr val="FFFFFF"/>
                </a:solidFill>
              </a14:hiddenFill>
            </a:ext>
          </a:extLst>
        </p:spPr>
      </p:pic>
      <p:pic>
        <p:nvPicPr>
          <p:cNvPr id="4110" name="Picture 14" descr="A screenshot of a phone">
            <a:extLst>
              <a:ext uri="{FF2B5EF4-FFF2-40B4-BE49-F238E27FC236}">
                <a16:creationId xmlns:a16="http://schemas.microsoft.com/office/drawing/2014/main" id="{01005323-7C3C-7E00-E90E-FFEB8711A3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8834" y="4930890"/>
            <a:ext cx="1539047" cy="1893803"/>
          </a:xfrm>
          <a:prstGeom prst="rect">
            <a:avLst/>
          </a:prstGeom>
          <a:noFill/>
          <a:ln>
            <a:solidFill>
              <a:srgbClr val="FF6600"/>
            </a:solidFill>
          </a:ln>
          <a:extLst>
            <a:ext uri="{909E8E84-426E-40DD-AFC4-6F175D3DCCD1}">
              <a14:hiddenFill xmlns:a14="http://schemas.microsoft.com/office/drawing/2010/main">
                <a:solidFill>
                  <a:srgbClr val="FFFFFF"/>
                </a:solidFill>
              </a14:hiddenFill>
            </a:ext>
          </a:extLst>
        </p:spPr>
      </p:pic>
      <p:pic>
        <p:nvPicPr>
          <p:cNvPr id="4112" name="Picture 16" descr="A person on a motorcycle with a box on their hand">
            <a:extLst>
              <a:ext uri="{FF2B5EF4-FFF2-40B4-BE49-F238E27FC236}">
                <a16:creationId xmlns:a16="http://schemas.microsoft.com/office/drawing/2014/main" id="{9409390F-53AC-9A8B-D1DA-CEBD10ABAE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8837" y="4957547"/>
            <a:ext cx="1539047" cy="1867146"/>
          </a:xfrm>
          <a:prstGeom prst="rect">
            <a:avLst/>
          </a:prstGeom>
          <a:noFill/>
          <a:ln>
            <a:solidFill>
              <a:srgbClr val="FF6600"/>
            </a:solidFill>
          </a:ln>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64BDF85-B945-6C24-4171-84111699E200}"/>
              </a:ext>
            </a:extLst>
          </p:cNvPr>
          <p:cNvSpPr txBox="1"/>
          <p:nvPr/>
        </p:nvSpPr>
        <p:spPr>
          <a:xfrm>
            <a:off x="1915485" y="4977544"/>
            <a:ext cx="2060980" cy="1800493"/>
          </a:xfrm>
          <a:prstGeom prst="rect">
            <a:avLst/>
          </a:prstGeom>
          <a:solidFill>
            <a:schemeClr val="accent1">
              <a:lumMod val="20000"/>
              <a:lumOff val="80000"/>
            </a:schemeClr>
          </a:solidFill>
        </p:spPr>
        <p:txBody>
          <a:bodyPr wrap="square" rtlCol="0">
            <a:spAutoFit/>
          </a:bodyPr>
          <a:lstStyle/>
          <a:p>
            <a:pPr algn="ctr"/>
            <a:endParaRPr lang="en-IN" sz="1600" b="1" dirty="0">
              <a:solidFill>
                <a:srgbClr val="002060"/>
              </a:solidFill>
            </a:endParaRPr>
          </a:p>
          <a:p>
            <a:pPr algn="ctr"/>
            <a:r>
              <a:rPr lang="en-IN" b="1" i="1" dirty="0">
                <a:solidFill>
                  <a:srgbClr val="002060"/>
                </a:solidFill>
              </a:rPr>
              <a:t>No Minimum Order</a:t>
            </a:r>
          </a:p>
          <a:p>
            <a:pPr algn="ctr"/>
            <a:endParaRPr lang="en-IN" sz="1100" b="1" i="1" dirty="0">
              <a:solidFill>
                <a:srgbClr val="002060"/>
              </a:solidFill>
            </a:endParaRPr>
          </a:p>
          <a:p>
            <a:pPr algn="ctr"/>
            <a:r>
              <a:rPr lang="en-US" sz="1600" b="1" i="1" dirty="0">
                <a:solidFill>
                  <a:srgbClr val="002060"/>
                </a:solidFill>
                <a:effectLst/>
                <a:latin typeface="ProximaNova"/>
              </a:rPr>
              <a:t>Order in for yourself or the group, with no restrictions on order value.</a:t>
            </a:r>
            <a:endParaRPr lang="en-IN" sz="1600" b="1" i="1" dirty="0">
              <a:solidFill>
                <a:srgbClr val="002060"/>
              </a:solidFill>
            </a:endParaRPr>
          </a:p>
        </p:txBody>
      </p:sp>
      <p:sp>
        <p:nvSpPr>
          <p:cNvPr id="21" name="TextBox 20">
            <a:extLst>
              <a:ext uri="{FF2B5EF4-FFF2-40B4-BE49-F238E27FC236}">
                <a16:creationId xmlns:a16="http://schemas.microsoft.com/office/drawing/2014/main" id="{5FC46CDC-66BA-D0BD-2C29-82A122033B14}"/>
              </a:ext>
            </a:extLst>
          </p:cNvPr>
          <p:cNvSpPr txBox="1"/>
          <p:nvPr/>
        </p:nvSpPr>
        <p:spPr>
          <a:xfrm>
            <a:off x="5942869" y="4989588"/>
            <a:ext cx="2186781" cy="1733808"/>
          </a:xfrm>
          <a:prstGeom prst="rect">
            <a:avLst/>
          </a:prstGeom>
          <a:solidFill>
            <a:schemeClr val="accent1">
              <a:lumMod val="20000"/>
              <a:lumOff val="80000"/>
            </a:schemeClr>
          </a:solidFill>
        </p:spPr>
        <p:txBody>
          <a:bodyPr wrap="square" rtlCol="0">
            <a:spAutoFit/>
          </a:bodyPr>
          <a:lstStyle/>
          <a:p>
            <a:pPr algn="ctr"/>
            <a:endParaRPr lang="en-US" b="1" i="0" dirty="0">
              <a:solidFill>
                <a:srgbClr val="002060"/>
              </a:solidFill>
              <a:effectLst/>
              <a:latin typeface="ProximaNova"/>
            </a:endParaRPr>
          </a:p>
          <a:p>
            <a:pPr algn="ctr"/>
            <a:r>
              <a:rPr lang="en-US" b="1" i="1" dirty="0">
                <a:solidFill>
                  <a:srgbClr val="002060"/>
                </a:solidFill>
                <a:effectLst/>
                <a:latin typeface="ProximaNova"/>
              </a:rPr>
              <a:t>Live Order Tracking</a:t>
            </a:r>
          </a:p>
          <a:p>
            <a:pPr algn="ctr">
              <a:spcBef>
                <a:spcPts val="750"/>
              </a:spcBef>
            </a:pPr>
            <a:r>
              <a:rPr lang="en-US" sz="1600" b="1" i="1" dirty="0">
                <a:solidFill>
                  <a:srgbClr val="002060"/>
                </a:solidFill>
                <a:effectLst/>
                <a:latin typeface="ProximaNova"/>
              </a:rPr>
              <a:t>Know where your order is always, from the restaurant to your doorstep.</a:t>
            </a:r>
          </a:p>
        </p:txBody>
      </p:sp>
      <p:sp>
        <p:nvSpPr>
          <p:cNvPr id="24" name="TextBox 23">
            <a:extLst>
              <a:ext uri="{FF2B5EF4-FFF2-40B4-BE49-F238E27FC236}">
                <a16:creationId xmlns:a16="http://schemas.microsoft.com/office/drawing/2014/main" id="{A15CEB02-1421-B07B-2C18-83042B9A8E0B}"/>
              </a:ext>
            </a:extLst>
          </p:cNvPr>
          <p:cNvSpPr txBox="1"/>
          <p:nvPr/>
        </p:nvSpPr>
        <p:spPr>
          <a:xfrm>
            <a:off x="9908671" y="4992294"/>
            <a:ext cx="2174946" cy="1733808"/>
          </a:xfrm>
          <a:prstGeom prst="rect">
            <a:avLst/>
          </a:prstGeom>
          <a:solidFill>
            <a:schemeClr val="accent1">
              <a:lumMod val="20000"/>
              <a:lumOff val="80000"/>
            </a:schemeClr>
          </a:solidFill>
        </p:spPr>
        <p:txBody>
          <a:bodyPr wrap="square" rtlCol="0">
            <a:spAutoFit/>
          </a:bodyPr>
          <a:lstStyle/>
          <a:p>
            <a:pPr algn="ctr"/>
            <a:r>
              <a:rPr lang="en-US" b="1" i="1" dirty="0">
                <a:solidFill>
                  <a:srgbClr val="002060"/>
                </a:solidFill>
                <a:effectLst/>
                <a:latin typeface="ProximaNova"/>
              </a:rPr>
              <a:t>Lightning-Fast Delivery</a:t>
            </a:r>
          </a:p>
          <a:p>
            <a:pPr algn="ctr">
              <a:spcBef>
                <a:spcPts val="750"/>
              </a:spcBef>
            </a:pPr>
            <a:r>
              <a:rPr lang="en-US" sz="1600" b="1" i="1" dirty="0">
                <a:solidFill>
                  <a:srgbClr val="002060"/>
                </a:solidFill>
                <a:effectLst/>
                <a:latin typeface="ProximaNova"/>
              </a:rPr>
              <a:t>Experience Swiggy's superfast delivery for food delivered fresh &amp; on time.</a:t>
            </a:r>
          </a:p>
        </p:txBody>
      </p:sp>
      <p:sp>
        <p:nvSpPr>
          <p:cNvPr id="29" name="Rectangle 28">
            <a:extLst>
              <a:ext uri="{FF2B5EF4-FFF2-40B4-BE49-F238E27FC236}">
                <a16:creationId xmlns:a16="http://schemas.microsoft.com/office/drawing/2014/main" id="{BAF88951-3B59-4240-8686-A23E65F60123}"/>
              </a:ext>
            </a:extLst>
          </p:cNvPr>
          <p:cNvSpPr/>
          <p:nvPr/>
        </p:nvSpPr>
        <p:spPr>
          <a:xfrm>
            <a:off x="306229" y="2757541"/>
            <a:ext cx="2063523" cy="144415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sz="1600" b="1" i="1" dirty="0">
                <a:solidFill>
                  <a:srgbClr val="0070C0"/>
                </a:solidFill>
              </a:rPr>
              <a:t>CORPORATE SERVICES</a:t>
            </a:r>
          </a:p>
          <a:p>
            <a:endParaRPr lang="en-US" sz="1400" b="1" i="1" dirty="0">
              <a:solidFill>
                <a:srgbClr val="0070C0"/>
              </a:solidFill>
            </a:endParaRPr>
          </a:p>
          <a:p>
            <a:r>
              <a:rPr lang="en-US" sz="1400" b="1" i="1" dirty="0">
                <a:solidFill>
                  <a:srgbClr val="0070C0"/>
                </a:solidFill>
              </a:rPr>
              <a:t>1. Swiggy Corporate</a:t>
            </a:r>
          </a:p>
        </p:txBody>
      </p:sp>
      <p:sp>
        <p:nvSpPr>
          <p:cNvPr id="10" name="Rectangle 9">
            <a:extLst>
              <a:ext uri="{FF2B5EF4-FFF2-40B4-BE49-F238E27FC236}">
                <a16:creationId xmlns:a16="http://schemas.microsoft.com/office/drawing/2014/main" id="{30A41EFE-E495-80F7-4128-E269A17705F6}"/>
              </a:ext>
            </a:extLst>
          </p:cNvPr>
          <p:cNvSpPr/>
          <p:nvPr/>
        </p:nvSpPr>
        <p:spPr>
          <a:xfrm>
            <a:off x="2729167" y="2755294"/>
            <a:ext cx="2063523" cy="144415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sz="1600" b="1" i="1" dirty="0">
                <a:solidFill>
                  <a:srgbClr val="0070C0"/>
                </a:solidFill>
              </a:rPr>
              <a:t>SWIGGY DAILY</a:t>
            </a:r>
          </a:p>
          <a:p>
            <a:endParaRPr lang="en-US" sz="1600" b="1" i="1" dirty="0">
              <a:solidFill>
                <a:srgbClr val="0070C0"/>
              </a:solidFill>
            </a:endParaRPr>
          </a:p>
          <a:p>
            <a:r>
              <a:rPr lang="en-US" sz="1400" b="1" i="1" dirty="0">
                <a:solidFill>
                  <a:srgbClr val="0070C0"/>
                </a:solidFill>
              </a:rPr>
              <a:t>1. Home–style food</a:t>
            </a:r>
          </a:p>
        </p:txBody>
      </p:sp>
      <p:sp>
        <p:nvSpPr>
          <p:cNvPr id="12" name="Rectangle 11">
            <a:extLst>
              <a:ext uri="{FF2B5EF4-FFF2-40B4-BE49-F238E27FC236}">
                <a16:creationId xmlns:a16="http://schemas.microsoft.com/office/drawing/2014/main" id="{5C012EA0-B8D8-BC9E-5085-07700E00813E}"/>
              </a:ext>
            </a:extLst>
          </p:cNvPr>
          <p:cNvSpPr/>
          <p:nvPr/>
        </p:nvSpPr>
        <p:spPr>
          <a:xfrm>
            <a:off x="5117417" y="2755294"/>
            <a:ext cx="2063523" cy="144415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600" b="1" dirty="0">
              <a:solidFill>
                <a:srgbClr val="0070C0"/>
              </a:solidFill>
            </a:endParaRPr>
          </a:p>
          <a:p>
            <a:pPr algn="ctr"/>
            <a:r>
              <a:rPr lang="en-US" sz="1400" b="1" i="1" dirty="0">
                <a:solidFill>
                  <a:srgbClr val="0070C0"/>
                </a:solidFill>
              </a:rPr>
              <a:t>HEALTH &amp; NUTRITIONAL OFFERINGS</a:t>
            </a:r>
          </a:p>
          <a:p>
            <a:endParaRPr lang="en-US" sz="600" b="1" i="1" dirty="0">
              <a:solidFill>
                <a:srgbClr val="0070C0"/>
              </a:solidFill>
            </a:endParaRPr>
          </a:p>
          <a:p>
            <a:r>
              <a:rPr lang="en-US" sz="1400" b="1" i="1" dirty="0">
                <a:solidFill>
                  <a:srgbClr val="0070C0"/>
                </a:solidFill>
              </a:rPr>
              <a:t>1. Calorie-Friendly Meals</a:t>
            </a:r>
          </a:p>
          <a:p>
            <a:r>
              <a:rPr lang="en-US" sz="1400" b="1" i="1" dirty="0">
                <a:solidFill>
                  <a:srgbClr val="0070C0"/>
                </a:solidFill>
              </a:rPr>
              <a:t>2. Nutritional Information</a:t>
            </a:r>
          </a:p>
        </p:txBody>
      </p:sp>
      <p:sp>
        <p:nvSpPr>
          <p:cNvPr id="14" name="Rectangle 13">
            <a:extLst>
              <a:ext uri="{FF2B5EF4-FFF2-40B4-BE49-F238E27FC236}">
                <a16:creationId xmlns:a16="http://schemas.microsoft.com/office/drawing/2014/main" id="{52ECB538-1A33-8368-CE8E-1A9D8183A3E1}"/>
              </a:ext>
            </a:extLst>
          </p:cNvPr>
          <p:cNvSpPr/>
          <p:nvPr/>
        </p:nvSpPr>
        <p:spPr>
          <a:xfrm>
            <a:off x="7561087" y="2733033"/>
            <a:ext cx="2063523" cy="144415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sz="1600" b="1" i="1" dirty="0">
                <a:solidFill>
                  <a:srgbClr val="0070C0"/>
                </a:solidFill>
              </a:rPr>
              <a:t>DINING OUT</a:t>
            </a:r>
          </a:p>
          <a:p>
            <a:endParaRPr lang="en-US" sz="1600" b="1" i="1" dirty="0">
              <a:solidFill>
                <a:srgbClr val="0070C0"/>
              </a:solidFill>
            </a:endParaRPr>
          </a:p>
          <a:p>
            <a:r>
              <a:rPr lang="en-US" sz="1400" b="1" i="1" dirty="0">
                <a:solidFill>
                  <a:srgbClr val="0070C0"/>
                </a:solidFill>
              </a:rPr>
              <a:t>1. Dineout Integration</a:t>
            </a:r>
          </a:p>
        </p:txBody>
      </p:sp>
      <p:sp>
        <p:nvSpPr>
          <p:cNvPr id="16" name="Rectangle 15">
            <a:extLst>
              <a:ext uri="{FF2B5EF4-FFF2-40B4-BE49-F238E27FC236}">
                <a16:creationId xmlns:a16="http://schemas.microsoft.com/office/drawing/2014/main" id="{A099294A-76DE-4172-3A63-BB7ED2FD137F}"/>
              </a:ext>
            </a:extLst>
          </p:cNvPr>
          <p:cNvSpPr/>
          <p:nvPr/>
        </p:nvSpPr>
        <p:spPr>
          <a:xfrm>
            <a:off x="287473" y="919456"/>
            <a:ext cx="2063523" cy="144415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1600" b="1" i="1" dirty="0">
              <a:solidFill>
                <a:srgbClr val="0070C0"/>
              </a:solidFill>
            </a:endParaRPr>
          </a:p>
          <a:p>
            <a:pPr algn="ctr"/>
            <a:r>
              <a:rPr lang="en-US" sz="1600" b="1" i="1" dirty="0">
                <a:solidFill>
                  <a:srgbClr val="0070C0"/>
                </a:solidFill>
              </a:rPr>
              <a:t>FOOD DELIVERY</a:t>
            </a:r>
            <a:endParaRPr lang="en-US" sz="400" b="1" i="1" dirty="0">
              <a:solidFill>
                <a:srgbClr val="0070C0"/>
              </a:solidFill>
            </a:endParaRPr>
          </a:p>
          <a:p>
            <a:pPr marL="228600" indent="-228600">
              <a:buAutoNum type="arabicPeriod"/>
            </a:pPr>
            <a:r>
              <a:rPr lang="en-US" sz="1400" b="1" i="1" dirty="0">
                <a:solidFill>
                  <a:srgbClr val="0070C0"/>
                </a:solidFill>
              </a:rPr>
              <a:t>Restaurant Aggregation </a:t>
            </a:r>
          </a:p>
          <a:p>
            <a:pPr marL="228600" indent="-228600">
              <a:buAutoNum type="arabicPeriod"/>
            </a:pPr>
            <a:r>
              <a:rPr lang="en-US" sz="1400" b="1" i="1" dirty="0">
                <a:solidFill>
                  <a:srgbClr val="0070C0"/>
                </a:solidFill>
              </a:rPr>
              <a:t>Customizable Orders</a:t>
            </a:r>
          </a:p>
          <a:p>
            <a:pPr marL="228600" indent="-228600">
              <a:buAutoNum type="arabicPeriod"/>
            </a:pPr>
            <a:r>
              <a:rPr lang="en-US" sz="1400" b="1" i="1" dirty="0">
                <a:solidFill>
                  <a:srgbClr val="0070C0"/>
                </a:solidFill>
              </a:rPr>
              <a:t>Scheduled Delivery</a:t>
            </a:r>
          </a:p>
        </p:txBody>
      </p:sp>
      <p:sp>
        <p:nvSpPr>
          <p:cNvPr id="18" name="Rectangle 17">
            <a:extLst>
              <a:ext uri="{FF2B5EF4-FFF2-40B4-BE49-F238E27FC236}">
                <a16:creationId xmlns:a16="http://schemas.microsoft.com/office/drawing/2014/main" id="{25740E2A-9717-DD28-A3F3-5EA966F6550F}"/>
              </a:ext>
            </a:extLst>
          </p:cNvPr>
          <p:cNvSpPr/>
          <p:nvPr/>
        </p:nvSpPr>
        <p:spPr>
          <a:xfrm>
            <a:off x="2725008" y="917893"/>
            <a:ext cx="2063523" cy="144415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sz="1600" b="1" i="1" dirty="0">
                <a:solidFill>
                  <a:srgbClr val="0070C0"/>
                </a:solidFill>
              </a:rPr>
              <a:t>INSTAMART</a:t>
            </a:r>
          </a:p>
          <a:p>
            <a:endParaRPr lang="en-US" sz="1400" b="1" i="1" dirty="0">
              <a:solidFill>
                <a:srgbClr val="0070C0"/>
              </a:solidFill>
            </a:endParaRPr>
          </a:p>
          <a:p>
            <a:pPr marL="342900" indent="-342900">
              <a:buAutoNum type="arabicPeriod"/>
            </a:pPr>
            <a:r>
              <a:rPr lang="en-US" sz="1400" b="1" i="1" dirty="0">
                <a:solidFill>
                  <a:srgbClr val="0070C0"/>
                </a:solidFill>
              </a:rPr>
              <a:t>Grocery Delivery</a:t>
            </a:r>
          </a:p>
          <a:p>
            <a:pPr marL="342900" indent="-342900">
              <a:buAutoNum type="arabicPeriod"/>
            </a:pPr>
            <a:r>
              <a:rPr lang="en-US" sz="1400" b="1" i="1" dirty="0">
                <a:solidFill>
                  <a:srgbClr val="0070C0"/>
                </a:solidFill>
              </a:rPr>
              <a:t>Express Delivery</a:t>
            </a:r>
          </a:p>
        </p:txBody>
      </p:sp>
      <p:sp>
        <p:nvSpPr>
          <p:cNvPr id="20" name="Rectangle 19">
            <a:extLst>
              <a:ext uri="{FF2B5EF4-FFF2-40B4-BE49-F238E27FC236}">
                <a16:creationId xmlns:a16="http://schemas.microsoft.com/office/drawing/2014/main" id="{183DF45E-60B3-4C09-77EA-E41FC10E4229}"/>
              </a:ext>
            </a:extLst>
          </p:cNvPr>
          <p:cNvSpPr/>
          <p:nvPr/>
        </p:nvSpPr>
        <p:spPr>
          <a:xfrm>
            <a:off x="5113656" y="916548"/>
            <a:ext cx="2063523" cy="144415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22" name="Rectangle 21">
            <a:extLst>
              <a:ext uri="{FF2B5EF4-FFF2-40B4-BE49-F238E27FC236}">
                <a16:creationId xmlns:a16="http://schemas.microsoft.com/office/drawing/2014/main" id="{0EF3D521-B45C-99F0-D1E5-342F7CA23200}"/>
              </a:ext>
            </a:extLst>
          </p:cNvPr>
          <p:cNvSpPr/>
          <p:nvPr/>
        </p:nvSpPr>
        <p:spPr>
          <a:xfrm>
            <a:off x="7502304" y="902389"/>
            <a:ext cx="2063523" cy="144415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sz="1600" b="1" i="1" dirty="0">
                <a:solidFill>
                  <a:srgbClr val="0070C0"/>
                </a:solidFill>
              </a:rPr>
              <a:t>SWIGGY ONE</a:t>
            </a:r>
          </a:p>
          <a:p>
            <a:endParaRPr lang="en-US" sz="1200" b="1" i="1" dirty="0">
              <a:solidFill>
                <a:srgbClr val="0070C0"/>
              </a:solidFill>
            </a:endParaRPr>
          </a:p>
          <a:p>
            <a:r>
              <a:rPr lang="en-US" sz="1400" b="1" i="1" dirty="0">
                <a:solidFill>
                  <a:srgbClr val="0070C0"/>
                </a:solidFill>
              </a:rPr>
              <a:t>1. Subscription Plans</a:t>
            </a:r>
            <a:endParaRPr lang="en-US" sz="1200" b="1" i="1" dirty="0">
              <a:solidFill>
                <a:srgbClr val="0070C0"/>
              </a:solidFill>
            </a:endParaRPr>
          </a:p>
        </p:txBody>
      </p:sp>
      <p:sp>
        <p:nvSpPr>
          <p:cNvPr id="23" name="Rectangle 22">
            <a:extLst>
              <a:ext uri="{FF2B5EF4-FFF2-40B4-BE49-F238E27FC236}">
                <a16:creationId xmlns:a16="http://schemas.microsoft.com/office/drawing/2014/main" id="{C8DB0098-0F92-08B3-F6DE-EF47E631F3F5}"/>
              </a:ext>
            </a:extLst>
          </p:cNvPr>
          <p:cNvSpPr/>
          <p:nvPr/>
        </p:nvSpPr>
        <p:spPr>
          <a:xfrm>
            <a:off x="9887511" y="891755"/>
            <a:ext cx="2063523" cy="144415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sz="1600" b="1" i="1" dirty="0">
                <a:solidFill>
                  <a:srgbClr val="0070C0"/>
                </a:solidFill>
              </a:rPr>
              <a:t>SWIGGY ACCESS</a:t>
            </a:r>
          </a:p>
          <a:p>
            <a:endParaRPr lang="en-US" sz="1600" b="1" i="1" dirty="0">
              <a:solidFill>
                <a:srgbClr val="0070C0"/>
              </a:solidFill>
            </a:endParaRPr>
          </a:p>
          <a:p>
            <a:r>
              <a:rPr lang="en-US" sz="1400" b="1" i="1" dirty="0">
                <a:solidFill>
                  <a:srgbClr val="0070C0"/>
                </a:solidFill>
              </a:rPr>
              <a:t>1. Cloud Kitchen Services</a:t>
            </a:r>
            <a:endParaRPr lang="en-US" sz="1200" b="1" i="1" dirty="0">
              <a:solidFill>
                <a:srgbClr val="0070C0"/>
              </a:solidFill>
            </a:endParaRPr>
          </a:p>
        </p:txBody>
      </p:sp>
      <p:sp>
        <p:nvSpPr>
          <p:cNvPr id="25" name="Oval 24">
            <a:extLst>
              <a:ext uri="{FF2B5EF4-FFF2-40B4-BE49-F238E27FC236}">
                <a16:creationId xmlns:a16="http://schemas.microsoft.com/office/drawing/2014/main" id="{AE1085B1-82CC-B43D-186F-83B6F013CC12}"/>
              </a:ext>
            </a:extLst>
          </p:cNvPr>
          <p:cNvSpPr/>
          <p:nvPr/>
        </p:nvSpPr>
        <p:spPr>
          <a:xfrm>
            <a:off x="1525362" y="556605"/>
            <a:ext cx="590518" cy="583248"/>
          </a:xfrm>
          <a:prstGeom prst="ellipse">
            <a:avLst/>
          </a:prstGeom>
          <a:solidFill>
            <a:srgbClr val="7030A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i="1" dirty="0">
                <a:solidFill>
                  <a:schemeClr val="bg1"/>
                </a:solidFill>
                <a:ea typeface="Roboto Medium" panose="02000000000000000000" pitchFamily="2" charset="0"/>
                <a:cs typeface="Lato" panose="020F0502020204030203" pitchFamily="34" charset="0"/>
              </a:rPr>
              <a:t>1</a:t>
            </a:r>
          </a:p>
        </p:txBody>
      </p:sp>
      <p:sp>
        <p:nvSpPr>
          <p:cNvPr id="26" name="Oval 25">
            <a:extLst>
              <a:ext uri="{FF2B5EF4-FFF2-40B4-BE49-F238E27FC236}">
                <a16:creationId xmlns:a16="http://schemas.microsoft.com/office/drawing/2014/main" id="{E41B55B9-F435-EB7F-6F1B-DEE1579D6D62}"/>
              </a:ext>
            </a:extLst>
          </p:cNvPr>
          <p:cNvSpPr/>
          <p:nvPr/>
        </p:nvSpPr>
        <p:spPr>
          <a:xfrm>
            <a:off x="3976465" y="570388"/>
            <a:ext cx="590518" cy="583248"/>
          </a:xfrm>
          <a:prstGeom prst="ellipse">
            <a:avLst/>
          </a:prstGeom>
          <a:solidFill>
            <a:srgbClr val="0070C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i="1" dirty="0">
                <a:solidFill>
                  <a:schemeClr val="bg1"/>
                </a:solidFill>
                <a:ea typeface="Lato" panose="020F0502020204030203" pitchFamily="34" charset="0"/>
                <a:cs typeface="Lato" panose="020F0502020204030203" pitchFamily="34" charset="0"/>
              </a:rPr>
              <a:t>2</a:t>
            </a:r>
          </a:p>
        </p:txBody>
      </p:sp>
      <p:sp>
        <p:nvSpPr>
          <p:cNvPr id="27" name="Oval 26">
            <a:extLst>
              <a:ext uri="{FF2B5EF4-FFF2-40B4-BE49-F238E27FC236}">
                <a16:creationId xmlns:a16="http://schemas.microsoft.com/office/drawing/2014/main" id="{07CB26F8-2B09-8F65-C9E1-99D03846B415}"/>
              </a:ext>
            </a:extLst>
          </p:cNvPr>
          <p:cNvSpPr/>
          <p:nvPr/>
        </p:nvSpPr>
        <p:spPr>
          <a:xfrm>
            <a:off x="6379145" y="561904"/>
            <a:ext cx="590518" cy="583248"/>
          </a:xfrm>
          <a:prstGeom prst="ellipse">
            <a:avLst/>
          </a:prstGeom>
          <a:solidFill>
            <a:srgbClr val="00B05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i="1" dirty="0">
                <a:solidFill>
                  <a:schemeClr val="bg1"/>
                </a:solidFill>
                <a:ea typeface="Roboto Medium" panose="02000000000000000000" pitchFamily="2" charset="0"/>
                <a:cs typeface="Lato" panose="020F0502020204030203" pitchFamily="34" charset="0"/>
              </a:rPr>
              <a:t>3</a:t>
            </a:r>
          </a:p>
        </p:txBody>
      </p:sp>
      <p:sp>
        <p:nvSpPr>
          <p:cNvPr id="28" name="Oval 27">
            <a:extLst>
              <a:ext uri="{FF2B5EF4-FFF2-40B4-BE49-F238E27FC236}">
                <a16:creationId xmlns:a16="http://schemas.microsoft.com/office/drawing/2014/main" id="{7ED98A86-0BDA-2086-E913-7AC4CF8E0557}"/>
              </a:ext>
            </a:extLst>
          </p:cNvPr>
          <p:cNvSpPr/>
          <p:nvPr/>
        </p:nvSpPr>
        <p:spPr>
          <a:xfrm>
            <a:off x="8766164" y="561205"/>
            <a:ext cx="590519" cy="567415"/>
          </a:xfrm>
          <a:prstGeom prst="ellipse">
            <a:avLst/>
          </a:prstGeom>
          <a:solidFill>
            <a:srgbClr val="FFC0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i="1" dirty="0">
                <a:solidFill>
                  <a:schemeClr val="bg1"/>
                </a:solidFill>
                <a:ea typeface="Roboto Medium" panose="02000000000000000000" pitchFamily="2" charset="0"/>
                <a:cs typeface="Lato" panose="020F0502020204030203" pitchFamily="34" charset="0"/>
              </a:rPr>
              <a:t>4</a:t>
            </a:r>
            <a:r>
              <a:rPr lang="en-US" sz="2400" dirty="0">
                <a:solidFill>
                  <a:schemeClr val="bg1"/>
                </a:solidFill>
                <a:latin typeface="Roboto Medium" panose="02000000000000000000" pitchFamily="2" charset="0"/>
                <a:ea typeface="Roboto Medium" panose="02000000000000000000" pitchFamily="2" charset="0"/>
                <a:cs typeface="Lato" panose="020F0502020204030203" pitchFamily="34" charset="0"/>
              </a:rPr>
              <a:t> </a:t>
            </a:r>
          </a:p>
        </p:txBody>
      </p:sp>
      <p:sp>
        <p:nvSpPr>
          <p:cNvPr id="31" name="Oval 30">
            <a:extLst>
              <a:ext uri="{FF2B5EF4-FFF2-40B4-BE49-F238E27FC236}">
                <a16:creationId xmlns:a16="http://schemas.microsoft.com/office/drawing/2014/main" id="{5A51BE37-90AF-252B-5C52-D4C6D77D18AF}"/>
              </a:ext>
            </a:extLst>
          </p:cNvPr>
          <p:cNvSpPr/>
          <p:nvPr/>
        </p:nvSpPr>
        <p:spPr>
          <a:xfrm>
            <a:off x="11126597" y="585744"/>
            <a:ext cx="590519" cy="548389"/>
          </a:xfrm>
          <a:prstGeom prst="ellipse">
            <a:avLst/>
          </a:prstGeom>
          <a:solidFill>
            <a:srgbClr val="FF505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i="1" dirty="0">
                <a:solidFill>
                  <a:schemeClr val="bg1"/>
                </a:solidFill>
                <a:ea typeface="Roboto Medium" panose="02000000000000000000" pitchFamily="2" charset="0"/>
                <a:cs typeface="Lato" panose="020F0502020204030203" pitchFamily="34" charset="0"/>
              </a:rPr>
              <a:t>5</a:t>
            </a:r>
          </a:p>
        </p:txBody>
      </p:sp>
      <p:sp>
        <p:nvSpPr>
          <p:cNvPr id="32" name="Oval 31">
            <a:extLst>
              <a:ext uri="{FF2B5EF4-FFF2-40B4-BE49-F238E27FC236}">
                <a16:creationId xmlns:a16="http://schemas.microsoft.com/office/drawing/2014/main" id="{45AECE60-5EF3-ED01-8624-364EEFCDEEFB}"/>
              </a:ext>
            </a:extLst>
          </p:cNvPr>
          <p:cNvSpPr/>
          <p:nvPr/>
        </p:nvSpPr>
        <p:spPr>
          <a:xfrm>
            <a:off x="1584248" y="2424184"/>
            <a:ext cx="571889" cy="547611"/>
          </a:xfrm>
          <a:prstGeom prst="ellipse">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i="1" dirty="0">
                <a:solidFill>
                  <a:schemeClr val="bg1"/>
                </a:solidFill>
                <a:ea typeface="Roboto Medium" panose="02000000000000000000" pitchFamily="2" charset="0"/>
                <a:cs typeface="Lato" panose="020F0502020204030203" pitchFamily="34" charset="0"/>
              </a:rPr>
              <a:t>6</a:t>
            </a:r>
          </a:p>
        </p:txBody>
      </p:sp>
      <p:sp>
        <p:nvSpPr>
          <p:cNvPr id="33" name="Oval 32">
            <a:extLst>
              <a:ext uri="{FF2B5EF4-FFF2-40B4-BE49-F238E27FC236}">
                <a16:creationId xmlns:a16="http://schemas.microsoft.com/office/drawing/2014/main" id="{273F56AE-F4DC-9199-170E-89367107280A}"/>
              </a:ext>
            </a:extLst>
          </p:cNvPr>
          <p:cNvSpPr/>
          <p:nvPr/>
        </p:nvSpPr>
        <p:spPr>
          <a:xfrm>
            <a:off x="4019938" y="2411365"/>
            <a:ext cx="571889" cy="560430"/>
          </a:xfrm>
          <a:prstGeom prst="ellipse">
            <a:avLst/>
          </a:prstGeom>
          <a:solidFill>
            <a:srgbClr val="FF3399"/>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i="1" dirty="0">
                <a:solidFill>
                  <a:schemeClr val="bg1"/>
                </a:solidFill>
                <a:ea typeface="Lato" panose="020F0502020204030203" pitchFamily="34" charset="0"/>
                <a:cs typeface="Lato" panose="020F0502020204030203" pitchFamily="34" charset="0"/>
              </a:rPr>
              <a:t>7</a:t>
            </a:r>
          </a:p>
        </p:txBody>
      </p:sp>
      <p:sp>
        <p:nvSpPr>
          <p:cNvPr id="34" name="Oval 33">
            <a:extLst>
              <a:ext uri="{FF2B5EF4-FFF2-40B4-BE49-F238E27FC236}">
                <a16:creationId xmlns:a16="http://schemas.microsoft.com/office/drawing/2014/main" id="{D38C75BB-ED9F-5A4A-3EF4-5A0F5F7B39D0}"/>
              </a:ext>
            </a:extLst>
          </p:cNvPr>
          <p:cNvSpPr/>
          <p:nvPr/>
        </p:nvSpPr>
        <p:spPr>
          <a:xfrm>
            <a:off x="6352953" y="2390104"/>
            <a:ext cx="593008" cy="607556"/>
          </a:xfrm>
          <a:prstGeom prst="ellipse">
            <a:avLst/>
          </a:prstGeom>
          <a:solidFill>
            <a:srgbClr val="66FF99"/>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i="1" dirty="0">
                <a:solidFill>
                  <a:schemeClr val="bg1"/>
                </a:solidFill>
                <a:latin typeface="Callibri"/>
                <a:ea typeface="Roboto Medium" panose="02000000000000000000" pitchFamily="2" charset="0"/>
                <a:cs typeface="Lato" panose="020F0502020204030203" pitchFamily="34" charset="0"/>
              </a:rPr>
              <a:t>8</a:t>
            </a:r>
          </a:p>
        </p:txBody>
      </p:sp>
      <p:sp>
        <p:nvSpPr>
          <p:cNvPr id="35" name="Oval 34">
            <a:extLst>
              <a:ext uri="{FF2B5EF4-FFF2-40B4-BE49-F238E27FC236}">
                <a16:creationId xmlns:a16="http://schemas.microsoft.com/office/drawing/2014/main" id="{62ACC707-E12C-A632-9E80-4185EE09F2FE}"/>
              </a:ext>
            </a:extLst>
          </p:cNvPr>
          <p:cNvSpPr/>
          <p:nvPr/>
        </p:nvSpPr>
        <p:spPr>
          <a:xfrm>
            <a:off x="8802467" y="2387674"/>
            <a:ext cx="593009" cy="607556"/>
          </a:xfrm>
          <a:prstGeom prst="ellipse">
            <a:avLst/>
          </a:prstGeom>
          <a:solidFill>
            <a:srgbClr val="CC99FF"/>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i="1" dirty="0">
                <a:solidFill>
                  <a:schemeClr val="bg1"/>
                </a:solidFill>
                <a:ea typeface="Roboto Medium" panose="02000000000000000000" pitchFamily="2" charset="0"/>
                <a:cs typeface="Roboto Medium" panose="02000000000000000000" pitchFamily="2" charset="0"/>
              </a:rPr>
              <a:t>9</a:t>
            </a:r>
            <a:endParaRPr lang="en-US" sz="2400" b="1" i="1" dirty="0">
              <a:solidFill>
                <a:schemeClr val="bg1"/>
              </a:solidFill>
              <a:ea typeface="Roboto Medium" panose="02000000000000000000" pitchFamily="2" charset="0"/>
              <a:cs typeface="Roboto Medium" panose="02000000000000000000" pitchFamily="2" charset="0"/>
            </a:endParaRPr>
          </a:p>
        </p:txBody>
      </p:sp>
      <p:sp>
        <p:nvSpPr>
          <p:cNvPr id="36" name="TextBox 35">
            <a:extLst>
              <a:ext uri="{FF2B5EF4-FFF2-40B4-BE49-F238E27FC236}">
                <a16:creationId xmlns:a16="http://schemas.microsoft.com/office/drawing/2014/main" id="{7329BC60-26CC-5B8D-0D2E-26B80E043061}"/>
              </a:ext>
            </a:extLst>
          </p:cNvPr>
          <p:cNvSpPr txBox="1"/>
          <p:nvPr/>
        </p:nvSpPr>
        <p:spPr>
          <a:xfrm>
            <a:off x="4099659" y="-13430"/>
            <a:ext cx="3385414" cy="584775"/>
          </a:xfrm>
          <a:prstGeom prst="rect">
            <a:avLst/>
          </a:prstGeom>
          <a:noFill/>
        </p:spPr>
        <p:txBody>
          <a:bodyPr wrap="none" rtlCol="0">
            <a:spAutoFit/>
          </a:bodyPr>
          <a:lstStyle/>
          <a:p>
            <a:r>
              <a:rPr lang="en-US" sz="3200" b="1" i="1" dirty="0">
                <a:solidFill>
                  <a:srgbClr val="002060"/>
                </a:solidFill>
              </a:rPr>
              <a:t>SERVICES OFFERED</a:t>
            </a:r>
            <a:endParaRPr lang="en-IN" sz="3200" b="1" i="1" dirty="0">
              <a:solidFill>
                <a:srgbClr val="002060"/>
              </a:solidFill>
            </a:endParaRPr>
          </a:p>
        </p:txBody>
      </p:sp>
      <p:sp>
        <p:nvSpPr>
          <p:cNvPr id="37" name="TextBox 36">
            <a:extLst>
              <a:ext uri="{FF2B5EF4-FFF2-40B4-BE49-F238E27FC236}">
                <a16:creationId xmlns:a16="http://schemas.microsoft.com/office/drawing/2014/main" id="{77835EE0-26DF-B9D9-815C-55A2DB1E8624}"/>
              </a:ext>
            </a:extLst>
          </p:cNvPr>
          <p:cNvSpPr txBox="1"/>
          <p:nvPr/>
        </p:nvSpPr>
        <p:spPr>
          <a:xfrm>
            <a:off x="5110215" y="1206800"/>
            <a:ext cx="2070725" cy="1015663"/>
          </a:xfrm>
          <a:prstGeom prst="rect">
            <a:avLst/>
          </a:prstGeom>
          <a:noFill/>
        </p:spPr>
        <p:txBody>
          <a:bodyPr wrap="square" rtlCol="0">
            <a:spAutoFit/>
          </a:bodyPr>
          <a:lstStyle/>
          <a:p>
            <a:pPr algn="ctr"/>
            <a:r>
              <a:rPr lang="en-US" sz="1600" b="1" i="1" dirty="0">
                <a:solidFill>
                  <a:srgbClr val="0070C0"/>
                </a:solidFill>
              </a:rPr>
              <a:t>SWIGGY GENIE</a:t>
            </a:r>
          </a:p>
          <a:p>
            <a:endParaRPr lang="en-US" sz="1600" b="1" i="1" dirty="0">
              <a:solidFill>
                <a:srgbClr val="FF6600"/>
              </a:solidFill>
            </a:endParaRPr>
          </a:p>
          <a:p>
            <a:r>
              <a:rPr lang="en-US" sz="1400" b="1" i="1" dirty="0">
                <a:solidFill>
                  <a:srgbClr val="0070C0"/>
                </a:solidFill>
              </a:rPr>
              <a:t>1</a:t>
            </a:r>
            <a:r>
              <a:rPr lang="en-US" sz="1200" b="1" i="1" dirty="0">
                <a:solidFill>
                  <a:srgbClr val="0070C0"/>
                </a:solidFill>
              </a:rPr>
              <a:t>. </a:t>
            </a:r>
            <a:r>
              <a:rPr lang="en-US" sz="1400" b="1" i="1" dirty="0">
                <a:solidFill>
                  <a:srgbClr val="0070C0"/>
                </a:solidFill>
              </a:rPr>
              <a:t>Personalized Pickup &amp;     Drop Services</a:t>
            </a:r>
            <a:endParaRPr lang="en-IN" sz="1600" b="1" i="1" dirty="0">
              <a:solidFill>
                <a:srgbClr val="0070C0"/>
              </a:solidFill>
            </a:endParaRPr>
          </a:p>
        </p:txBody>
      </p:sp>
      <p:sp>
        <p:nvSpPr>
          <p:cNvPr id="38" name="Rectangle 37">
            <a:extLst>
              <a:ext uri="{FF2B5EF4-FFF2-40B4-BE49-F238E27FC236}">
                <a16:creationId xmlns:a16="http://schemas.microsoft.com/office/drawing/2014/main" id="{A894176A-9C1F-2C80-0483-DFE9B780742B}"/>
              </a:ext>
            </a:extLst>
          </p:cNvPr>
          <p:cNvSpPr/>
          <p:nvPr/>
        </p:nvSpPr>
        <p:spPr>
          <a:xfrm>
            <a:off x="9903427" y="2733033"/>
            <a:ext cx="2063523" cy="144415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sz="1400" b="1" i="1" dirty="0">
                <a:solidFill>
                  <a:srgbClr val="0070C0"/>
                </a:solidFill>
              </a:rPr>
              <a:t>PREMIUM &amp; EXCLUSIVE RESTAURANTS</a:t>
            </a:r>
          </a:p>
          <a:p>
            <a:endParaRPr lang="en-US" sz="1400" b="1" i="1" dirty="0">
              <a:solidFill>
                <a:srgbClr val="FF6600"/>
              </a:solidFill>
            </a:endParaRPr>
          </a:p>
          <a:p>
            <a:r>
              <a:rPr lang="en-US" sz="1400" b="1" i="1" dirty="0">
                <a:solidFill>
                  <a:srgbClr val="0070C0"/>
                </a:solidFill>
              </a:rPr>
              <a:t>1. Partnership with Premium restaurants</a:t>
            </a:r>
          </a:p>
        </p:txBody>
      </p:sp>
      <p:sp>
        <p:nvSpPr>
          <p:cNvPr id="40" name="Oval 39">
            <a:extLst>
              <a:ext uri="{FF2B5EF4-FFF2-40B4-BE49-F238E27FC236}">
                <a16:creationId xmlns:a16="http://schemas.microsoft.com/office/drawing/2014/main" id="{D68DCC80-D7CC-FA63-94B8-3C68F3AB53B6}"/>
              </a:ext>
            </a:extLst>
          </p:cNvPr>
          <p:cNvSpPr/>
          <p:nvPr/>
        </p:nvSpPr>
        <p:spPr>
          <a:xfrm>
            <a:off x="21118913" y="8801675"/>
            <a:ext cx="1264265" cy="12642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000" dirty="0">
                <a:solidFill>
                  <a:schemeClr val="bg1"/>
                </a:solidFill>
                <a:latin typeface="Roboto Medium" panose="02000000000000000000" pitchFamily="2" charset="0"/>
                <a:ea typeface="Roboto Medium" panose="02000000000000000000" pitchFamily="2" charset="0"/>
                <a:cs typeface="Lato" panose="020F0502020204030203" pitchFamily="34" charset="0"/>
              </a:rPr>
              <a:t>10</a:t>
            </a:r>
          </a:p>
        </p:txBody>
      </p:sp>
      <p:sp>
        <p:nvSpPr>
          <p:cNvPr id="41" name="Rectangle 40">
            <a:extLst>
              <a:ext uri="{FF2B5EF4-FFF2-40B4-BE49-F238E27FC236}">
                <a16:creationId xmlns:a16="http://schemas.microsoft.com/office/drawing/2014/main" id="{78C48A05-5A9C-F294-B56A-CC819C939303}"/>
              </a:ext>
            </a:extLst>
          </p:cNvPr>
          <p:cNvSpPr/>
          <p:nvPr/>
        </p:nvSpPr>
        <p:spPr>
          <a:xfrm>
            <a:off x="4126938" y="4268279"/>
            <a:ext cx="4405863" cy="623573"/>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sz="1600" b="1" dirty="0">
                <a:solidFill>
                  <a:srgbClr val="FF6600"/>
                </a:solidFill>
              </a:rPr>
              <a:t>	</a:t>
            </a:r>
            <a:r>
              <a:rPr lang="en-US" sz="1600" b="1" dirty="0">
                <a:solidFill>
                  <a:srgbClr val="002060"/>
                </a:solidFill>
              </a:rPr>
              <a:t>EVENT-BASED OFFERINGS</a:t>
            </a:r>
          </a:p>
          <a:p>
            <a:r>
              <a:rPr lang="en-US" sz="1600" b="1" dirty="0">
                <a:solidFill>
                  <a:srgbClr val="FF6600"/>
                </a:solidFill>
              </a:rPr>
              <a:t>	</a:t>
            </a:r>
            <a:r>
              <a:rPr lang="en-US" sz="1200" b="1" dirty="0">
                <a:solidFill>
                  <a:srgbClr val="FF6600"/>
                </a:solidFill>
              </a:rPr>
              <a:t>1. Offers during Festivals, Sports &amp; Local Celebrations</a:t>
            </a:r>
          </a:p>
        </p:txBody>
      </p:sp>
      <p:sp>
        <p:nvSpPr>
          <p:cNvPr id="43" name="Oval 42">
            <a:extLst>
              <a:ext uri="{FF2B5EF4-FFF2-40B4-BE49-F238E27FC236}">
                <a16:creationId xmlns:a16="http://schemas.microsoft.com/office/drawing/2014/main" id="{92567A2C-64F8-BD5E-F680-4669AD89AF93}"/>
              </a:ext>
            </a:extLst>
          </p:cNvPr>
          <p:cNvSpPr/>
          <p:nvPr/>
        </p:nvSpPr>
        <p:spPr>
          <a:xfrm>
            <a:off x="3949090" y="4283783"/>
            <a:ext cx="617893" cy="580351"/>
          </a:xfrm>
          <a:prstGeom prst="ellipse">
            <a:avLst/>
          </a:prstGeom>
          <a:solidFill>
            <a:srgbClr val="FFFF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i="1" dirty="0">
                <a:solidFill>
                  <a:srgbClr val="0070C0"/>
                </a:solidFill>
                <a:ea typeface="Roboto Medium" panose="02000000000000000000" pitchFamily="2" charset="0"/>
                <a:cs typeface="Lato" panose="020F0502020204030203" pitchFamily="34" charset="0"/>
              </a:rPr>
              <a:t>11</a:t>
            </a:r>
          </a:p>
        </p:txBody>
      </p:sp>
      <p:graphicFrame>
        <p:nvGraphicFramePr>
          <p:cNvPr id="30" name="Table 29">
            <a:extLst>
              <a:ext uri="{FF2B5EF4-FFF2-40B4-BE49-F238E27FC236}">
                <a16:creationId xmlns:a16="http://schemas.microsoft.com/office/drawing/2014/main" id="{64652EF2-8328-CD79-5EB1-9FAE002E6D08}"/>
              </a:ext>
            </a:extLst>
          </p:cNvPr>
          <p:cNvGraphicFramePr>
            <a:graphicFrameLocks noGrp="1"/>
          </p:cNvGraphicFramePr>
          <p:nvPr>
            <p:extLst>
              <p:ext uri="{D42A27DB-BD31-4B8C-83A1-F6EECF244321}">
                <p14:modId xmlns:p14="http://schemas.microsoft.com/office/powerpoint/2010/main" val="822125986"/>
              </p:ext>
            </p:extLst>
          </p:nvPr>
        </p:nvGraphicFramePr>
        <p:xfrm>
          <a:off x="366855" y="4246536"/>
          <a:ext cx="3403784" cy="634537"/>
        </p:xfrm>
        <a:graphic>
          <a:graphicData uri="http://schemas.openxmlformats.org/drawingml/2006/table">
            <a:tbl>
              <a:tblPr firstRow="1" bandRow="1">
                <a:tableStyleId>{5C22544A-7EE6-4342-B048-85BDC9FD1C3A}</a:tableStyleId>
              </a:tblPr>
              <a:tblGrid>
                <a:gridCol w="1701892">
                  <a:extLst>
                    <a:ext uri="{9D8B030D-6E8A-4147-A177-3AD203B41FA5}">
                      <a16:colId xmlns:a16="http://schemas.microsoft.com/office/drawing/2014/main" val="1341948776"/>
                    </a:ext>
                  </a:extLst>
                </a:gridCol>
                <a:gridCol w="1701892">
                  <a:extLst>
                    <a:ext uri="{9D8B030D-6E8A-4147-A177-3AD203B41FA5}">
                      <a16:colId xmlns:a16="http://schemas.microsoft.com/office/drawing/2014/main" val="3623356046"/>
                    </a:ext>
                  </a:extLst>
                </a:gridCol>
              </a:tblGrid>
              <a:tr h="634537">
                <a:tc>
                  <a:txBody>
                    <a:bodyPr/>
                    <a:lstStyle/>
                    <a:p>
                      <a:pPr algn="ctr"/>
                      <a:r>
                        <a:rPr lang="en-IN" sz="1400" i="1" dirty="0">
                          <a:solidFill>
                            <a:schemeClr val="bg1"/>
                          </a:solidFill>
                        </a:rPr>
                        <a:t>3 Billion+</a:t>
                      </a:r>
                    </a:p>
                    <a:p>
                      <a:pPr algn="ctr"/>
                      <a:r>
                        <a:rPr lang="en-IN" sz="1400" i="1" dirty="0">
                          <a:solidFill>
                            <a:schemeClr val="bg1"/>
                          </a:solidFill>
                        </a:rPr>
                        <a:t>Orders Delivered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IN" sz="1400" i="1" dirty="0">
                          <a:solidFill>
                            <a:schemeClr val="bg1"/>
                          </a:solidFill>
                        </a:rPr>
                        <a:t>220k+</a:t>
                      </a:r>
                    </a:p>
                    <a:p>
                      <a:pPr algn="ctr"/>
                      <a:r>
                        <a:rPr lang="en-IN" sz="1400" i="1" dirty="0">
                          <a:solidFill>
                            <a:schemeClr val="bg1"/>
                          </a:solidFill>
                        </a:rPr>
                        <a:t>Restaurant Partners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758860"/>
                  </a:ext>
                </a:extLst>
              </a:tr>
            </a:tbl>
          </a:graphicData>
        </a:graphic>
      </p:graphicFrame>
      <p:graphicFrame>
        <p:nvGraphicFramePr>
          <p:cNvPr id="45" name="Table 44">
            <a:extLst>
              <a:ext uri="{FF2B5EF4-FFF2-40B4-BE49-F238E27FC236}">
                <a16:creationId xmlns:a16="http://schemas.microsoft.com/office/drawing/2014/main" id="{97218622-5848-C17D-A1D4-C09EFF76A67A}"/>
              </a:ext>
            </a:extLst>
          </p:cNvPr>
          <p:cNvGraphicFramePr>
            <a:graphicFrameLocks noGrp="1"/>
          </p:cNvGraphicFramePr>
          <p:nvPr>
            <p:extLst>
              <p:ext uri="{D42A27DB-BD31-4B8C-83A1-F6EECF244321}">
                <p14:modId xmlns:p14="http://schemas.microsoft.com/office/powerpoint/2010/main" val="3272387157"/>
              </p:ext>
            </p:extLst>
          </p:nvPr>
        </p:nvGraphicFramePr>
        <p:xfrm>
          <a:off x="8692414" y="4224715"/>
          <a:ext cx="3178360" cy="634537"/>
        </p:xfrm>
        <a:graphic>
          <a:graphicData uri="http://schemas.openxmlformats.org/drawingml/2006/table">
            <a:tbl>
              <a:tblPr firstRow="1" bandRow="1">
                <a:tableStyleId>{5C22544A-7EE6-4342-B048-85BDC9FD1C3A}</a:tableStyleId>
              </a:tblPr>
              <a:tblGrid>
                <a:gridCol w="1589180">
                  <a:extLst>
                    <a:ext uri="{9D8B030D-6E8A-4147-A177-3AD203B41FA5}">
                      <a16:colId xmlns:a16="http://schemas.microsoft.com/office/drawing/2014/main" val="1341948776"/>
                    </a:ext>
                  </a:extLst>
                </a:gridCol>
                <a:gridCol w="1589180">
                  <a:extLst>
                    <a:ext uri="{9D8B030D-6E8A-4147-A177-3AD203B41FA5}">
                      <a16:colId xmlns:a16="http://schemas.microsoft.com/office/drawing/2014/main" val="3623356046"/>
                    </a:ext>
                  </a:extLst>
                </a:gridCol>
              </a:tblGrid>
              <a:tr h="634537">
                <a:tc>
                  <a:txBody>
                    <a:bodyPr/>
                    <a:lstStyle/>
                    <a:p>
                      <a:pPr algn="ctr"/>
                      <a:r>
                        <a:rPr lang="en-IN" sz="1400" i="1" dirty="0">
                          <a:solidFill>
                            <a:schemeClr val="bg1"/>
                          </a:solidFill>
                        </a:rPr>
                        <a:t>520k+</a:t>
                      </a:r>
                    </a:p>
                    <a:p>
                      <a:pPr algn="ctr"/>
                      <a:r>
                        <a:rPr lang="en-IN" sz="1400" i="1" dirty="0">
                          <a:solidFill>
                            <a:schemeClr val="bg1"/>
                          </a:solidFill>
                        </a:rPr>
                        <a:t>Delivery Partners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IN" sz="1400" i="1" dirty="0">
                          <a:solidFill>
                            <a:schemeClr val="bg1"/>
                          </a:solidFill>
                        </a:rPr>
                        <a:t>680+</a:t>
                      </a:r>
                    </a:p>
                    <a:p>
                      <a:pPr algn="ctr"/>
                      <a:r>
                        <a:rPr lang="en-IN" sz="1400" i="1" dirty="0">
                          <a:solidFill>
                            <a:schemeClr val="bg1"/>
                          </a:solidFill>
                        </a:rPr>
                        <a:t>Cities in India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758860"/>
                  </a:ext>
                </a:extLst>
              </a:tr>
            </a:tbl>
          </a:graphicData>
        </a:graphic>
      </p:graphicFrame>
      <p:sp>
        <p:nvSpPr>
          <p:cNvPr id="46" name="Oval 45">
            <a:extLst>
              <a:ext uri="{FF2B5EF4-FFF2-40B4-BE49-F238E27FC236}">
                <a16:creationId xmlns:a16="http://schemas.microsoft.com/office/drawing/2014/main" id="{35ABA7A7-3FDB-CDB0-4343-064DCEF8B824}"/>
              </a:ext>
            </a:extLst>
          </p:cNvPr>
          <p:cNvSpPr/>
          <p:nvPr/>
        </p:nvSpPr>
        <p:spPr>
          <a:xfrm>
            <a:off x="11126597" y="2377951"/>
            <a:ext cx="593009" cy="565514"/>
          </a:xfrm>
          <a:prstGeom prst="ellipse">
            <a:avLst/>
          </a:prstGeom>
          <a:solidFill>
            <a:schemeClr val="accent4"/>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i="1" dirty="0">
                <a:solidFill>
                  <a:schemeClr val="bg1"/>
                </a:solidFill>
                <a:ea typeface="Roboto Medium" panose="02000000000000000000" pitchFamily="2" charset="0"/>
                <a:cs typeface="Lato" panose="020F0502020204030203" pitchFamily="34" charset="0"/>
              </a:rPr>
              <a:t>10</a:t>
            </a:r>
          </a:p>
        </p:txBody>
      </p:sp>
    </p:spTree>
    <p:extLst>
      <p:ext uri="{BB962C8B-B14F-4D97-AF65-F5344CB8AC3E}">
        <p14:creationId xmlns:p14="http://schemas.microsoft.com/office/powerpoint/2010/main" val="292540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4153231" y="95107"/>
            <a:ext cx="3966534" cy="584775"/>
          </a:xfrm>
          <a:prstGeom prst="rect">
            <a:avLst/>
          </a:prstGeom>
          <a:noFill/>
        </p:spPr>
        <p:txBody>
          <a:bodyPr wrap="none" rtlCol="0">
            <a:spAutoFit/>
          </a:bodyPr>
          <a:lstStyle/>
          <a:p>
            <a:pPr algn="ctr"/>
            <a:r>
              <a:rPr lang="en-US" sz="3200" b="1" i="1" dirty="0">
                <a:solidFill>
                  <a:srgbClr val="002060"/>
                </a:solidFill>
                <a:ea typeface="Lato Heavy" charset="0"/>
                <a:cs typeface="Poppins" pitchFamily="2" charset="77"/>
              </a:rPr>
              <a:t>Business Model Canva</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1309798" y="600122"/>
            <a:ext cx="9520518" cy="307777"/>
          </a:xfrm>
          <a:prstGeom prst="rect">
            <a:avLst/>
          </a:prstGeom>
          <a:noFill/>
        </p:spPr>
        <p:txBody>
          <a:bodyPr wrap="square" rtlCol="0">
            <a:spAutoFit/>
          </a:bodyPr>
          <a:lstStyle/>
          <a:p>
            <a:pPr algn="ctr"/>
            <a:r>
              <a:rPr lang="en-US" sz="1400" b="1" i="1" dirty="0">
                <a:ea typeface="Lato Light" panose="020F0502020204030203" pitchFamily="34" charset="0"/>
                <a:cs typeface="Lato Light" panose="020F0502020204030203" pitchFamily="34" charset="0"/>
              </a:rPr>
              <a:t>Model Canvas of The Swiggy</a:t>
            </a:r>
          </a:p>
        </p:txBody>
      </p:sp>
      <p:sp>
        <p:nvSpPr>
          <p:cNvPr id="25" name="Freeform 4">
            <a:extLst>
              <a:ext uri="{FF2B5EF4-FFF2-40B4-BE49-F238E27FC236}">
                <a16:creationId xmlns:a16="http://schemas.microsoft.com/office/drawing/2014/main" id="{CBA02708-E3F0-7442-AC74-F3BA16FA6A39}"/>
              </a:ext>
              <a:ext uri="{C183D7F6-B498-43B3-948B-1728B52AA6E4}">
                <adec:decorative xmlns:adec="http://schemas.microsoft.com/office/drawing/2017/decorative" val="1"/>
              </a:ext>
            </a:extLst>
          </p:cNvPr>
          <p:cNvSpPr>
            <a:spLocks noChangeArrowheads="1"/>
          </p:cNvSpPr>
          <p:nvPr/>
        </p:nvSpPr>
        <p:spPr bwMode="auto">
          <a:xfrm>
            <a:off x="10467448" y="11255360"/>
            <a:ext cx="362868" cy="447986"/>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endParaRPr lang="en-US" sz="900"/>
          </a:p>
        </p:txBody>
      </p:sp>
      <p:sp>
        <p:nvSpPr>
          <p:cNvPr id="41" name="Rounded Rectangle 40">
            <a:extLst>
              <a:ext uri="{FF2B5EF4-FFF2-40B4-BE49-F238E27FC236}">
                <a16:creationId xmlns:a16="http://schemas.microsoft.com/office/drawing/2014/main" id="{DF607375-DB1B-E443-ABC4-3383EEA2EFA0}"/>
              </a:ext>
              <a:ext uri="{C183D7F6-B498-43B3-948B-1728B52AA6E4}">
                <adec:decorative xmlns:adec="http://schemas.microsoft.com/office/drawing/2017/decorative" val="1"/>
              </a:ext>
            </a:extLst>
          </p:cNvPr>
          <p:cNvSpPr/>
          <p:nvPr/>
        </p:nvSpPr>
        <p:spPr>
          <a:xfrm>
            <a:off x="394359" y="1218132"/>
            <a:ext cx="2551110" cy="2528963"/>
          </a:xfrm>
          <a:prstGeom prst="roundRect">
            <a:avLst>
              <a:gd name="adj" fmla="val 0"/>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endParaRPr>
          </a:p>
        </p:txBody>
      </p:sp>
      <p:sp>
        <p:nvSpPr>
          <p:cNvPr id="42" name="Rounded Rectangle 41">
            <a:extLst>
              <a:ext uri="{FF2B5EF4-FFF2-40B4-BE49-F238E27FC236}">
                <a16:creationId xmlns:a16="http://schemas.microsoft.com/office/drawing/2014/main" id="{A51A89E7-59A9-B445-9EF9-8F4C4EB97A40}"/>
              </a:ext>
            </a:extLst>
          </p:cNvPr>
          <p:cNvSpPr/>
          <p:nvPr/>
        </p:nvSpPr>
        <p:spPr>
          <a:xfrm>
            <a:off x="3435430" y="1218132"/>
            <a:ext cx="2518382" cy="2536084"/>
          </a:xfrm>
          <a:prstGeom prst="roundRect">
            <a:avLst>
              <a:gd name="adj" fmla="val 0"/>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highlight>
                <a:srgbClr val="FF6600"/>
              </a:highlight>
            </a:endParaRPr>
          </a:p>
        </p:txBody>
      </p:sp>
      <p:sp>
        <p:nvSpPr>
          <p:cNvPr id="43" name="Rounded Rectangle 42">
            <a:extLst>
              <a:ext uri="{FF2B5EF4-FFF2-40B4-BE49-F238E27FC236}">
                <a16:creationId xmlns:a16="http://schemas.microsoft.com/office/drawing/2014/main" id="{66E138F6-1FD7-974E-9033-5A3D1466E97D}"/>
              </a:ext>
            </a:extLst>
          </p:cNvPr>
          <p:cNvSpPr/>
          <p:nvPr/>
        </p:nvSpPr>
        <p:spPr>
          <a:xfrm>
            <a:off x="386876" y="4096607"/>
            <a:ext cx="2560441" cy="1419390"/>
          </a:xfrm>
          <a:prstGeom prst="roundRect">
            <a:avLst>
              <a:gd name="adj" fmla="val 0"/>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46" name="Rounded Rectangle 45">
            <a:extLst>
              <a:ext uri="{FF2B5EF4-FFF2-40B4-BE49-F238E27FC236}">
                <a16:creationId xmlns:a16="http://schemas.microsoft.com/office/drawing/2014/main" id="{95602724-E00E-E14F-999F-F5E032848D4E}"/>
              </a:ext>
            </a:extLst>
          </p:cNvPr>
          <p:cNvSpPr/>
          <p:nvPr/>
        </p:nvSpPr>
        <p:spPr>
          <a:xfrm>
            <a:off x="6412445" y="1224030"/>
            <a:ext cx="2518382" cy="2543258"/>
          </a:xfrm>
          <a:prstGeom prst="roundRect">
            <a:avLst>
              <a:gd name="adj" fmla="val 0"/>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47" name="Rounded Rectangle 46">
            <a:extLst>
              <a:ext uri="{FF2B5EF4-FFF2-40B4-BE49-F238E27FC236}">
                <a16:creationId xmlns:a16="http://schemas.microsoft.com/office/drawing/2014/main" id="{64FC06DD-ED55-7040-9235-01E670801130}"/>
              </a:ext>
            </a:extLst>
          </p:cNvPr>
          <p:cNvSpPr/>
          <p:nvPr/>
        </p:nvSpPr>
        <p:spPr>
          <a:xfrm>
            <a:off x="4696097" y="4137639"/>
            <a:ext cx="2681787" cy="1432959"/>
          </a:xfrm>
          <a:prstGeom prst="roundRect">
            <a:avLst>
              <a:gd name="adj" fmla="val 0"/>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48" name="Rounded Rectangle 47">
            <a:extLst>
              <a:ext uri="{FF2B5EF4-FFF2-40B4-BE49-F238E27FC236}">
                <a16:creationId xmlns:a16="http://schemas.microsoft.com/office/drawing/2014/main" id="{E696E368-5247-4847-AB3A-45DBA274ADC1}"/>
              </a:ext>
            </a:extLst>
          </p:cNvPr>
          <p:cNvSpPr/>
          <p:nvPr/>
        </p:nvSpPr>
        <p:spPr>
          <a:xfrm>
            <a:off x="9205139" y="4113695"/>
            <a:ext cx="2489129" cy="1431451"/>
          </a:xfrm>
          <a:prstGeom prst="roundRect">
            <a:avLst>
              <a:gd name="adj" fmla="val 0"/>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103" name="Rounded Rectangle 102">
            <a:extLst>
              <a:ext uri="{FF2B5EF4-FFF2-40B4-BE49-F238E27FC236}">
                <a16:creationId xmlns:a16="http://schemas.microsoft.com/office/drawing/2014/main" id="{B7EAA6A0-C8AC-504E-8CE3-46AB9FEA9112}"/>
              </a:ext>
            </a:extLst>
          </p:cNvPr>
          <p:cNvSpPr/>
          <p:nvPr/>
        </p:nvSpPr>
        <p:spPr>
          <a:xfrm>
            <a:off x="382849" y="5662631"/>
            <a:ext cx="5569079" cy="1162233"/>
          </a:xfrm>
          <a:prstGeom prst="roundRect">
            <a:avLst>
              <a:gd name="adj" fmla="val 0"/>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104" name="Rounded Rectangle 103">
            <a:extLst>
              <a:ext uri="{FF2B5EF4-FFF2-40B4-BE49-F238E27FC236}">
                <a16:creationId xmlns:a16="http://schemas.microsoft.com/office/drawing/2014/main" id="{8B8C4911-BB19-4A42-9247-87349B4BAFA3}"/>
              </a:ext>
            </a:extLst>
          </p:cNvPr>
          <p:cNvSpPr/>
          <p:nvPr/>
        </p:nvSpPr>
        <p:spPr>
          <a:xfrm>
            <a:off x="6743086" y="5651249"/>
            <a:ext cx="5012312" cy="1157300"/>
          </a:xfrm>
          <a:prstGeom prst="roundRect">
            <a:avLst>
              <a:gd name="adj" fmla="val 0"/>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51" name="CuadroTexto 395">
            <a:extLst>
              <a:ext uri="{FF2B5EF4-FFF2-40B4-BE49-F238E27FC236}">
                <a16:creationId xmlns:a16="http://schemas.microsoft.com/office/drawing/2014/main" id="{70A25A2B-2007-6A40-9D10-16496ED754EB}"/>
              </a:ext>
            </a:extLst>
          </p:cNvPr>
          <p:cNvSpPr txBox="1"/>
          <p:nvPr/>
        </p:nvSpPr>
        <p:spPr>
          <a:xfrm>
            <a:off x="1051972" y="1469661"/>
            <a:ext cx="1272052" cy="338554"/>
          </a:xfrm>
          <a:prstGeom prst="rect">
            <a:avLst/>
          </a:prstGeom>
          <a:solidFill>
            <a:srgbClr val="FFFB8A"/>
          </a:solidFill>
        </p:spPr>
        <p:txBody>
          <a:bodyPr wrap="square" rtlCol="0" anchor="ctr">
            <a:spAutoFit/>
          </a:bodyPr>
          <a:lstStyle/>
          <a:p>
            <a:pPr algn="ctr"/>
            <a:r>
              <a:rPr lang="en-US" sz="1600" b="1" dirty="0">
                <a:solidFill>
                  <a:srgbClr val="002060"/>
                </a:solidFill>
                <a:ea typeface="Roboto Medium" panose="02000000000000000000" pitchFamily="2" charset="0"/>
                <a:cs typeface="Poppins Medium" pitchFamily="2" charset="77"/>
              </a:rPr>
              <a:t>Key Partners</a:t>
            </a:r>
          </a:p>
        </p:txBody>
      </p:sp>
      <p:sp>
        <p:nvSpPr>
          <p:cNvPr id="52" name="CuadroTexto 395">
            <a:extLst>
              <a:ext uri="{FF2B5EF4-FFF2-40B4-BE49-F238E27FC236}">
                <a16:creationId xmlns:a16="http://schemas.microsoft.com/office/drawing/2014/main" id="{FE6F24A7-2888-0740-9518-FE3966844C6F}"/>
              </a:ext>
            </a:extLst>
          </p:cNvPr>
          <p:cNvSpPr txBox="1"/>
          <p:nvPr/>
        </p:nvSpPr>
        <p:spPr>
          <a:xfrm>
            <a:off x="4042680" y="1468876"/>
            <a:ext cx="1376743" cy="338554"/>
          </a:xfrm>
          <a:prstGeom prst="rect">
            <a:avLst/>
          </a:prstGeom>
          <a:solidFill>
            <a:srgbClr val="FFFB8A"/>
          </a:solidFill>
        </p:spPr>
        <p:txBody>
          <a:bodyPr wrap="square" rtlCol="0">
            <a:spAutoFit/>
          </a:bodyPr>
          <a:lstStyle/>
          <a:p>
            <a:pPr algn="ctr"/>
            <a:r>
              <a:rPr lang="en-US" sz="1600" b="1" dirty="0">
                <a:solidFill>
                  <a:srgbClr val="002060"/>
                </a:solidFill>
                <a:ea typeface="Roboto Medium" panose="02000000000000000000" pitchFamily="2" charset="0"/>
                <a:cs typeface="Poppins Medium" pitchFamily="2" charset="77"/>
              </a:rPr>
              <a:t>Key Activities</a:t>
            </a:r>
          </a:p>
        </p:txBody>
      </p:sp>
      <p:sp>
        <p:nvSpPr>
          <p:cNvPr id="53" name="CuadroTexto 395">
            <a:extLst>
              <a:ext uri="{FF2B5EF4-FFF2-40B4-BE49-F238E27FC236}">
                <a16:creationId xmlns:a16="http://schemas.microsoft.com/office/drawing/2014/main" id="{16C43535-CD34-714B-9531-BA769627ACC1}"/>
              </a:ext>
            </a:extLst>
          </p:cNvPr>
          <p:cNvSpPr txBox="1"/>
          <p:nvPr/>
        </p:nvSpPr>
        <p:spPr>
          <a:xfrm>
            <a:off x="563648" y="4662238"/>
            <a:ext cx="2242698" cy="738664"/>
          </a:xfrm>
          <a:prstGeom prst="rect">
            <a:avLst/>
          </a:prstGeom>
          <a:noFill/>
        </p:spPr>
        <p:txBody>
          <a:bodyPr wrap="square" rtlCol="0">
            <a:spAutoFit/>
          </a:bodyPr>
          <a:lstStyle/>
          <a:p>
            <a:pPr marL="171450" indent="-171450">
              <a:buFont typeface="Courier New" panose="02070309020205020404" pitchFamily="49" charset="0"/>
              <a:buChar char="o"/>
            </a:pPr>
            <a:r>
              <a:rPr lang="en-US" sz="1400" b="1" dirty="0">
                <a:ea typeface="Roboto Medium" panose="02000000000000000000" pitchFamily="2" charset="0"/>
                <a:cs typeface="Poppins Medium" pitchFamily="2" charset="77"/>
              </a:rPr>
              <a:t>24*7 Customer service</a:t>
            </a:r>
          </a:p>
          <a:p>
            <a:pPr marL="171450" indent="-171450">
              <a:buFont typeface="Courier New" panose="02070309020205020404" pitchFamily="49" charset="0"/>
              <a:buChar char="o"/>
            </a:pPr>
            <a:r>
              <a:rPr lang="en-US" sz="1400" b="1" dirty="0">
                <a:ea typeface="Roboto Medium" panose="02000000000000000000" pitchFamily="2" charset="0"/>
                <a:cs typeface="Poppins Medium" pitchFamily="2" charset="77"/>
              </a:rPr>
              <a:t>Chat support service</a:t>
            </a:r>
          </a:p>
          <a:p>
            <a:pPr marL="171450" indent="-171450">
              <a:buFont typeface="Courier New" panose="02070309020205020404" pitchFamily="49" charset="0"/>
              <a:buChar char="o"/>
            </a:pPr>
            <a:r>
              <a:rPr lang="en-US" sz="1400" b="1" dirty="0">
                <a:ea typeface="Roboto Medium" panose="02000000000000000000" pitchFamily="2" charset="0"/>
                <a:cs typeface="Poppins Medium" pitchFamily="2" charset="77"/>
              </a:rPr>
              <a:t>Social media Handle</a:t>
            </a:r>
            <a:endParaRPr lang="en-US" sz="1200" b="1" dirty="0">
              <a:ea typeface="Roboto Medium" panose="02000000000000000000" pitchFamily="2" charset="0"/>
              <a:cs typeface="Poppins Medium" pitchFamily="2" charset="77"/>
            </a:endParaRPr>
          </a:p>
        </p:txBody>
      </p:sp>
      <p:sp>
        <p:nvSpPr>
          <p:cNvPr id="54" name="CuadroTexto 395">
            <a:extLst>
              <a:ext uri="{FF2B5EF4-FFF2-40B4-BE49-F238E27FC236}">
                <a16:creationId xmlns:a16="http://schemas.microsoft.com/office/drawing/2014/main" id="{43A0C038-0A34-C849-A9ED-B20730DF9B53}"/>
              </a:ext>
            </a:extLst>
          </p:cNvPr>
          <p:cNvSpPr txBox="1"/>
          <p:nvPr/>
        </p:nvSpPr>
        <p:spPr>
          <a:xfrm>
            <a:off x="9294625" y="4684852"/>
            <a:ext cx="2284035" cy="738664"/>
          </a:xfrm>
          <a:prstGeom prst="rect">
            <a:avLst/>
          </a:prstGeom>
          <a:noFill/>
        </p:spPr>
        <p:txBody>
          <a:bodyPr wrap="square" rtlCol="0">
            <a:spAutoFit/>
          </a:bodyPr>
          <a:lstStyle/>
          <a:p>
            <a:pPr marL="285750" indent="-285750">
              <a:buFont typeface="Courier New" panose="02070309020205020404" pitchFamily="49" charset="0"/>
              <a:buChar char="o"/>
            </a:pPr>
            <a:r>
              <a:rPr lang="en-US" sz="1400" b="1" dirty="0">
                <a:ea typeface="Roboto Medium" panose="02000000000000000000" pitchFamily="2" charset="0"/>
                <a:cs typeface="Poppins Medium" pitchFamily="2" charset="77"/>
              </a:rPr>
              <a:t>Local restaurants, Shops</a:t>
            </a:r>
          </a:p>
          <a:p>
            <a:pPr marL="285750" indent="-285750">
              <a:buFont typeface="Courier New" panose="02070309020205020404" pitchFamily="49" charset="0"/>
              <a:buChar char="o"/>
            </a:pPr>
            <a:r>
              <a:rPr lang="en-US" sz="1400" b="1" dirty="0">
                <a:ea typeface="Roboto Medium" panose="02000000000000000000" pitchFamily="2" charset="0"/>
                <a:cs typeface="Poppins Medium" pitchFamily="2" charset="77"/>
              </a:rPr>
              <a:t>Delivery Providers</a:t>
            </a:r>
          </a:p>
          <a:p>
            <a:pPr marL="285750" indent="-285750">
              <a:buFont typeface="Courier New" panose="02070309020205020404" pitchFamily="49" charset="0"/>
              <a:buChar char="o"/>
            </a:pPr>
            <a:r>
              <a:rPr lang="en-US" sz="1400" b="1" dirty="0">
                <a:ea typeface="Roboto Medium" panose="02000000000000000000" pitchFamily="2" charset="0"/>
                <a:cs typeface="Poppins Medium" pitchFamily="2" charset="77"/>
              </a:rPr>
              <a:t>Technology</a:t>
            </a:r>
          </a:p>
        </p:txBody>
      </p:sp>
      <p:sp>
        <p:nvSpPr>
          <p:cNvPr id="55" name="CuadroTexto 395">
            <a:extLst>
              <a:ext uri="{FF2B5EF4-FFF2-40B4-BE49-F238E27FC236}">
                <a16:creationId xmlns:a16="http://schemas.microsoft.com/office/drawing/2014/main" id="{A51696EB-CBCC-4448-8B5B-53109202710C}"/>
              </a:ext>
            </a:extLst>
          </p:cNvPr>
          <p:cNvSpPr txBox="1"/>
          <p:nvPr/>
        </p:nvSpPr>
        <p:spPr>
          <a:xfrm>
            <a:off x="4952921" y="4213515"/>
            <a:ext cx="2286156" cy="338554"/>
          </a:xfrm>
          <a:prstGeom prst="rect">
            <a:avLst/>
          </a:prstGeom>
          <a:solidFill>
            <a:srgbClr val="FF9900"/>
          </a:solidFill>
        </p:spPr>
        <p:txBody>
          <a:bodyPr wrap="square" rtlCol="0">
            <a:spAutoFit/>
          </a:bodyPr>
          <a:lstStyle/>
          <a:p>
            <a:pPr algn="ctr"/>
            <a:r>
              <a:rPr lang="en-US" sz="1600" b="1" dirty="0">
                <a:solidFill>
                  <a:srgbClr val="005400"/>
                </a:solidFill>
                <a:ea typeface="Roboto Medium" panose="02000000000000000000" pitchFamily="2" charset="0"/>
                <a:cs typeface="Poppins Medium" pitchFamily="2" charset="77"/>
              </a:rPr>
              <a:t>Channels</a:t>
            </a:r>
          </a:p>
        </p:txBody>
      </p:sp>
      <p:sp>
        <p:nvSpPr>
          <p:cNvPr id="56" name="CuadroTexto 395">
            <a:extLst>
              <a:ext uri="{FF2B5EF4-FFF2-40B4-BE49-F238E27FC236}">
                <a16:creationId xmlns:a16="http://schemas.microsoft.com/office/drawing/2014/main" id="{61830322-B42F-2843-A7CA-FA86F820BD51}"/>
              </a:ext>
            </a:extLst>
          </p:cNvPr>
          <p:cNvSpPr txBox="1"/>
          <p:nvPr/>
        </p:nvSpPr>
        <p:spPr>
          <a:xfrm>
            <a:off x="9281561" y="4194346"/>
            <a:ext cx="2284035" cy="338554"/>
          </a:xfrm>
          <a:prstGeom prst="rect">
            <a:avLst/>
          </a:prstGeom>
          <a:solidFill>
            <a:srgbClr val="FF9900"/>
          </a:solidFill>
        </p:spPr>
        <p:txBody>
          <a:bodyPr wrap="square" rtlCol="0">
            <a:spAutoFit/>
          </a:bodyPr>
          <a:lstStyle/>
          <a:p>
            <a:pPr algn="ctr"/>
            <a:r>
              <a:rPr lang="en-US" sz="1600" b="1" dirty="0">
                <a:solidFill>
                  <a:srgbClr val="005400"/>
                </a:solidFill>
                <a:ea typeface="Roboto Medium" panose="02000000000000000000" pitchFamily="2" charset="0"/>
                <a:cs typeface="Poppins Medium" pitchFamily="2" charset="77"/>
              </a:rPr>
              <a:t>Key Resources</a:t>
            </a:r>
          </a:p>
        </p:txBody>
      </p:sp>
      <p:sp>
        <p:nvSpPr>
          <p:cNvPr id="57" name="CuadroTexto 395">
            <a:extLst>
              <a:ext uri="{FF2B5EF4-FFF2-40B4-BE49-F238E27FC236}">
                <a16:creationId xmlns:a16="http://schemas.microsoft.com/office/drawing/2014/main" id="{FC317417-8440-DC4A-BB62-617CE5323661}"/>
              </a:ext>
            </a:extLst>
          </p:cNvPr>
          <p:cNvSpPr txBox="1"/>
          <p:nvPr/>
        </p:nvSpPr>
        <p:spPr>
          <a:xfrm>
            <a:off x="4952922" y="4678321"/>
            <a:ext cx="2260222" cy="738664"/>
          </a:xfrm>
          <a:prstGeom prst="rect">
            <a:avLst/>
          </a:prstGeom>
          <a:noFill/>
        </p:spPr>
        <p:txBody>
          <a:bodyPr wrap="square" rtlCol="0">
            <a:spAutoFit/>
          </a:bodyPr>
          <a:lstStyle/>
          <a:p>
            <a:pPr marL="171450" indent="-171450">
              <a:buFont typeface="Courier New" panose="02070309020205020404" pitchFamily="49" charset="0"/>
              <a:buChar char="o"/>
            </a:pPr>
            <a:r>
              <a:rPr lang="en-US" sz="1400" b="1" dirty="0">
                <a:ea typeface="Roboto Medium" panose="02000000000000000000" pitchFamily="2" charset="0"/>
                <a:cs typeface="Poppins Medium" pitchFamily="2" charset="77"/>
              </a:rPr>
              <a:t>Mobile App</a:t>
            </a:r>
          </a:p>
          <a:p>
            <a:pPr marL="171450" indent="-171450">
              <a:buFont typeface="Courier New" panose="02070309020205020404" pitchFamily="49" charset="0"/>
              <a:buChar char="o"/>
            </a:pPr>
            <a:r>
              <a:rPr lang="en-US" sz="1400" b="1" dirty="0">
                <a:ea typeface="Roboto Medium" panose="02000000000000000000" pitchFamily="2" charset="0"/>
                <a:cs typeface="Poppins Medium" pitchFamily="2" charset="77"/>
              </a:rPr>
              <a:t>Website</a:t>
            </a:r>
          </a:p>
          <a:p>
            <a:pPr marL="171450" indent="-171450">
              <a:buFont typeface="Courier New" panose="02070309020205020404" pitchFamily="49" charset="0"/>
              <a:buChar char="o"/>
            </a:pPr>
            <a:r>
              <a:rPr lang="en-US" sz="1400" b="1" dirty="0">
                <a:ea typeface="Roboto Medium" panose="02000000000000000000" pitchFamily="2" charset="0"/>
                <a:cs typeface="Poppins Medium" pitchFamily="2" charset="77"/>
              </a:rPr>
              <a:t>Social Media</a:t>
            </a:r>
            <a:endParaRPr lang="en-US" sz="1200" b="1" dirty="0">
              <a:ea typeface="Roboto Medium" panose="02000000000000000000" pitchFamily="2" charset="0"/>
              <a:cs typeface="Poppins Medium" pitchFamily="2" charset="77"/>
            </a:endParaRPr>
          </a:p>
        </p:txBody>
      </p:sp>
      <p:sp>
        <p:nvSpPr>
          <p:cNvPr id="58" name="CuadroTexto 395">
            <a:extLst>
              <a:ext uri="{FF2B5EF4-FFF2-40B4-BE49-F238E27FC236}">
                <a16:creationId xmlns:a16="http://schemas.microsoft.com/office/drawing/2014/main" id="{07130F53-7119-DC42-948C-7E06B9929622}"/>
              </a:ext>
            </a:extLst>
          </p:cNvPr>
          <p:cNvSpPr txBox="1"/>
          <p:nvPr/>
        </p:nvSpPr>
        <p:spPr>
          <a:xfrm>
            <a:off x="424541" y="6041475"/>
            <a:ext cx="1149532" cy="584775"/>
          </a:xfrm>
          <a:prstGeom prst="rect">
            <a:avLst/>
          </a:prstGeom>
          <a:solidFill>
            <a:srgbClr val="FFCCCC"/>
          </a:solidFill>
          <a:ln>
            <a:solidFill>
              <a:srgbClr val="FF6600"/>
            </a:solidFill>
          </a:ln>
        </p:spPr>
        <p:txBody>
          <a:bodyPr wrap="square" rtlCol="0">
            <a:spAutoFit/>
          </a:bodyPr>
          <a:lstStyle/>
          <a:p>
            <a:pPr algn="ctr"/>
            <a:r>
              <a:rPr lang="en-US" sz="1600" b="1" dirty="0">
                <a:solidFill>
                  <a:srgbClr val="002060"/>
                </a:solidFill>
                <a:ea typeface="Roboto Medium" panose="02000000000000000000" pitchFamily="2" charset="0"/>
                <a:cs typeface="Poppins Medium" pitchFamily="2" charset="77"/>
              </a:rPr>
              <a:t>Cost Structures</a:t>
            </a:r>
          </a:p>
        </p:txBody>
      </p:sp>
      <p:sp>
        <p:nvSpPr>
          <p:cNvPr id="59" name="CuadroTexto 395">
            <a:extLst>
              <a:ext uri="{FF2B5EF4-FFF2-40B4-BE49-F238E27FC236}">
                <a16:creationId xmlns:a16="http://schemas.microsoft.com/office/drawing/2014/main" id="{316B732D-087C-ED4C-A6A7-9776D56C7F80}"/>
              </a:ext>
            </a:extLst>
          </p:cNvPr>
          <p:cNvSpPr txBox="1"/>
          <p:nvPr/>
        </p:nvSpPr>
        <p:spPr>
          <a:xfrm>
            <a:off x="6832396" y="6103029"/>
            <a:ext cx="916245" cy="584775"/>
          </a:xfrm>
          <a:prstGeom prst="rect">
            <a:avLst/>
          </a:prstGeom>
          <a:solidFill>
            <a:srgbClr val="FFCCCC"/>
          </a:solidFill>
          <a:ln>
            <a:solidFill>
              <a:srgbClr val="FF9900"/>
            </a:solidFill>
          </a:ln>
        </p:spPr>
        <p:txBody>
          <a:bodyPr wrap="square" rtlCol="0">
            <a:spAutoFit/>
          </a:bodyPr>
          <a:lstStyle/>
          <a:p>
            <a:pPr algn="ctr"/>
            <a:r>
              <a:rPr lang="en-US" sz="1600" b="1" dirty="0">
                <a:solidFill>
                  <a:srgbClr val="002060"/>
                </a:solidFill>
                <a:ea typeface="Roboto Medium" panose="02000000000000000000" pitchFamily="2" charset="0"/>
                <a:cs typeface="Poppins Medium" pitchFamily="2" charset="77"/>
              </a:rPr>
              <a:t>Revenue Streams</a:t>
            </a:r>
          </a:p>
        </p:txBody>
      </p:sp>
      <p:sp>
        <p:nvSpPr>
          <p:cNvPr id="60" name="Right Arrow 59">
            <a:extLst>
              <a:ext uri="{FF2B5EF4-FFF2-40B4-BE49-F238E27FC236}">
                <a16:creationId xmlns:a16="http://schemas.microsoft.com/office/drawing/2014/main" id="{0C1E32A1-CE69-9940-B32A-1CF9FB3FAB75}"/>
              </a:ext>
            </a:extLst>
          </p:cNvPr>
          <p:cNvSpPr/>
          <p:nvPr/>
        </p:nvSpPr>
        <p:spPr>
          <a:xfrm>
            <a:off x="3709295" y="4715331"/>
            <a:ext cx="342841" cy="40731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2" name="Right Arrow 61">
            <a:extLst>
              <a:ext uri="{FF2B5EF4-FFF2-40B4-BE49-F238E27FC236}">
                <a16:creationId xmlns:a16="http://schemas.microsoft.com/office/drawing/2014/main" id="{1E1968FC-EE22-C440-AE6F-ADDB692B329B}"/>
              </a:ext>
            </a:extLst>
          </p:cNvPr>
          <p:cNvSpPr/>
          <p:nvPr/>
        </p:nvSpPr>
        <p:spPr>
          <a:xfrm>
            <a:off x="7982935" y="4741912"/>
            <a:ext cx="342841" cy="40731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3" name="Right Arrow 62">
            <a:extLst>
              <a:ext uri="{FF2B5EF4-FFF2-40B4-BE49-F238E27FC236}">
                <a16:creationId xmlns:a16="http://schemas.microsoft.com/office/drawing/2014/main" id="{C4067C6E-F521-3D47-9B2F-3A16A035590E}"/>
              </a:ext>
            </a:extLst>
          </p:cNvPr>
          <p:cNvSpPr/>
          <p:nvPr/>
        </p:nvSpPr>
        <p:spPr>
          <a:xfrm rot="5400000">
            <a:off x="1427544" y="3721981"/>
            <a:ext cx="342841" cy="40731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4" name="Right Arrow 63">
            <a:extLst>
              <a:ext uri="{FF2B5EF4-FFF2-40B4-BE49-F238E27FC236}">
                <a16:creationId xmlns:a16="http://schemas.microsoft.com/office/drawing/2014/main" id="{23D1C3D7-5DCC-F34D-9E2F-AAF61212D4AF}"/>
              </a:ext>
            </a:extLst>
          </p:cNvPr>
          <p:cNvSpPr/>
          <p:nvPr/>
        </p:nvSpPr>
        <p:spPr>
          <a:xfrm rot="5400000">
            <a:off x="10446318" y="3746575"/>
            <a:ext cx="342841" cy="40731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5" name="Right Arrow 64">
            <a:extLst>
              <a:ext uri="{FF2B5EF4-FFF2-40B4-BE49-F238E27FC236}">
                <a16:creationId xmlns:a16="http://schemas.microsoft.com/office/drawing/2014/main" id="{CF572E7C-8FAD-634A-B0D8-09C9CD51E72A}"/>
              </a:ext>
            </a:extLst>
          </p:cNvPr>
          <p:cNvSpPr/>
          <p:nvPr/>
        </p:nvSpPr>
        <p:spPr>
          <a:xfrm>
            <a:off x="3005580" y="2453706"/>
            <a:ext cx="363716" cy="40731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6" name="Right Arrow 65">
            <a:extLst>
              <a:ext uri="{FF2B5EF4-FFF2-40B4-BE49-F238E27FC236}">
                <a16:creationId xmlns:a16="http://schemas.microsoft.com/office/drawing/2014/main" id="{208E19C8-6D20-5C4B-8DF2-A4AB30C74C48}"/>
              </a:ext>
            </a:extLst>
          </p:cNvPr>
          <p:cNvSpPr/>
          <p:nvPr/>
        </p:nvSpPr>
        <p:spPr>
          <a:xfrm>
            <a:off x="6021826" y="2453706"/>
            <a:ext cx="342841" cy="40731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7" name="Right Arrow 66">
            <a:extLst>
              <a:ext uri="{FF2B5EF4-FFF2-40B4-BE49-F238E27FC236}">
                <a16:creationId xmlns:a16="http://schemas.microsoft.com/office/drawing/2014/main" id="{01427629-86EF-5F4F-AFB4-42F8C7CB28FF}"/>
              </a:ext>
            </a:extLst>
          </p:cNvPr>
          <p:cNvSpPr/>
          <p:nvPr/>
        </p:nvSpPr>
        <p:spPr>
          <a:xfrm>
            <a:off x="6146498" y="5899373"/>
            <a:ext cx="342841" cy="407312"/>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9" name="Rectangle 56">
            <a:extLst>
              <a:ext uri="{FF2B5EF4-FFF2-40B4-BE49-F238E27FC236}">
                <a16:creationId xmlns:a16="http://schemas.microsoft.com/office/drawing/2014/main" id="{D69E2C7D-E54C-8344-B805-C763EDECF2FC}"/>
              </a:ext>
            </a:extLst>
          </p:cNvPr>
          <p:cNvSpPr/>
          <p:nvPr/>
        </p:nvSpPr>
        <p:spPr>
          <a:xfrm>
            <a:off x="591943" y="2174978"/>
            <a:ext cx="2242697" cy="954107"/>
          </a:xfrm>
          <a:prstGeom prst="rect">
            <a:avLst/>
          </a:prstGeom>
        </p:spPr>
        <p:txBody>
          <a:bodyPr wrap="square">
            <a:spAutoFit/>
          </a:bodyPr>
          <a:lstStyle/>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Restaurants</a:t>
            </a:r>
          </a:p>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Shops</a:t>
            </a:r>
          </a:p>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Groceries</a:t>
            </a:r>
          </a:p>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Delivery Partners</a:t>
            </a:r>
          </a:p>
        </p:txBody>
      </p:sp>
      <p:sp>
        <p:nvSpPr>
          <p:cNvPr id="71" name="Rectangle 56">
            <a:extLst>
              <a:ext uri="{FF2B5EF4-FFF2-40B4-BE49-F238E27FC236}">
                <a16:creationId xmlns:a16="http://schemas.microsoft.com/office/drawing/2014/main" id="{2596FBF6-A38E-9E42-8175-480BB54090AB}"/>
              </a:ext>
            </a:extLst>
          </p:cNvPr>
          <p:cNvSpPr/>
          <p:nvPr/>
        </p:nvSpPr>
        <p:spPr>
          <a:xfrm>
            <a:off x="6548877" y="2008209"/>
            <a:ext cx="2229363" cy="1569660"/>
          </a:xfrm>
          <a:prstGeom prst="rect">
            <a:avLst/>
          </a:prstGeom>
        </p:spPr>
        <p:txBody>
          <a:bodyPr wrap="square">
            <a:spAutoFit/>
          </a:bodyPr>
          <a:lstStyle/>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No Minimum Order Quality requirement</a:t>
            </a:r>
          </a:p>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Variety of payment options</a:t>
            </a:r>
          </a:p>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No Restriction order policy</a:t>
            </a:r>
          </a:p>
          <a:p>
            <a:endParaRPr lang="en-US" sz="12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72" name="Rectangle 56">
            <a:extLst>
              <a:ext uri="{FF2B5EF4-FFF2-40B4-BE49-F238E27FC236}">
                <a16:creationId xmlns:a16="http://schemas.microsoft.com/office/drawing/2014/main" id="{83FEEA5F-EFE2-F740-9C7C-C9BDC86D693E}"/>
              </a:ext>
            </a:extLst>
          </p:cNvPr>
          <p:cNvSpPr/>
          <p:nvPr/>
        </p:nvSpPr>
        <p:spPr>
          <a:xfrm rot="10800000" flipV="1">
            <a:off x="1645917" y="5694773"/>
            <a:ext cx="4202467" cy="1169551"/>
          </a:xfrm>
          <a:prstGeom prst="rect">
            <a:avLst/>
          </a:prstGeom>
        </p:spPr>
        <p:txBody>
          <a:bodyPr wrap="square">
            <a:spAutoFit/>
          </a:bodyPr>
          <a:lstStyle/>
          <a:p>
            <a:pPr marL="171450" indent="-1714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Payroll expenditure for employees</a:t>
            </a:r>
          </a:p>
          <a:p>
            <a:pPr marL="171450" indent="-1714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 and delivery partners</a:t>
            </a:r>
          </a:p>
          <a:p>
            <a:pPr marL="171450" indent="-1714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Website development cost</a:t>
            </a:r>
          </a:p>
          <a:p>
            <a:pPr marL="171450" indent="-1714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Maintenance and running cost</a:t>
            </a:r>
          </a:p>
          <a:p>
            <a:pPr marL="171450" indent="-1714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Advertisement and Marketing expenditure</a:t>
            </a:r>
          </a:p>
        </p:txBody>
      </p:sp>
      <p:sp>
        <p:nvSpPr>
          <p:cNvPr id="73" name="Rectangle 56">
            <a:extLst>
              <a:ext uri="{FF2B5EF4-FFF2-40B4-BE49-F238E27FC236}">
                <a16:creationId xmlns:a16="http://schemas.microsoft.com/office/drawing/2014/main" id="{E666AE90-22EF-EF43-AC90-13E7A686E214}"/>
              </a:ext>
            </a:extLst>
          </p:cNvPr>
          <p:cNvSpPr/>
          <p:nvPr/>
        </p:nvSpPr>
        <p:spPr>
          <a:xfrm>
            <a:off x="7913295" y="5783984"/>
            <a:ext cx="3748320" cy="954107"/>
          </a:xfrm>
          <a:prstGeom prst="rect">
            <a:avLst/>
          </a:prstGeom>
        </p:spPr>
        <p:txBody>
          <a:bodyPr wrap="square">
            <a:spAutoFit/>
          </a:bodyPr>
          <a:lstStyle/>
          <a:p>
            <a:pPr marL="171450" indent="-1714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Delivery charge 30 – 35%</a:t>
            </a:r>
          </a:p>
          <a:p>
            <a:pPr marL="171450" indent="-1714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Commission model</a:t>
            </a:r>
          </a:p>
          <a:p>
            <a:pPr marL="171450" indent="-1714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Restaurant advertisements</a:t>
            </a:r>
          </a:p>
          <a:p>
            <a:pPr marL="171450" indent="-1714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Swiggy super</a:t>
            </a:r>
          </a:p>
        </p:txBody>
      </p:sp>
      <p:sp>
        <p:nvSpPr>
          <p:cNvPr id="2" name="Rectangle 56">
            <a:extLst>
              <a:ext uri="{FF2B5EF4-FFF2-40B4-BE49-F238E27FC236}">
                <a16:creationId xmlns:a16="http://schemas.microsoft.com/office/drawing/2014/main" id="{94A3BC48-FAB8-CC7B-7B3E-172697394207}"/>
              </a:ext>
            </a:extLst>
          </p:cNvPr>
          <p:cNvSpPr/>
          <p:nvPr/>
        </p:nvSpPr>
        <p:spPr>
          <a:xfrm>
            <a:off x="3560450" y="1984871"/>
            <a:ext cx="2268342" cy="1600438"/>
          </a:xfrm>
          <a:prstGeom prst="rect">
            <a:avLst/>
          </a:prstGeom>
        </p:spPr>
        <p:txBody>
          <a:bodyPr wrap="square">
            <a:spAutoFit/>
          </a:bodyPr>
          <a:lstStyle/>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Partnership with Restaurants</a:t>
            </a:r>
          </a:p>
          <a:p>
            <a:pPr marL="285750" indent="-285750">
              <a:buFont typeface="Courier New" panose="02070309020205020404" pitchFamily="49" charset="0"/>
              <a:buChar char="o"/>
            </a:pPr>
            <a:endParaRPr lang="en-US" sz="1400" b="1" dirty="0">
              <a:ea typeface="Lato Light" panose="020F0502020204030203" pitchFamily="34" charset="0"/>
              <a:cs typeface="Lato Light" panose="020F0502020204030203" pitchFamily="34" charset="0"/>
            </a:endParaRPr>
          </a:p>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Hiring Delivery Partners</a:t>
            </a:r>
          </a:p>
          <a:p>
            <a:pPr marL="285750" indent="-285750">
              <a:buFont typeface="Courier New" panose="02070309020205020404" pitchFamily="49" charset="0"/>
              <a:buChar char="o"/>
            </a:pPr>
            <a:endParaRPr lang="en-US" sz="1400" b="1" dirty="0">
              <a:ea typeface="Lato Light" panose="020F0502020204030203" pitchFamily="34" charset="0"/>
              <a:cs typeface="Lato Light" panose="020F0502020204030203" pitchFamily="34" charset="0"/>
            </a:endParaRPr>
          </a:p>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Managing payment process</a:t>
            </a:r>
          </a:p>
        </p:txBody>
      </p:sp>
      <p:sp>
        <p:nvSpPr>
          <p:cNvPr id="3" name="Rounded Rectangle 45">
            <a:extLst>
              <a:ext uri="{FF2B5EF4-FFF2-40B4-BE49-F238E27FC236}">
                <a16:creationId xmlns:a16="http://schemas.microsoft.com/office/drawing/2014/main" id="{E6CA85D0-8BCA-02DA-B9AF-A9D977E8EA19}"/>
              </a:ext>
            </a:extLst>
          </p:cNvPr>
          <p:cNvSpPr/>
          <p:nvPr/>
        </p:nvSpPr>
        <p:spPr>
          <a:xfrm>
            <a:off x="9362318" y="1226694"/>
            <a:ext cx="2518382" cy="2543258"/>
          </a:xfrm>
          <a:prstGeom prst="roundRect">
            <a:avLst>
              <a:gd name="adj" fmla="val 0"/>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4" name="CuadroTexto 395">
            <a:extLst>
              <a:ext uri="{FF2B5EF4-FFF2-40B4-BE49-F238E27FC236}">
                <a16:creationId xmlns:a16="http://schemas.microsoft.com/office/drawing/2014/main" id="{0F161F00-B3FF-FF22-EBF1-CBBDB4FF2EB3}"/>
              </a:ext>
            </a:extLst>
          </p:cNvPr>
          <p:cNvSpPr txBox="1"/>
          <p:nvPr/>
        </p:nvSpPr>
        <p:spPr>
          <a:xfrm>
            <a:off x="9594664" y="1426569"/>
            <a:ext cx="2090057" cy="338554"/>
          </a:xfrm>
          <a:prstGeom prst="rect">
            <a:avLst/>
          </a:prstGeom>
          <a:solidFill>
            <a:srgbClr val="FFFB8A"/>
          </a:solidFill>
        </p:spPr>
        <p:txBody>
          <a:bodyPr wrap="square" rtlCol="0">
            <a:spAutoFit/>
          </a:bodyPr>
          <a:lstStyle/>
          <a:p>
            <a:pPr algn="ctr"/>
            <a:r>
              <a:rPr lang="en-US" sz="1600" b="1" dirty="0">
                <a:solidFill>
                  <a:srgbClr val="002060"/>
                </a:solidFill>
                <a:ea typeface="Roboto Medium" panose="02000000000000000000" pitchFamily="2" charset="0"/>
                <a:cs typeface="Poppins Medium" pitchFamily="2" charset="77"/>
              </a:rPr>
              <a:t>Customer Segments</a:t>
            </a:r>
          </a:p>
        </p:txBody>
      </p:sp>
      <p:sp>
        <p:nvSpPr>
          <p:cNvPr id="5" name="CuadroTexto 395">
            <a:extLst>
              <a:ext uri="{FF2B5EF4-FFF2-40B4-BE49-F238E27FC236}">
                <a16:creationId xmlns:a16="http://schemas.microsoft.com/office/drawing/2014/main" id="{0FCBD14F-D9D2-AAE5-BBDC-D10BA0253987}"/>
              </a:ext>
            </a:extLst>
          </p:cNvPr>
          <p:cNvSpPr txBox="1"/>
          <p:nvPr/>
        </p:nvSpPr>
        <p:spPr>
          <a:xfrm>
            <a:off x="6773091" y="1468876"/>
            <a:ext cx="1823215" cy="338554"/>
          </a:xfrm>
          <a:prstGeom prst="rect">
            <a:avLst/>
          </a:prstGeom>
          <a:solidFill>
            <a:srgbClr val="FFFB8A"/>
          </a:solidFill>
        </p:spPr>
        <p:txBody>
          <a:bodyPr wrap="square" rtlCol="0">
            <a:spAutoFit/>
          </a:bodyPr>
          <a:lstStyle/>
          <a:p>
            <a:pPr algn="ctr"/>
            <a:r>
              <a:rPr lang="en-US" sz="1600" b="1" dirty="0">
                <a:solidFill>
                  <a:srgbClr val="002060"/>
                </a:solidFill>
                <a:ea typeface="Roboto Medium" panose="02000000000000000000" pitchFamily="2" charset="0"/>
                <a:cs typeface="Poppins Medium" pitchFamily="2" charset="77"/>
              </a:rPr>
              <a:t>Value Propositions</a:t>
            </a:r>
          </a:p>
        </p:txBody>
      </p:sp>
      <p:sp>
        <p:nvSpPr>
          <p:cNvPr id="6" name="Rectangle 56">
            <a:extLst>
              <a:ext uri="{FF2B5EF4-FFF2-40B4-BE49-F238E27FC236}">
                <a16:creationId xmlns:a16="http://schemas.microsoft.com/office/drawing/2014/main" id="{4438BE95-98D2-0887-22CE-46198CCD9770}"/>
              </a:ext>
            </a:extLst>
          </p:cNvPr>
          <p:cNvSpPr/>
          <p:nvPr/>
        </p:nvSpPr>
        <p:spPr>
          <a:xfrm>
            <a:off x="9459700" y="2200783"/>
            <a:ext cx="2229363" cy="492443"/>
          </a:xfrm>
          <a:prstGeom prst="rect">
            <a:avLst/>
          </a:prstGeom>
        </p:spPr>
        <p:txBody>
          <a:bodyPr wrap="square">
            <a:spAutoFit/>
          </a:bodyPr>
          <a:lstStyle/>
          <a:p>
            <a:pPr marL="285750" indent="-285750">
              <a:buFont typeface="Courier New" panose="02070309020205020404" pitchFamily="49" charset="0"/>
              <a:buChar char="o"/>
            </a:pPr>
            <a:endParaRPr lang="en-US" sz="1400" b="1" dirty="0">
              <a:ea typeface="Lato Light" panose="020F0502020204030203" pitchFamily="34" charset="0"/>
              <a:cs typeface="Lato Light" panose="020F0502020204030203" pitchFamily="34" charset="0"/>
            </a:endParaRPr>
          </a:p>
          <a:p>
            <a:endParaRPr lang="en-US" sz="12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Rectangle 56">
            <a:extLst>
              <a:ext uri="{FF2B5EF4-FFF2-40B4-BE49-F238E27FC236}">
                <a16:creationId xmlns:a16="http://schemas.microsoft.com/office/drawing/2014/main" id="{7F1C826A-9CEB-7592-7F09-2DD498EB5A24}"/>
              </a:ext>
            </a:extLst>
          </p:cNvPr>
          <p:cNvSpPr/>
          <p:nvPr/>
        </p:nvSpPr>
        <p:spPr>
          <a:xfrm>
            <a:off x="9415698" y="1949655"/>
            <a:ext cx="2404082" cy="1815882"/>
          </a:xfrm>
          <a:prstGeom prst="rect">
            <a:avLst/>
          </a:prstGeom>
        </p:spPr>
        <p:txBody>
          <a:bodyPr wrap="square">
            <a:spAutoFit/>
          </a:bodyPr>
          <a:lstStyle/>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People who want products to be delivered at the doorstep </a:t>
            </a:r>
          </a:p>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People who wanted to order food online.</a:t>
            </a:r>
          </a:p>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People who do not wish to go to restaurants</a:t>
            </a:r>
          </a:p>
          <a:p>
            <a:endParaRPr lang="en-US" sz="1400" b="1" dirty="0">
              <a:ea typeface="Lato Light" panose="020F0502020204030203" pitchFamily="34" charset="0"/>
              <a:cs typeface="Lato Light" panose="020F0502020204030203" pitchFamily="34" charset="0"/>
            </a:endParaRPr>
          </a:p>
        </p:txBody>
      </p:sp>
      <p:sp>
        <p:nvSpPr>
          <p:cNvPr id="8" name="Right Arrow 65">
            <a:extLst>
              <a:ext uri="{FF2B5EF4-FFF2-40B4-BE49-F238E27FC236}">
                <a16:creationId xmlns:a16="http://schemas.microsoft.com/office/drawing/2014/main" id="{DC8C1D3B-68FE-13DE-AC8A-9BB26979CDAA}"/>
              </a:ext>
            </a:extLst>
          </p:cNvPr>
          <p:cNvSpPr/>
          <p:nvPr/>
        </p:nvSpPr>
        <p:spPr>
          <a:xfrm>
            <a:off x="8974934" y="2377778"/>
            <a:ext cx="342841" cy="40731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CuadroTexto 395">
            <a:extLst>
              <a:ext uri="{FF2B5EF4-FFF2-40B4-BE49-F238E27FC236}">
                <a16:creationId xmlns:a16="http://schemas.microsoft.com/office/drawing/2014/main" id="{9772C01E-9C06-15AC-FF26-4B983240CA45}"/>
              </a:ext>
            </a:extLst>
          </p:cNvPr>
          <p:cNvSpPr txBox="1"/>
          <p:nvPr/>
        </p:nvSpPr>
        <p:spPr>
          <a:xfrm>
            <a:off x="500789" y="4185154"/>
            <a:ext cx="2338251" cy="338554"/>
          </a:xfrm>
          <a:prstGeom prst="rect">
            <a:avLst/>
          </a:prstGeom>
          <a:solidFill>
            <a:srgbClr val="FF9900"/>
          </a:solidFill>
        </p:spPr>
        <p:txBody>
          <a:bodyPr wrap="square" rtlCol="0">
            <a:spAutoFit/>
          </a:bodyPr>
          <a:lstStyle/>
          <a:p>
            <a:pPr algn="ctr"/>
            <a:r>
              <a:rPr lang="en-US" sz="1600" b="1" dirty="0">
                <a:solidFill>
                  <a:srgbClr val="005400"/>
                </a:solidFill>
                <a:ea typeface="Roboto Medium" panose="02000000000000000000" pitchFamily="2" charset="0"/>
                <a:cs typeface="Poppins Medium" pitchFamily="2" charset="77"/>
              </a:rPr>
              <a:t>Customer Relationship</a:t>
            </a:r>
          </a:p>
        </p:txBody>
      </p:sp>
    </p:spTree>
    <p:extLst>
      <p:ext uri="{BB962C8B-B14F-4D97-AF65-F5344CB8AC3E}">
        <p14:creationId xmlns:p14="http://schemas.microsoft.com/office/powerpoint/2010/main" val="662911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8BB13833-84D6-F296-1D40-46C3FA052F9F}"/>
              </a:ext>
            </a:extLst>
          </p:cNvPr>
          <p:cNvSpPr>
            <a:spLocks noGrp="1"/>
          </p:cNvSpPr>
          <p:nvPr>
            <p:ph type="title"/>
          </p:nvPr>
        </p:nvSpPr>
        <p:spPr>
          <a:xfrm>
            <a:off x="492370" y="605896"/>
            <a:ext cx="3084844" cy="5646208"/>
          </a:xfrm>
        </p:spPr>
        <p:txBody>
          <a:bodyPr anchor="ctr">
            <a:normAutofit/>
          </a:bodyPr>
          <a:lstStyle/>
          <a:p>
            <a:pPr algn="ctr"/>
            <a:r>
              <a:rPr lang="en-US" sz="4400" b="1" i="1" spc="300" dirty="0">
                <a:solidFill>
                  <a:schemeClr val="bg1"/>
                </a:solidFill>
                <a:latin typeface="+mn-lt"/>
                <a:ea typeface="Roboto Medium" panose="02000000000000000000" pitchFamily="2" charset="0"/>
                <a:cs typeface="Roboto Medium" panose="02000000000000000000" pitchFamily="2" charset="0"/>
              </a:rPr>
              <a:t>REVENUE MODEL</a:t>
            </a:r>
            <a:endParaRPr lang="en-IN" sz="4400" i="1" spc="300" dirty="0">
              <a:solidFill>
                <a:schemeClr val="bg1"/>
              </a:solidFill>
              <a:latin typeface="+mn-lt"/>
              <a:ea typeface="Roboto Medium" panose="02000000000000000000" pitchFamily="2" charset="0"/>
              <a:cs typeface="Roboto Medium" panose="02000000000000000000" pitchFamily="2" charset="0"/>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026" name="Picture 2">
            <a:extLst>
              <a:ext uri="{FF2B5EF4-FFF2-40B4-BE49-F238E27FC236}">
                <a16:creationId xmlns:a16="http://schemas.microsoft.com/office/drawing/2014/main" id="{3455EE1B-601D-C280-3E03-9F38FCBAE0C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111" t="12389" r="11331" b="8398"/>
          <a:stretch/>
        </p:blipFill>
        <p:spPr bwMode="auto">
          <a:xfrm>
            <a:off x="5293162" y="566710"/>
            <a:ext cx="5780315" cy="31416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80F443C-3266-5BBE-C5AC-DC0B0E82F1AB}"/>
              </a:ext>
            </a:extLst>
          </p:cNvPr>
          <p:cNvSpPr txBox="1"/>
          <p:nvPr/>
        </p:nvSpPr>
        <p:spPr>
          <a:xfrm>
            <a:off x="5650365" y="58787"/>
            <a:ext cx="5306068" cy="461665"/>
          </a:xfrm>
          <a:prstGeom prst="rect">
            <a:avLst/>
          </a:prstGeom>
          <a:noFill/>
        </p:spPr>
        <p:txBody>
          <a:bodyPr wrap="none" rtlCol="0">
            <a:spAutoFit/>
          </a:bodyPr>
          <a:lstStyle/>
          <a:p>
            <a:pPr algn="ctr"/>
            <a:r>
              <a:rPr lang="en-US" sz="2400" b="1" i="1" dirty="0">
                <a:solidFill>
                  <a:srgbClr val="002060"/>
                </a:solidFill>
              </a:rPr>
              <a:t>6 MAIN REVENUE STREAMS OF SWIGGY</a:t>
            </a:r>
            <a:endParaRPr lang="en-IN" sz="2400" b="1" i="1" dirty="0">
              <a:solidFill>
                <a:srgbClr val="002060"/>
              </a:solidFill>
            </a:endParaRPr>
          </a:p>
        </p:txBody>
      </p:sp>
      <p:sp>
        <p:nvSpPr>
          <p:cNvPr id="6" name="Parallelogram 5">
            <a:extLst>
              <a:ext uri="{FF2B5EF4-FFF2-40B4-BE49-F238E27FC236}">
                <a16:creationId xmlns:a16="http://schemas.microsoft.com/office/drawing/2014/main" id="{88D0C605-DE5C-30B7-9D52-B5BB4F90D9EB}"/>
              </a:ext>
            </a:extLst>
          </p:cNvPr>
          <p:cNvSpPr/>
          <p:nvPr/>
        </p:nvSpPr>
        <p:spPr>
          <a:xfrm>
            <a:off x="5301281" y="3727269"/>
            <a:ext cx="2564510" cy="668387"/>
          </a:xfrm>
          <a:prstGeom prst="parallelogram">
            <a:avLst>
              <a:gd name="adj" fmla="val 48529"/>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Swiggy Instamart</a:t>
            </a:r>
          </a:p>
        </p:txBody>
      </p:sp>
      <p:sp>
        <p:nvSpPr>
          <p:cNvPr id="7" name="Parallelogram 6">
            <a:extLst>
              <a:ext uri="{FF2B5EF4-FFF2-40B4-BE49-F238E27FC236}">
                <a16:creationId xmlns:a16="http://schemas.microsoft.com/office/drawing/2014/main" id="{440B1BC4-CE9B-C4A5-7259-44611E9197C3}"/>
              </a:ext>
            </a:extLst>
          </p:cNvPr>
          <p:cNvSpPr/>
          <p:nvPr/>
        </p:nvSpPr>
        <p:spPr>
          <a:xfrm flipH="1">
            <a:off x="8420949" y="3727269"/>
            <a:ext cx="2651760" cy="668387"/>
          </a:xfrm>
          <a:prstGeom prst="parallelogram">
            <a:avLst>
              <a:gd name="adj" fmla="val 48529"/>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Event-Based Earnings</a:t>
            </a:r>
          </a:p>
        </p:txBody>
      </p:sp>
      <p:sp>
        <p:nvSpPr>
          <p:cNvPr id="9" name="Parallelogram 8">
            <a:extLst>
              <a:ext uri="{FF2B5EF4-FFF2-40B4-BE49-F238E27FC236}">
                <a16:creationId xmlns:a16="http://schemas.microsoft.com/office/drawing/2014/main" id="{92F4B2FD-27F6-6289-C5AA-B8120B618002}"/>
              </a:ext>
            </a:extLst>
          </p:cNvPr>
          <p:cNvSpPr/>
          <p:nvPr/>
        </p:nvSpPr>
        <p:spPr>
          <a:xfrm>
            <a:off x="4946628" y="4469690"/>
            <a:ext cx="2564510" cy="698847"/>
          </a:xfrm>
          <a:prstGeom prst="parallelogram">
            <a:avLst>
              <a:gd name="adj" fmla="val 48529"/>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Swiggy Genie</a:t>
            </a:r>
          </a:p>
        </p:txBody>
      </p:sp>
      <p:sp>
        <p:nvSpPr>
          <p:cNvPr id="11" name="Parallelogram 10">
            <a:extLst>
              <a:ext uri="{FF2B5EF4-FFF2-40B4-BE49-F238E27FC236}">
                <a16:creationId xmlns:a16="http://schemas.microsoft.com/office/drawing/2014/main" id="{50AC225F-2843-EDA8-5BBB-FCDE806F16C2}"/>
              </a:ext>
            </a:extLst>
          </p:cNvPr>
          <p:cNvSpPr/>
          <p:nvPr/>
        </p:nvSpPr>
        <p:spPr>
          <a:xfrm>
            <a:off x="4566936" y="5242571"/>
            <a:ext cx="2564510" cy="698847"/>
          </a:xfrm>
          <a:prstGeom prst="parallelogram">
            <a:avLst>
              <a:gd name="adj" fmla="val 4852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Corporate Services</a:t>
            </a:r>
          </a:p>
        </p:txBody>
      </p:sp>
      <p:sp>
        <p:nvSpPr>
          <p:cNvPr id="13" name="Parallelogram 12">
            <a:extLst>
              <a:ext uri="{FF2B5EF4-FFF2-40B4-BE49-F238E27FC236}">
                <a16:creationId xmlns:a16="http://schemas.microsoft.com/office/drawing/2014/main" id="{D13F626F-3FDD-5E97-CE9C-8523133D1D08}"/>
              </a:ext>
            </a:extLst>
          </p:cNvPr>
          <p:cNvSpPr/>
          <p:nvPr/>
        </p:nvSpPr>
        <p:spPr>
          <a:xfrm>
            <a:off x="4210403" y="6015452"/>
            <a:ext cx="2564510" cy="698847"/>
          </a:xfrm>
          <a:prstGeom prst="parallelogram">
            <a:avLst>
              <a:gd name="adj" fmla="val 4852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Swiggy One</a:t>
            </a:r>
          </a:p>
        </p:txBody>
      </p:sp>
      <p:sp>
        <p:nvSpPr>
          <p:cNvPr id="15" name="Parallelogram 14">
            <a:extLst>
              <a:ext uri="{FF2B5EF4-FFF2-40B4-BE49-F238E27FC236}">
                <a16:creationId xmlns:a16="http://schemas.microsoft.com/office/drawing/2014/main" id="{DDE49B8D-3A31-18F6-3F66-C186F7A805A4}"/>
              </a:ext>
            </a:extLst>
          </p:cNvPr>
          <p:cNvSpPr/>
          <p:nvPr/>
        </p:nvSpPr>
        <p:spPr>
          <a:xfrm flipH="1">
            <a:off x="8751874" y="4470869"/>
            <a:ext cx="2651759" cy="697667"/>
          </a:xfrm>
          <a:prstGeom prst="parallelogram">
            <a:avLst>
              <a:gd name="adj" fmla="val 48529"/>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Swiggy Dineout</a:t>
            </a:r>
          </a:p>
        </p:txBody>
      </p:sp>
      <p:sp>
        <p:nvSpPr>
          <p:cNvPr id="16" name="Parallelogram 15">
            <a:extLst>
              <a:ext uri="{FF2B5EF4-FFF2-40B4-BE49-F238E27FC236}">
                <a16:creationId xmlns:a16="http://schemas.microsoft.com/office/drawing/2014/main" id="{F4A1B9C7-D147-AED4-E471-1FB12861FF32}"/>
              </a:ext>
            </a:extLst>
          </p:cNvPr>
          <p:cNvSpPr/>
          <p:nvPr/>
        </p:nvSpPr>
        <p:spPr>
          <a:xfrm flipH="1">
            <a:off x="9100217" y="5242570"/>
            <a:ext cx="2651759" cy="698847"/>
          </a:xfrm>
          <a:prstGeom prst="parallelogram">
            <a:avLst>
              <a:gd name="adj" fmla="val 4852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Monetization</a:t>
            </a:r>
          </a:p>
        </p:txBody>
      </p:sp>
      <p:sp>
        <p:nvSpPr>
          <p:cNvPr id="17" name="Parallelogram 16">
            <a:extLst>
              <a:ext uri="{FF2B5EF4-FFF2-40B4-BE49-F238E27FC236}">
                <a16:creationId xmlns:a16="http://schemas.microsoft.com/office/drawing/2014/main" id="{2299DAD7-BF84-4118-BA8F-0B53C8914225}"/>
              </a:ext>
            </a:extLst>
          </p:cNvPr>
          <p:cNvSpPr/>
          <p:nvPr/>
        </p:nvSpPr>
        <p:spPr>
          <a:xfrm flipH="1">
            <a:off x="9455089" y="6011109"/>
            <a:ext cx="2651759" cy="698847"/>
          </a:xfrm>
          <a:prstGeom prst="parallelogram">
            <a:avLst>
              <a:gd name="adj" fmla="val 4852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Cancellation &amp; Convenience fees</a:t>
            </a:r>
          </a:p>
        </p:txBody>
      </p:sp>
      <p:sp>
        <p:nvSpPr>
          <p:cNvPr id="19" name="Hexagon 18">
            <a:extLst>
              <a:ext uri="{FF2B5EF4-FFF2-40B4-BE49-F238E27FC236}">
                <a16:creationId xmlns:a16="http://schemas.microsoft.com/office/drawing/2014/main" id="{0FFD1EEC-64E8-B3BF-9DCD-0211C321B42C}"/>
              </a:ext>
            </a:extLst>
          </p:cNvPr>
          <p:cNvSpPr/>
          <p:nvPr/>
        </p:nvSpPr>
        <p:spPr>
          <a:xfrm>
            <a:off x="7269666" y="4446352"/>
            <a:ext cx="1732770" cy="1532862"/>
          </a:xfrm>
          <a:prstGeom prst="hexagon">
            <a:avLst/>
          </a:prstGeom>
          <a:solidFill>
            <a:srgbClr val="00206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i="1" dirty="0">
                <a:solidFill>
                  <a:srgbClr val="FF6600"/>
                </a:solidFill>
              </a:rPr>
              <a:t>OTHER STREAMS OF REVENUE</a:t>
            </a:r>
            <a:endParaRPr lang="en-IN" sz="1600" b="1" i="1" dirty="0">
              <a:solidFill>
                <a:srgbClr val="FF6600"/>
              </a:solidFill>
            </a:endParaRPr>
          </a:p>
        </p:txBody>
      </p:sp>
    </p:spTree>
    <p:extLst>
      <p:ext uri="{BB962C8B-B14F-4D97-AF65-F5344CB8AC3E}">
        <p14:creationId xmlns:p14="http://schemas.microsoft.com/office/powerpoint/2010/main" val="281809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77"/>
        <p:cNvGrpSpPr/>
        <p:nvPr/>
      </p:nvGrpSpPr>
      <p:grpSpPr>
        <a:xfrm>
          <a:off x="0" y="0"/>
          <a:ext cx="0" cy="0"/>
          <a:chOff x="0" y="0"/>
          <a:chExt cx="0" cy="0"/>
        </a:xfrm>
      </p:grpSpPr>
      <p:sp>
        <p:nvSpPr>
          <p:cNvPr id="104" name="Google Shape;104;p2"/>
          <p:cNvSpPr txBox="1"/>
          <p:nvPr/>
        </p:nvSpPr>
        <p:spPr>
          <a:xfrm>
            <a:off x="2818514" y="220801"/>
            <a:ext cx="6554972" cy="538589"/>
          </a:xfrm>
          <a:prstGeom prst="rect">
            <a:avLst/>
          </a:prstGeom>
          <a:noFill/>
          <a:ln>
            <a:noFill/>
          </a:ln>
        </p:spPr>
        <p:txBody>
          <a:bodyPr spcFirstLastPara="1" wrap="square" lIns="45713" tIns="22850" rIns="45713" bIns="22850" anchor="t" anchorCtr="0">
            <a:spAutoFit/>
          </a:bodyPr>
          <a:lstStyle/>
          <a:p>
            <a:pPr algn="ctr"/>
            <a:r>
              <a:rPr lang="en-US" sz="3200" b="1" i="1" dirty="0">
                <a:solidFill>
                  <a:srgbClr val="002060"/>
                </a:solidFill>
                <a:ea typeface="Lato Black"/>
                <a:cs typeface="Lato Black"/>
                <a:sym typeface="Lato Black"/>
              </a:rPr>
              <a:t>SWIGGY OPERATING AREAS</a:t>
            </a:r>
            <a:endParaRPr sz="600" i="1" dirty="0">
              <a:solidFill>
                <a:srgbClr val="002060"/>
              </a:solidFill>
            </a:endParaRPr>
          </a:p>
        </p:txBody>
      </p:sp>
      <p:sp>
        <p:nvSpPr>
          <p:cNvPr id="2" name="TextBox 1">
            <a:extLst>
              <a:ext uri="{FF2B5EF4-FFF2-40B4-BE49-F238E27FC236}">
                <a16:creationId xmlns:a16="http://schemas.microsoft.com/office/drawing/2014/main" id="{0A583BB3-74EB-8E96-EDCE-84B811A86942}"/>
              </a:ext>
            </a:extLst>
          </p:cNvPr>
          <p:cNvSpPr txBox="1"/>
          <p:nvPr/>
        </p:nvSpPr>
        <p:spPr>
          <a:xfrm>
            <a:off x="2216890" y="815955"/>
            <a:ext cx="7953154" cy="369332"/>
          </a:xfrm>
          <a:prstGeom prst="rect">
            <a:avLst/>
          </a:prstGeom>
          <a:noFill/>
        </p:spPr>
        <p:txBody>
          <a:bodyPr wrap="square" rtlCol="0">
            <a:spAutoFit/>
          </a:bodyPr>
          <a:lstStyle/>
          <a:p>
            <a:pPr algn="ctr"/>
            <a:r>
              <a:rPr lang="en-IN" b="1" dirty="0">
                <a:solidFill>
                  <a:srgbClr val="002060"/>
                </a:solidFill>
              </a:rPr>
              <a:t>Swiggy operates in over 580+ cities across India Including Major Cities like,</a:t>
            </a:r>
          </a:p>
        </p:txBody>
      </p:sp>
      <p:pic>
        <p:nvPicPr>
          <p:cNvPr id="1026" name="Picture 2">
            <a:extLst>
              <a:ext uri="{FF2B5EF4-FFF2-40B4-BE49-F238E27FC236}">
                <a16:creationId xmlns:a16="http://schemas.microsoft.com/office/drawing/2014/main" id="{9475063A-28A4-DD11-4889-DE07583C3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74" y="1740932"/>
            <a:ext cx="1382230" cy="12162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374FA33-7B05-7FB6-3D33-3A3B1B48AFB0}"/>
              </a:ext>
            </a:extLst>
          </p:cNvPr>
          <p:cNvSpPr txBox="1"/>
          <p:nvPr/>
        </p:nvSpPr>
        <p:spPr>
          <a:xfrm>
            <a:off x="4556940" y="2164402"/>
            <a:ext cx="1491216" cy="369332"/>
          </a:xfrm>
          <a:prstGeom prst="rect">
            <a:avLst/>
          </a:prstGeom>
          <a:noFill/>
          <a:ln>
            <a:solidFill>
              <a:srgbClr val="FF6600"/>
            </a:solidFill>
          </a:ln>
        </p:spPr>
        <p:txBody>
          <a:bodyPr wrap="square" rtlCol="0">
            <a:spAutoFit/>
          </a:bodyPr>
          <a:lstStyle/>
          <a:p>
            <a:pPr algn="ctr"/>
            <a:r>
              <a:rPr lang="en-IN" b="1" dirty="0">
                <a:solidFill>
                  <a:srgbClr val="002060"/>
                </a:solidFill>
              </a:rPr>
              <a:t>CHENNAI</a:t>
            </a:r>
          </a:p>
        </p:txBody>
      </p:sp>
      <p:sp>
        <p:nvSpPr>
          <p:cNvPr id="5" name="TextBox 4">
            <a:extLst>
              <a:ext uri="{FF2B5EF4-FFF2-40B4-BE49-F238E27FC236}">
                <a16:creationId xmlns:a16="http://schemas.microsoft.com/office/drawing/2014/main" id="{06168120-4785-8A55-E42D-D021FEDA7465}"/>
              </a:ext>
            </a:extLst>
          </p:cNvPr>
          <p:cNvSpPr txBox="1"/>
          <p:nvPr/>
        </p:nvSpPr>
        <p:spPr>
          <a:xfrm>
            <a:off x="1516472" y="2164402"/>
            <a:ext cx="1491216" cy="369332"/>
          </a:xfrm>
          <a:prstGeom prst="rect">
            <a:avLst/>
          </a:prstGeom>
          <a:noFill/>
          <a:ln>
            <a:solidFill>
              <a:srgbClr val="FF6600"/>
            </a:solidFill>
          </a:ln>
        </p:spPr>
        <p:txBody>
          <a:bodyPr wrap="square" rtlCol="0">
            <a:spAutoFit/>
          </a:bodyPr>
          <a:lstStyle/>
          <a:p>
            <a:pPr algn="ctr"/>
            <a:r>
              <a:rPr lang="en-IN" b="1" dirty="0">
                <a:solidFill>
                  <a:srgbClr val="002060"/>
                </a:solidFill>
              </a:rPr>
              <a:t>BANGALORE</a:t>
            </a:r>
          </a:p>
        </p:txBody>
      </p:sp>
      <p:sp>
        <p:nvSpPr>
          <p:cNvPr id="6" name="TextBox 5">
            <a:extLst>
              <a:ext uri="{FF2B5EF4-FFF2-40B4-BE49-F238E27FC236}">
                <a16:creationId xmlns:a16="http://schemas.microsoft.com/office/drawing/2014/main" id="{92CBC24E-6047-4A0F-1F09-88CFEA0F0668}"/>
              </a:ext>
            </a:extLst>
          </p:cNvPr>
          <p:cNvSpPr txBox="1"/>
          <p:nvPr/>
        </p:nvSpPr>
        <p:spPr>
          <a:xfrm>
            <a:off x="1543055" y="5561145"/>
            <a:ext cx="1491213" cy="369332"/>
          </a:xfrm>
          <a:prstGeom prst="rect">
            <a:avLst/>
          </a:prstGeom>
          <a:noFill/>
          <a:ln>
            <a:solidFill>
              <a:srgbClr val="FF6600"/>
            </a:solidFill>
          </a:ln>
        </p:spPr>
        <p:txBody>
          <a:bodyPr wrap="square" rtlCol="0">
            <a:spAutoFit/>
          </a:bodyPr>
          <a:lstStyle/>
          <a:p>
            <a:pPr algn="ctr"/>
            <a:r>
              <a:rPr lang="en-IN" b="1" dirty="0">
                <a:solidFill>
                  <a:srgbClr val="002060"/>
                </a:solidFill>
              </a:rPr>
              <a:t>MUMBAI</a:t>
            </a:r>
          </a:p>
        </p:txBody>
      </p:sp>
      <p:sp>
        <p:nvSpPr>
          <p:cNvPr id="7" name="TextBox 6">
            <a:extLst>
              <a:ext uri="{FF2B5EF4-FFF2-40B4-BE49-F238E27FC236}">
                <a16:creationId xmlns:a16="http://schemas.microsoft.com/office/drawing/2014/main" id="{FC5A1149-88A1-A0F0-413A-D2B5E64F203F}"/>
              </a:ext>
            </a:extLst>
          </p:cNvPr>
          <p:cNvSpPr txBox="1"/>
          <p:nvPr/>
        </p:nvSpPr>
        <p:spPr>
          <a:xfrm>
            <a:off x="1521789" y="3827349"/>
            <a:ext cx="1491215" cy="369332"/>
          </a:xfrm>
          <a:prstGeom prst="rect">
            <a:avLst/>
          </a:prstGeom>
          <a:noFill/>
          <a:ln>
            <a:solidFill>
              <a:srgbClr val="FF6600"/>
            </a:solidFill>
          </a:ln>
        </p:spPr>
        <p:txBody>
          <a:bodyPr wrap="square" rtlCol="0">
            <a:spAutoFit/>
          </a:bodyPr>
          <a:lstStyle/>
          <a:p>
            <a:pPr algn="ctr"/>
            <a:r>
              <a:rPr lang="en-IN" b="1" dirty="0">
                <a:solidFill>
                  <a:srgbClr val="002060"/>
                </a:solidFill>
              </a:rPr>
              <a:t>DELHI</a:t>
            </a:r>
          </a:p>
        </p:txBody>
      </p:sp>
      <p:sp>
        <p:nvSpPr>
          <p:cNvPr id="9" name="TextBox 8">
            <a:extLst>
              <a:ext uri="{FF2B5EF4-FFF2-40B4-BE49-F238E27FC236}">
                <a16:creationId xmlns:a16="http://schemas.microsoft.com/office/drawing/2014/main" id="{74C9D69D-3D1A-5B6E-ECE5-76AFB8912B00}"/>
              </a:ext>
            </a:extLst>
          </p:cNvPr>
          <p:cNvSpPr txBox="1"/>
          <p:nvPr/>
        </p:nvSpPr>
        <p:spPr>
          <a:xfrm>
            <a:off x="4560478" y="3826977"/>
            <a:ext cx="1491217" cy="369332"/>
          </a:xfrm>
          <a:prstGeom prst="rect">
            <a:avLst/>
          </a:prstGeom>
          <a:noFill/>
          <a:ln>
            <a:solidFill>
              <a:srgbClr val="FF6600"/>
            </a:solidFill>
          </a:ln>
        </p:spPr>
        <p:txBody>
          <a:bodyPr wrap="square" rtlCol="0">
            <a:spAutoFit/>
          </a:bodyPr>
          <a:lstStyle/>
          <a:p>
            <a:pPr algn="ctr"/>
            <a:r>
              <a:rPr lang="en-IN" b="1" dirty="0">
                <a:solidFill>
                  <a:srgbClr val="002060"/>
                </a:solidFill>
              </a:rPr>
              <a:t>HYDERABAD</a:t>
            </a:r>
          </a:p>
        </p:txBody>
      </p:sp>
      <p:sp>
        <p:nvSpPr>
          <p:cNvPr id="10" name="TextBox 9">
            <a:extLst>
              <a:ext uri="{FF2B5EF4-FFF2-40B4-BE49-F238E27FC236}">
                <a16:creationId xmlns:a16="http://schemas.microsoft.com/office/drawing/2014/main" id="{60055F65-8240-DCC7-8822-E87CFCF9E688}"/>
              </a:ext>
            </a:extLst>
          </p:cNvPr>
          <p:cNvSpPr txBox="1"/>
          <p:nvPr/>
        </p:nvSpPr>
        <p:spPr>
          <a:xfrm>
            <a:off x="7664977" y="3826977"/>
            <a:ext cx="1425416" cy="369332"/>
          </a:xfrm>
          <a:prstGeom prst="rect">
            <a:avLst/>
          </a:prstGeom>
          <a:noFill/>
          <a:ln>
            <a:solidFill>
              <a:srgbClr val="FF6600"/>
            </a:solidFill>
          </a:ln>
        </p:spPr>
        <p:txBody>
          <a:bodyPr wrap="square" rtlCol="0">
            <a:spAutoFit/>
          </a:bodyPr>
          <a:lstStyle/>
          <a:p>
            <a:pPr algn="ctr"/>
            <a:r>
              <a:rPr lang="en-IN" b="1" dirty="0">
                <a:solidFill>
                  <a:srgbClr val="002060"/>
                </a:solidFill>
              </a:rPr>
              <a:t>PUNE</a:t>
            </a:r>
          </a:p>
        </p:txBody>
      </p:sp>
      <p:sp>
        <p:nvSpPr>
          <p:cNvPr id="11" name="TextBox 10">
            <a:extLst>
              <a:ext uri="{FF2B5EF4-FFF2-40B4-BE49-F238E27FC236}">
                <a16:creationId xmlns:a16="http://schemas.microsoft.com/office/drawing/2014/main" id="{4175196B-0043-45F9-E393-18E14300D369}"/>
              </a:ext>
            </a:extLst>
          </p:cNvPr>
          <p:cNvSpPr txBox="1"/>
          <p:nvPr/>
        </p:nvSpPr>
        <p:spPr>
          <a:xfrm>
            <a:off x="4581742" y="5561145"/>
            <a:ext cx="1491212" cy="369332"/>
          </a:xfrm>
          <a:prstGeom prst="rect">
            <a:avLst/>
          </a:prstGeom>
          <a:noFill/>
          <a:ln>
            <a:solidFill>
              <a:srgbClr val="FF6600"/>
            </a:solidFill>
          </a:ln>
        </p:spPr>
        <p:txBody>
          <a:bodyPr wrap="square" rtlCol="0">
            <a:spAutoFit/>
          </a:bodyPr>
          <a:lstStyle/>
          <a:p>
            <a:pPr algn="ctr"/>
            <a:r>
              <a:rPr lang="en-IN" b="1" dirty="0">
                <a:solidFill>
                  <a:srgbClr val="002060"/>
                </a:solidFill>
              </a:rPr>
              <a:t>COIMBATORE</a:t>
            </a:r>
          </a:p>
        </p:txBody>
      </p:sp>
      <p:pic>
        <p:nvPicPr>
          <p:cNvPr id="1028" name="Picture 4">
            <a:extLst>
              <a:ext uri="{FF2B5EF4-FFF2-40B4-BE49-F238E27FC236}">
                <a16:creationId xmlns:a16="http://schemas.microsoft.com/office/drawing/2014/main" id="{611BDD26-579F-9D20-704B-ED1B8442F2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26" y="1749587"/>
            <a:ext cx="1382230" cy="120761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0AE7168-BCE7-14E1-D0B4-2F3F001D688D}"/>
              </a:ext>
            </a:extLst>
          </p:cNvPr>
          <p:cNvSpPr txBox="1"/>
          <p:nvPr/>
        </p:nvSpPr>
        <p:spPr>
          <a:xfrm>
            <a:off x="7659778" y="5561145"/>
            <a:ext cx="1489538" cy="369332"/>
          </a:xfrm>
          <a:prstGeom prst="rect">
            <a:avLst/>
          </a:prstGeom>
          <a:noFill/>
          <a:ln>
            <a:solidFill>
              <a:srgbClr val="FF6600"/>
            </a:solidFill>
          </a:ln>
        </p:spPr>
        <p:txBody>
          <a:bodyPr wrap="square" rtlCol="0">
            <a:spAutoFit/>
          </a:bodyPr>
          <a:lstStyle/>
          <a:p>
            <a:pPr algn="ctr"/>
            <a:r>
              <a:rPr lang="en-IN" b="1" dirty="0">
                <a:solidFill>
                  <a:srgbClr val="002060"/>
                </a:solidFill>
              </a:rPr>
              <a:t>AHMEDABAD</a:t>
            </a:r>
          </a:p>
        </p:txBody>
      </p:sp>
      <p:pic>
        <p:nvPicPr>
          <p:cNvPr id="1030" name="Picture 6">
            <a:extLst>
              <a:ext uri="{FF2B5EF4-FFF2-40B4-BE49-F238E27FC236}">
                <a16:creationId xmlns:a16="http://schemas.microsoft.com/office/drawing/2014/main" id="{3F873FC1-C688-B52E-3907-51C31D0291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0942" y="3456723"/>
            <a:ext cx="1382230" cy="11814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9EA26ED-1315-F5A5-C125-8FA3BE0EF9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938" y="5107726"/>
            <a:ext cx="1382229" cy="121627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28AD2B8-FF66-57D7-C925-142CD7D1A9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306" y="3456723"/>
            <a:ext cx="1382228" cy="11814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4FF11A75-2262-20AD-581B-B27F09F6C9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5252" y="3456722"/>
            <a:ext cx="1382229" cy="118143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4A980B75-DF04-C841-91B0-ED9B652384D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8504" y="1745259"/>
            <a:ext cx="1382228" cy="120761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EA07055-E79F-91B1-B6D9-C4FF076DC118}"/>
              </a:ext>
            </a:extLst>
          </p:cNvPr>
          <p:cNvSpPr txBox="1"/>
          <p:nvPr/>
        </p:nvSpPr>
        <p:spPr>
          <a:xfrm>
            <a:off x="7664977" y="2153042"/>
            <a:ext cx="1425417" cy="369332"/>
          </a:xfrm>
          <a:prstGeom prst="rect">
            <a:avLst/>
          </a:prstGeom>
          <a:noFill/>
          <a:ln>
            <a:solidFill>
              <a:srgbClr val="FF6600"/>
            </a:solidFill>
          </a:ln>
        </p:spPr>
        <p:txBody>
          <a:bodyPr wrap="square" rtlCol="0">
            <a:spAutoFit/>
          </a:bodyPr>
          <a:lstStyle/>
          <a:p>
            <a:pPr algn="ctr"/>
            <a:r>
              <a:rPr lang="en-IN" b="1" dirty="0">
                <a:solidFill>
                  <a:srgbClr val="002060"/>
                </a:solidFill>
              </a:rPr>
              <a:t>JAIPUR</a:t>
            </a:r>
          </a:p>
        </p:txBody>
      </p:sp>
      <p:pic>
        <p:nvPicPr>
          <p:cNvPr id="1040" name="Picture 16">
            <a:extLst>
              <a:ext uri="{FF2B5EF4-FFF2-40B4-BE49-F238E27FC236}">
                <a16:creationId xmlns:a16="http://schemas.microsoft.com/office/drawing/2014/main" id="{DF267427-F175-860A-C32C-8E5FEE23F2D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5252" y="5107725"/>
            <a:ext cx="1382228" cy="121627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2CE1D56E-76E5-7155-110B-CC6FB311C5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2209" y="5117069"/>
            <a:ext cx="1382227" cy="121627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F547C5E3-0701-8302-4B0A-627C4F3D8B4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02928" y="1745259"/>
            <a:ext cx="1382228" cy="120761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59C7C21-7CEB-6751-9DD5-8C8F24D9B957}"/>
              </a:ext>
            </a:extLst>
          </p:cNvPr>
          <p:cNvSpPr txBox="1"/>
          <p:nvPr/>
        </p:nvSpPr>
        <p:spPr>
          <a:xfrm>
            <a:off x="10658254" y="2093476"/>
            <a:ext cx="1491218" cy="369332"/>
          </a:xfrm>
          <a:prstGeom prst="rect">
            <a:avLst/>
          </a:prstGeom>
          <a:noFill/>
          <a:ln>
            <a:solidFill>
              <a:srgbClr val="FF6600"/>
            </a:solidFill>
          </a:ln>
        </p:spPr>
        <p:txBody>
          <a:bodyPr wrap="square" rtlCol="0">
            <a:spAutoFit/>
          </a:bodyPr>
          <a:lstStyle/>
          <a:p>
            <a:pPr algn="ctr"/>
            <a:r>
              <a:rPr lang="en-IN" b="1" dirty="0">
                <a:solidFill>
                  <a:srgbClr val="002060"/>
                </a:solidFill>
              </a:rPr>
              <a:t>LUCKNOW</a:t>
            </a:r>
          </a:p>
        </p:txBody>
      </p:sp>
      <p:sp>
        <p:nvSpPr>
          <p:cNvPr id="16" name="TextBox 15">
            <a:extLst>
              <a:ext uri="{FF2B5EF4-FFF2-40B4-BE49-F238E27FC236}">
                <a16:creationId xmlns:a16="http://schemas.microsoft.com/office/drawing/2014/main" id="{9062CBEB-FEC8-BBE1-3896-37E34A6BDEC3}"/>
              </a:ext>
            </a:extLst>
          </p:cNvPr>
          <p:cNvSpPr txBox="1"/>
          <p:nvPr/>
        </p:nvSpPr>
        <p:spPr>
          <a:xfrm>
            <a:off x="9197890" y="3456722"/>
            <a:ext cx="2721208" cy="2585323"/>
          </a:xfrm>
          <a:prstGeom prst="rect">
            <a:avLst/>
          </a:prstGeom>
          <a:noFill/>
          <a:ln>
            <a:solidFill>
              <a:srgbClr val="FF6600"/>
            </a:solidFill>
          </a:ln>
        </p:spPr>
        <p:txBody>
          <a:bodyPr wrap="square" rtlCol="0">
            <a:spAutoFit/>
          </a:bodyPr>
          <a:lstStyle/>
          <a:p>
            <a:r>
              <a:rPr lang="en-IN" sz="1600" b="1" dirty="0"/>
              <a:t>BOLT:</a:t>
            </a:r>
            <a:r>
              <a:rPr lang="en-IN" sz="1600" b="1" dirty="0">
                <a:solidFill>
                  <a:srgbClr val="FF6600"/>
                </a:solidFill>
              </a:rPr>
              <a:t> </a:t>
            </a:r>
            <a:r>
              <a:rPr lang="en-IN" sz="1600" b="1" dirty="0">
                <a:solidFill>
                  <a:srgbClr val="002060"/>
                </a:solidFill>
              </a:rPr>
              <a:t>FOOD DELIVERY including Emerging Hubs and Tier-2 &amp; Tier-3 cities.</a:t>
            </a:r>
          </a:p>
          <a:p>
            <a:endParaRPr lang="en-IN" sz="1600" b="1" dirty="0">
              <a:solidFill>
                <a:srgbClr val="FF6600"/>
              </a:solidFill>
            </a:endParaRPr>
          </a:p>
          <a:p>
            <a:r>
              <a:rPr lang="en-IN" sz="1600" b="1" dirty="0"/>
              <a:t>INSTAMART:</a:t>
            </a:r>
            <a:r>
              <a:rPr lang="en-IN" sz="1600" b="1" dirty="0">
                <a:solidFill>
                  <a:srgbClr val="FF6600"/>
                </a:solidFill>
              </a:rPr>
              <a:t> </a:t>
            </a:r>
            <a:r>
              <a:rPr lang="en-IN" sz="1600" b="1" dirty="0">
                <a:solidFill>
                  <a:srgbClr val="002060"/>
                </a:solidFill>
              </a:rPr>
              <a:t>Operates in 43 cities.</a:t>
            </a:r>
          </a:p>
          <a:p>
            <a:endParaRPr lang="en-IN" sz="1600" b="1" dirty="0">
              <a:solidFill>
                <a:srgbClr val="FF6600"/>
              </a:solidFill>
            </a:endParaRPr>
          </a:p>
          <a:p>
            <a:r>
              <a:rPr lang="en-IN" sz="1600" b="1" dirty="0"/>
              <a:t>GOURMENT:</a:t>
            </a:r>
            <a:r>
              <a:rPr lang="en-IN" sz="1600" b="1" dirty="0">
                <a:solidFill>
                  <a:srgbClr val="FF6600"/>
                </a:solidFill>
              </a:rPr>
              <a:t> </a:t>
            </a:r>
            <a:r>
              <a:rPr lang="en-IN" sz="1600" b="1" dirty="0">
                <a:solidFill>
                  <a:srgbClr val="002060"/>
                </a:solidFill>
              </a:rPr>
              <a:t>Premium food delivery service available in 31 cities.</a:t>
            </a:r>
            <a:r>
              <a:rPr lang="en-IN" dirty="0">
                <a:solidFill>
                  <a:srgbClr val="002060"/>
                </a:solid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05" name="Rectangle 410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4107" name="Straight Connector 410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109" name="Rectangle 4108">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81FA4-F8A3-F4DC-5FEE-64452DF3C15B}"/>
              </a:ext>
            </a:extLst>
          </p:cNvPr>
          <p:cNvSpPr>
            <a:spLocks noGrp="1"/>
          </p:cNvSpPr>
          <p:nvPr>
            <p:ph type="title"/>
          </p:nvPr>
        </p:nvSpPr>
        <p:spPr>
          <a:xfrm>
            <a:off x="5289754" y="639097"/>
            <a:ext cx="6253317" cy="5389563"/>
          </a:xfrm>
        </p:spPr>
        <p:txBody>
          <a:bodyPr vert="horz" lIns="91440" tIns="45720" rIns="91440" bIns="45720" rtlCol="0" anchor="ctr">
            <a:normAutofit/>
          </a:bodyPr>
          <a:lstStyle/>
          <a:p>
            <a:pPr algn="ctr"/>
            <a:r>
              <a:rPr lang="en-US" sz="6000" b="1" i="1" dirty="0">
                <a:solidFill>
                  <a:srgbClr val="FF6600"/>
                </a:solidFill>
                <a:latin typeface="+mn-lt"/>
              </a:rPr>
              <a:t>RESTAURANT ANALYSIS OF SWIGGY</a:t>
            </a:r>
            <a:endParaRPr lang="en-US" sz="6000" dirty="0">
              <a:solidFill>
                <a:srgbClr val="FF6600"/>
              </a:solidFill>
              <a:latin typeface="+mn-lt"/>
            </a:endParaRPr>
          </a:p>
        </p:txBody>
      </p:sp>
      <p:pic>
        <p:nvPicPr>
          <p:cNvPr id="4098" name="Picture 2" descr="Data analysis PowerPoint templates ...">
            <a:extLst>
              <a:ext uri="{FF2B5EF4-FFF2-40B4-BE49-F238E27FC236}">
                <a16:creationId xmlns:a16="http://schemas.microsoft.com/office/drawing/2014/main" id="{CEB3A53A-3098-4085-B162-59CAD7ACD3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1884" y="1111102"/>
            <a:ext cx="4995187" cy="4066954"/>
          </a:xfrm>
          <a:prstGeom prst="rect">
            <a:avLst/>
          </a:prstGeom>
          <a:noFill/>
          <a:extLst>
            <a:ext uri="{909E8E84-426E-40DD-AFC4-6F175D3DCCD1}">
              <a14:hiddenFill xmlns:a14="http://schemas.microsoft.com/office/drawing/2010/main">
                <a:solidFill>
                  <a:srgbClr val="FFFFFF"/>
                </a:solidFill>
              </a14:hiddenFill>
            </a:ext>
          </a:extLst>
        </p:spPr>
      </p:pic>
      <p:cxnSp>
        <p:nvCxnSpPr>
          <p:cNvPr id="4111" name="Straight Connector 4110">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113" name="Rectangle 4112">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15" name="Rectangle 4114">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4262344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10848</TotalTime>
  <Words>4405</Words>
  <Application>Microsoft Office PowerPoint</Application>
  <PresentationFormat>Widescreen</PresentationFormat>
  <Paragraphs>1480</Paragraphs>
  <Slides>33</Slides>
  <Notes>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33</vt:i4>
      </vt:variant>
    </vt:vector>
  </HeadingPairs>
  <TitlesOfParts>
    <vt:vector size="48" baseType="lpstr">
      <vt:lpstr>Aptos</vt:lpstr>
      <vt:lpstr>Arial</vt:lpstr>
      <vt:lpstr>Calibri</vt:lpstr>
      <vt:lpstr>Calibri Light</vt:lpstr>
      <vt:lpstr>Callibri</vt:lpstr>
      <vt:lpstr>Courier New</vt:lpstr>
      <vt:lpstr>Lato</vt:lpstr>
      <vt:lpstr>Lato Black</vt:lpstr>
      <vt:lpstr>Lato Heavy</vt:lpstr>
      <vt:lpstr>Lato Light</vt:lpstr>
      <vt:lpstr>ProximaNova</vt:lpstr>
      <vt:lpstr>Roboto Medium</vt:lpstr>
      <vt:lpstr>Times New Roman</vt:lpstr>
      <vt:lpstr>Wingdings</vt:lpstr>
      <vt:lpstr>Retrospect</vt:lpstr>
      <vt:lpstr>SWIGGY ANALYSIS</vt:lpstr>
      <vt:lpstr>  COMPANY OVERVIEW</vt:lpstr>
      <vt:lpstr>MISSION  “  Change the way India Eats ”</vt:lpstr>
      <vt:lpstr>PowerPoint Presentation</vt:lpstr>
      <vt:lpstr>PowerPoint Presentation</vt:lpstr>
      <vt:lpstr>PowerPoint Presentation</vt:lpstr>
      <vt:lpstr>REVENUE MODEL</vt:lpstr>
      <vt:lpstr>PowerPoint Presentation</vt:lpstr>
      <vt:lpstr>RESTAURANT ANALYSIS OF SWIGGY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6: CITY-wise RESTAURANT COUNT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 Customer Feedback Analysis Based on Price Vs Average Ratings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RM SreeSavitha</dc:creator>
  <cp:lastModifiedBy>RM SreeSavitha</cp:lastModifiedBy>
  <cp:revision>1855</cp:revision>
  <dcterms:created xsi:type="dcterms:W3CDTF">2024-12-05T06:43:10Z</dcterms:created>
  <dcterms:modified xsi:type="dcterms:W3CDTF">2025-01-03T16:46:43Z</dcterms:modified>
</cp:coreProperties>
</file>