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2" r:id="rId5"/>
    <p:sldId id="263" r:id="rId6"/>
    <p:sldId id="264" r:id="rId7"/>
    <p:sldId id="265" r:id="rId8"/>
    <p:sldId id="266"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chidurala" userId="b453d7a3d8de28df" providerId="LiveId" clId="{C8065942-7B10-40E0-A6E5-6D3AB0CE4A2C}"/>
    <pc:docChg chg="custSel modSld">
      <pc:chgData name="Sowmya chidurala" userId="b453d7a3d8de28df" providerId="LiveId" clId="{C8065942-7B10-40E0-A6E5-6D3AB0CE4A2C}" dt="2023-09-09T15:05:52.200" v="131" actId="27636"/>
      <pc:docMkLst>
        <pc:docMk/>
      </pc:docMkLst>
      <pc:sldChg chg="delSp modSp mod">
        <pc:chgData name="Sowmya chidurala" userId="b453d7a3d8de28df" providerId="LiveId" clId="{C8065942-7B10-40E0-A6E5-6D3AB0CE4A2C}" dt="2023-09-09T14:59:23.957" v="65"/>
        <pc:sldMkLst>
          <pc:docMk/>
          <pc:sldMk cId="953325580" sldId="256"/>
        </pc:sldMkLst>
        <pc:spChg chg="mod">
          <ac:chgData name="Sowmya chidurala" userId="b453d7a3d8de28df" providerId="LiveId" clId="{C8065942-7B10-40E0-A6E5-6D3AB0CE4A2C}" dt="2023-09-09T14:59:10.275" v="52" actId="20577"/>
          <ac:spMkLst>
            <pc:docMk/>
            <pc:sldMk cId="953325580" sldId="256"/>
            <ac:spMk id="4" creationId="{00000000-0000-0000-0000-000000000000}"/>
          </ac:spMkLst>
        </pc:spChg>
        <pc:spChg chg="del mod">
          <ac:chgData name="Sowmya chidurala" userId="b453d7a3d8de28df" providerId="LiveId" clId="{C8065942-7B10-40E0-A6E5-6D3AB0CE4A2C}" dt="2023-09-09T14:59:23.957" v="65"/>
          <ac:spMkLst>
            <pc:docMk/>
            <pc:sldMk cId="953325580" sldId="256"/>
            <ac:spMk id="5" creationId="{00000000-0000-0000-0000-000000000000}"/>
          </ac:spMkLst>
        </pc:spChg>
      </pc:sldChg>
      <pc:sldChg chg="modSp mod">
        <pc:chgData name="Sowmya chidurala" userId="b453d7a3d8de28df" providerId="LiveId" clId="{C8065942-7B10-40E0-A6E5-6D3AB0CE4A2C}" dt="2023-09-08T18:15:11.069" v="12" actId="14100"/>
        <pc:sldMkLst>
          <pc:docMk/>
          <pc:sldMk cId="2900153716" sldId="257"/>
        </pc:sldMkLst>
        <pc:spChg chg="mod">
          <ac:chgData name="Sowmya chidurala" userId="b453d7a3d8de28df" providerId="LiveId" clId="{C8065942-7B10-40E0-A6E5-6D3AB0CE4A2C}" dt="2023-09-08T18:15:11.069" v="12" actId="14100"/>
          <ac:spMkLst>
            <pc:docMk/>
            <pc:sldMk cId="2900153716" sldId="257"/>
            <ac:spMk id="2" creationId="{49FFEB4C-F209-4AE7-AA2B-B3C26CE2C51D}"/>
          </ac:spMkLst>
        </pc:spChg>
        <pc:spChg chg="mod">
          <ac:chgData name="Sowmya chidurala" userId="b453d7a3d8de28df" providerId="LiveId" clId="{C8065942-7B10-40E0-A6E5-6D3AB0CE4A2C}" dt="2023-09-08T18:12:24.997" v="11" actId="1076"/>
          <ac:spMkLst>
            <pc:docMk/>
            <pc:sldMk cId="2900153716" sldId="257"/>
            <ac:spMk id="3" creationId="{B2678641-EEA3-4EC4-BF39-4075B0C120E8}"/>
          </ac:spMkLst>
        </pc:spChg>
      </pc:sldChg>
      <pc:sldChg chg="modSp mod">
        <pc:chgData name="Sowmya chidurala" userId="b453d7a3d8de28df" providerId="LiveId" clId="{C8065942-7B10-40E0-A6E5-6D3AB0CE4A2C}" dt="2023-09-08T18:11:29.523" v="8" actId="1076"/>
        <pc:sldMkLst>
          <pc:docMk/>
          <pc:sldMk cId="1186421160" sldId="261"/>
        </pc:sldMkLst>
        <pc:spChg chg="mod">
          <ac:chgData name="Sowmya chidurala" userId="b453d7a3d8de28df" providerId="LiveId" clId="{C8065942-7B10-40E0-A6E5-6D3AB0CE4A2C}" dt="2023-09-08T18:11:29.523" v="8" actId="1076"/>
          <ac:spMkLst>
            <pc:docMk/>
            <pc:sldMk cId="1186421160" sldId="261"/>
            <ac:spMk id="5" creationId="{8FBA75B4-2DD5-42EB-9397-F36BFB8BA723}"/>
          </ac:spMkLst>
        </pc:spChg>
        <pc:spChg chg="mod">
          <ac:chgData name="Sowmya chidurala" userId="b453d7a3d8de28df" providerId="LiveId" clId="{C8065942-7B10-40E0-A6E5-6D3AB0CE4A2C}" dt="2023-09-08T18:11:19.525" v="5" actId="20577"/>
          <ac:spMkLst>
            <pc:docMk/>
            <pc:sldMk cId="1186421160" sldId="261"/>
            <ac:spMk id="6" creationId="{8141C437-8C09-4E84-9ED8-FB6E2FF0795F}"/>
          </ac:spMkLst>
        </pc:spChg>
      </pc:sldChg>
      <pc:sldChg chg="modSp mod">
        <pc:chgData name="Sowmya chidurala" userId="b453d7a3d8de28df" providerId="LiveId" clId="{C8065942-7B10-40E0-A6E5-6D3AB0CE4A2C}" dt="2023-09-09T04:00:31.942" v="23" actId="1076"/>
        <pc:sldMkLst>
          <pc:docMk/>
          <pc:sldMk cId="1186421160" sldId="264"/>
        </pc:sldMkLst>
        <pc:spChg chg="mod">
          <ac:chgData name="Sowmya chidurala" userId="b453d7a3d8de28df" providerId="LiveId" clId="{C8065942-7B10-40E0-A6E5-6D3AB0CE4A2C}" dt="2023-09-09T04:00:31.942" v="23" actId="1076"/>
          <ac:spMkLst>
            <pc:docMk/>
            <pc:sldMk cId="1186421160" sldId="264"/>
            <ac:spMk id="5" creationId="{8FBA75B4-2DD5-42EB-9397-F36BFB8BA723}"/>
          </ac:spMkLst>
        </pc:spChg>
        <pc:spChg chg="mod">
          <ac:chgData name="Sowmya chidurala" userId="b453d7a3d8de28df" providerId="LiveId" clId="{C8065942-7B10-40E0-A6E5-6D3AB0CE4A2C}" dt="2023-09-09T04:00:24.876" v="22" actId="1076"/>
          <ac:spMkLst>
            <pc:docMk/>
            <pc:sldMk cId="1186421160" sldId="264"/>
            <ac:spMk id="6" creationId="{8141C437-8C09-4E84-9ED8-FB6E2FF0795F}"/>
          </ac:spMkLst>
        </pc:spChg>
      </pc:sldChg>
      <pc:sldChg chg="modSp mod">
        <pc:chgData name="Sowmya chidurala" userId="b453d7a3d8de28df" providerId="LiveId" clId="{C8065942-7B10-40E0-A6E5-6D3AB0CE4A2C}" dt="2023-09-09T15:05:52.200" v="131" actId="27636"/>
        <pc:sldMkLst>
          <pc:docMk/>
          <pc:sldMk cId="3202024527" sldId="265"/>
        </pc:sldMkLst>
        <pc:spChg chg="mod">
          <ac:chgData name="Sowmya chidurala" userId="b453d7a3d8de28df" providerId="LiveId" clId="{C8065942-7B10-40E0-A6E5-6D3AB0CE4A2C}" dt="2023-09-09T15:05:52.200" v="131" actId="27636"/>
          <ac:spMkLst>
            <pc:docMk/>
            <pc:sldMk cId="3202024527" sldId="265"/>
            <ac:spMk id="6" creationId="{8141C437-8C09-4E84-9ED8-FB6E2FF0795F}"/>
          </ac:spMkLst>
        </pc:spChg>
      </pc:sldChg>
      <pc:sldChg chg="modSp mod">
        <pc:chgData name="Sowmya chidurala" userId="b453d7a3d8de28df" providerId="LiveId" clId="{C8065942-7B10-40E0-A6E5-6D3AB0CE4A2C}" dt="2023-09-09T04:02:10.561" v="32" actId="27636"/>
        <pc:sldMkLst>
          <pc:docMk/>
          <pc:sldMk cId="4154508776" sldId="266"/>
        </pc:sldMkLst>
        <pc:spChg chg="mod">
          <ac:chgData name="Sowmya chidurala" userId="b453d7a3d8de28df" providerId="LiveId" clId="{C8065942-7B10-40E0-A6E5-6D3AB0CE4A2C}" dt="2023-09-09T04:02:10.561" v="32" actId="27636"/>
          <ac:spMkLst>
            <pc:docMk/>
            <pc:sldMk cId="4154508776" sldId="266"/>
            <ac:spMk id="6" creationId="{8141C437-8C09-4E84-9ED8-FB6E2FF079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9/9/2023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5</a:t>
            </a:fld>
            <a:endParaRPr lang="en-US" dirty="0"/>
          </a:p>
        </p:txBody>
      </p:sp>
    </p:spTree>
    <p:extLst>
      <p:ext uri="{BB962C8B-B14F-4D97-AF65-F5344CB8AC3E}">
        <p14:creationId xmlns:p14="http://schemas.microsoft.com/office/powerpoint/2010/main" val="323055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6</a:t>
            </a:fld>
            <a:endParaRPr lang="en-US" dirty="0"/>
          </a:p>
        </p:txBody>
      </p:sp>
    </p:spTree>
    <p:extLst>
      <p:ext uri="{BB962C8B-B14F-4D97-AF65-F5344CB8AC3E}">
        <p14:creationId xmlns:p14="http://schemas.microsoft.com/office/powerpoint/2010/main" val="412708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9/9/2023</a:t>
            </a:fld>
            <a:endParaRPr lang="en-US" dirty="0"/>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9/9/2023</a:t>
            </a:fld>
            <a:endParaRPr lang="en-US" dirty="0"/>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9/9/2023</a:t>
            </a:fld>
            <a:endParaRPr lang="en-US" dirty="0"/>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9/9/2023</a:t>
            </a:fld>
            <a:endParaRPr lang="en-US" dirty="0"/>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9/9/2023</a:t>
            </a:fld>
            <a:endParaRPr lang="en-US" dirty="0"/>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9/9/2023</a:t>
            </a:fld>
            <a:endParaRPr lang="en-US" dirty="0"/>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9/9/2023</a:t>
            </a:fld>
            <a:endParaRPr lang="en-US" dirty="0"/>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9/9/2023</a:t>
            </a:fld>
            <a:endParaRPr lang="en-US" dirty="0"/>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9/9/2023</a:t>
            </a:fld>
            <a:endParaRPr lang="en-US" dirty="0"/>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9/9/2023</a:t>
            </a:fld>
            <a:endParaRPr lang="en-US" dirty="0"/>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9/9/2023</a:t>
            </a:fld>
            <a:endParaRPr lang="en-US" dirty="0"/>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9/9/2023</a:t>
            </a:fld>
            <a:endParaRPr lang="en-US" dirty="0"/>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dirty="0"/>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JUMBLE WORD</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514009" y="3429000"/>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Chidurala Sowmya Sree</a:t>
            </a:r>
          </a:p>
          <a:p>
            <a:r>
              <a:rPr lang="en-US" sz="2000" b="1" dirty="0">
                <a:solidFill>
                  <a:schemeClr val="accent1">
                    <a:lumMod val="75000"/>
                  </a:schemeClr>
                </a:solidFill>
                <a:latin typeface="Arial" pitchFamily="34" charset="0"/>
                <a:cs typeface="Arial" pitchFamily="34" charset="0"/>
              </a:rPr>
              <a:t>2. Kokkulwar Priyanka</a:t>
            </a:r>
          </a:p>
          <a:p>
            <a:r>
              <a:rPr lang="en-US" sz="2000" b="1" dirty="0">
                <a:solidFill>
                  <a:schemeClr val="accent1">
                    <a:lumMod val="75000"/>
                  </a:schemeClr>
                </a:solidFill>
                <a:latin typeface="Arial" pitchFamily="34" charset="0"/>
                <a:cs typeface="Arial" pitchFamily="34" charset="0"/>
              </a:rPr>
              <a:t>3. Banapuram Pavani</a:t>
            </a:r>
          </a:p>
          <a:p>
            <a:r>
              <a:rPr lang="en-US" sz="2000" b="1" dirty="0">
                <a:solidFill>
                  <a:schemeClr val="accent1">
                    <a:lumMod val="75000"/>
                  </a:schemeClr>
                </a:solidFill>
                <a:latin typeface="Arial" pitchFamily="34" charset="0"/>
                <a:cs typeface="Arial" pitchFamily="34" charset="0"/>
              </a:rPr>
              <a:t>4. Maddela Varsha</a:t>
            </a: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895546"/>
            <a:ext cx="10515600" cy="988485"/>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984063"/>
            <a:ext cx="11019020" cy="4121986"/>
          </a:xfrm>
        </p:spPr>
        <p:txBody>
          <a:bodyPr vert="horz" lIns="91440" tIns="45720" rIns="91440" bIns="45720" rtlCol="0" anchor="t">
            <a:noAutofit/>
          </a:bodyPr>
          <a:lstStyle/>
          <a:p>
            <a:r>
              <a:rPr lang="en-US" sz="2000" b="1" dirty="0">
                <a:latin typeface="Söhne"/>
                <a:ea typeface="+mn-lt"/>
                <a:cs typeface="Arial"/>
              </a:rPr>
              <a:t>Abstract     </a:t>
            </a:r>
            <a:endParaRPr lang="en-US" dirty="0">
              <a:latin typeface="Söhne"/>
              <a:cs typeface="Arial"/>
            </a:endParaRPr>
          </a:p>
          <a:p>
            <a:r>
              <a:rPr lang="en-US" sz="2000" b="1" dirty="0">
                <a:latin typeface="Söhne"/>
                <a:ea typeface="+mn-lt"/>
                <a:cs typeface="Arial"/>
              </a:rPr>
              <a:t>Problem Statement </a:t>
            </a:r>
            <a:r>
              <a:rPr lang="en-US" sz="2000" dirty="0">
                <a:latin typeface="Söhne"/>
                <a:ea typeface="+mn-lt"/>
                <a:cs typeface="Arial"/>
              </a:rPr>
              <a:t>(Should not include solution)</a:t>
            </a:r>
            <a:endParaRPr lang="en-US" dirty="0">
              <a:latin typeface="Söhne"/>
              <a:cs typeface="Arial"/>
            </a:endParaRPr>
          </a:p>
          <a:p>
            <a:r>
              <a:rPr lang="en-US" sz="2000" b="1" dirty="0">
                <a:latin typeface="Söhne"/>
                <a:ea typeface="+mn-lt"/>
                <a:cs typeface="Arial"/>
              </a:rPr>
              <a:t>Aims , Objective &amp; Proposed System/Solution</a:t>
            </a:r>
            <a:endParaRPr lang="en-US" dirty="0">
              <a:latin typeface="Söhne"/>
              <a:cs typeface="Arial"/>
            </a:endParaRPr>
          </a:p>
          <a:p>
            <a:r>
              <a:rPr lang="en-US" sz="2000" b="1" dirty="0">
                <a:latin typeface="Söhne"/>
                <a:ea typeface="+mn-lt"/>
                <a:cs typeface="Arial"/>
              </a:rPr>
              <a:t>System Design </a:t>
            </a:r>
            <a:endParaRPr lang="en-US" sz="2000" b="1" dirty="0">
              <a:latin typeface="Söhne"/>
              <a:cs typeface="Arial"/>
            </a:endParaRPr>
          </a:p>
          <a:p>
            <a:r>
              <a:rPr lang="en-US" sz="2000" b="1" dirty="0">
                <a:latin typeface="Söhne"/>
                <a:ea typeface="+mn-lt"/>
                <a:cs typeface="+mn-lt"/>
              </a:rPr>
              <a:t>System Development Approach(Technology Used) </a:t>
            </a:r>
            <a:endParaRPr lang="en-US" dirty="0">
              <a:latin typeface="Söhne"/>
              <a:ea typeface="+mn-lt"/>
              <a:cs typeface="+mn-lt"/>
            </a:endParaRPr>
          </a:p>
          <a:p>
            <a:r>
              <a:rPr lang="en-US" sz="2000" b="1" dirty="0">
                <a:latin typeface="Söhne"/>
                <a:ea typeface="+mn-lt"/>
                <a:cs typeface="+mn-lt"/>
              </a:rPr>
              <a:t>Algorithm &amp; Deployment  </a:t>
            </a:r>
            <a:endParaRPr lang="en-US" dirty="0">
              <a:latin typeface="Söhne"/>
              <a:cs typeface="Calibri"/>
            </a:endParaRPr>
          </a:p>
          <a:p>
            <a:r>
              <a:rPr lang="en-US" sz="2000" b="1" dirty="0">
                <a:latin typeface="Söhne"/>
                <a:ea typeface="+mn-lt"/>
                <a:cs typeface="Arial"/>
              </a:rPr>
              <a:t>Conclusion</a:t>
            </a:r>
            <a:endParaRPr lang="en-US" dirty="0">
              <a:latin typeface="Söhne"/>
              <a:cs typeface="Arial"/>
            </a:endParaRPr>
          </a:p>
          <a:p>
            <a:r>
              <a:rPr lang="en-US" sz="2000" b="1" dirty="0">
                <a:latin typeface="Söhne"/>
                <a:ea typeface="+mn-lt"/>
                <a:cs typeface="Arial"/>
              </a:rPr>
              <a:t>References</a:t>
            </a:r>
            <a:endParaRPr lang="en-US" dirty="0">
              <a:latin typeface="Söhne"/>
              <a:cs typeface="Arial"/>
            </a:endParaRPr>
          </a:p>
          <a:p>
            <a:r>
              <a:rPr lang="en-US" sz="2000" b="1" dirty="0">
                <a:latin typeface="Söhne"/>
                <a:ea typeface="+mn-lt"/>
                <a:cs typeface="Arial"/>
              </a:rPr>
              <a:t>Future Scope</a:t>
            </a:r>
            <a:endParaRPr lang="en-US" dirty="0">
              <a:latin typeface="Söhne"/>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424169" y="820131"/>
            <a:ext cx="9144000" cy="701833"/>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74689" y="1734532"/>
            <a:ext cx="11152682" cy="4665805"/>
          </a:xfrm>
        </p:spPr>
        <p:txBody>
          <a:bodyPr>
            <a:noAutofit/>
          </a:bodyPr>
          <a:lstStyle/>
          <a:p>
            <a:pPr algn="l">
              <a:lnSpc>
                <a:spcPct val="150000"/>
              </a:lnSpc>
            </a:pPr>
            <a:r>
              <a:rPr lang="en-US" sz="2000" dirty="0">
                <a:latin typeface="Söhne"/>
                <a:cs typeface="Arial" panose="020B0604020202020204" pitchFamily="34" charset="0"/>
              </a:rPr>
              <a:t>The JumbleWord project is a web-based word puzzle game developed using HTML, CSS, and JavaScript. This engaging and interactive game challenges players to unscramble jumbled letters to form meaningful words within a time limit. Users are presented with a randomized set of letters, and they must strategically rearrange them to unlock the correct word. The game offers various difficulty levels, a timer, and a scoring system to enhance the gaming experience. HTML provides the structure, CSS offers an appealing and responsive design, and JavaScript handles the game's logic and user interactions. JumbleWord not only entertains but also improves users' vocabulary, cognitive skills, and problem-solving abilities. This project showcases the power of web technologies in creating engaging and educational gaming experiences</a:t>
            </a:r>
            <a:r>
              <a:rPr lang="en-US" sz="2100" dirty="0">
                <a:cs typeface="Arial" panose="020B0604020202020204" pitchFamily="34" charset="0"/>
              </a:rPr>
              <a:t>.</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
        <p:nvSpPr>
          <p:cNvPr id="2" name="Right Brace 1">
            <a:extLst>
              <a:ext uri="{FF2B5EF4-FFF2-40B4-BE49-F238E27FC236}">
                <a16:creationId xmlns:a16="http://schemas.microsoft.com/office/drawing/2014/main" id="{99825AF4-C55E-4FBC-504A-325A41AA0E88}"/>
              </a:ext>
            </a:extLst>
          </p:cNvPr>
          <p:cNvSpPr/>
          <p:nvPr/>
        </p:nvSpPr>
        <p:spPr>
          <a:xfrm>
            <a:off x="7211505" y="2450969"/>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72389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90012" y="1948498"/>
            <a:ext cx="11152682" cy="4434708"/>
          </a:xfrm>
        </p:spPr>
        <p:txBody>
          <a:bodyPr>
            <a:noAutofit/>
          </a:bodyPr>
          <a:lstStyle/>
          <a:p>
            <a:pPr algn="l">
              <a:lnSpc>
                <a:spcPct val="150000"/>
              </a:lnSpc>
            </a:pPr>
            <a:r>
              <a:rPr lang="en-US" sz="2100" dirty="0">
                <a:latin typeface="Söhne"/>
                <a:cs typeface="Arial" panose="020B0604020202020204" pitchFamily="34" charset="0"/>
              </a:rPr>
              <a:t>Create a web-based Jumble Word Game using HTML, CSS, and JavaScript. The game should present </a:t>
            </a:r>
            <a:r>
              <a:rPr lang="en-US" sz="2000" dirty="0">
                <a:latin typeface="Söhne"/>
                <a:cs typeface="Arial" panose="020B0604020202020204" pitchFamily="34" charset="0"/>
              </a:rPr>
              <a:t>players with a scrambled word and a set of jumbled letters. Players must rearrange the letters to guess the correct word within a time limit. Include a scoring system to track players' performance and a timer to add a competitive edge. Users should have the option to choose different difficulty levels, and </a:t>
            </a:r>
            <a:r>
              <a:rPr lang="en-US" sz="2100" dirty="0">
                <a:latin typeface="Söhne"/>
                <a:cs typeface="Arial" panose="020B0604020202020204" pitchFamily="34" charset="0"/>
              </a:rPr>
              <a:t>the game should feature a word database to provide a variety of words for jumbling. The project should be visually appealing and responsive, providing an engaging and interactive experience for users of all ages.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48822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19659" y="1328314"/>
            <a:ext cx="11152682" cy="5242168"/>
          </a:xfrm>
        </p:spPr>
        <p:txBody>
          <a:bodyPr>
            <a:noAutofit/>
          </a:bodyPr>
          <a:lstStyle/>
          <a:p>
            <a:pPr algn="l">
              <a:lnSpc>
                <a:spcPct val="150000"/>
              </a:lnSpc>
            </a:pPr>
            <a:r>
              <a:rPr lang="en-US" sz="2000" b="0" i="0" dirty="0">
                <a:solidFill>
                  <a:srgbClr val="374151"/>
                </a:solidFill>
                <a:effectLst/>
                <a:latin typeface="Söhne"/>
              </a:rPr>
              <a:t>The proposed solution involves designing a user-friendly interface with a text input field for users to enter jumbled words and a submit button to trigger the solution. </a:t>
            </a:r>
          </a:p>
          <a:p>
            <a:pPr algn="l">
              <a:lnSpc>
                <a:spcPct val="150000"/>
              </a:lnSpc>
            </a:pPr>
            <a:r>
              <a:rPr lang="en-US" sz="2000" b="0" i="0" dirty="0">
                <a:solidFill>
                  <a:srgbClr val="374151"/>
                </a:solidFill>
                <a:effectLst/>
                <a:latin typeface="Söhne"/>
              </a:rPr>
              <a:t>Upon submission, JavaScript will execute an algorithm to unscramble the word, utilizing a pre-defined dictionary or word list. The unscrambled word will be displayed to the user along with a message indicating success. If the algorithm cannot find a valid word, it will inform the user accordingly. </a:t>
            </a:r>
          </a:p>
          <a:p>
            <a:pPr algn="l">
              <a:lnSpc>
                <a:spcPct val="150000"/>
              </a:lnSpc>
            </a:pPr>
            <a:r>
              <a:rPr lang="en-US" sz="2000" b="0" i="0" dirty="0">
                <a:solidFill>
                  <a:srgbClr val="374151"/>
                </a:solidFill>
                <a:effectLst/>
                <a:latin typeface="Söhne"/>
              </a:rPr>
              <a:t>To enhance user experience, CSS will be used for responsive design, making the application accessible on various devices. Additionally, a visually appealing design will be implemented, incorporating animations and feedback for a satisfying user interaction. </a:t>
            </a:r>
          </a:p>
          <a:p>
            <a:pPr algn="l">
              <a:lnSpc>
                <a:spcPct val="150000"/>
              </a:lnSpc>
            </a:pPr>
            <a:r>
              <a:rPr lang="en-US" sz="2000" b="0" i="0" dirty="0">
                <a:solidFill>
                  <a:srgbClr val="374151"/>
                </a:solidFill>
                <a:effectLst/>
                <a:latin typeface="Söhne"/>
              </a:rPr>
              <a:t>The project will provide an educational and entertaining experience, helping users improve their vocabulary and problem-solving skills while enjoying a fun word game.</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254487" y="506145"/>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80886" y="1329179"/>
            <a:ext cx="11152682" cy="5666769"/>
          </a:xfrm>
        </p:spPr>
        <p:txBody>
          <a:bodyPr>
            <a:noAutofit/>
          </a:bodyPr>
          <a:lstStyle/>
          <a:p>
            <a:pPr algn="l">
              <a:lnSpc>
                <a:spcPct val="150000"/>
              </a:lnSpc>
            </a:pPr>
            <a:r>
              <a:rPr lang="en-US" sz="2000" dirty="0">
                <a:latin typeface="Söhne"/>
                <a:cs typeface="Arial" panose="020B0604020202020204" pitchFamily="34" charset="0"/>
              </a:rPr>
              <a:t>The system architecture consists of three main components: </a:t>
            </a:r>
          </a:p>
          <a:p>
            <a:pPr algn="l">
              <a:lnSpc>
                <a:spcPct val="150000"/>
              </a:lnSpc>
            </a:pPr>
            <a:r>
              <a:rPr lang="en-US" sz="2000" dirty="0">
                <a:latin typeface="Söhne"/>
                <a:cs typeface="Arial" panose="020B0604020202020204" pitchFamily="34" charset="0"/>
              </a:rPr>
              <a:t>1. Frontend (HTML/CSS):The user interface is created using HTML for structuring the content and CSS for styling. It includes the game board, timer, score display, and user interaction elements.</a:t>
            </a:r>
          </a:p>
          <a:p>
            <a:pPr algn="l">
              <a:lnSpc>
                <a:spcPct val="150000"/>
              </a:lnSpc>
            </a:pPr>
            <a:r>
              <a:rPr lang="en-US" sz="2000" dirty="0">
                <a:latin typeface="Söhne"/>
                <a:cs typeface="Arial" panose="020B0604020202020204" pitchFamily="34" charset="0"/>
              </a:rPr>
              <a:t>2. Client-Side Logic (JavaScript): JavaScript handles the game's core functionality. It generates random jumbled words, manages user input for word guesses, calculates scores, and updates the UI in real-time. It also includes a timer to limit the game duration.</a:t>
            </a:r>
          </a:p>
          <a:p>
            <a:pPr algn="l">
              <a:lnSpc>
                <a:spcPct val="150000"/>
              </a:lnSpc>
            </a:pPr>
            <a:r>
              <a:rPr lang="en-US" sz="2000" dirty="0">
                <a:latin typeface="Söhne"/>
                <a:cs typeface="Arial" panose="020B0604020202020204" pitchFamily="34" charset="0"/>
              </a:rPr>
              <a:t>3. Backend (Optional): The backend, if implemented, can handle user authentication, store high scores, and maintain user profiles. It communicates with the frontend through HTTP requests (API calls).The user accesses the game through a web browser, interacts with the frontend, and plays the game. JavaScript manages the game's logic, and if a backend is included, it communicates with the server for additional functionality</a:t>
            </a:r>
            <a:r>
              <a:rPr lang="en-US" sz="1800" dirty="0">
                <a:latin typeface="Söhne"/>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43780" y="1786537"/>
            <a:ext cx="11152682" cy="4706338"/>
          </a:xfrm>
        </p:spPr>
        <p:txBody>
          <a:bodyPr>
            <a:normAutofit/>
          </a:bodyPr>
          <a:lstStyle/>
          <a:p>
            <a:pPr algn="l">
              <a:lnSpc>
                <a:spcPct val="150000"/>
              </a:lnSpc>
            </a:pPr>
            <a:r>
              <a:rPr lang="en-US" sz="2000" dirty="0">
                <a:latin typeface="Söhne"/>
                <a:cs typeface="Arial" panose="020B0604020202020204" pitchFamily="34" charset="0"/>
              </a:rPr>
              <a:t>1. Web Hosting: Choose a web hosting service to host your project files. Popular options include GitHub Pages, Netlify, or traditional web hosting providers.</a:t>
            </a:r>
          </a:p>
          <a:p>
            <a:pPr algn="l">
              <a:lnSpc>
                <a:spcPct val="150000"/>
              </a:lnSpc>
            </a:pPr>
            <a:r>
              <a:rPr lang="en-US" sz="2000" dirty="0">
                <a:latin typeface="Söhne"/>
                <a:cs typeface="Arial" panose="020B0604020202020204" pitchFamily="34" charset="0"/>
              </a:rPr>
              <a:t>2. Upload Files: Upload your project files, including HTML, CSS, JavaScript, and any external assets (like images) to your chosen hosting environment.</a:t>
            </a:r>
          </a:p>
          <a:p>
            <a:pPr algn="l">
              <a:lnSpc>
                <a:spcPct val="150000"/>
              </a:lnSpc>
            </a:pPr>
            <a:r>
              <a:rPr lang="en-US" sz="2000" dirty="0">
                <a:latin typeface="Söhne"/>
                <a:cs typeface="Arial" panose="020B0604020202020204" pitchFamily="34" charset="0"/>
              </a:rPr>
              <a:t>3. Testing: Test the deployed game on various web browsers and devices to ensure it works correctly and is responsive.</a:t>
            </a:r>
          </a:p>
          <a:p>
            <a:pPr algn="l">
              <a:lnSpc>
                <a:spcPct val="150000"/>
              </a:lnSpc>
            </a:pPr>
            <a:r>
              <a:rPr lang="en-US" sz="2000" dirty="0">
                <a:latin typeface="Söhne"/>
                <a:cs typeface="Arial" panose="020B0604020202020204" pitchFamily="34" charset="0"/>
              </a:rPr>
              <a:t>4. Monitoring: Set up monitoring tools or services to track user interactions and performance metrics.</a:t>
            </a:r>
          </a:p>
          <a:p>
            <a:pPr algn="l">
              <a:lnSpc>
                <a:spcPct val="150000"/>
              </a:lnSpc>
            </a:pPr>
            <a:r>
              <a:rPr lang="en-US" sz="2000" dirty="0">
                <a:latin typeface="Söhne"/>
                <a:cs typeface="Arial" panose="020B0604020202020204" pitchFamily="34" charset="0"/>
              </a:rPr>
              <a:t>5. Scaling (Optional): As your game gains popularity, consider scaling options to handle increased traffic.</a:t>
            </a: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479030" y="525487"/>
            <a:ext cx="9144000" cy="823034"/>
          </a:xfrm>
        </p:spPr>
        <p:txBody>
          <a:bodyPr>
            <a:normAutofit/>
          </a:bodyPr>
          <a:lstStyle/>
          <a:p>
            <a:r>
              <a:rPr lang="en-US" sz="4400" b="1" dirty="0">
                <a:solidFill>
                  <a:schemeClr val="accent1"/>
                </a:solidFill>
                <a:latin typeface="Arial"/>
                <a:ea typeface="+mj-lt"/>
                <a:cs typeface="Arial"/>
              </a:rPr>
              <a:t>Algorithm </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19659" y="1360511"/>
            <a:ext cx="11152682" cy="5624751"/>
          </a:xfrm>
        </p:spPr>
        <p:txBody>
          <a:bodyPr>
            <a:normAutofit fontScale="40000" lnSpcReduction="20000"/>
          </a:bodyPr>
          <a:lstStyle/>
          <a:p>
            <a:pPr algn="l">
              <a:lnSpc>
                <a:spcPct val="170000"/>
              </a:lnSpc>
            </a:pPr>
            <a:r>
              <a:rPr lang="en-US" sz="4200" dirty="0">
                <a:latin typeface="Söhne"/>
                <a:cs typeface="Arial" panose="020B0604020202020204" pitchFamily="34" charset="0"/>
              </a:rPr>
              <a:t>1. Setup: Create an HTML structure for the game board, including a display area for the jumbled word and input field.</a:t>
            </a:r>
          </a:p>
          <a:p>
            <a:pPr algn="l">
              <a:lnSpc>
                <a:spcPct val="170000"/>
              </a:lnSpc>
            </a:pPr>
            <a:r>
              <a:rPr lang="en-US" sz="4200" dirty="0">
                <a:latin typeface="Söhne"/>
                <a:cs typeface="Arial" panose="020B0604020202020204" pitchFamily="34" charset="0"/>
              </a:rPr>
              <a:t>2. Word Generation: Create an array of words. Randomly select a word and shuffle its characters to create a jumbled word.</a:t>
            </a:r>
          </a:p>
          <a:p>
            <a:pPr algn="l">
              <a:lnSpc>
                <a:spcPct val="170000"/>
              </a:lnSpc>
            </a:pPr>
            <a:r>
              <a:rPr lang="en-US" sz="4200" dirty="0">
                <a:latin typeface="Söhne"/>
                <a:cs typeface="Arial" panose="020B0604020202020204" pitchFamily="34" charset="0"/>
              </a:rPr>
              <a:t>3. Game Loop: </a:t>
            </a:r>
          </a:p>
          <a:p>
            <a:pPr algn="l">
              <a:lnSpc>
                <a:spcPct val="170000"/>
              </a:lnSpc>
            </a:pPr>
            <a:r>
              <a:rPr lang="en-US" sz="4200" dirty="0">
                <a:latin typeface="Söhne"/>
                <a:cs typeface="Arial" panose="020B0604020202020204" pitchFamily="34" charset="0"/>
              </a:rPr>
              <a:t>   - Display the jumbled word to the player.</a:t>
            </a:r>
          </a:p>
          <a:p>
            <a:pPr algn="l">
              <a:lnSpc>
                <a:spcPct val="170000"/>
              </a:lnSpc>
            </a:pPr>
            <a:r>
              <a:rPr lang="en-US" sz="4200" dirty="0">
                <a:latin typeface="Söhne"/>
                <a:cs typeface="Arial" panose="020B0604020202020204" pitchFamily="34" charset="0"/>
              </a:rPr>
              <a:t>   - Player inputs their guess in the input field.</a:t>
            </a:r>
          </a:p>
          <a:p>
            <a:pPr algn="l">
              <a:lnSpc>
                <a:spcPct val="170000"/>
              </a:lnSpc>
            </a:pPr>
            <a:r>
              <a:rPr lang="en-US" sz="4200" dirty="0">
                <a:latin typeface="Söhne"/>
                <a:cs typeface="Arial" panose="020B0604020202020204" pitchFamily="34" charset="0"/>
              </a:rPr>
              <a:t>   - Compare the guess with the original word.</a:t>
            </a:r>
          </a:p>
          <a:p>
            <a:pPr algn="l">
              <a:lnSpc>
                <a:spcPct val="170000"/>
              </a:lnSpc>
            </a:pPr>
            <a:r>
              <a:rPr lang="en-US" sz="4200" dirty="0">
                <a:latin typeface="Söhne"/>
                <a:cs typeface="Arial" panose="020B0604020202020204" pitchFamily="34" charset="0"/>
              </a:rPr>
              <a:t>   - If correct, update score and display a new word.</a:t>
            </a:r>
          </a:p>
          <a:p>
            <a:pPr algn="l">
              <a:lnSpc>
                <a:spcPct val="170000"/>
              </a:lnSpc>
            </a:pPr>
            <a:r>
              <a:rPr lang="en-US" sz="4200" dirty="0">
                <a:latin typeface="Söhne"/>
                <a:cs typeface="Arial" panose="020B0604020202020204" pitchFamily="34" charset="0"/>
              </a:rPr>
              <a:t>   - If incorrect, provide feedback.</a:t>
            </a:r>
          </a:p>
          <a:p>
            <a:pPr algn="l">
              <a:lnSpc>
                <a:spcPct val="170000"/>
              </a:lnSpc>
            </a:pPr>
            <a:r>
              <a:rPr lang="en-US" sz="4200" dirty="0">
                <a:latin typeface="Söhne"/>
                <a:cs typeface="Arial" panose="020B0604020202020204" pitchFamily="34" charset="0"/>
              </a:rPr>
              <a:t>4. Scoring: Keep track of the player's score and display it.</a:t>
            </a:r>
          </a:p>
          <a:p>
            <a:pPr algn="l">
              <a:lnSpc>
                <a:spcPct val="170000"/>
              </a:lnSpc>
            </a:pPr>
            <a:r>
              <a:rPr lang="en-US" sz="4200" dirty="0">
                <a:latin typeface="Söhne"/>
                <a:cs typeface="Arial" panose="020B0604020202020204" pitchFamily="34" charset="0"/>
              </a:rPr>
              <a:t>5. Timer: Optionally, add a timer for each word.</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1F63-9766-8197-6930-70DF819CF045}"/>
              </a:ext>
            </a:extLst>
          </p:cNvPr>
          <p:cNvSpPr>
            <a:spLocks noGrp="1"/>
          </p:cNvSpPr>
          <p:nvPr>
            <p:ph type="title"/>
          </p:nvPr>
        </p:nvSpPr>
        <p:spPr/>
        <p:txBody>
          <a:bodyPr/>
          <a:lstStyle/>
          <a:p>
            <a:r>
              <a:rPr lang="en-US" sz="4400" b="1" dirty="0">
                <a:solidFill>
                  <a:schemeClr val="accent1"/>
                </a:solidFill>
                <a:latin typeface="Arial"/>
                <a:ea typeface="+mj-lt"/>
                <a:cs typeface="Arial"/>
              </a:rPr>
              <a:t>                    Deployment</a:t>
            </a:r>
            <a:endParaRPr lang="en-IN" dirty="0"/>
          </a:p>
        </p:txBody>
      </p:sp>
      <p:sp>
        <p:nvSpPr>
          <p:cNvPr id="3" name="Content Placeholder 2">
            <a:extLst>
              <a:ext uri="{FF2B5EF4-FFF2-40B4-BE49-F238E27FC236}">
                <a16:creationId xmlns:a16="http://schemas.microsoft.com/office/drawing/2014/main" id="{637915A8-035E-F2BB-E78C-ED47C6299888}"/>
              </a:ext>
            </a:extLst>
          </p:cNvPr>
          <p:cNvSpPr>
            <a:spLocks noGrp="1"/>
          </p:cNvSpPr>
          <p:nvPr>
            <p:ph idx="1"/>
          </p:nvPr>
        </p:nvSpPr>
        <p:spPr>
          <a:xfrm>
            <a:off x="731196" y="1455975"/>
            <a:ext cx="10515600" cy="4351338"/>
          </a:xfrm>
        </p:spPr>
        <p:txBody>
          <a:bodyPr>
            <a:normAutofit fontScale="92500"/>
          </a:bodyPr>
          <a:lstStyle/>
          <a:p>
            <a:pPr marL="0" indent="0" algn="l">
              <a:lnSpc>
                <a:spcPct val="150000"/>
              </a:lnSpc>
              <a:buNone/>
            </a:pPr>
            <a:r>
              <a:rPr lang="en-US" sz="2200" dirty="0">
                <a:latin typeface="Söhne"/>
                <a:cs typeface="Arial" panose="020B0604020202020204" pitchFamily="34" charset="0"/>
              </a:rPr>
              <a:t>1. Host your project files (HTML, CSS, JS) on a web server or a hosting platform like GitHub Pages.</a:t>
            </a:r>
          </a:p>
          <a:p>
            <a:pPr marL="0" indent="0" algn="l">
              <a:lnSpc>
                <a:spcPct val="150000"/>
              </a:lnSpc>
              <a:buNone/>
            </a:pPr>
            <a:r>
              <a:rPr lang="en-US" sz="2200" dirty="0">
                <a:latin typeface="Söhne"/>
                <a:cs typeface="Arial" panose="020B0604020202020204" pitchFamily="34" charset="0"/>
              </a:rPr>
              <a:t>2. Ensure all necessary assets (images, CSS, JS files) are properly linked.</a:t>
            </a:r>
          </a:p>
          <a:p>
            <a:pPr marL="0" indent="0" algn="l">
              <a:lnSpc>
                <a:spcPct val="150000"/>
              </a:lnSpc>
              <a:buNone/>
            </a:pPr>
            <a:r>
              <a:rPr lang="en-US" sz="2200" dirty="0">
                <a:latin typeface="Söhne"/>
                <a:cs typeface="Arial" panose="020B0604020202020204" pitchFamily="34" charset="0"/>
              </a:rPr>
              <a:t>3. Share the game's URL with others, and they can play it in their web browsers.</a:t>
            </a:r>
          </a:p>
          <a:p>
            <a:pPr marL="0" indent="0" algn="l">
              <a:lnSpc>
                <a:spcPct val="150000"/>
              </a:lnSpc>
              <a:buNone/>
            </a:pPr>
            <a:r>
              <a:rPr lang="en-US" sz="2200" dirty="0">
                <a:latin typeface="Söhne"/>
                <a:cs typeface="Arial" panose="020B0604020202020204" pitchFamily="34" charset="0"/>
              </a:rPr>
              <a:t>4. Optionally, use a domain name for a custom web address.</a:t>
            </a:r>
          </a:p>
          <a:p>
            <a:pPr marL="0" indent="0" algn="l">
              <a:lnSpc>
                <a:spcPct val="150000"/>
              </a:lnSpc>
              <a:buNone/>
            </a:pPr>
            <a:r>
              <a:rPr lang="en-US" sz="2200" dirty="0">
                <a:latin typeface="Söhne"/>
                <a:cs typeface="Arial" panose="020B0604020202020204" pitchFamily="34" charset="0"/>
              </a:rPr>
              <a:t>5. Continuously test and update the game for improvements and bug fixes.</a:t>
            </a:r>
          </a:p>
          <a:p>
            <a:pPr marL="0" indent="0" algn="l">
              <a:lnSpc>
                <a:spcPct val="150000"/>
              </a:lnSpc>
              <a:buNone/>
            </a:pPr>
            <a:r>
              <a:rPr lang="en-US" sz="2200" dirty="0">
                <a:latin typeface="Söhne"/>
                <a:cs typeface="Arial" panose="020B0604020202020204" pitchFamily="34" charset="0"/>
              </a:rPr>
              <a:t>By following these steps, you can create and deploy your JumbleWord game using HTML, CSS, and JavaScript.</a:t>
            </a:r>
          </a:p>
          <a:p>
            <a:endParaRPr lang="en-IN" dirty="0"/>
          </a:p>
        </p:txBody>
      </p:sp>
      <p:sp>
        <p:nvSpPr>
          <p:cNvPr id="4" name="Footer Placeholder 3">
            <a:extLst>
              <a:ext uri="{FF2B5EF4-FFF2-40B4-BE49-F238E27FC236}">
                <a16:creationId xmlns:a16="http://schemas.microsoft.com/office/drawing/2014/main" id="{3DEE520D-E533-C2F7-9402-B6B891B8F928}"/>
              </a:ext>
            </a:extLst>
          </p:cNvPr>
          <p:cNvSpPr>
            <a:spLocks noGrp="1"/>
          </p:cNvSpPr>
          <p:nvPr>
            <p:ph type="ftr" sz="quarter" idx="11"/>
          </p:nvPr>
        </p:nvSpPr>
        <p:spPr/>
        <p:txBody>
          <a:bodyPr/>
          <a:lstStyle/>
          <a:p>
            <a:r>
              <a:rPr lang="en-US" dirty="0"/>
              <a:t>© Edunet Foundation. All rights reserved.</a:t>
            </a:r>
          </a:p>
        </p:txBody>
      </p:sp>
    </p:spTree>
    <p:extLst>
      <p:ext uri="{BB962C8B-B14F-4D97-AF65-F5344CB8AC3E}">
        <p14:creationId xmlns:p14="http://schemas.microsoft.com/office/powerpoint/2010/main" val="2692863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1102</Words>
  <Application>Microsoft Office PowerPoint</Application>
  <PresentationFormat>Widescreen</PresentationFormat>
  <Paragraphs>69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JUMBLE WORD</vt:lpstr>
      <vt:lpstr>OUTLINE</vt:lpstr>
      <vt:lpstr>Abstract</vt:lpstr>
      <vt:lpstr>Problem Statement</vt:lpstr>
      <vt:lpstr>Proposed Solution</vt:lpstr>
      <vt:lpstr>System Architecture</vt:lpstr>
      <vt:lpstr>System Deployment Approach</vt:lpstr>
      <vt:lpstr>Algorithm </vt:lpstr>
      <vt:lpstr>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Sowmya chidurala</cp:lastModifiedBy>
  <cp:revision>47</cp:revision>
  <dcterms:created xsi:type="dcterms:W3CDTF">2021-04-26T07:43:48Z</dcterms:created>
  <dcterms:modified xsi:type="dcterms:W3CDTF">2023-09-09T15:07:25Z</dcterms:modified>
</cp:coreProperties>
</file>