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79" r:id="rId3"/>
    <p:sldId id="282" r:id="rId5"/>
    <p:sldId id="281" r:id="rId6"/>
    <p:sldId id="284" r:id="rId7"/>
    <p:sldId id="285" r:id="rId8"/>
    <p:sldId id="283" r:id="rId9"/>
    <p:sldId id="286" r:id="rId10"/>
    <p:sldId id="287" r:id="rId11"/>
    <p:sldId id="290" r:id="rId12"/>
    <p:sldId id="288" r:id="rId13"/>
    <p:sldId id="291" r:id="rId14"/>
    <p:sldId id="292" r:id="rId15"/>
    <p:sldId id="294" r:id="rId16"/>
    <p:sldId id="295" r:id="rId17"/>
    <p:sldId id="296" r:id="rId18"/>
    <p:sldId id="29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57965" autoAdjust="0"/>
  </p:normalViewPr>
  <p:slideViewPr>
    <p:cSldViewPr snapToGrid="0">
      <p:cViewPr>
        <p:scale>
          <a:sx n="66" d="100"/>
          <a:sy n="66" d="100"/>
        </p:scale>
        <p:origin x="54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d.docs.live.net/fa8c1fd66b77da26/Documents/univariate%20(1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https://d.docs.live.net/fa8c1fd66b77da26/Documents/univariate%20(1)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https://d.docs.live.net/fa8c1fd66b77da26/Documents/univariate%20(1)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https://d.docs.live.net/fa8c1fd66b77da26/Documents/univariate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Age</a:t>
            </a:r>
            <a:r>
              <a:rPr lang="en-IN" baseline="0"/>
              <a:t> vs Strength</a:t>
            </a:r>
            <a:endParaRPr lang="en-IN"/>
          </a:p>
        </c:rich>
      </c:tx>
      <c:layout>
        <c:manualLayout>
          <c:xMode val="edge"/>
          <c:yMode val="edge"/>
          <c:x val="0.305672894522101"/>
          <c:y val="0.030695448281946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'[univariate (1).xlsx]Sheet1'!$H$2:$H$1031</c:f>
              <c:numCache>
                <c:formatCode>0_ </c:formatCode>
                <c:ptCount val="1030"/>
                <c:pt idx="0">
                  <c:v>28</c:v>
                </c:pt>
                <c:pt idx="1">
                  <c:v>28</c:v>
                </c:pt>
                <c:pt idx="2">
                  <c:v>270</c:v>
                </c:pt>
                <c:pt idx="3">
                  <c:v>365</c:v>
                </c:pt>
                <c:pt idx="4">
                  <c:v>360</c:v>
                </c:pt>
                <c:pt idx="5">
                  <c:v>90</c:v>
                </c:pt>
                <c:pt idx="6">
                  <c:v>365</c:v>
                </c:pt>
                <c:pt idx="7">
                  <c:v>28</c:v>
                </c:pt>
                <c:pt idx="8">
                  <c:v>28</c:v>
                </c:pt>
                <c:pt idx="9">
                  <c:v>28</c:v>
                </c:pt>
                <c:pt idx="10">
                  <c:v>90</c:v>
                </c:pt>
                <c:pt idx="11">
                  <c:v>28</c:v>
                </c:pt>
                <c:pt idx="12">
                  <c:v>270</c:v>
                </c:pt>
                <c:pt idx="13">
                  <c:v>90</c:v>
                </c:pt>
                <c:pt idx="14">
                  <c:v>28</c:v>
                </c:pt>
                <c:pt idx="15">
                  <c:v>90</c:v>
                </c:pt>
                <c:pt idx="16">
                  <c:v>90</c:v>
                </c:pt>
                <c:pt idx="17">
                  <c:v>365</c:v>
                </c:pt>
                <c:pt idx="18">
                  <c:v>90</c:v>
                </c:pt>
                <c:pt idx="19">
                  <c:v>180</c:v>
                </c:pt>
                <c:pt idx="20">
                  <c:v>180</c:v>
                </c:pt>
                <c:pt idx="21">
                  <c:v>28</c:v>
                </c:pt>
                <c:pt idx="22">
                  <c:v>3</c:v>
                </c:pt>
                <c:pt idx="23">
                  <c:v>180</c:v>
                </c:pt>
                <c:pt idx="24">
                  <c:v>365</c:v>
                </c:pt>
                <c:pt idx="25">
                  <c:v>270</c:v>
                </c:pt>
                <c:pt idx="26">
                  <c:v>270</c:v>
                </c:pt>
                <c:pt idx="27">
                  <c:v>180</c:v>
                </c:pt>
                <c:pt idx="28">
                  <c:v>28</c:v>
                </c:pt>
                <c:pt idx="29">
                  <c:v>7</c:v>
                </c:pt>
                <c:pt idx="30">
                  <c:v>365</c:v>
                </c:pt>
                <c:pt idx="31">
                  <c:v>365</c:v>
                </c:pt>
                <c:pt idx="32">
                  <c:v>180</c:v>
                </c:pt>
                <c:pt idx="33">
                  <c:v>270</c:v>
                </c:pt>
                <c:pt idx="34">
                  <c:v>365</c:v>
                </c:pt>
                <c:pt idx="35">
                  <c:v>270</c:v>
                </c:pt>
                <c:pt idx="36">
                  <c:v>28</c:v>
                </c:pt>
                <c:pt idx="37">
                  <c:v>90</c:v>
                </c:pt>
                <c:pt idx="38">
                  <c:v>90</c:v>
                </c:pt>
                <c:pt idx="39">
                  <c:v>180</c:v>
                </c:pt>
                <c:pt idx="40">
                  <c:v>90</c:v>
                </c:pt>
                <c:pt idx="41">
                  <c:v>365</c:v>
                </c:pt>
                <c:pt idx="42">
                  <c:v>365</c:v>
                </c:pt>
                <c:pt idx="43">
                  <c:v>180</c:v>
                </c:pt>
                <c:pt idx="44">
                  <c:v>90</c:v>
                </c:pt>
                <c:pt idx="45">
                  <c:v>7</c:v>
                </c:pt>
                <c:pt idx="46">
                  <c:v>3</c:v>
                </c:pt>
                <c:pt idx="47">
                  <c:v>180</c:v>
                </c:pt>
                <c:pt idx="48">
                  <c:v>7</c:v>
                </c:pt>
                <c:pt idx="49">
                  <c:v>7</c:v>
                </c:pt>
                <c:pt idx="50">
                  <c:v>180</c:v>
                </c:pt>
                <c:pt idx="51">
                  <c:v>180</c:v>
                </c:pt>
                <c:pt idx="52">
                  <c:v>90</c:v>
                </c:pt>
                <c:pt idx="53">
                  <c:v>90</c:v>
                </c:pt>
                <c:pt idx="54">
                  <c:v>7</c:v>
                </c:pt>
                <c:pt idx="55">
                  <c:v>7</c:v>
                </c:pt>
                <c:pt idx="56">
                  <c:v>365</c:v>
                </c:pt>
                <c:pt idx="57">
                  <c:v>3</c:v>
                </c:pt>
                <c:pt idx="58">
                  <c:v>180</c:v>
                </c:pt>
                <c:pt idx="59">
                  <c:v>28</c:v>
                </c:pt>
                <c:pt idx="60">
                  <c:v>270</c:v>
                </c:pt>
                <c:pt idx="61">
                  <c:v>270</c:v>
                </c:pt>
                <c:pt idx="62">
                  <c:v>3</c:v>
                </c:pt>
                <c:pt idx="63">
                  <c:v>270</c:v>
                </c:pt>
                <c:pt idx="64">
                  <c:v>180</c:v>
                </c:pt>
                <c:pt idx="65">
                  <c:v>270</c:v>
                </c:pt>
                <c:pt idx="66">
                  <c:v>360</c:v>
                </c:pt>
                <c:pt idx="67">
                  <c:v>7</c:v>
                </c:pt>
                <c:pt idx="68">
                  <c:v>28</c:v>
                </c:pt>
                <c:pt idx="69">
                  <c:v>28</c:v>
                </c:pt>
                <c:pt idx="70">
                  <c:v>3</c:v>
                </c:pt>
                <c:pt idx="71">
                  <c:v>3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3</c:v>
                </c:pt>
                <c:pt idx="78">
                  <c:v>3</c:v>
                </c:pt>
                <c:pt idx="79">
                  <c:v>3</c:v>
                </c:pt>
                <c:pt idx="80">
                  <c:v>3</c:v>
                </c:pt>
                <c:pt idx="81">
                  <c:v>3</c:v>
                </c:pt>
                <c:pt idx="82">
                  <c:v>3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3</c:v>
                </c:pt>
                <c:pt idx="92">
                  <c:v>3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7</c:v>
                </c:pt>
                <c:pt idx="100">
                  <c:v>7</c:v>
                </c:pt>
                <c:pt idx="101">
                  <c:v>7</c:v>
                </c:pt>
                <c:pt idx="102">
                  <c:v>7</c:v>
                </c:pt>
                <c:pt idx="103">
                  <c:v>7</c:v>
                </c:pt>
                <c:pt idx="104">
                  <c:v>7</c:v>
                </c:pt>
                <c:pt idx="105">
                  <c:v>7</c:v>
                </c:pt>
                <c:pt idx="106">
                  <c:v>7</c:v>
                </c:pt>
                <c:pt idx="107">
                  <c:v>7</c:v>
                </c:pt>
                <c:pt idx="108">
                  <c:v>7</c:v>
                </c:pt>
                <c:pt idx="109">
                  <c:v>7</c:v>
                </c:pt>
                <c:pt idx="110">
                  <c:v>7</c:v>
                </c:pt>
                <c:pt idx="111">
                  <c:v>7</c:v>
                </c:pt>
                <c:pt idx="112">
                  <c:v>7</c:v>
                </c:pt>
                <c:pt idx="113">
                  <c:v>7</c:v>
                </c:pt>
                <c:pt idx="114">
                  <c:v>7</c:v>
                </c:pt>
                <c:pt idx="115">
                  <c:v>7</c:v>
                </c:pt>
                <c:pt idx="116">
                  <c:v>28</c:v>
                </c:pt>
                <c:pt idx="117">
                  <c:v>28</c:v>
                </c:pt>
                <c:pt idx="118">
                  <c:v>28</c:v>
                </c:pt>
                <c:pt idx="119">
                  <c:v>28</c:v>
                </c:pt>
                <c:pt idx="120">
                  <c:v>28</c:v>
                </c:pt>
                <c:pt idx="121">
                  <c:v>28</c:v>
                </c:pt>
                <c:pt idx="122">
                  <c:v>28</c:v>
                </c:pt>
                <c:pt idx="123">
                  <c:v>28</c:v>
                </c:pt>
                <c:pt idx="124">
                  <c:v>28</c:v>
                </c:pt>
                <c:pt idx="125">
                  <c:v>28</c:v>
                </c:pt>
                <c:pt idx="126">
                  <c:v>28</c:v>
                </c:pt>
                <c:pt idx="127">
                  <c:v>28</c:v>
                </c:pt>
                <c:pt idx="128">
                  <c:v>28</c:v>
                </c:pt>
                <c:pt idx="129">
                  <c:v>28</c:v>
                </c:pt>
                <c:pt idx="130">
                  <c:v>28</c:v>
                </c:pt>
                <c:pt idx="131">
                  <c:v>28</c:v>
                </c:pt>
                <c:pt idx="132">
                  <c:v>28</c:v>
                </c:pt>
                <c:pt idx="133">
                  <c:v>28</c:v>
                </c:pt>
                <c:pt idx="134">
                  <c:v>28</c:v>
                </c:pt>
                <c:pt idx="135">
                  <c:v>28</c:v>
                </c:pt>
                <c:pt idx="136">
                  <c:v>28</c:v>
                </c:pt>
                <c:pt idx="137">
                  <c:v>28</c:v>
                </c:pt>
                <c:pt idx="138">
                  <c:v>28</c:v>
                </c:pt>
                <c:pt idx="139">
                  <c:v>56</c:v>
                </c:pt>
                <c:pt idx="140">
                  <c:v>56</c:v>
                </c:pt>
                <c:pt idx="141">
                  <c:v>56</c:v>
                </c:pt>
                <c:pt idx="142">
                  <c:v>56</c:v>
                </c:pt>
                <c:pt idx="143">
                  <c:v>56</c:v>
                </c:pt>
                <c:pt idx="144">
                  <c:v>56</c:v>
                </c:pt>
                <c:pt idx="145">
                  <c:v>56</c:v>
                </c:pt>
                <c:pt idx="146">
                  <c:v>56</c:v>
                </c:pt>
                <c:pt idx="147">
                  <c:v>56</c:v>
                </c:pt>
                <c:pt idx="148">
                  <c:v>56</c:v>
                </c:pt>
                <c:pt idx="149">
                  <c:v>56</c:v>
                </c:pt>
                <c:pt idx="150">
                  <c:v>56</c:v>
                </c:pt>
                <c:pt idx="151">
                  <c:v>56</c:v>
                </c:pt>
                <c:pt idx="152">
                  <c:v>56</c:v>
                </c:pt>
                <c:pt idx="153">
                  <c:v>56</c:v>
                </c:pt>
                <c:pt idx="154">
                  <c:v>56</c:v>
                </c:pt>
                <c:pt idx="155">
                  <c:v>56</c:v>
                </c:pt>
                <c:pt idx="156">
                  <c:v>56</c:v>
                </c:pt>
                <c:pt idx="157">
                  <c:v>56</c:v>
                </c:pt>
                <c:pt idx="158">
                  <c:v>56</c:v>
                </c:pt>
                <c:pt idx="159">
                  <c:v>56</c:v>
                </c:pt>
                <c:pt idx="160">
                  <c:v>56</c:v>
                </c:pt>
                <c:pt idx="161">
                  <c:v>56</c:v>
                </c:pt>
                <c:pt idx="162">
                  <c:v>91</c:v>
                </c:pt>
                <c:pt idx="163">
                  <c:v>91</c:v>
                </c:pt>
                <c:pt idx="164">
                  <c:v>91</c:v>
                </c:pt>
                <c:pt idx="165">
                  <c:v>91</c:v>
                </c:pt>
                <c:pt idx="166">
                  <c:v>91</c:v>
                </c:pt>
                <c:pt idx="167">
                  <c:v>91</c:v>
                </c:pt>
                <c:pt idx="168">
                  <c:v>91</c:v>
                </c:pt>
                <c:pt idx="169">
                  <c:v>91</c:v>
                </c:pt>
                <c:pt idx="170">
                  <c:v>91</c:v>
                </c:pt>
                <c:pt idx="171">
                  <c:v>91</c:v>
                </c:pt>
                <c:pt idx="172">
                  <c:v>91</c:v>
                </c:pt>
                <c:pt idx="173">
                  <c:v>91</c:v>
                </c:pt>
                <c:pt idx="174">
                  <c:v>91</c:v>
                </c:pt>
                <c:pt idx="175">
                  <c:v>91</c:v>
                </c:pt>
                <c:pt idx="176">
                  <c:v>91</c:v>
                </c:pt>
                <c:pt idx="177">
                  <c:v>91</c:v>
                </c:pt>
                <c:pt idx="178">
                  <c:v>91</c:v>
                </c:pt>
                <c:pt idx="179">
                  <c:v>91</c:v>
                </c:pt>
                <c:pt idx="180">
                  <c:v>91</c:v>
                </c:pt>
                <c:pt idx="181">
                  <c:v>91</c:v>
                </c:pt>
                <c:pt idx="182">
                  <c:v>91</c:v>
                </c:pt>
                <c:pt idx="183">
                  <c:v>91</c:v>
                </c:pt>
                <c:pt idx="184">
                  <c:v>3</c:v>
                </c:pt>
                <c:pt idx="185">
                  <c:v>14</c:v>
                </c:pt>
                <c:pt idx="186">
                  <c:v>28</c:v>
                </c:pt>
                <c:pt idx="187">
                  <c:v>56</c:v>
                </c:pt>
                <c:pt idx="188">
                  <c:v>100</c:v>
                </c:pt>
                <c:pt idx="189">
                  <c:v>3</c:v>
                </c:pt>
                <c:pt idx="190">
                  <c:v>14</c:v>
                </c:pt>
                <c:pt idx="191">
                  <c:v>28</c:v>
                </c:pt>
                <c:pt idx="192">
                  <c:v>56</c:v>
                </c:pt>
                <c:pt idx="193">
                  <c:v>100</c:v>
                </c:pt>
                <c:pt idx="194">
                  <c:v>3</c:v>
                </c:pt>
                <c:pt idx="195">
                  <c:v>14</c:v>
                </c:pt>
                <c:pt idx="196">
                  <c:v>28</c:v>
                </c:pt>
                <c:pt idx="197">
                  <c:v>56</c:v>
                </c:pt>
                <c:pt idx="198">
                  <c:v>100</c:v>
                </c:pt>
                <c:pt idx="199">
                  <c:v>3</c:v>
                </c:pt>
                <c:pt idx="200">
                  <c:v>14</c:v>
                </c:pt>
                <c:pt idx="201">
                  <c:v>28</c:v>
                </c:pt>
                <c:pt idx="202">
                  <c:v>56</c:v>
                </c:pt>
                <c:pt idx="203">
                  <c:v>100</c:v>
                </c:pt>
                <c:pt idx="204">
                  <c:v>3</c:v>
                </c:pt>
                <c:pt idx="205">
                  <c:v>14</c:v>
                </c:pt>
                <c:pt idx="206">
                  <c:v>28</c:v>
                </c:pt>
                <c:pt idx="207">
                  <c:v>56</c:v>
                </c:pt>
                <c:pt idx="208">
                  <c:v>100</c:v>
                </c:pt>
                <c:pt idx="209">
                  <c:v>3</c:v>
                </c:pt>
                <c:pt idx="210">
                  <c:v>14</c:v>
                </c:pt>
                <c:pt idx="211">
                  <c:v>28</c:v>
                </c:pt>
                <c:pt idx="212">
                  <c:v>56</c:v>
                </c:pt>
                <c:pt idx="213">
                  <c:v>100</c:v>
                </c:pt>
                <c:pt idx="214">
                  <c:v>3</c:v>
                </c:pt>
                <c:pt idx="215">
                  <c:v>14</c:v>
                </c:pt>
                <c:pt idx="216">
                  <c:v>28</c:v>
                </c:pt>
                <c:pt idx="217">
                  <c:v>56</c:v>
                </c:pt>
                <c:pt idx="218">
                  <c:v>100</c:v>
                </c:pt>
                <c:pt idx="219">
                  <c:v>3</c:v>
                </c:pt>
                <c:pt idx="220">
                  <c:v>14</c:v>
                </c:pt>
                <c:pt idx="221">
                  <c:v>28</c:v>
                </c:pt>
                <c:pt idx="222">
                  <c:v>56</c:v>
                </c:pt>
                <c:pt idx="223">
                  <c:v>100</c:v>
                </c:pt>
                <c:pt idx="224">
                  <c:v>3</c:v>
                </c:pt>
                <c:pt idx="225">
                  <c:v>14</c:v>
                </c:pt>
                <c:pt idx="226">
                  <c:v>28</c:v>
                </c:pt>
                <c:pt idx="227">
                  <c:v>56</c:v>
                </c:pt>
                <c:pt idx="228">
                  <c:v>100</c:v>
                </c:pt>
                <c:pt idx="229">
                  <c:v>3</c:v>
                </c:pt>
                <c:pt idx="230">
                  <c:v>14</c:v>
                </c:pt>
                <c:pt idx="231">
                  <c:v>28</c:v>
                </c:pt>
                <c:pt idx="232">
                  <c:v>56</c:v>
                </c:pt>
                <c:pt idx="233">
                  <c:v>100</c:v>
                </c:pt>
                <c:pt idx="234">
                  <c:v>3</c:v>
                </c:pt>
                <c:pt idx="235">
                  <c:v>14</c:v>
                </c:pt>
                <c:pt idx="236">
                  <c:v>28</c:v>
                </c:pt>
                <c:pt idx="237">
                  <c:v>56</c:v>
                </c:pt>
                <c:pt idx="238">
                  <c:v>100</c:v>
                </c:pt>
                <c:pt idx="239">
                  <c:v>3</c:v>
                </c:pt>
                <c:pt idx="240">
                  <c:v>14</c:v>
                </c:pt>
                <c:pt idx="241">
                  <c:v>28</c:v>
                </c:pt>
                <c:pt idx="242">
                  <c:v>56</c:v>
                </c:pt>
                <c:pt idx="243">
                  <c:v>100</c:v>
                </c:pt>
                <c:pt idx="244">
                  <c:v>3</c:v>
                </c:pt>
                <c:pt idx="245">
                  <c:v>14</c:v>
                </c:pt>
                <c:pt idx="246">
                  <c:v>28</c:v>
                </c:pt>
                <c:pt idx="247">
                  <c:v>56</c:v>
                </c:pt>
                <c:pt idx="248">
                  <c:v>100</c:v>
                </c:pt>
                <c:pt idx="249">
                  <c:v>3</c:v>
                </c:pt>
                <c:pt idx="250">
                  <c:v>14</c:v>
                </c:pt>
                <c:pt idx="251">
                  <c:v>28</c:v>
                </c:pt>
                <c:pt idx="252">
                  <c:v>56</c:v>
                </c:pt>
                <c:pt idx="253">
                  <c:v>100</c:v>
                </c:pt>
                <c:pt idx="254">
                  <c:v>3</c:v>
                </c:pt>
                <c:pt idx="255">
                  <c:v>14</c:v>
                </c:pt>
                <c:pt idx="256">
                  <c:v>28</c:v>
                </c:pt>
                <c:pt idx="257">
                  <c:v>56</c:v>
                </c:pt>
                <c:pt idx="258">
                  <c:v>100</c:v>
                </c:pt>
                <c:pt idx="259">
                  <c:v>3</c:v>
                </c:pt>
                <c:pt idx="260">
                  <c:v>14</c:v>
                </c:pt>
                <c:pt idx="261">
                  <c:v>28</c:v>
                </c:pt>
                <c:pt idx="262">
                  <c:v>56</c:v>
                </c:pt>
                <c:pt idx="263">
                  <c:v>100</c:v>
                </c:pt>
                <c:pt idx="264">
                  <c:v>3</c:v>
                </c:pt>
                <c:pt idx="265">
                  <c:v>14</c:v>
                </c:pt>
                <c:pt idx="266">
                  <c:v>28</c:v>
                </c:pt>
                <c:pt idx="267">
                  <c:v>56</c:v>
                </c:pt>
                <c:pt idx="268">
                  <c:v>100</c:v>
                </c:pt>
                <c:pt idx="269">
                  <c:v>3</c:v>
                </c:pt>
                <c:pt idx="270">
                  <c:v>14</c:v>
                </c:pt>
                <c:pt idx="271">
                  <c:v>28</c:v>
                </c:pt>
                <c:pt idx="272">
                  <c:v>56</c:v>
                </c:pt>
                <c:pt idx="273">
                  <c:v>100</c:v>
                </c:pt>
                <c:pt idx="274">
                  <c:v>3</c:v>
                </c:pt>
                <c:pt idx="275">
                  <c:v>14</c:v>
                </c:pt>
                <c:pt idx="276">
                  <c:v>28</c:v>
                </c:pt>
                <c:pt idx="277">
                  <c:v>56</c:v>
                </c:pt>
                <c:pt idx="278">
                  <c:v>100</c:v>
                </c:pt>
                <c:pt idx="279">
                  <c:v>3</c:v>
                </c:pt>
                <c:pt idx="280">
                  <c:v>14</c:v>
                </c:pt>
                <c:pt idx="281">
                  <c:v>28</c:v>
                </c:pt>
                <c:pt idx="282">
                  <c:v>56</c:v>
                </c:pt>
                <c:pt idx="283">
                  <c:v>100</c:v>
                </c:pt>
                <c:pt idx="284">
                  <c:v>3</c:v>
                </c:pt>
                <c:pt idx="285">
                  <c:v>14</c:v>
                </c:pt>
                <c:pt idx="286">
                  <c:v>28</c:v>
                </c:pt>
                <c:pt idx="287">
                  <c:v>56</c:v>
                </c:pt>
                <c:pt idx="288">
                  <c:v>100</c:v>
                </c:pt>
                <c:pt idx="289">
                  <c:v>3</c:v>
                </c:pt>
                <c:pt idx="290">
                  <c:v>14</c:v>
                </c:pt>
                <c:pt idx="291">
                  <c:v>28</c:v>
                </c:pt>
                <c:pt idx="292">
                  <c:v>56</c:v>
                </c:pt>
                <c:pt idx="293">
                  <c:v>100</c:v>
                </c:pt>
                <c:pt idx="294">
                  <c:v>3</c:v>
                </c:pt>
                <c:pt idx="295">
                  <c:v>14</c:v>
                </c:pt>
                <c:pt idx="296">
                  <c:v>28</c:v>
                </c:pt>
                <c:pt idx="297">
                  <c:v>56</c:v>
                </c:pt>
                <c:pt idx="298">
                  <c:v>100</c:v>
                </c:pt>
                <c:pt idx="299">
                  <c:v>3</c:v>
                </c:pt>
                <c:pt idx="300">
                  <c:v>14</c:v>
                </c:pt>
                <c:pt idx="301">
                  <c:v>28</c:v>
                </c:pt>
                <c:pt idx="302">
                  <c:v>56</c:v>
                </c:pt>
                <c:pt idx="303">
                  <c:v>100</c:v>
                </c:pt>
                <c:pt idx="304">
                  <c:v>3</c:v>
                </c:pt>
                <c:pt idx="305">
                  <c:v>14</c:v>
                </c:pt>
                <c:pt idx="306">
                  <c:v>28</c:v>
                </c:pt>
                <c:pt idx="307">
                  <c:v>56</c:v>
                </c:pt>
                <c:pt idx="308">
                  <c:v>100</c:v>
                </c:pt>
                <c:pt idx="309">
                  <c:v>3</c:v>
                </c:pt>
                <c:pt idx="310">
                  <c:v>14</c:v>
                </c:pt>
                <c:pt idx="311">
                  <c:v>28</c:v>
                </c:pt>
                <c:pt idx="312">
                  <c:v>56</c:v>
                </c:pt>
                <c:pt idx="313">
                  <c:v>100</c:v>
                </c:pt>
                <c:pt idx="314">
                  <c:v>3</c:v>
                </c:pt>
                <c:pt idx="315">
                  <c:v>14</c:v>
                </c:pt>
                <c:pt idx="316">
                  <c:v>28</c:v>
                </c:pt>
                <c:pt idx="317">
                  <c:v>56</c:v>
                </c:pt>
                <c:pt idx="318">
                  <c:v>100</c:v>
                </c:pt>
                <c:pt idx="319">
                  <c:v>3</c:v>
                </c:pt>
                <c:pt idx="320">
                  <c:v>14</c:v>
                </c:pt>
                <c:pt idx="321">
                  <c:v>28</c:v>
                </c:pt>
                <c:pt idx="322">
                  <c:v>56</c:v>
                </c:pt>
                <c:pt idx="323">
                  <c:v>100</c:v>
                </c:pt>
                <c:pt idx="324">
                  <c:v>3</c:v>
                </c:pt>
                <c:pt idx="325">
                  <c:v>14</c:v>
                </c:pt>
                <c:pt idx="326">
                  <c:v>28</c:v>
                </c:pt>
                <c:pt idx="327">
                  <c:v>56</c:v>
                </c:pt>
                <c:pt idx="328">
                  <c:v>100</c:v>
                </c:pt>
                <c:pt idx="329">
                  <c:v>3</c:v>
                </c:pt>
                <c:pt idx="330">
                  <c:v>14</c:v>
                </c:pt>
                <c:pt idx="331">
                  <c:v>28</c:v>
                </c:pt>
                <c:pt idx="332">
                  <c:v>56</c:v>
                </c:pt>
                <c:pt idx="333">
                  <c:v>100</c:v>
                </c:pt>
                <c:pt idx="334">
                  <c:v>3</c:v>
                </c:pt>
                <c:pt idx="335">
                  <c:v>14</c:v>
                </c:pt>
                <c:pt idx="336">
                  <c:v>28</c:v>
                </c:pt>
                <c:pt idx="337">
                  <c:v>56</c:v>
                </c:pt>
                <c:pt idx="338">
                  <c:v>100</c:v>
                </c:pt>
                <c:pt idx="339">
                  <c:v>3</c:v>
                </c:pt>
                <c:pt idx="340">
                  <c:v>14</c:v>
                </c:pt>
                <c:pt idx="341">
                  <c:v>28</c:v>
                </c:pt>
                <c:pt idx="342">
                  <c:v>56</c:v>
                </c:pt>
                <c:pt idx="343">
                  <c:v>100</c:v>
                </c:pt>
                <c:pt idx="344">
                  <c:v>3</c:v>
                </c:pt>
                <c:pt idx="345">
                  <c:v>14</c:v>
                </c:pt>
                <c:pt idx="346">
                  <c:v>28</c:v>
                </c:pt>
                <c:pt idx="347">
                  <c:v>56</c:v>
                </c:pt>
                <c:pt idx="348">
                  <c:v>100</c:v>
                </c:pt>
                <c:pt idx="349">
                  <c:v>3</c:v>
                </c:pt>
                <c:pt idx="350">
                  <c:v>14</c:v>
                </c:pt>
                <c:pt idx="351">
                  <c:v>28</c:v>
                </c:pt>
                <c:pt idx="352">
                  <c:v>56</c:v>
                </c:pt>
                <c:pt idx="353">
                  <c:v>100</c:v>
                </c:pt>
                <c:pt idx="354">
                  <c:v>3</c:v>
                </c:pt>
                <c:pt idx="355">
                  <c:v>14</c:v>
                </c:pt>
                <c:pt idx="356">
                  <c:v>28</c:v>
                </c:pt>
                <c:pt idx="357">
                  <c:v>56</c:v>
                </c:pt>
                <c:pt idx="358">
                  <c:v>100</c:v>
                </c:pt>
                <c:pt idx="359">
                  <c:v>3</c:v>
                </c:pt>
                <c:pt idx="360">
                  <c:v>14</c:v>
                </c:pt>
                <c:pt idx="361">
                  <c:v>28</c:v>
                </c:pt>
                <c:pt idx="362">
                  <c:v>56</c:v>
                </c:pt>
                <c:pt idx="363">
                  <c:v>100</c:v>
                </c:pt>
                <c:pt idx="364">
                  <c:v>3</c:v>
                </c:pt>
                <c:pt idx="365">
                  <c:v>14</c:v>
                </c:pt>
                <c:pt idx="366">
                  <c:v>28</c:v>
                </c:pt>
                <c:pt idx="367">
                  <c:v>56</c:v>
                </c:pt>
                <c:pt idx="368">
                  <c:v>100</c:v>
                </c:pt>
                <c:pt idx="369">
                  <c:v>3</c:v>
                </c:pt>
                <c:pt idx="370">
                  <c:v>14</c:v>
                </c:pt>
                <c:pt idx="371">
                  <c:v>28</c:v>
                </c:pt>
                <c:pt idx="372">
                  <c:v>56</c:v>
                </c:pt>
                <c:pt idx="373">
                  <c:v>100</c:v>
                </c:pt>
                <c:pt idx="374">
                  <c:v>3</c:v>
                </c:pt>
                <c:pt idx="375">
                  <c:v>14</c:v>
                </c:pt>
                <c:pt idx="376">
                  <c:v>28</c:v>
                </c:pt>
                <c:pt idx="377">
                  <c:v>56</c:v>
                </c:pt>
                <c:pt idx="378">
                  <c:v>100</c:v>
                </c:pt>
                <c:pt idx="379">
                  <c:v>28</c:v>
                </c:pt>
                <c:pt idx="380">
                  <c:v>28</c:v>
                </c:pt>
                <c:pt idx="381">
                  <c:v>28</c:v>
                </c:pt>
                <c:pt idx="382">
                  <c:v>28</c:v>
                </c:pt>
                <c:pt idx="383">
                  <c:v>28</c:v>
                </c:pt>
                <c:pt idx="384">
                  <c:v>28</c:v>
                </c:pt>
                <c:pt idx="385">
                  <c:v>28</c:v>
                </c:pt>
                <c:pt idx="386">
                  <c:v>28</c:v>
                </c:pt>
                <c:pt idx="387">
                  <c:v>28</c:v>
                </c:pt>
                <c:pt idx="388">
                  <c:v>28</c:v>
                </c:pt>
                <c:pt idx="389">
                  <c:v>28</c:v>
                </c:pt>
                <c:pt idx="390">
                  <c:v>28</c:v>
                </c:pt>
                <c:pt idx="391">
                  <c:v>28</c:v>
                </c:pt>
                <c:pt idx="392">
                  <c:v>28</c:v>
                </c:pt>
                <c:pt idx="393">
                  <c:v>28</c:v>
                </c:pt>
                <c:pt idx="394">
                  <c:v>28</c:v>
                </c:pt>
                <c:pt idx="395">
                  <c:v>28</c:v>
                </c:pt>
                <c:pt idx="396">
                  <c:v>28</c:v>
                </c:pt>
                <c:pt idx="397">
                  <c:v>28</c:v>
                </c:pt>
                <c:pt idx="398">
                  <c:v>28</c:v>
                </c:pt>
                <c:pt idx="399">
                  <c:v>28</c:v>
                </c:pt>
                <c:pt idx="400">
                  <c:v>28</c:v>
                </c:pt>
                <c:pt idx="401">
                  <c:v>28</c:v>
                </c:pt>
                <c:pt idx="402">
                  <c:v>28</c:v>
                </c:pt>
                <c:pt idx="403">
                  <c:v>28</c:v>
                </c:pt>
                <c:pt idx="404">
                  <c:v>28</c:v>
                </c:pt>
                <c:pt idx="405">
                  <c:v>28</c:v>
                </c:pt>
                <c:pt idx="406">
                  <c:v>3</c:v>
                </c:pt>
                <c:pt idx="407">
                  <c:v>3</c:v>
                </c:pt>
                <c:pt idx="408">
                  <c:v>3</c:v>
                </c:pt>
                <c:pt idx="409">
                  <c:v>3</c:v>
                </c:pt>
                <c:pt idx="410">
                  <c:v>3</c:v>
                </c:pt>
                <c:pt idx="411">
                  <c:v>3</c:v>
                </c:pt>
                <c:pt idx="412">
                  <c:v>3</c:v>
                </c:pt>
                <c:pt idx="413">
                  <c:v>3</c:v>
                </c:pt>
                <c:pt idx="414">
                  <c:v>3</c:v>
                </c:pt>
                <c:pt idx="415">
                  <c:v>3</c:v>
                </c:pt>
                <c:pt idx="416">
                  <c:v>3</c:v>
                </c:pt>
                <c:pt idx="417">
                  <c:v>3</c:v>
                </c:pt>
                <c:pt idx="418">
                  <c:v>3</c:v>
                </c:pt>
                <c:pt idx="419">
                  <c:v>14</c:v>
                </c:pt>
                <c:pt idx="420">
                  <c:v>14</c:v>
                </c:pt>
                <c:pt idx="421">
                  <c:v>14</c:v>
                </c:pt>
                <c:pt idx="422">
                  <c:v>14</c:v>
                </c:pt>
                <c:pt idx="423">
                  <c:v>14</c:v>
                </c:pt>
                <c:pt idx="424">
                  <c:v>14</c:v>
                </c:pt>
                <c:pt idx="425">
                  <c:v>14</c:v>
                </c:pt>
                <c:pt idx="426">
                  <c:v>14</c:v>
                </c:pt>
                <c:pt idx="427">
                  <c:v>14</c:v>
                </c:pt>
                <c:pt idx="428">
                  <c:v>14</c:v>
                </c:pt>
                <c:pt idx="429">
                  <c:v>14</c:v>
                </c:pt>
                <c:pt idx="430">
                  <c:v>14</c:v>
                </c:pt>
                <c:pt idx="431">
                  <c:v>14</c:v>
                </c:pt>
                <c:pt idx="432">
                  <c:v>28</c:v>
                </c:pt>
                <c:pt idx="433">
                  <c:v>28</c:v>
                </c:pt>
                <c:pt idx="434">
                  <c:v>28</c:v>
                </c:pt>
                <c:pt idx="435">
                  <c:v>28</c:v>
                </c:pt>
                <c:pt idx="436">
                  <c:v>28</c:v>
                </c:pt>
                <c:pt idx="437">
                  <c:v>28</c:v>
                </c:pt>
                <c:pt idx="438">
                  <c:v>28</c:v>
                </c:pt>
                <c:pt idx="439">
                  <c:v>28</c:v>
                </c:pt>
                <c:pt idx="440">
                  <c:v>28</c:v>
                </c:pt>
                <c:pt idx="441">
                  <c:v>28</c:v>
                </c:pt>
                <c:pt idx="442">
                  <c:v>28</c:v>
                </c:pt>
                <c:pt idx="443">
                  <c:v>28</c:v>
                </c:pt>
                <c:pt idx="444">
                  <c:v>28</c:v>
                </c:pt>
                <c:pt idx="445">
                  <c:v>56</c:v>
                </c:pt>
                <c:pt idx="446">
                  <c:v>56</c:v>
                </c:pt>
                <c:pt idx="447">
                  <c:v>56</c:v>
                </c:pt>
                <c:pt idx="448">
                  <c:v>56</c:v>
                </c:pt>
                <c:pt idx="449">
                  <c:v>56</c:v>
                </c:pt>
                <c:pt idx="450">
                  <c:v>56</c:v>
                </c:pt>
                <c:pt idx="451">
                  <c:v>56</c:v>
                </c:pt>
                <c:pt idx="452">
                  <c:v>56</c:v>
                </c:pt>
                <c:pt idx="453">
                  <c:v>56</c:v>
                </c:pt>
                <c:pt idx="454">
                  <c:v>56</c:v>
                </c:pt>
                <c:pt idx="455">
                  <c:v>56</c:v>
                </c:pt>
                <c:pt idx="456">
                  <c:v>56</c:v>
                </c:pt>
                <c:pt idx="457">
                  <c:v>56</c:v>
                </c:pt>
                <c:pt idx="458">
                  <c:v>100</c:v>
                </c:pt>
                <c:pt idx="459">
                  <c:v>100</c:v>
                </c:pt>
                <c:pt idx="460">
                  <c:v>100</c:v>
                </c:pt>
                <c:pt idx="461">
                  <c:v>100</c:v>
                </c:pt>
                <c:pt idx="462">
                  <c:v>100</c:v>
                </c:pt>
                <c:pt idx="463">
                  <c:v>100</c:v>
                </c:pt>
                <c:pt idx="464">
                  <c:v>100</c:v>
                </c:pt>
                <c:pt idx="465">
                  <c:v>100</c:v>
                </c:pt>
                <c:pt idx="466">
                  <c:v>100</c:v>
                </c:pt>
                <c:pt idx="467">
                  <c:v>100</c:v>
                </c:pt>
                <c:pt idx="468">
                  <c:v>100</c:v>
                </c:pt>
                <c:pt idx="469">
                  <c:v>100</c:v>
                </c:pt>
                <c:pt idx="470">
                  <c:v>100</c:v>
                </c:pt>
                <c:pt idx="471">
                  <c:v>28</c:v>
                </c:pt>
                <c:pt idx="472">
                  <c:v>28</c:v>
                </c:pt>
                <c:pt idx="473">
                  <c:v>28</c:v>
                </c:pt>
                <c:pt idx="474">
                  <c:v>28</c:v>
                </c:pt>
                <c:pt idx="475">
                  <c:v>3</c:v>
                </c:pt>
                <c:pt idx="476">
                  <c:v>3</c:v>
                </c:pt>
                <c:pt idx="477">
                  <c:v>3</c:v>
                </c:pt>
                <c:pt idx="478">
                  <c:v>7</c:v>
                </c:pt>
                <c:pt idx="479">
                  <c:v>7</c:v>
                </c:pt>
                <c:pt idx="480">
                  <c:v>7</c:v>
                </c:pt>
                <c:pt idx="481">
                  <c:v>56</c:v>
                </c:pt>
                <c:pt idx="482">
                  <c:v>56</c:v>
                </c:pt>
                <c:pt idx="483">
                  <c:v>56</c:v>
                </c:pt>
                <c:pt idx="484">
                  <c:v>56</c:v>
                </c:pt>
                <c:pt idx="485">
                  <c:v>28</c:v>
                </c:pt>
                <c:pt idx="486">
                  <c:v>28</c:v>
                </c:pt>
                <c:pt idx="487">
                  <c:v>28</c:v>
                </c:pt>
                <c:pt idx="488">
                  <c:v>3</c:v>
                </c:pt>
                <c:pt idx="489">
                  <c:v>3</c:v>
                </c:pt>
                <c:pt idx="490">
                  <c:v>3</c:v>
                </c:pt>
                <c:pt idx="491">
                  <c:v>7</c:v>
                </c:pt>
                <c:pt idx="492">
                  <c:v>7</c:v>
                </c:pt>
                <c:pt idx="493">
                  <c:v>7</c:v>
                </c:pt>
                <c:pt idx="494">
                  <c:v>56</c:v>
                </c:pt>
                <c:pt idx="495">
                  <c:v>56</c:v>
                </c:pt>
                <c:pt idx="496">
                  <c:v>56</c:v>
                </c:pt>
                <c:pt idx="497">
                  <c:v>28</c:v>
                </c:pt>
                <c:pt idx="498">
                  <c:v>28</c:v>
                </c:pt>
                <c:pt idx="499">
                  <c:v>28</c:v>
                </c:pt>
                <c:pt idx="500">
                  <c:v>28</c:v>
                </c:pt>
                <c:pt idx="501">
                  <c:v>3</c:v>
                </c:pt>
                <c:pt idx="502">
                  <c:v>7</c:v>
                </c:pt>
                <c:pt idx="503">
                  <c:v>56</c:v>
                </c:pt>
                <c:pt idx="504">
                  <c:v>3</c:v>
                </c:pt>
                <c:pt idx="505">
                  <c:v>7</c:v>
                </c:pt>
                <c:pt idx="506">
                  <c:v>56</c:v>
                </c:pt>
                <c:pt idx="507">
                  <c:v>28</c:v>
                </c:pt>
                <c:pt idx="508">
                  <c:v>3</c:v>
                </c:pt>
                <c:pt idx="509">
                  <c:v>28</c:v>
                </c:pt>
                <c:pt idx="510">
                  <c:v>7</c:v>
                </c:pt>
                <c:pt idx="511">
                  <c:v>56</c:v>
                </c:pt>
                <c:pt idx="512">
                  <c:v>3</c:v>
                </c:pt>
                <c:pt idx="513">
                  <c:v>7</c:v>
                </c:pt>
                <c:pt idx="514">
                  <c:v>56</c:v>
                </c:pt>
                <c:pt idx="515">
                  <c:v>28</c:v>
                </c:pt>
                <c:pt idx="516">
                  <c:v>3</c:v>
                </c:pt>
                <c:pt idx="517">
                  <c:v>7</c:v>
                </c:pt>
                <c:pt idx="518">
                  <c:v>56</c:v>
                </c:pt>
                <c:pt idx="519">
                  <c:v>28</c:v>
                </c:pt>
                <c:pt idx="520">
                  <c:v>3</c:v>
                </c:pt>
                <c:pt idx="521">
                  <c:v>7</c:v>
                </c:pt>
                <c:pt idx="522">
                  <c:v>56</c:v>
                </c:pt>
                <c:pt idx="523">
                  <c:v>28</c:v>
                </c:pt>
                <c:pt idx="524">
                  <c:v>28</c:v>
                </c:pt>
                <c:pt idx="525">
                  <c:v>3</c:v>
                </c:pt>
                <c:pt idx="526">
                  <c:v>3</c:v>
                </c:pt>
                <c:pt idx="527">
                  <c:v>7</c:v>
                </c:pt>
                <c:pt idx="528">
                  <c:v>7</c:v>
                </c:pt>
                <c:pt idx="529">
                  <c:v>56</c:v>
                </c:pt>
                <c:pt idx="530">
                  <c:v>56</c:v>
                </c:pt>
                <c:pt idx="531">
                  <c:v>28</c:v>
                </c:pt>
                <c:pt idx="532">
                  <c:v>90</c:v>
                </c:pt>
                <c:pt idx="533">
                  <c:v>3</c:v>
                </c:pt>
                <c:pt idx="534">
                  <c:v>3</c:v>
                </c:pt>
                <c:pt idx="535">
                  <c:v>90</c:v>
                </c:pt>
                <c:pt idx="536">
                  <c:v>28</c:v>
                </c:pt>
                <c:pt idx="537">
                  <c:v>28</c:v>
                </c:pt>
                <c:pt idx="538">
                  <c:v>7</c:v>
                </c:pt>
                <c:pt idx="539">
                  <c:v>90</c:v>
                </c:pt>
                <c:pt idx="540">
                  <c:v>3</c:v>
                </c:pt>
                <c:pt idx="541">
                  <c:v>3</c:v>
                </c:pt>
                <c:pt idx="542">
                  <c:v>90</c:v>
                </c:pt>
                <c:pt idx="543">
                  <c:v>7</c:v>
                </c:pt>
                <c:pt idx="544">
                  <c:v>7</c:v>
                </c:pt>
                <c:pt idx="545">
                  <c:v>28</c:v>
                </c:pt>
                <c:pt idx="546">
                  <c:v>28</c:v>
                </c:pt>
                <c:pt idx="547">
                  <c:v>7</c:v>
                </c:pt>
                <c:pt idx="548">
                  <c:v>28</c:v>
                </c:pt>
                <c:pt idx="549">
                  <c:v>90</c:v>
                </c:pt>
                <c:pt idx="550">
                  <c:v>7</c:v>
                </c:pt>
                <c:pt idx="551">
                  <c:v>3</c:v>
                </c:pt>
                <c:pt idx="552">
                  <c:v>7</c:v>
                </c:pt>
                <c:pt idx="553">
                  <c:v>7</c:v>
                </c:pt>
                <c:pt idx="554">
                  <c:v>7</c:v>
                </c:pt>
                <c:pt idx="555">
                  <c:v>28</c:v>
                </c:pt>
                <c:pt idx="556">
                  <c:v>28</c:v>
                </c:pt>
                <c:pt idx="557">
                  <c:v>7</c:v>
                </c:pt>
                <c:pt idx="558">
                  <c:v>7</c:v>
                </c:pt>
                <c:pt idx="559">
                  <c:v>28</c:v>
                </c:pt>
                <c:pt idx="560">
                  <c:v>28</c:v>
                </c:pt>
                <c:pt idx="561">
                  <c:v>28</c:v>
                </c:pt>
                <c:pt idx="562">
                  <c:v>7</c:v>
                </c:pt>
                <c:pt idx="563">
                  <c:v>7</c:v>
                </c:pt>
                <c:pt idx="564">
                  <c:v>28</c:v>
                </c:pt>
                <c:pt idx="565">
                  <c:v>7</c:v>
                </c:pt>
                <c:pt idx="566">
                  <c:v>28</c:v>
                </c:pt>
                <c:pt idx="567">
                  <c:v>7</c:v>
                </c:pt>
                <c:pt idx="568">
                  <c:v>7</c:v>
                </c:pt>
                <c:pt idx="569">
                  <c:v>28</c:v>
                </c:pt>
                <c:pt idx="570">
                  <c:v>28</c:v>
                </c:pt>
                <c:pt idx="571">
                  <c:v>28</c:v>
                </c:pt>
                <c:pt idx="572">
                  <c:v>7</c:v>
                </c:pt>
                <c:pt idx="573">
                  <c:v>28</c:v>
                </c:pt>
                <c:pt idx="574">
                  <c:v>7</c:v>
                </c:pt>
                <c:pt idx="575">
                  <c:v>28</c:v>
                </c:pt>
                <c:pt idx="576">
                  <c:v>7</c:v>
                </c:pt>
                <c:pt idx="577">
                  <c:v>28</c:v>
                </c:pt>
                <c:pt idx="578">
                  <c:v>7</c:v>
                </c:pt>
                <c:pt idx="579">
                  <c:v>28</c:v>
                </c:pt>
                <c:pt idx="580">
                  <c:v>7</c:v>
                </c:pt>
                <c:pt idx="581">
                  <c:v>7</c:v>
                </c:pt>
                <c:pt idx="582">
                  <c:v>28</c:v>
                </c:pt>
                <c:pt idx="583">
                  <c:v>28</c:v>
                </c:pt>
                <c:pt idx="584">
                  <c:v>7</c:v>
                </c:pt>
                <c:pt idx="585">
                  <c:v>28</c:v>
                </c:pt>
                <c:pt idx="586">
                  <c:v>7</c:v>
                </c:pt>
                <c:pt idx="587">
                  <c:v>28</c:v>
                </c:pt>
                <c:pt idx="588">
                  <c:v>7</c:v>
                </c:pt>
                <c:pt idx="589">
                  <c:v>28</c:v>
                </c:pt>
                <c:pt idx="590">
                  <c:v>7</c:v>
                </c:pt>
                <c:pt idx="591">
                  <c:v>28</c:v>
                </c:pt>
                <c:pt idx="592">
                  <c:v>28</c:v>
                </c:pt>
                <c:pt idx="593">
                  <c:v>7</c:v>
                </c:pt>
                <c:pt idx="594">
                  <c:v>7</c:v>
                </c:pt>
                <c:pt idx="595">
                  <c:v>28</c:v>
                </c:pt>
                <c:pt idx="596">
                  <c:v>7</c:v>
                </c:pt>
                <c:pt idx="597">
                  <c:v>28</c:v>
                </c:pt>
                <c:pt idx="598">
                  <c:v>3</c:v>
                </c:pt>
                <c:pt idx="599">
                  <c:v>7</c:v>
                </c:pt>
                <c:pt idx="600">
                  <c:v>14</c:v>
                </c:pt>
                <c:pt idx="601">
                  <c:v>28</c:v>
                </c:pt>
                <c:pt idx="602">
                  <c:v>90</c:v>
                </c:pt>
                <c:pt idx="603">
                  <c:v>180</c:v>
                </c:pt>
                <c:pt idx="604">
                  <c:v>365</c:v>
                </c:pt>
                <c:pt idx="605">
                  <c:v>3</c:v>
                </c:pt>
                <c:pt idx="606">
                  <c:v>14</c:v>
                </c:pt>
                <c:pt idx="607">
                  <c:v>28</c:v>
                </c:pt>
                <c:pt idx="608">
                  <c:v>90</c:v>
                </c:pt>
                <c:pt idx="609">
                  <c:v>180</c:v>
                </c:pt>
                <c:pt idx="610">
                  <c:v>365</c:v>
                </c:pt>
                <c:pt idx="611">
                  <c:v>14</c:v>
                </c:pt>
                <c:pt idx="612">
                  <c:v>28</c:v>
                </c:pt>
                <c:pt idx="613">
                  <c:v>3</c:v>
                </c:pt>
                <c:pt idx="614">
                  <c:v>90</c:v>
                </c:pt>
                <c:pt idx="615">
                  <c:v>180</c:v>
                </c:pt>
                <c:pt idx="616">
                  <c:v>360</c:v>
                </c:pt>
                <c:pt idx="617">
                  <c:v>3</c:v>
                </c:pt>
                <c:pt idx="618">
                  <c:v>90</c:v>
                </c:pt>
                <c:pt idx="619">
                  <c:v>180</c:v>
                </c:pt>
                <c:pt idx="620">
                  <c:v>365</c:v>
                </c:pt>
                <c:pt idx="621">
                  <c:v>180</c:v>
                </c:pt>
                <c:pt idx="622">
                  <c:v>365</c:v>
                </c:pt>
                <c:pt idx="623">
                  <c:v>3</c:v>
                </c:pt>
                <c:pt idx="624">
                  <c:v>28</c:v>
                </c:pt>
                <c:pt idx="625">
                  <c:v>90</c:v>
                </c:pt>
                <c:pt idx="626">
                  <c:v>7</c:v>
                </c:pt>
                <c:pt idx="627">
                  <c:v>7</c:v>
                </c:pt>
                <c:pt idx="628">
                  <c:v>28</c:v>
                </c:pt>
                <c:pt idx="629">
                  <c:v>7</c:v>
                </c:pt>
                <c:pt idx="630">
                  <c:v>28</c:v>
                </c:pt>
                <c:pt idx="631">
                  <c:v>7</c:v>
                </c:pt>
                <c:pt idx="632">
                  <c:v>28</c:v>
                </c:pt>
                <c:pt idx="633">
                  <c:v>7</c:v>
                </c:pt>
                <c:pt idx="634">
                  <c:v>28</c:v>
                </c:pt>
                <c:pt idx="635">
                  <c:v>7</c:v>
                </c:pt>
                <c:pt idx="636">
                  <c:v>28</c:v>
                </c:pt>
                <c:pt idx="637">
                  <c:v>7</c:v>
                </c:pt>
                <c:pt idx="638">
                  <c:v>28</c:v>
                </c:pt>
                <c:pt idx="639">
                  <c:v>28</c:v>
                </c:pt>
                <c:pt idx="640">
                  <c:v>7</c:v>
                </c:pt>
                <c:pt idx="641">
                  <c:v>7</c:v>
                </c:pt>
                <c:pt idx="642">
                  <c:v>28</c:v>
                </c:pt>
                <c:pt idx="643">
                  <c:v>7</c:v>
                </c:pt>
                <c:pt idx="644">
                  <c:v>28</c:v>
                </c:pt>
                <c:pt idx="645">
                  <c:v>7</c:v>
                </c:pt>
                <c:pt idx="646">
                  <c:v>90</c:v>
                </c:pt>
                <c:pt idx="647">
                  <c:v>90</c:v>
                </c:pt>
                <c:pt idx="648">
                  <c:v>28</c:v>
                </c:pt>
                <c:pt idx="649">
                  <c:v>3</c:v>
                </c:pt>
                <c:pt idx="650">
                  <c:v>90</c:v>
                </c:pt>
                <c:pt idx="651">
                  <c:v>3</c:v>
                </c:pt>
                <c:pt idx="652">
                  <c:v>3</c:v>
                </c:pt>
                <c:pt idx="653">
                  <c:v>90</c:v>
                </c:pt>
                <c:pt idx="654">
                  <c:v>28</c:v>
                </c:pt>
                <c:pt idx="655">
                  <c:v>28</c:v>
                </c:pt>
                <c:pt idx="656">
                  <c:v>3</c:v>
                </c:pt>
                <c:pt idx="657">
                  <c:v>28</c:v>
                </c:pt>
                <c:pt idx="658">
                  <c:v>7</c:v>
                </c:pt>
                <c:pt idx="659">
                  <c:v>90</c:v>
                </c:pt>
                <c:pt idx="660">
                  <c:v>90</c:v>
                </c:pt>
                <c:pt idx="661">
                  <c:v>7</c:v>
                </c:pt>
                <c:pt idx="662">
                  <c:v>28</c:v>
                </c:pt>
                <c:pt idx="663">
                  <c:v>28</c:v>
                </c:pt>
                <c:pt idx="664">
                  <c:v>7</c:v>
                </c:pt>
                <c:pt idx="665">
                  <c:v>7</c:v>
                </c:pt>
                <c:pt idx="666">
                  <c:v>3</c:v>
                </c:pt>
                <c:pt idx="667">
                  <c:v>28</c:v>
                </c:pt>
                <c:pt idx="668">
                  <c:v>3</c:v>
                </c:pt>
                <c:pt idx="669">
                  <c:v>3</c:v>
                </c:pt>
                <c:pt idx="670">
                  <c:v>28</c:v>
                </c:pt>
                <c:pt idx="671">
                  <c:v>7</c:v>
                </c:pt>
                <c:pt idx="672">
                  <c:v>3</c:v>
                </c:pt>
                <c:pt idx="673">
                  <c:v>7</c:v>
                </c:pt>
                <c:pt idx="674">
                  <c:v>3</c:v>
                </c:pt>
                <c:pt idx="675">
                  <c:v>90</c:v>
                </c:pt>
                <c:pt idx="676">
                  <c:v>7</c:v>
                </c:pt>
                <c:pt idx="677">
                  <c:v>7</c:v>
                </c:pt>
                <c:pt idx="678">
                  <c:v>28</c:v>
                </c:pt>
                <c:pt idx="679">
                  <c:v>28</c:v>
                </c:pt>
                <c:pt idx="680">
                  <c:v>28</c:v>
                </c:pt>
                <c:pt idx="681">
                  <c:v>28</c:v>
                </c:pt>
                <c:pt idx="682">
                  <c:v>28</c:v>
                </c:pt>
                <c:pt idx="683">
                  <c:v>90</c:v>
                </c:pt>
                <c:pt idx="684">
                  <c:v>90</c:v>
                </c:pt>
                <c:pt idx="685">
                  <c:v>7</c:v>
                </c:pt>
                <c:pt idx="686">
                  <c:v>3</c:v>
                </c:pt>
                <c:pt idx="687">
                  <c:v>90</c:v>
                </c:pt>
                <c:pt idx="688">
                  <c:v>3</c:v>
                </c:pt>
                <c:pt idx="689">
                  <c:v>7</c:v>
                </c:pt>
                <c:pt idx="690">
                  <c:v>7</c:v>
                </c:pt>
                <c:pt idx="691">
                  <c:v>3</c:v>
                </c:pt>
                <c:pt idx="692">
                  <c:v>90</c:v>
                </c:pt>
                <c:pt idx="693">
                  <c:v>28</c:v>
                </c:pt>
                <c:pt idx="694">
                  <c:v>28</c:v>
                </c:pt>
                <c:pt idx="695">
                  <c:v>28</c:v>
                </c:pt>
                <c:pt idx="696">
                  <c:v>7</c:v>
                </c:pt>
                <c:pt idx="697">
                  <c:v>7</c:v>
                </c:pt>
                <c:pt idx="698">
                  <c:v>28</c:v>
                </c:pt>
                <c:pt idx="699">
                  <c:v>3</c:v>
                </c:pt>
                <c:pt idx="700">
                  <c:v>3</c:v>
                </c:pt>
                <c:pt idx="701">
                  <c:v>90</c:v>
                </c:pt>
                <c:pt idx="702">
                  <c:v>7</c:v>
                </c:pt>
                <c:pt idx="703">
                  <c:v>28</c:v>
                </c:pt>
                <c:pt idx="704">
                  <c:v>3</c:v>
                </c:pt>
                <c:pt idx="705">
                  <c:v>3</c:v>
                </c:pt>
                <c:pt idx="706">
                  <c:v>90</c:v>
                </c:pt>
                <c:pt idx="707">
                  <c:v>90</c:v>
                </c:pt>
                <c:pt idx="708">
                  <c:v>3</c:v>
                </c:pt>
                <c:pt idx="709">
                  <c:v>90</c:v>
                </c:pt>
                <c:pt idx="710">
                  <c:v>28</c:v>
                </c:pt>
                <c:pt idx="711">
                  <c:v>90</c:v>
                </c:pt>
                <c:pt idx="712">
                  <c:v>7</c:v>
                </c:pt>
                <c:pt idx="713">
                  <c:v>3</c:v>
                </c:pt>
                <c:pt idx="714">
                  <c:v>7</c:v>
                </c:pt>
                <c:pt idx="715">
                  <c:v>90</c:v>
                </c:pt>
                <c:pt idx="716">
                  <c:v>7</c:v>
                </c:pt>
                <c:pt idx="717">
                  <c:v>3</c:v>
                </c:pt>
                <c:pt idx="718">
                  <c:v>7</c:v>
                </c:pt>
                <c:pt idx="719">
                  <c:v>90</c:v>
                </c:pt>
                <c:pt idx="720">
                  <c:v>90</c:v>
                </c:pt>
                <c:pt idx="721">
                  <c:v>3</c:v>
                </c:pt>
                <c:pt idx="722">
                  <c:v>7</c:v>
                </c:pt>
                <c:pt idx="723">
                  <c:v>28</c:v>
                </c:pt>
                <c:pt idx="724">
                  <c:v>90</c:v>
                </c:pt>
                <c:pt idx="725">
                  <c:v>120</c:v>
                </c:pt>
                <c:pt idx="726">
                  <c:v>3</c:v>
                </c:pt>
                <c:pt idx="727">
                  <c:v>7</c:v>
                </c:pt>
                <c:pt idx="728">
                  <c:v>28</c:v>
                </c:pt>
                <c:pt idx="729">
                  <c:v>90</c:v>
                </c:pt>
                <c:pt idx="730">
                  <c:v>120</c:v>
                </c:pt>
                <c:pt idx="731">
                  <c:v>3</c:v>
                </c:pt>
                <c:pt idx="732">
                  <c:v>7</c:v>
                </c:pt>
                <c:pt idx="733">
                  <c:v>28</c:v>
                </c:pt>
                <c:pt idx="734">
                  <c:v>90</c:v>
                </c:pt>
                <c:pt idx="735">
                  <c:v>120</c:v>
                </c:pt>
                <c:pt idx="736">
                  <c:v>7</c:v>
                </c:pt>
                <c:pt idx="737">
                  <c:v>28</c:v>
                </c:pt>
                <c:pt idx="738">
                  <c:v>7</c:v>
                </c:pt>
                <c:pt idx="739">
                  <c:v>28</c:v>
                </c:pt>
                <c:pt idx="740">
                  <c:v>7</c:v>
                </c:pt>
                <c:pt idx="741">
                  <c:v>28</c:v>
                </c:pt>
                <c:pt idx="742">
                  <c:v>90</c:v>
                </c:pt>
                <c:pt idx="743">
                  <c:v>28</c:v>
                </c:pt>
                <c:pt idx="744">
                  <c:v>7</c:v>
                </c:pt>
                <c:pt idx="745">
                  <c:v>28</c:v>
                </c:pt>
                <c:pt idx="746">
                  <c:v>1</c:v>
                </c:pt>
                <c:pt idx="747">
                  <c:v>3</c:v>
                </c:pt>
                <c:pt idx="748">
                  <c:v>7</c:v>
                </c:pt>
                <c:pt idx="749">
                  <c:v>14</c:v>
                </c:pt>
                <c:pt idx="750">
                  <c:v>28</c:v>
                </c:pt>
                <c:pt idx="751">
                  <c:v>7</c:v>
                </c:pt>
                <c:pt idx="752">
                  <c:v>14</c:v>
                </c:pt>
                <c:pt idx="753">
                  <c:v>28</c:v>
                </c:pt>
                <c:pt idx="754">
                  <c:v>90</c:v>
                </c:pt>
                <c:pt idx="755">
                  <c:v>180</c:v>
                </c:pt>
                <c:pt idx="756">
                  <c:v>270</c:v>
                </c:pt>
                <c:pt idx="757">
                  <c:v>7</c:v>
                </c:pt>
                <c:pt idx="758">
                  <c:v>14</c:v>
                </c:pt>
                <c:pt idx="759">
                  <c:v>28</c:v>
                </c:pt>
                <c:pt idx="760">
                  <c:v>56</c:v>
                </c:pt>
                <c:pt idx="761">
                  <c:v>90</c:v>
                </c:pt>
                <c:pt idx="762">
                  <c:v>180</c:v>
                </c:pt>
                <c:pt idx="763">
                  <c:v>1</c:v>
                </c:pt>
                <c:pt idx="764">
                  <c:v>3</c:v>
                </c:pt>
                <c:pt idx="765">
                  <c:v>7</c:v>
                </c:pt>
                <c:pt idx="766">
                  <c:v>14</c:v>
                </c:pt>
                <c:pt idx="767">
                  <c:v>28</c:v>
                </c:pt>
                <c:pt idx="768">
                  <c:v>180</c:v>
                </c:pt>
                <c:pt idx="769">
                  <c:v>360</c:v>
                </c:pt>
                <c:pt idx="770">
                  <c:v>3</c:v>
                </c:pt>
                <c:pt idx="771">
                  <c:v>3</c:v>
                </c:pt>
                <c:pt idx="772">
                  <c:v>7</c:v>
                </c:pt>
                <c:pt idx="773">
                  <c:v>28</c:v>
                </c:pt>
                <c:pt idx="774">
                  <c:v>7</c:v>
                </c:pt>
                <c:pt idx="775">
                  <c:v>28</c:v>
                </c:pt>
                <c:pt idx="776">
                  <c:v>7</c:v>
                </c:pt>
                <c:pt idx="777">
                  <c:v>28</c:v>
                </c:pt>
                <c:pt idx="778">
                  <c:v>7</c:v>
                </c:pt>
                <c:pt idx="779">
                  <c:v>28</c:v>
                </c:pt>
                <c:pt idx="780">
                  <c:v>28</c:v>
                </c:pt>
                <c:pt idx="781">
                  <c:v>7</c:v>
                </c:pt>
                <c:pt idx="782">
                  <c:v>28</c:v>
                </c:pt>
                <c:pt idx="783">
                  <c:v>90</c:v>
                </c:pt>
                <c:pt idx="784">
                  <c:v>3</c:v>
                </c:pt>
                <c:pt idx="785">
                  <c:v>7</c:v>
                </c:pt>
                <c:pt idx="786">
                  <c:v>28</c:v>
                </c:pt>
                <c:pt idx="787">
                  <c:v>90</c:v>
                </c:pt>
                <c:pt idx="788">
                  <c:v>7</c:v>
                </c:pt>
                <c:pt idx="789">
                  <c:v>28</c:v>
                </c:pt>
                <c:pt idx="790">
                  <c:v>90</c:v>
                </c:pt>
                <c:pt idx="791">
                  <c:v>180</c:v>
                </c:pt>
                <c:pt idx="792">
                  <c:v>360</c:v>
                </c:pt>
                <c:pt idx="793">
                  <c:v>14</c:v>
                </c:pt>
                <c:pt idx="794">
                  <c:v>180</c:v>
                </c:pt>
                <c:pt idx="795">
                  <c:v>180</c:v>
                </c:pt>
                <c:pt idx="796">
                  <c:v>90</c:v>
                </c:pt>
                <c:pt idx="797">
                  <c:v>180</c:v>
                </c:pt>
                <c:pt idx="798">
                  <c:v>270</c:v>
                </c:pt>
                <c:pt idx="799">
                  <c:v>3</c:v>
                </c:pt>
                <c:pt idx="800">
                  <c:v>7</c:v>
                </c:pt>
                <c:pt idx="801">
                  <c:v>28</c:v>
                </c:pt>
                <c:pt idx="802">
                  <c:v>28</c:v>
                </c:pt>
                <c:pt idx="803">
                  <c:v>3</c:v>
                </c:pt>
                <c:pt idx="804">
                  <c:v>28</c:v>
                </c:pt>
                <c:pt idx="805">
                  <c:v>90</c:v>
                </c:pt>
                <c:pt idx="806">
                  <c:v>7</c:v>
                </c:pt>
                <c:pt idx="807">
                  <c:v>28</c:v>
                </c:pt>
                <c:pt idx="808">
                  <c:v>7</c:v>
                </c:pt>
                <c:pt idx="809">
                  <c:v>28</c:v>
                </c:pt>
                <c:pt idx="810">
                  <c:v>7</c:v>
                </c:pt>
                <c:pt idx="811">
                  <c:v>28</c:v>
                </c:pt>
                <c:pt idx="812">
                  <c:v>90</c:v>
                </c:pt>
                <c:pt idx="813">
                  <c:v>180</c:v>
                </c:pt>
                <c:pt idx="814">
                  <c:v>360</c:v>
                </c:pt>
                <c:pt idx="815">
                  <c:v>3</c:v>
                </c:pt>
                <c:pt idx="816">
                  <c:v>7</c:v>
                </c:pt>
                <c:pt idx="817">
                  <c:v>14</c:v>
                </c:pt>
                <c:pt idx="818">
                  <c:v>28</c:v>
                </c:pt>
                <c:pt idx="819">
                  <c:v>90</c:v>
                </c:pt>
                <c:pt idx="820">
                  <c:v>270</c:v>
                </c:pt>
                <c:pt idx="821">
                  <c:v>14</c:v>
                </c:pt>
                <c:pt idx="822">
                  <c:v>28</c:v>
                </c:pt>
                <c:pt idx="823">
                  <c:v>180</c:v>
                </c:pt>
                <c:pt idx="824">
                  <c:v>28</c:v>
                </c:pt>
                <c:pt idx="825">
                  <c:v>28</c:v>
                </c:pt>
                <c:pt idx="826">
                  <c:v>3</c:v>
                </c:pt>
                <c:pt idx="827">
                  <c:v>7</c:v>
                </c:pt>
                <c:pt idx="828">
                  <c:v>28</c:v>
                </c:pt>
                <c:pt idx="829">
                  <c:v>28</c:v>
                </c:pt>
                <c:pt idx="830">
                  <c:v>28</c:v>
                </c:pt>
                <c:pt idx="831">
                  <c:v>28</c:v>
                </c:pt>
                <c:pt idx="832">
                  <c:v>28</c:v>
                </c:pt>
                <c:pt idx="833">
                  <c:v>28</c:v>
                </c:pt>
                <c:pt idx="834">
                  <c:v>28</c:v>
                </c:pt>
                <c:pt idx="835">
                  <c:v>28</c:v>
                </c:pt>
                <c:pt idx="836">
                  <c:v>28</c:v>
                </c:pt>
                <c:pt idx="837">
                  <c:v>28</c:v>
                </c:pt>
                <c:pt idx="838">
                  <c:v>28</c:v>
                </c:pt>
                <c:pt idx="839">
                  <c:v>28</c:v>
                </c:pt>
                <c:pt idx="840">
                  <c:v>28</c:v>
                </c:pt>
                <c:pt idx="841">
                  <c:v>28</c:v>
                </c:pt>
                <c:pt idx="842">
                  <c:v>28</c:v>
                </c:pt>
                <c:pt idx="843">
                  <c:v>28</c:v>
                </c:pt>
                <c:pt idx="844">
                  <c:v>28</c:v>
                </c:pt>
                <c:pt idx="845">
                  <c:v>28</c:v>
                </c:pt>
                <c:pt idx="846">
                  <c:v>28</c:v>
                </c:pt>
                <c:pt idx="847">
                  <c:v>28</c:v>
                </c:pt>
                <c:pt idx="848">
                  <c:v>28</c:v>
                </c:pt>
                <c:pt idx="849">
                  <c:v>28</c:v>
                </c:pt>
                <c:pt idx="850">
                  <c:v>28</c:v>
                </c:pt>
                <c:pt idx="851">
                  <c:v>28</c:v>
                </c:pt>
                <c:pt idx="852">
                  <c:v>28</c:v>
                </c:pt>
                <c:pt idx="853">
                  <c:v>28</c:v>
                </c:pt>
                <c:pt idx="854">
                  <c:v>28</c:v>
                </c:pt>
                <c:pt idx="855">
                  <c:v>28</c:v>
                </c:pt>
                <c:pt idx="856">
                  <c:v>28</c:v>
                </c:pt>
                <c:pt idx="857">
                  <c:v>28</c:v>
                </c:pt>
                <c:pt idx="858">
                  <c:v>28</c:v>
                </c:pt>
                <c:pt idx="859">
                  <c:v>28</c:v>
                </c:pt>
                <c:pt idx="860">
                  <c:v>28</c:v>
                </c:pt>
                <c:pt idx="861">
                  <c:v>28</c:v>
                </c:pt>
                <c:pt idx="862">
                  <c:v>28</c:v>
                </c:pt>
                <c:pt idx="863">
                  <c:v>28</c:v>
                </c:pt>
                <c:pt idx="864">
                  <c:v>28</c:v>
                </c:pt>
                <c:pt idx="865">
                  <c:v>28</c:v>
                </c:pt>
                <c:pt idx="866">
                  <c:v>28</c:v>
                </c:pt>
                <c:pt idx="867">
                  <c:v>28</c:v>
                </c:pt>
                <c:pt idx="868">
                  <c:v>28</c:v>
                </c:pt>
                <c:pt idx="869">
                  <c:v>28</c:v>
                </c:pt>
                <c:pt idx="870">
                  <c:v>28</c:v>
                </c:pt>
                <c:pt idx="871">
                  <c:v>28</c:v>
                </c:pt>
                <c:pt idx="872">
                  <c:v>28</c:v>
                </c:pt>
                <c:pt idx="873">
                  <c:v>28</c:v>
                </c:pt>
                <c:pt idx="874">
                  <c:v>28</c:v>
                </c:pt>
                <c:pt idx="875">
                  <c:v>28</c:v>
                </c:pt>
                <c:pt idx="876">
                  <c:v>28</c:v>
                </c:pt>
                <c:pt idx="877">
                  <c:v>28</c:v>
                </c:pt>
                <c:pt idx="878">
                  <c:v>28</c:v>
                </c:pt>
                <c:pt idx="879">
                  <c:v>28</c:v>
                </c:pt>
                <c:pt idx="880">
                  <c:v>28</c:v>
                </c:pt>
                <c:pt idx="881">
                  <c:v>28</c:v>
                </c:pt>
                <c:pt idx="882">
                  <c:v>28</c:v>
                </c:pt>
                <c:pt idx="883">
                  <c:v>28</c:v>
                </c:pt>
                <c:pt idx="884">
                  <c:v>28</c:v>
                </c:pt>
                <c:pt idx="885">
                  <c:v>28</c:v>
                </c:pt>
                <c:pt idx="886">
                  <c:v>28</c:v>
                </c:pt>
                <c:pt idx="887">
                  <c:v>28</c:v>
                </c:pt>
                <c:pt idx="888">
                  <c:v>28</c:v>
                </c:pt>
                <c:pt idx="889">
                  <c:v>28</c:v>
                </c:pt>
                <c:pt idx="890">
                  <c:v>28</c:v>
                </c:pt>
                <c:pt idx="891">
                  <c:v>28</c:v>
                </c:pt>
                <c:pt idx="892">
                  <c:v>28</c:v>
                </c:pt>
                <c:pt idx="893">
                  <c:v>28</c:v>
                </c:pt>
                <c:pt idx="894">
                  <c:v>28</c:v>
                </c:pt>
                <c:pt idx="895">
                  <c:v>28</c:v>
                </c:pt>
                <c:pt idx="896">
                  <c:v>28</c:v>
                </c:pt>
                <c:pt idx="897">
                  <c:v>28</c:v>
                </c:pt>
                <c:pt idx="898">
                  <c:v>28</c:v>
                </c:pt>
                <c:pt idx="899">
                  <c:v>28</c:v>
                </c:pt>
                <c:pt idx="900">
                  <c:v>28</c:v>
                </c:pt>
                <c:pt idx="901">
                  <c:v>28</c:v>
                </c:pt>
                <c:pt idx="902">
                  <c:v>28</c:v>
                </c:pt>
                <c:pt idx="903">
                  <c:v>28</c:v>
                </c:pt>
                <c:pt idx="904">
                  <c:v>28</c:v>
                </c:pt>
                <c:pt idx="905">
                  <c:v>28</c:v>
                </c:pt>
                <c:pt idx="906">
                  <c:v>28</c:v>
                </c:pt>
                <c:pt idx="907">
                  <c:v>28</c:v>
                </c:pt>
                <c:pt idx="908">
                  <c:v>28</c:v>
                </c:pt>
                <c:pt idx="909">
                  <c:v>28</c:v>
                </c:pt>
                <c:pt idx="910">
                  <c:v>28</c:v>
                </c:pt>
                <c:pt idx="911">
                  <c:v>28</c:v>
                </c:pt>
                <c:pt idx="912">
                  <c:v>28</c:v>
                </c:pt>
                <c:pt idx="913">
                  <c:v>28</c:v>
                </c:pt>
                <c:pt idx="914">
                  <c:v>28</c:v>
                </c:pt>
                <c:pt idx="915">
                  <c:v>28</c:v>
                </c:pt>
                <c:pt idx="916">
                  <c:v>28</c:v>
                </c:pt>
                <c:pt idx="917">
                  <c:v>28</c:v>
                </c:pt>
                <c:pt idx="918">
                  <c:v>28</c:v>
                </c:pt>
                <c:pt idx="919">
                  <c:v>28</c:v>
                </c:pt>
                <c:pt idx="920">
                  <c:v>28</c:v>
                </c:pt>
                <c:pt idx="921">
                  <c:v>28</c:v>
                </c:pt>
                <c:pt idx="922">
                  <c:v>28</c:v>
                </c:pt>
                <c:pt idx="923">
                  <c:v>28</c:v>
                </c:pt>
                <c:pt idx="924">
                  <c:v>28</c:v>
                </c:pt>
                <c:pt idx="925">
                  <c:v>28</c:v>
                </c:pt>
                <c:pt idx="926">
                  <c:v>28</c:v>
                </c:pt>
                <c:pt idx="927">
                  <c:v>28</c:v>
                </c:pt>
                <c:pt idx="928">
                  <c:v>28</c:v>
                </c:pt>
                <c:pt idx="929">
                  <c:v>28</c:v>
                </c:pt>
                <c:pt idx="930">
                  <c:v>28</c:v>
                </c:pt>
                <c:pt idx="931">
                  <c:v>28</c:v>
                </c:pt>
                <c:pt idx="932">
                  <c:v>28</c:v>
                </c:pt>
                <c:pt idx="933">
                  <c:v>28</c:v>
                </c:pt>
                <c:pt idx="934">
                  <c:v>28</c:v>
                </c:pt>
                <c:pt idx="935">
                  <c:v>28</c:v>
                </c:pt>
                <c:pt idx="936">
                  <c:v>28</c:v>
                </c:pt>
                <c:pt idx="937">
                  <c:v>28</c:v>
                </c:pt>
                <c:pt idx="938">
                  <c:v>28</c:v>
                </c:pt>
                <c:pt idx="939">
                  <c:v>28</c:v>
                </c:pt>
                <c:pt idx="940">
                  <c:v>28</c:v>
                </c:pt>
                <c:pt idx="941">
                  <c:v>28</c:v>
                </c:pt>
                <c:pt idx="942">
                  <c:v>28</c:v>
                </c:pt>
                <c:pt idx="943">
                  <c:v>28</c:v>
                </c:pt>
                <c:pt idx="944">
                  <c:v>28</c:v>
                </c:pt>
                <c:pt idx="945">
                  <c:v>28</c:v>
                </c:pt>
                <c:pt idx="946">
                  <c:v>28</c:v>
                </c:pt>
                <c:pt idx="947">
                  <c:v>28</c:v>
                </c:pt>
                <c:pt idx="948">
                  <c:v>28</c:v>
                </c:pt>
                <c:pt idx="949">
                  <c:v>28</c:v>
                </c:pt>
                <c:pt idx="950">
                  <c:v>28</c:v>
                </c:pt>
                <c:pt idx="951">
                  <c:v>28</c:v>
                </c:pt>
                <c:pt idx="952">
                  <c:v>28</c:v>
                </c:pt>
                <c:pt idx="953">
                  <c:v>28</c:v>
                </c:pt>
                <c:pt idx="954">
                  <c:v>28</c:v>
                </c:pt>
                <c:pt idx="955">
                  <c:v>28</c:v>
                </c:pt>
                <c:pt idx="956">
                  <c:v>28</c:v>
                </c:pt>
                <c:pt idx="957">
                  <c:v>28</c:v>
                </c:pt>
                <c:pt idx="958">
                  <c:v>28</c:v>
                </c:pt>
                <c:pt idx="959">
                  <c:v>28</c:v>
                </c:pt>
                <c:pt idx="960">
                  <c:v>28</c:v>
                </c:pt>
                <c:pt idx="961">
                  <c:v>28</c:v>
                </c:pt>
                <c:pt idx="962">
                  <c:v>28</c:v>
                </c:pt>
                <c:pt idx="963">
                  <c:v>28</c:v>
                </c:pt>
                <c:pt idx="964">
                  <c:v>28</c:v>
                </c:pt>
                <c:pt idx="965">
                  <c:v>28</c:v>
                </c:pt>
                <c:pt idx="966">
                  <c:v>28</c:v>
                </c:pt>
                <c:pt idx="967">
                  <c:v>28</c:v>
                </c:pt>
                <c:pt idx="968">
                  <c:v>28</c:v>
                </c:pt>
                <c:pt idx="969">
                  <c:v>28</c:v>
                </c:pt>
                <c:pt idx="970">
                  <c:v>28</c:v>
                </c:pt>
                <c:pt idx="971">
                  <c:v>28</c:v>
                </c:pt>
                <c:pt idx="972">
                  <c:v>28</c:v>
                </c:pt>
                <c:pt idx="973">
                  <c:v>28</c:v>
                </c:pt>
                <c:pt idx="974">
                  <c:v>28</c:v>
                </c:pt>
                <c:pt idx="975">
                  <c:v>28</c:v>
                </c:pt>
                <c:pt idx="976">
                  <c:v>28</c:v>
                </c:pt>
                <c:pt idx="977">
                  <c:v>28</c:v>
                </c:pt>
                <c:pt idx="978">
                  <c:v>28</c:v>
                </c:pt>
                <c:pt idx="979">
                  <c:v>28</c:v>
                </c:pt>
                <c:pt idx="980">
                  <c:v>28</c:v>
                </c:pt>
                <c:pt idx="981">
                  <c:v>28</c:v>
                </c:pt>
                <c:pt idx="982">
                  <c:v>28</c:v>
                </c:pt>
                <c:pt idx="983">
                  <c:v>28</c:v>
                </c:pt>
                <c:pt idx="984">
                  <c:v>28</c:v>
                </c:pt>
                <c:pt idx="985">
                  <c:v>28</c:v>
                </c:pt>
                <c:pt idx="986">
                  <c:v>28</c:v>
                </c:pt>
                <c:pt idx="987">
                  <c:v>28</c:v>
                </c:pt>
                <c:pt idx="988">
                  <c:v>28</c:v>
                </c:pt>
                <c:pt idx="989">
                  <c:v>28</c:v>
                </c:pt>
                <c:pt idx="990">
                  <c:v>28</c:v>
                </c:pt>
                <c:pt idx="991">
                  <c:v>28</c:v>
                </c:pt>
                <c:pt idx="992">
                  <c:v>28</c:v>
                </c:pt>
                <c:pt idx="993">
                  <c:v>28</c:v>
                </c:pt>
                <c:pt idx="994">
                  <c:v>28</c:v>
                </c:pt>
                <c:pt idx="995">
                  <c:v>28</c:v>
                </c:pt>
                <c:pt idx="996">
                  <c:v>28</c:v>
                </c:pt>
                <c:pt idx="997">
                  <c:v>28</c:v>
                </c:pt>
                <c:pt idx="998">
                  <c:v>28</c:v>
                </c:pt>
                <c:pt idx="999">
                  <c:v>28</c:v>
                </c:pt>
                <c:pt idx="1000">
                  <c:v>28</c:v>
                </c:pt>
                <c:pt idx="1001">
                  <c:v>28</c:v>
                </c:pt>
                <c:pt idx="1002">
                  <c:v>28</c:v>
                </c:pt>
                <c:pt idx="1003">
                  <c:v>28</c:v>
                </c:pt>
                <c:pt idx="1004">
                  <c:v>28</c:v>
                </c:pt>
                <c:pt idx="1005">
                  <c:v>28</c:v>
                </c:pt>
                <c:pt idx="1006">
                  <c:v>28</c:v>
                </c:pt>
                <c:pt idx="1007">
                  <c:v>28</c:v>
                </c:pt>
                <c:pt idx="1008">
                  <c:v>28</c:v>
                </c:pt>
                <c:pt idx="1009">
                  <c:v>28</c:v>
                </c:pt>
                <c:pt idx="1010">
                  <c:v>28</c:v>
                </c:pt>
                <c:pt idx="1011">
                  <c:v>28</c:v>
                </c:pt>
                <c:pt idx="1012">
                  <c:v>28</c:v>
                </c:pt>
                <c:pt idx="1013">
                  <c:v>28</c:v>
                </c:pt>
                <c:pt idx="1014">
                  <c:v>28</c:v>
                </c:pt>
                <c:pt idx="1015">
                  <c:v>28</c:v>
                </c:pt>
                <c:pt idx="1016">
                  <c:v>28</c:v>
                </c:pt>
                <c:pt idx="1017">
                  <c:v>28</c:v>
                </c:pt>
                <c:pt idx="1018">
                  <c:v>28</c:v>
                </c:pt>
                <c:pt idx="1019">
                  <c:v>28</c:v>
                </c:pt>
                <c:pt idx="1020">
                  <c:v>28</c:v>
                </c:pt>
                <c:pt idx="1021">
                  <c:v>28</c:v>
                </c:pt>
                <c:pt idx="1022">
                  <c:v>28</c:v>
                </c:pt>
                <c:pt idx="1023">
                  <c:v>28</c:v>
                </c:pt>
                <c:pt idx="1024">
                  <c:v>28</c:v>
                </c:pt>
                <c:pt idx="1025">
                  <c:v>28</c:v>
                </c:pt>
                <c:pt idx="1026">
                  <c:v>28</c:v>
                </c:pt>
                <c:pt idx="1027">
                  <c:v>28</c:v>
                </c:pt>
                <c:pt idx="1028">
                  <c:v>28</c:v>
                </c:pt>
                <c:pt idx="1029">
                  <c:v>28</c:v>
                </c:pt>
              </c:numCache>
            </c:numRef>
          </c:xVal>
          <c:yVal>
            <c:numRef>
              <c:f>'[univariate (1).xlsx]Sheet1'!$I$2:$I$1031</c:f>
              <c:numCache>
                <c:formatCode>0.00_ </c:formatCode>
                <c:ptCount val="1030"/>
                <c:pt idx="0">
                  <c:v>79.98611076</c:v>
                </c:pt>
                <c:pt idx="1">
                  <c:v>61.88736576</c:v>
                </c:pt>
                <c:pt idx="2">
                  <c:v>40.269535256</c:v>
                </c:pt>
                <c:pt idx="3">
                  <c:v>41.052779992</c:v>
                </c:pt>
                <c:pt idx="4">
                  <c:v>44.296075096</c:v>
                </c:pt>
                <c:pt idx="5">
                  <c:v>47.029847436</c:v>
                </c:pt>
                <c:pt idx="6">
                  <c:v>43.698299404</c:v>
                </c:pt>
                <c:pt idx="7">
                  <c:v>36.447769788</c:v>
                </c:pt>
                <c:pt idx="8">
                  <c:v>45.854290856</c:v>
                </c:pt>
                <c:pt idx="9">
                  <c:v>39.28978986</c:v>
                </c:pt>
                <c:pt idx="10">
                  <c:v>38.074243672</c:v>
                </c:pt>
                <c:pt idx="11">
                  <c:v>28.021683592</c:v>
                </c:pt>
                <c:pt idx="12">
                  <c:v>43.01296026</c:v>
                </c:pt>
                <c:pt idx="13">
                  <c:v>42.32693164</c:v>
                </c:pt>
                <c:pt idx="14">
                  <c:v>47.813781648</c:v>
                </c:pt>
                <c:pt idx="15">
                  <c:v>52.908319812</c:v>
                </c:pt>
                <c:pt idx="16">
                  <c:v>39.358047984</c:v>
                </c:pt>
                <c:pt idx="17">
                  <c:v>56.141962252</c:v>
                </c:pt>
                <c:pt idx="18">
                  <c:v>40.563252032</c:v>
                </c:pt>
                <c:pt idx="19">
                  <c:v>42.620648416</c:v>
                </c:pt>
                <c:pt idx="20">
                  <c:v>41.836714204</c:v>
                </c:pt>
                <c:pt idx="21">
                  <c:v>28.23748958</c:v>
                </c:pt>
                <c:pt idx="22">
                  <c:v>8.06342182</c:v>
                </c:pt>
                <c:pt idx="23">
                  <c:v>44.207822168</c:v>
                </c:pt>
                <c:pt idx="24">
                  <c:v>52.516697444</c:v>
                </c:pt>
                <c:pt idx="25">
                  <c:v>53.300631656</c:v>
                </c:pt>
                <c:pt idx="26">
                  <c:v>41.15137506</c:v>
                </c:pt>
                <c:pt idx="27">
                  <c:v>52.1243856</c:v>
                </c:pt>
                <c:pt idx="28">
                  <c:v>37.427515184</c:v>
                </c:pt>
                <c:pt idx="29">
                  <c:v>38.60376124</c:v>
                </c:pt>
                <c:pt idx="30">
                  <c:v>55.260122448</c:v>
                </c:pt>
                <c:pt idx="31">
                  <c:v>52.908319812</c:v>
                </c:pt>
                <c:pt idx="32">
                  <c:v>41.719503284</c:v>
                </c:pt>
                <c:pt idx="33">
                  <c:v>42.131120456</c:v>
                </c:pt>
                <c:pt idx="34">
                  <c:v>53.692254024</c:v>
                </c:pt>
                <c:pt idx="35">
                  <c:v>38.407950056</c:v>
                </c:pt>
                <c:pt idx="36">
                  <c:v>30.079769452</c:v>
                </c:pt>
                <c:pt idx="37">
                  <c:v>37.721921436</c:v>
                </c:pt>
                <c:pt idx="38">
                  <c:v>42.229026048</c:v>
                </c:pt>
                <c:pt idx="39">
                  <c:v>36.251958604</c:v>
                </c:pt>
                <c:pt idx="40">
                  <c:v>50.45930106</c:v>
                </c:pt>
                <c:pt idx="41">
                  <c:v>43.698299404</c:v>
                </c:pt>
                <c:pt idx="42">
                  <c:v>38.995383608</c:v>
                </c:pt>
                <c:pt idx="43">
                  <c:v>53.104130996</c:v>
                </c:pt>
                <c:pt idx="44">
                  <c:v>41.542997428</c:v>
                </c:pt>
                <c:pt idx="45">
                  <c:v>35.076402024</c:v>
                </c:pt>
                <c:pt idx="46">
                  <c:v>15.049192652</c:v>
                </c:pt>
                <c:pt idx="47">
                  <c:v>40.759063216</c:v>
                </c:pt>
                <c:pt idx="48">
                  <c:v>26.258003984</c:v>
                </c:pt>
                <c:pt idx="49">
                  <c:v>32.823194456</c:v>
                </c:pt>
                <c:pt idx="50">
                  <c:v>39.77931782</c:v>
                </c:pt>
                <c:pt idx="51">
                  <c:v>46.931941844</c:v>
                </c:pt>
                <c:pt idx="52">
                  <c:v>33.116911232</c:v>
                </c:pt>
                <c:pt idx="53">
                  <c:v>49.185149412</c:v>
                </c:pt>
                <c:pt idx="54">
                  <c:v>14.58931216</c:v>
                </c:pt>
                <c:pt idx="55">
                  <c:v>14.638264956</c:v>
                </c:pt>
                <c:pt idx="56">
                  <c:v>41.934619796</c:v>
                </c:pt>
                <c:pt idx="57">
                  <c:v>9.131420144</c:v>
                </c:pt>
                <c:pt idx="58">
                  <c:v>50.94882902</c:v>
                </c:pt>
                <c:pt idx="59">
                  <c:v>33.01900564</c:v>
                </c:pt>
                <c:pt idx="60">
                  <c:v>54.378282644</c:v>
                </c:pt>
                <c:pt idx="61">
                  <c:v>51.732763232</c:v>
                </c:pt>
                <c:pt idx="62">
                  <c:v>9.86640156</c:v>
                </c:pt>
                <c:pt idx="63">
                  <c:v>50.655112244</c:v>
                </c:pt>
                <c:pt idx="64">
                  <c:v>48.695621452</c:v>
                </c:pt>
                <c:pt idx="65">
                  <c:v>55.064311264</c:v>
                </c:pt>
                <c:pt idx="66">
                  <c:v>44.698039604</c:v>
                </c:pt>
                <c:pt idx="67">
                  <c:v>30.275580636</c:v>
                </c:pt>
                <c:pt idx="68">
                  <c:v>40.856968808</c:v>
                </c:pt>
                <c:pt idx="69">
                  <c:v>71.98818916</c:v>
                </c:pt>
                <c:pt idx="70">
                  <c:v>34.39795764</c:v>
                </c:pt>
                <c:pt idx="71">
                  <c:v>28.79941252</c:v>
                </c:pt>
                <c:pt idx="72">
                  <c:v>33.39821744</c:v>
                </c:pt>
                <c:pt idx="73">
                  <c:v>36.3009114</c:v>
                </c:pt>
                <c:pt idx="74">
                  <c:v>28.99936056</c:v>
                </c:pt>
                <c:pt idx="75">
                  <c:v>37.79707432</c:v>
                </c:pt>
                <c:pt idx="76">
                  <c:v>40.1964508</c:v>
                </c:pt>
                <c:pt idx="77">
                  <c:v>33.39821744</c:v>
                </c:pt>
                <c:pt idx="78">
                  <c:v>28.096147</c:v>
                </c:pt>
                <c:pt idx="79">
                  <c:v>41.2996124</c:v>
                </c:pt>
                <c:pt idx="80">
                  <c:v>33.39821744</c:v>
                </c:pt>
                <c:pt idx="81">
                  <c:v>25.2003478</c:v>
                </c:pt>
                <c:pt idx="82">
                  <c:v>41.09966436</c:v>
                </c:pt>
                <c:pt idx="83">
                  <c:v>35.3011712</c:v>
                </c:pt>
                <c:pt idx="84">
                  <c:v>28.29609504</c:v>
                </c:pt>
                <c:pt idx="85">
                  <c:v>28.59946448</c:v>
                </c:pt>
                <c:pt idx="86">
                  <c:v>35.3011712</c:v>
                </c:pt>
                <c:pt idx="87">
                  <c:v>24.40055564</c:v>
                </c:pt>
                <c:pt idx="88">
                  <c:v>35.3011712</c:v>
                </c:pt>
                <c:pt idx="89">
                  <c:v>39.300132</c:v>
                </c:pt>
                <c:pt idx="90">
                  <c:v>40.59634688</c:v>
                </c:pt>
                <c:pt idx="91">
                  <c:v>35.3011712</c:v>
                </c:pt>
                <c:pt idx="92">
                  <c:v>24.0971862</c:v>
                </c:pt>
                <c:pt idx="93">
                  <c:v>46.20178676</c:v>
                </c:pt>
                <c:pt idx="94">
                  <c:v>42.79577532</c:v>
                </c:pt>
                <c:pt idx="95">
                  <c:v>49.20100736</c:v>
                </c:pt>
                <c:pt idx="96">
                  <c:v>46.80163088</c:v>
                </c:pt>
                <c:pt idx="97">
                  <c:v>45.69846928</c:v>
                </c:pt>
                <c:pt idx="98">
                  <c:v>55.59934464</c:v>
                </c:pt>
                <c:pt idx="99">
                  <c:v>54.89607912</c:v>
                </c:pt>
                <c:pt idx="100">
                  <c:v>49.20100736</c:v>
                </c:pt>
                <c:pt idx="101">
                  <c:v>34.90127512</c:v>
                </c:pt>
                <c:pt idx="102">
                  <c:v>46.89815752</c:v>
                </c:pt>
                <c:pt idx="103">
                  <c:v>49.20100736</c:v>
                </c:pt>
                <c:pt idx="104">
                  <c:v>33.39821744</c:v>
                </c:pt>
                <c:pt idx="105">
                  <c:v>54.09628696</c:v>
                </c:pt>
                <c:pt idx="106">
                  <c:v>55.89581932</c:v>
                </c:pt>
                <c:pt idx="107">
                  <c:v>49.80085148</c:v>
                </c:pt>
                <c:pt idx="108">
                  <c:v>47.09810556</c:v>
                </c:pt>
                <c:pt idx="109">
                  <c:v>55.89581932</c:v>
                </c:pt>
                <c:pt idx="110">
                  <c:v>37.99702236</c:v>
                </c:pt>
                <c:pt idx="111">
                  <c:v>55.89581932</c:v>
                </c:pt>
                <c:pt idx="112">
                  <c:v>56.09576736</c:v>
                </c:pt>
                <c:pt idx="113">
                  <c:v>59.09498796</c:v>
                </c:pt>
                <c:pt idx="114">
                  <c:v>22.89749796</c:v>
                </c:pt>
                <c:pt idx="115">
                  <c:v>35.10122316</c:v>
                </c:pt>
                <c:pt idx="116">
                  <c:v>61.09446836</c:v>
                </c:pt>
                <c:pt idx="117">
                  <c:v>59.79825348</c:v>
                </c:pt>
                <c:pt idx="118">
                  <c:v>60.2946762</c:v>
                </c:pt>
                <c:pt idx="119">
                  <c:v>61.79773388</c:v>
                </c:pt>
                <c:pt idx="120">
                  <c:v>56.69561148</c:v>
                </c:pt>
                <c:pt idx="121">
                  <c:v>68.29949256</c:v>
                </c:pt>
                <c:pt idx="122">
                  <c:v>66.89985628</c:v>
                </c:pt>
                <c:pt idx="123">
                  <c:v>60.2946762</c:v>
                </c:pt>
                <c:pt idx="124">
                  <c:v>50.69717028</c:v>
                </c:pt>
                <c:pt idx="125">
                  <c:v>56.3991368</c:v>
                </c:pt>
                <c:pt idx="126">
                  <c:v>60.2946762</c:v>
                </c:pt>
                <c:pt idx="127">
                  <c:v>55.49592324</c:v>
                </c:pt>
                <c:pt idx="128">
                  <c:v>68.4994406</c:v>
                </c:pt>
                <c:pt idx="129">
                  <c:v>71.29871316</c:v>
                </c:pt>
                <c:pt idx="130">
                  <c:v>74.69782984</c:v>
                </c:pt>
                <c:pt idx="131">
                  <c:v>52.20022796</c:v>
                </c:pt>
                <c:pt idx="132">
                  <c:v>71.29871316</c:v>
                </c:pt>
                <c:pt idx="133">
                  <c:v>67.69964844</c:v>
                </c:pt>
                <c:pt idx="134">
                  <c:v>71.29871316</c:v>
                </c:pt>
                <c:pt idx="135">
                  <c:v>65.99664272</c:v>
                </c:pt>
                <c:pt idx="136">
                  <c:v>74.4978818</c:v>
                </c:pt>
                <c:pt idx="137">
                  <c:v>71.29871316</c:v>
                </c:pt>
                <c:pt idx="138">
                  <c:v>49.89737812</c:v>
                </c:pt>
                <c:pt idx="139">
                  <c:v>63.3973182</c:v>
                </c:pt>
                <c:pt idx="140">
                  <c:v>64.90037588</c:v>
                </c:pt>
                <c:pt idx="141">
                  <c:v>64.30053176</c:v>
                </c:pt>
                <c:pt idx="142">
                  <c:v>64.90037588</c:v>
                </c:pt>
                <c:pt idx="143">
                  <c:v>60.19814956</c:v>
                </c:pt>
                <c:pt idx="144">
                  <c:v>72.29845336</c:v>
                </c:pt>
                <c:pt idx="145">
                  <c:v>69.29923276</c:v>
                </c:pt>
                <c:pt idx="146">
                  <c:v>64.30053176</c:v>
                </c:pt>
                <c:pt idx="147">
                  <c:v>55.19944856</c:v>
                </c:pt>
                <c:pt idx="148">
                  <c:v>58.79851328</c:v>
                </c:pt>
                <c:pt idx="149">
                  <c:v>64.30053176</c:v>
                </c:pt>
                <c:pt idx="150">
                  <c:v>66.10006412</c:v>
                </c:pt>
                <c:pt idx="151">
                  <c:v>73.69808964</c:v>
                </c:pt>
                <c:pt idx="152">
                  <c:v>77.29715436</c:v>
                </c:pt>
                <c:pt idx="153">
                  <c:v>80.19984832</c:v>
                </c:pt>
                <c:pt idx="154">
                  <c:v>54.89607912</c:v>
                </c:pt>
                <c:pt idx="155">
                  <c:v>77.29715436</c:v>
                </c:pt>
                <c:pt idx="156">
                  <c:v>72.99482412</c:v>
                </c:pt>
                <c:pt idx="157">
                  <c:v>77.29715436</c:v>
                </c:pt>
                <c:pt idx="158">
                  <c:v>71.69860924</c:v>
                </c:pt>
                <c:pt idx="159">
                  <c:v>79.40005616</c:v>
                </c:pt>
                <c:pt idx="160">
                  <c:v>77.29715436</c:v>
                </c:pt>
                <c:pt idx="161">
                  <c:v>59.89478012</c:v>
                </c:pt>
                <c:pt idx="162">
                  <c:v>64.90037588</c:v>
                </c:pt>
                <c:pt idx="163">
                  <c:v>66.59648684</c:v>
                </c:pt>
                <c:pt idx="164">
                  <c:v>65.19685056</c:v>
                </c:pt>
                <c:pt idx="165">
                  <c:v>66.69990824</c:v>
                </c:pt>
                <c:pt idx="166">
                  <c:v>62.5009994</c:v>
                </c:pt>
                <c:pt idx="167">
                  <c:v>74.19451236</c:v>
                </c:pt>
                <c:pt idx="168">
                  <c:v>70.69886904</c:v>
                </c:pt>
                <c:pt idx="169">
                  <c:v>65.19685056</c:v>
                </c:pt>
                <c:pt idx="170">
                  <c:v>57.59882504</c:v>
                </c:pt>
                <c:pt idx="171">
                  <c:v>59.19840936</c:v>
                </c:pt>
                <c:pt idx="172">
                  <c:v>65.19685056</c:v>
                </c:pt>
                <c:pt idx="173">
                  <c:v>68.09954452</c:v>
                </c:pt>
                <c:pt idx="174">
                  <c:v>75.497622</c:v>
                </c:pt>
                <c:pt idx="175">
                  <c:v>79.29663476</c:v>
                </c:pt>
                <c:pt idx="176">
                  <c:v>56.49566344</c:v>
                </c:pt>
                <c:pt idx="177">
                  <c:v>79.29663476</c:v>
                </c:pt>
                <c:pt idx="178">
                  <c:v>76.80073164</c:v>
                </c:pt>
                <c:pt idx="179">
                  <c:v>79.29663476</c:v>
                </c:pt>
                <c:pt idx="180">
                  <c:v>73.29819356</c:v>
                </c:pt>
                <c:pt idx="181">
                  <c:v>82.5992248</c:v>
                </c:pt>
                <c:pt idx="182">
                  <c:v>79.29663476</c:v>
                </c:pt>
                <c:pt idx="183">
                  <c:v>67.79617508</c:v>
                </c:pt>
                <c:pt idx="184">
                  <c:v>11.57630204</c:v>
                </c:pt>
                <c:pt idx="185">
                  <c:v>24.44881896</c:v>
                </c:pt>
                <c:pt idx="186">
                  <c:v>24.8900836</c:v>
                </c:pt>
                <c:pt idx="187">
                  <c:v>29.44751996</c:v>
                </c:pt>
                <c:pt idx="188">
                  <c:v>40.7135578</c:v>
                </c:pt>
                <c:pt idx="189">
                  <c:v>10.38350856</c:v>
                </c:pt>
                <c:pt idx="190">
                  <c:v>22.13907436</c:v>
                </c:pt>
                <c:pt idx="191">
                  <c:v>22.83544512</c:v>
                </c:pt>
                <c:pt idx="192">
                  <c:v>27.66177712</c:v>
                </c:pt>
                <c:pt idx="193">
                  <c:v>34.55653712</c:v>
                </c:pt>
                <c:pt idx="194">
                  <c:v>12.45193656</c:v>
                </c:pt>
                <c:pt idx="195">
                  <c:v>24.98661024</c:v>
                </c:pt>
                <c:pt idx="196">
                  <c:v>25.72434956</c:v>
                </c:pt>
                <c:pt idx="197">
                  <c:v>33.96358776</c:v>
                </c:pt>
                <c:pt idx="198">
                  <c:v>37.34202016</c:v>
                </c:pt>
                <c:pt idx="199">
                  <c:v>15.04436632</c:v>
                </c:pt>
                <c:pt idx="200">
                  <c:v>21.0634918</c:v>
                </c:pt>
                <c:pt idx="201">
                  <c:v>26.40003604</c:v>
                </c:pt>
                <c:pt idx="202">
                  <c:v>35.34253976</c:v>
                </c:pt>
                <c:pt idx="203">
                  <c:v>40.56876784</c:v>
                </c:pt>
                <c:pt idx="204">
                  <c:v>12.47262084</c:v>
                </c:pt>
                <c:pt idx="205">
                  <c:v>20.91870184</c:v>
                </c:pt>
                <c:pt idx="206">
                  <c:v>24.90387312</c:v>
                </c:pt>
                <c:pt idx="207">
                  <c:v>34.20490436</c:v>
                </c:pt>
                <c:pt idx="208">
                  <c:v>39.6103962</c:v>
                </c:pt>
                <c:pt idx="209">
                  <c:v>10.0318758</c:v>
                </c:pt>
                <c:pt idx="210">
                  <c:v>20.08443588</c:v>
                </c:pt>
                <c:pt idx="211">
                  <c:v>24.48329276</c:v>
                </c:pt>
                <c:pt idx="212">
                  <c:v>31.53663224</c:v>
                </c:pt>
                <c:pt idx="213">
                  <c:v>35.34253976</c:v>
                </c:pt>
                <c:pt idx="214">
                  <c:v>9.4458212</c:v>
                </c:pt>
                <c:pt idx="215">
                  <c:v>22.7182342</c:v>
                </c:pt>
                <c:pt idx="216">
                  <c:v>28.46846404</c:v>
                </c:pt>
                <c:pt idx="217">
                  <c:v>38.56239268</c:v>
                </c:pt>
                <c:pt idx="218">
                  <c:v>40.38950408</c:v>
                </c:pt>
                <c:pt idx="219">
                  <c:v>10.76272036</c:v>
                </c:pt>
                <c:pt idx="220">
                  <c:v>25.48303296</c:v>
                </c:pt>
                <c:pt idx="221">
                  <c:v>21.53923024</c:v>
                </c:pt>
                <c:pt idx="222">
                  <c:v>28.62704352</c:v>
                </c:pt>
                <c:pt idx="223">
                  <c:v>33.5430074</c:v>
                </c:pt>
                <c:pt idx="224">
                  <c:v>7.74971024</c:v>
                </c:pt>
                <c:pt idx="225">
                  <c:v>17.8229546</c:v>
                </c:pt>
                <c:pt idx="226">
                  <c:v>24.24197616</c:v>
                </c:pt>
                <c:pt idx="227">
                  <c:v>32.8535314</c:v>
                </c:pt>
                <c:pt idx="228">
                  <c:v>39.2311844</c:v>
                </c:pt>
                <c:pt idx="229">
                  <c:v>17.9953236</c:v>
                </c:pt>
                <c:pt idx="230">
                  <c:v>30.38520732</c:v>
                </c:pt>
                <c:pt idx="231">
                  <c:v>45.70536404</c:v>
                </c:pt>
                <c:pt idx="232">
                  <c:v>50.77301264</c:v>
                </c:pt>
                <c:pt idx="233">
                  <c:v>53.90323368</c:v>
                </c:pt>
                <c:pt idx="234">
                  <c:v>13.18278112</c:v>
                </c:pt>
                <c:pt idx="235">
                  <c:v>17.83674412</c:v>
                </c:pt>
                <c:pt idx="236">
                  <c:v>40.2309246</c:v>
                </c:pt>
                <c:pt idx="237">
                  <c:v>47.13257936</c:v>
                </c:pt>
                <c:pt idx="238">
                  <c:v>49.97322048</c:v>
                </c:pt>
                <c:pt idx="239">
                  <c:v>13.35515012</c:v>
                </c:pt>
                <c:pt idx="240">
                  <c:v>22.31833812</c:v>
                </c:pt>
                <c:pt idx="241">
                  <c:v>24.53845084</c:v>
                </c:pt>
                <c:pt idx="242">
                  <c:v>31.35047372</c:v>
                </c:pt>
                <c:pt idx="243">
                  <c:v>40.85834776</c:v>
                </c:pt>
                <c:pt idx="244">
                  <c:v>19.93275116</c:v>
                </c:pt>
                <c:pt idx="245">
                  <c:v>25.68987576</c:v>
                </c:pt>
                <c:pt idx="246">
                  <c:v>30.2335226</c:v>
                </c:pt>
                <c:pt idx="247">
                  <c:v>39.58971192</c:v>
                </c:pt>
                <c:pt idx="248">
                  <c:v>44.298833</c:v>
                </c:pt>
                <c:pt idx="249">
                  <c:v>13.81709904</c:v>
                </c:pt>
                <c:pt idx="250">
                  <c:v>24.91766264</c:v>
                </c:pt>
                <c:pt idx="251">
                  <c:v>29.21999288</c:v>
                </c:pt>
                <c:pt idx="252">
                  <c:v>38.32797084</c:v>
                </c:pt>
                <c:pt idx="253">
                  <c:v>42.34761592</c:v>
                </c:pt>
                <c:pt idx="254">
                  <c:v>13.54130864</c:v>
                </c:pt>
                <c:pt idx="255">
                  <c:v>26.31040416</c:v>
                </c:pt>
                <c:pt idx="256">
                  <c:v>31.64005364</c:v>
                </c:pt>
                <c:pt idx="257">
                  <c:v>42.54756396</c:v>
                </c:pt>
                <c:pt idx="258">
                  <c:v>42.919881</c:v>
                </c:pt>
                <c:pt idx="259">
                  <c:v>13.33446584</c:v>
                </c:pt>
                <c:pt idx="260">
                  <c:v>25.3727168</c:v>
                </c:pt>
                <c:pt idx="261">
                  <c:v>37.404073</c:v>
                </c:pt>
                <c:pt idx="262">
                  <c:v>44.39535964</c:v>
                </c:pt>
                <c:pt idx="263">
                  <c:v>47.73931824</c:v>
                </c:pt>
                <c:pt idx="264">
                  <c:v>19.51906556</c:v>
                </c:pt>
                <c:pt idx="265">
                  <c:v>31.35047372</c:v>
                </c:pt>
                <c:pt idx="266">
                  <c:v>38.50033984</c:v>
                </c:pt>
                <c:pt idx="267">
                  <c:v>45.08483564</c:v>
                </c:pt>
                <c:pt idx="268">
                  <c:v>47.8151606</c:v>
                </c:pt>
                <c:pt idx="269">
                  <c:v>15.43736764</c:v>
                </c:pt>
                <c:pt idx="270">
                  <c:v>26.77235308</c:v>
                </c:pt>
                <c:pt idx="271">
                  <c:v>33.72916592</c:v>
                </c:pt>
                <c:pt idx="272">
                  <c:v>42.69924868</c:v>
                </c:pt>
                <c:pt idx="273">
                  <c:v>45.83636448</c:v>
                </c:pt>
                <c:pt idx="274">
                  <c:v>17.22311048</c:v>
                </c:pt>
                <c:pt idx="275">
                  <c:v>29.93015316</c:v>
                </c:pt>
                <c:pt idx="276">
                  <c:v>29.65436276</c:v>
                </c:pt>
                <c:pt idx="277">
                  <c:v>36.96970312</c:v>
                </c:pt>
                <c:pt idx="278">
                  <c:v>43.58177796</c:v>
                </c:pt>
                <c:pt idx="279">
                  <c:v>13.12072828</c:v>
                </c:pt>
                <c:pt idx="280">
                  <c:v>24.42813468</c:v>
                </c:pt>
                <c:pt idx="281">
                  <c:v>32.66047812</c:v>
                </c:pt>
                <c:pt idx="282">
                  <c:v>36.63875464</c:v>
                </c:pt>
                <c:pt idx="283">
                  <c:v>44.20920112</c:v>
                </c:pt>
                <c:pt idx="284">
                  <c:v>13.62404576</c:v>
                </c:pt>
                <c:pt idx="285">
                  <c:v>21.60128308</c:v>
                </c:pt>
                <c:pt idx="286">
                  <c:v>27.77209328</c:v>
                </c:pt>
                <c:pt idx="287">
                  <c:v>35.57006684</c:v>
                </c:pt>
                <c:pt idx="288">
                  <c:v>45.3675208</c:v>
                </c:pt>
                <c:pt idx="289">
                  <c:v>7.31534036</c:v>
                </c:pt>
                <c:pt idx="290">
                  <c:v>21.50475644</c:v>
                </c:pt>
                <c:pt idx="291">
                  <c:v>31.2677366</c:v>
                </c:pt>
                <c:pt idx="292">
                  <c:v>43.49904084</c:v>
                </c:pt>
                <c:pt idx="293">
                  <c:v>48.67011084</c:v>
                </c:pt>
                <c:pt idx="294">
                  <c:v>7.39807748</c:v>
                </c:pt>
                <c:pt idx="295">
                  <c:v>23.5111316</c:v>
                </c:pt>
                <c:pt idx="296">
                  <c:v>31.11605188</c:v>
                </c:pt>
                <c:pt idx="297">
                  <c:v>39.14844728</c:v>
                </c:pt>
                <c:pt idx="298">
                  <c:v>48.15300384</c:v>
                </c:pt>
                <c:pt idx="299">
                  <c:v>22.50449664</c:v>
                </c:pt>
                <c:pt idx="300">
                  <c:v>34.67374804</c:v>
                </c:pt>
                <c:pt idx="301">
                  <c:v>34.73580088</c:v>
                </c:pt>
                <c:pt idx="302">
                  <c:v>45.08483564</c:v>
                </c:pt>
                <c:pt idx="303">
                  <c:v>48.97348028</c:v>
                </c:pt>
                <c:pt idx="304">
                  <c:v>23.13881456</c:v>
                </c:pt>
                <c:pt idx="305">
                  <c:v>41.885667</c:v>
                </c:pt>
                <c:pt idx="306">
                  <c:v>48.28400428</c:v>
                </c:pt>
                <c:pt idx="307">
                  <c:v>51.03501352</c:v>
                </c:pt>
                <c:pt idx="308">
                  <c:v>55.6407132</c:v>
                </c:pt>
                <c:pt idx="309">
                  <c:v>22.94576128</c:v>
                </c:pt>
                <c:pt idx="310">
                  <c:v>35.2322236</c:v>
                </c:pt>
                <c:pt idx="311">
                  <c:v>39.94134468</c:v>
                </c:pt>
                <c:pt idx="312">
                  <c:v>48.71837416</c:v>
                </c:pt>
                <c:pt idx="313">
                  <c:v>52.04164848</c:v>
                </c:pt>
                <c:pt idx="314">
                  <c:v>21.02212324</c:v>
                </c:pt>
                <c:pt idx="315">
                  <c:v>33.35684888</c:v>
                </c:pt>
                <c:pt idx="316">
                  <c:v>33.94290348</c:v>
                </c:pt>
                <c:pt idx="317">
                  <c:v>44.14025352</c:v>
                </c:pt>
                <c:pt idx="318">
                  <c:v>45.3675208</c:v>
                </c:pt>
                <c:pt idx="319">
                  <c:v>15.36152528</c:v>
                </c:pt>
                <c:pt idx="320">
                  <c:v>28.6822016</c:v>
                </c:pt>
                <c:pt idx="321">
                  <c:v>30.84715624</c:v>
                </c:pt>
                <c:pt idx="322">
                  <c:v>42.03045696</c:v>
                </c:pt>
                <c:pt idx="323">
                  <c:v>51.0556978</c:v>
                </c:pt>
                <c:pt idx="324">
                  <c:v>21.78054684</c:v>
                </c:pt>
                <c:pt idx="325">
                  <c:v>42.29245784</c:v>
                </c:pt>
                <c:pt idx="326">
                  <c:v>50.60064364</c:v>
                </c:pt>
                <c:pt idx="327">
                  <c:v>55.82687172</c:v>
                </c:pt>
                <c:pt idx="328">
                  <c:v>60.9496784</c:v>
                </c:pt>
                <c:pt idx="329">
                  <c:v>23.52492112</c:v>
                </c:pt>
                <c:pt idx="330">
                  <c:v>42.21661548</c:v>
                </c:pt>
                <c:pt idx="331">
                  <c:v>52.5035974</c:v>
                </c:pt>
                <c:pt idx="332">
                  <c:v>60.32225524</c:v>
                </c:pt>
                <c:pt idx="333">
                  <c:v>66.42411784</c:v>
                </c:pt>
                <c:pt idx="334">
                  <c:v>23.80071152</c:v>
                </c:pt>
                <c:pt idx="335">
                  <c:v>38.76923548</c:v>
                </c:pt>
                <c:pt idx="336">
                  <c:v>51.3314882</c:v>
                </c:pt>
                <c:pt idx="337">
                  <c:v>56.8472962</c:v>
                </c:pt>
                <c:pt idx="338">
                  <c:v>58.60546</c:v>
                </c:pt>
                <c:pt idx="339">
                  <c:v>21.91154728</c:v>
                </c:pt>
                <c:pt idx="340">
                  <c:v>36.9903874</c:v>
                </c:pt>
                <c:pt idx="341">
                  <c:v>47.401475</c:v>
                </c:pt>
                <c:pt idx="342">
                  <c:v>51.95891136</c:v>
                </c:pt>
                <c:pt idx="343">
                  <c:v>56.7438748</c:v>
                </c:pt>
                <c:pt idx="344">
                  <c:v>17.57474324</c:v>
                </c:pt>
                <c:pt idx="345">
                  <c:v>33.72916592</c:v>
                </c:pt>
                <c:pt idx="346">
                  <c:v>40.14818748</c:v>
                </c:pt>
                <c:pt idx="347">
                  <c:v>46.6430514</c:v>
                </c:pt>
                <c:pt idx="348">
                  <c:v>50.07664188</c:v>
                </c:pt>
                <c:pt idx="349">
                  <c:v>17.36790044</c:v>
                </c:pt>
                <c:pt idx="350">
                  <c:v>33.70158688</c:v>
                </c:pt>
                <c:pt idx="351">
                  <c:v>45.93978588</c:v>
                </c:pt>
                <c:pt idx="352">
                  <c:v>51.4349096</c:v>
                </c:pt>
                <c:pt idx="353">
                  <c:v>59.30183076</c:v>
                </c:pt>
                <c:pt idx="354">
                  <c:v>30.44726016</c:v>
                </c:pt>
                <c:pt idx="355">
                  <c:v>47.7117392</c:v>
                </c:pt>
                <c:pt idx="356">
                  <c:v>63.14221208</c:v>
                </c:pt>
                <c:pt idx="357">
                  <c:v>66.82401392</c:v>
                </c:pt>
                <c:pt idx="358">
                  <c:v>66.9481196</c:v>
                </c:pt>
                <c:pt idx="359">
                  <c:v>27.42046052</c:v>
                </c:pt>
                <c:pt idx="360">
                  <c:v>35.9561734</c:v>
                </c:pt>
                <c:pt idx="361">
                  <c:v>55.50971276</c:v>
                </c:pt>
                <c:pt idx="362">
                  <c:v>61.99078716</c:v>
                </c:pt>
                <c:pt idx="363">
                  <c:v>63.52831864</c:v>
                </c:pt>
                <c:pt idx="364">
                  <c:v>18.01600788</c:v>
                </c:pt>
                <c:pt idx="365">
                  <c:v>38.60376124</c:v>
                </c:pt>
                <c:pt idx="366">
                  <c:v>52.20022796</c:v>
                </c:pt>
                <c:pt idx="367">
                  <c:v>53.95839176</c:v>
                </c:pt>
                <c:pt idx="368">
                  <c:v>56.63355864</c:v>
                </c:pt>
                <c:pt idx="369">
                  <c:v>15.340841</c:v>
                </c:pt>
                <c:pt idx="370">
                  <c:v>26.04840328</c:v>
                </c:pt>
                <c:pt idx="371">
                  <c:v>30.21973308</c:v>
                </c:pt>
                <c:pt idx="372">
                  <c:v>37.2661778</c:v>
                </c:pt>
                <c:pt idx="373">
                  <c:v>46.2293658</c:v>
                </c:pt>
                <c:pt idx="374">
                  <c:v>16.27852836</c:v>
                </c:pt>
                <c:pt idx="375">
                  <c:v>25.62092816</c:v>
                </c:pt>
                <c:pt idx="376">
                  <c:v>31.97100212</c:v>
                </c:pt>
                <c:pt idx="377">
                  <c:v>36.3009114</c:v>
                </c:pt>
                <c:pt idx="378">
                  <c:v>43.0577762</c:v>
                </c:pt>
                <c:pt idx="379">
                  <c:v>67.568648</c:v>
                </c:pt>
                <c:pt idx="380">
                  <c:v>57.226508</c:v>
                </c:pt>
                <c:pt idx="381">
                  <c:v>81.75116932</c:v>
                </c:pt>
                <c:pt idx="382">
                  <c:v>64.0178466</c:v>
                </c:pt>
                <c:pt idx="383">
                  <c:v>78.80021204</c:v>
                </c:pt>
                <c:pt idx="384">
                  <c:v>41.36856</c:v>
                </c:pt>
                <c:pt idx="385">
                  <c:v>60.28088668</c:v>
                </c:pt>
                <c:pt idx="386">
                  <c:v>56.83350668</c:v>
                </c:pt>
                <c:pt idx="387">
                  <c:v>51.021224</c:v>
                </c:pt>
                <c:pt idx="388">
                  <c:v>55.55108132</c:v>
                </c:pt>
                <c:pt idx="389">
                  <c:v>44.13335876</c:v>
                </c:pt>
                <c:pt idx="390">
                  <c:v>39.37597436</c:v>
                </c:pt>
                <c:pt idx="391">
                  <c:v>55.64760796</c:v>
                </c:pt>
                <c:pt idx="392">
                  <c:v>47.27736932</c:v>
                </c:pt>
                <c:pt idx="393">
                  <c:v>44.32641204</c:v>
                </c:pt>
                <c:pt idx="394">
                  <c:v>52.30364936</c:v>
                </c:pt>
                <c:pt idx="395">
                  <c:v>49.24927068</c:v>
                </c:pt>
                <c:pt idx="396">
                  <c:v>41.36856</c:v>
                </c:pt>
                <c:pt idx="397">
                  <c:v>29.15794004</c:v>
                </c:pt>
                <c:pt idx="398">
                  <c:v>39.39665864</c:v>
                </c:pt>
                <c:pt idx="399">
                  <c:v>39.300132</c:v>
                </c:pt>
                <c:pt idx="400">
                  <c:v>67.86512268</c:v>
                </c:pt>
                <c:pt idx="401">
                  <c:v>58.52272288</c:v>
                </c:pt>
                <c:pt idx="402">
                  <c:v>53.57917996</c:v>
                </c:pt>
                <c:pt idx="403">
                  <c:v>58.99846132</c:v>
                </c:pt>
                <c:pt idx="404">
                  <c:v>76.23536132</c:v>
                </c:pt>
                <c:pt idx="405">
                  <c:v>69.83702404</c:v>
                </c:pt>
                <c:pt idx="406">
                  <c:v>14.39625888</c:v>
                </c:pt>
                <c:pt idx="407">
                  <c:v>19.41564416</c:v>
                </c:pt>
                <c:pt idx="408">
                  <c:v>20.72564856</c:v>
                </c:pt>
                <c:pt idx="409">
                  <c:v>14.94094492</c:v>
                </c:pt>
                <c:pt idx="410">
                  <c:v>21.29101888</c:v>
                </c:pt>
                <c:pt idx="411">
                  <c:v>23.07676172</c:v>
                </c:pt>
                <c:pt idx="412">
                  <c:v>15.52010476</c:v>
                </c:pt>
                <c:pt idx="413">
                  <c:v>15.81657944</c:v>
                </c:pt>
                <c:pt idx="414">
                  <c:v>12.5484632</c:v>
                </c:pt>
                <c:pt idx="415">
                  <c:v>8.48744956</c:v>
                </c:pt>
                <c:pt idx="416">
                  <c:v>15.60973664</c:v>
                </c:pt>
                <c:pt idx="417">
                  <c:v>12.17614616</c:v>
                </c:pt>
                <c:pt idx="418">
                  <c:v>11.98309288</c:v>
                </c:pt>
                <c:pt idx="419">
                  <c:v>16.87837248</c:v>
                </c:pt>
                <c:pt idx="420">
                  <c:v>33.08795324</c:v>
                </c:pt>
                <c:pt idx="421">
                  <c:v>34.23937816</c:v>
                </c:pt>
                <c:pt idx="422">
                  <c:v>31.81242264</c:v>
                </c:pt>
                <c:pt idx="423">
                  <c:v>29.7508894</c:v>
                </c:pt>
                <c:pt idx="424">
                  <c:v>33.00521612</c:v>
                </c:pt>
                <c:pt idx="425">
                  <c:v>32.90179472</c:v>
                </c:pt>
                <c:pt idx="426">
                  <c:v>29.55094136</c:v>
                </c:pt>
                <c:pt idx="427">
                  <c:v>19.41564416</c:v>
                </c:pt>
                <c:pt idx="428">
                  <c:v>24.65566176</c:v>
                </c:pt>
                <c:pt idx="429">
                  <c:v>29.59230992</c:v>
                </c:pt>
                <c:pt idx="430">
                  <c:v>24.28334472</c:v>
                </c:pt>
                <c:pt idx="431">
                  <c:v>20.72564856</c:v>
                </c:pt>
                <c:pt idx="432">
                  <c:v>26.200088</c:v>
                </c:pt>
                <c:pt idx="433">
                  <c:v>46.38794528</c:v>
                </c:pt>
                <c:pt idx="434">
                  <c:v>39.1622368</c:v>
                </c:pt>
                <c:pt idx="435">
                  <c:v>41.20308576</c:v>
                </c:pt>
                <c:pt idx="436">
                  <c:v>33.68779736</c:v>
                </c:pt>
                <c:pt idx="437">
                  <c:v>38.20386516</c:v>
                </c:pt>
                <c:pt idx="438">
                  <c:v>41.40992856</c:v>
                </c:pt>
                <c:pt idx="439">
                  <c:v>37.81086384</c:v>
                </c:pt>
                <c:pt idx="440">
                  <c:v>24.84871504</c:v>
                </c:pt>
                <c:pt idx="441">
                  <c:v>27.22051248</c:v>
                </c:pt>
                <c:pt idx="442">
                  <c:v>44.63667624</c:v>
                </c:pt>
                <c:pt idx="443">
                  <c:v>37.2661778</c:v>
                </c:pt>
                <c:pt idx="444">
                  <c:v>33.27411176</c:v>
                </c:pt>
                <c:pt idx="445">
                  <c:v>36.56291228</c:v>
                </c:pt>
                <c:pt idx="446">
                  <c:v>53.72396992</c:v>
                </c:pt>
                <c:pt idx="447">
                  <c:v>48.58737372</c:v>
                </c:pt>
                <c:pt idx="448">
                  <c:v>51.72448952</c:v>
                </c:pt>
                <c:pt idx="449">
                  <c:v>35.852752</c:v>
                </c:pt>
                <c:pt idx="450">
                  <c:v>53.77223324</c:v>
                </c:pt>
                <c:pt idx="451">
                  <c:v>53.46196904</c:v>
                </c:pt>
                <c:pt idx="452">
                  <c:v>48.9872698</c:v>
                </c:pt>
                <c:pt idx="453">
                  <c:v>31.715896</c:v>
                </c:pt>
                <c:pt idx="454">
                  <c:v>39.64487</c:v>
                </c:pt>
                <c:pt idx="455">
                  <c:v>51.25564584</c:v>
                </c:pt>
                <c:pt idx="456">
                  <c:v>43.38872468</c:v>
                </c:pt>
                <c:pt idx="457">
                  <c:v>39.2656582</c:v>
                </c:pt>
                <c:pt idx="458">
                  <c:v>37.9556538</c:v>
                </c:pt>
                <c:pt idx="459">
                  <c:v>55.0201848</c:v>
                </c:pt>
                <c:pt idx="460">
                  <c:v>49.99390476</c:v>
                </c:pt>
                <c:pt idx="461">
                  <c:v>53.65502232</c:v>
                </c:pt>
                <c:pt idx="462">
                  <c:v>37.6798634</c:v>
                </c:pt>
                <c:pt idx="463">
                  <c:v>56.06129356</c:v>
                </c:pt>
                <c:pt idx="464">
                  <c:v>56.8128224</c:v>
                </c:pt>
                <c:pt idx="465">
                  <c:v>50.93848688</c:v>
                </c:pt>
                <c:pt idx="466">
                  <c:v>33.56369168</c:v>
                </c:pt>
                <c:pt idx="467">
                  <c:v>41.1617172</c:v>
                </c:pt>
                <c:pt idx="468">
                  <c:v>52.95865156</c:v>
                </c:pt>
                <c:pt idx="469">
                  <c:v>44.27814872</c:v>
                </c:pt>
                <c:pt idx="470">
                  <c:v>40.14818748</c:v>
                </c:pt>
                <c:pt idx="471">
                  <c:v>57.02655996</c:v>
                </c:pt>
                <c:pt idx="472">
                  <c:v>44.42293868</c:v>
                </c:pt>
                <c:pt idx="473">
                  <c:v>51.021224</c:v>
                </c:pt>
                <c:pt idx="474">
                  <c:v>53.38612668</c:v>
                </c:pt>
                <c:pt idx="475">
                  <c:v>35.36322404</c:v>
                </c:pt>
                <c:pt idx="476">
                  <c:v>25.02108404</c:v>
                </c:pt>
                <c:pt idx="477">
                  <c:v>23.34565736</c:v>
                </c:pt>
                <c:pt idx="478">
                  <c:v>52.00717468</c:v>
                </c:pt>
                <c:pt idx="479">
                  <c:v>38.01770664</c:v>
                </c:pt>
                <c:pt idx="480">
                  <c:v>39.300132</c:v>
                </c:pt>
                <c:pt idx="481">
                  <c:v>61.06688932</c:v>
                </c:pt>
                <c:pt idx="482">
                  <c:v>56.14403068</c:v>
                </c:pt>
                <c:pt idx="483">
                  <c:v>55.25460664</c:v>
                </c:pt>
                <c:pt idx="484">
                  <c:v>54.76507868</c:v>
                </c:pt>
                <c:pt idx="485">
                  <c:v>50.23522136</c:v>
                </c:pt>
                <c:pt idx="486">
                  <c:v>46.68441996</c:v>
                </c:pt>
                <c:pt idx="487">
                  <c:v>46.68441996</c:v>
                </c:pt>
                <c:pt idx="488">
                  <c:v>22.752708</c:v>
                </c:pt>
                <c:pt idx="489">
                  <c:v>25.510612</c:v>
                </c:pt>
                <c:pt idx="490">
                  <c:v>34.77027468</c:v>
                </c:pt>
                <c:pt idx="491">
                  <c:v>36.83870268</c:v>
                </c:pt>
                <c:pt idx="492">
                  <c:v>45.89841732</c:v>
                </c:pt>
                <c:pt idx="493">
                  <c:v>41.66503468</c:v>
                </c:pt>
                <c:pt idx="494">
                  <c:v>56.33708396</c:v>
                </c:pt>
                <c:pt idx="495">
                  <c:v>47.96684532</c:v>
                </c:pt>
                <c:pt idx="496">
                  <c:v>61.45989064</c:v>
                </c:pt>
                <c:pt idx="497">
                  <c:v>44.02993736</c:v>
                </c:pt>
                <c:pt idx="498">
                  <c:v>55.45455468</c:v>
                </c:pt>
                <c:pt idx="499">
                  <c:v>55.55108132</c:v>
                </c:pt>
                <c:pt idx="500">
                  <c:v>57.915984</c:v>
                </c:pt>
                <c:pt idx="501">
                  <c:v>25.6091085694586</c:v>
                </c:pt>
                <c:pt idx="502">
                  <c:v>33.4888342847293</c:v>
                </c:pt>
                <c:pt idx="503">
                  <c:v>59.5904257152707</c:v>
                </c:pt>
                <c:pt idx="504">
                  <c:v>29.5489714305414</c:v>
                </c:pt>
                <c:pt idx="505">
                  <c:v>37.92118</c:v>
                </c:pt>
                <c:pt idx="506">
                  <c:v>61.855846854188</c:v>
                </c:pt>
                <c:pt idx="507">
                  <c:v>62.05284</c:v>
                </c:pt>
                <c:pt idx="508">
                  <c:v>32.0113857152707</c:v>
                </c:pt>
                <c:pt idx="509">
                  <c:v>72.09850532</c:v>
                </c:pt>
                <c:pt idx="510">
                  <c:v>39.0046422847293</c:v>
                </c:pt>
                <c:pt idx="511">
                  <c:v>65.697213145812</c:v>
                </c:pt>
                <c:pt idx="512">
                  <c:v>32.1098822847293</c:v>
                </c:pt>
                <c:pt idx="513">
                  <c:v>40.2850977152707</c:v>
                </c:pt>
                <c:pt idx="514">
                  <c:v>74.3649114581204</c:v>
                </c:pt>
                <c:pt idx="515">
                  <c:v>21.96670536</c:v>
                </c:pt>
                <c:pt idx="516">
                  <c:v>9.84965714581204</c:v>
                </c:pt>
                <c:pt idx="517">
                  <c:v>15.0699754305414</c:v>
                </c:pt>
                <c:pt idx="518">
                  <c:v>23.245190854188</c:v>
                </c:pt>
                <c:pt idx="519">
                  <c:v>43.73346268</c:v>
                </c:pt>
                <c:pt idx="520">
                  <c:v>13.3955337152707</c:v>
                </c:pt>
                <c:pt idx="521">
                  <c:v>24.13166</c:v>
                </c:pt>
                <c:pt idx="522">
                  <c:v>44.5204502847293</c:v>
                </c:pt>
                <c:pt idx="523">
                  <c:v>62.93536928</c:v>
                </c:pt>
                <c:pt idx="524">
                  <c:v>59.49488404</c:v>
                </c:pt>
                <c:pt idx="525">
                  <c:v>25.1166257152707</c:v>
                </c:pt>
                <c:pt idx="526">
                  <c:v>23.639177145812</c:v>
                </c:pt>
                <c:pt idx="527">
                  <c:v>35.7542554305414</c:v>
                </c:pt>
                <c:pt idx="528">
                  <c:v>38.610656</c:v>
                </c:pt>
                <c:pt idx="529">
                  <c:v>68.750606854188</c:v>
                </c:pt>
                <c:pt idx="530">
                  <c:v>66.7806754305414</c:v>
                </c:pt>
                <c:pt idx="531">
                  <c:v>23.84897484</c:v>
                </c:pt>
                <c:pt idx="532">
                  <c:v>32.068218236</c:v>
                </c:pt>
                <c:pt idx="533">
                  <c:v>11.654902304</c:v>
                </c:pt>
                <c:pt idx="534">
                  <c:v>19.199148696</c:v>
                </c:pt>
                <c:pt idx="535">
                  <c:v>48.846616696</c:v>
                </c:pt>
                <c:pt idx="536">
                  <c:v>39.604880392</c:v>
                </c:pt>
                <c:pt idx="537">
                  <c:v>43.942373908</c:v>
                </c:pt>
                <c:pt idx="538">
                  <c:v>34.569637164</c:v>
                </c:pt>
                <c:pt idx="539">
                  <c:v>54.315540328</c:v>
                </c:pt>
                <c:pt idx="540">
                  <c:v>24.404692496</c:v>
                </c:pt>
                <c:pt idx="541">
                  <c:v>15.615941924</c:v>
                </c:pt>
                <c:pt idx="542">
                  <c:v>21.859147104</c:v>
                </c:pt>
                <c:pt idx="543">
                  <c:v>10.222171176</c:v>
                </c:pt>
                <c:pt idx="544">
                  <c:v>14.596896396</c:v>
                </c:pt>
                <c:pt idx="545">
                  <c:v>18.746162964</c:v>
                </c:pt>
                <c:pt idx="546">
                  <c:v>31.966865264</c:v>
                </c:pt>
                <c:pt idx="547">
                  <c:v>23.404952296</c:v>
                </c:pt>
                <c:pt idx="548">
                  <c:v>25.573354316</c:v>
                </c:pt>
                <c:pt idx="549">
                  <c:v>41.680203152</c:v>
                </c:pt>
                <c:pt idx="550">
                  <c:v>27.742445812</c:v>
                </c:pt>
                <c:pt idx="551">
                  <c:v>8.204074924</c:v>
                </c:pt>
                <c:pt idx="552">
                  <c:v>9.617500724</c:v>
                </c:pt>
                <c:pt idx="553">
                  <c:v>25.422359072</c:v>
                </c:pt>
                <c:pt idx="554">
                  <c:v>15.691094808</c:v>
                </c:pt>
                <c:pt idx="555">
                  <c:v>27.935499092</c:v>
                </c:pt>
                <c:pt idx="556">
                  <c:v>32.626693796</c:v>
                </c:pt>
                <c:pt idx="557">
                  <c:v>17.236210524</c:v>
                </c:pt>
                <c:pt idx="558">
                  <c:v>19.765208492</c:v>
                </c:pt>
                <c:pt idx="559">
                  <c:v>39.435269296</c:v>
                </c:pt>
                <c:pt idx="560">
                  <c:v>25.74503384</c:v>
                </c:pt>
                <c:pt idx="561">
                  <c:v>33.082437432</c:v>
                </c:pt>
                <c:pt idx="562">
                  <c:v>24.065470304</c:v>
                </c:pt>
                <c:pt idx="563">
                  <c:v>21.819846972</c:v>
                </c:pt>
                <c:pt idx="564">
                  <c:v>21.066249704</c:v>
                </c:pt>
                <c:pt idx="565">
                  <c:v>14.843728804</c:v>
                </c:pt>
                <c:pt idx="566">
                  <c:v>32.051670812</c:v>
                </c:pt>
                <c:pt idx="567">
                  <c:v>11.957582268</c:v>
                </c:pt>
                <c:pt idx="568">
                  <c:v>25.447869684</c:v>
                </c:pt>
                <c:pt idx="569">
                  <c:v>22.489328168</c:v>
                </c:pt>
                <c:pt idx="570">
                  <c:v>25.216895224</c:v>
                </c:pt>
                <c:pt idx="571">
                  <c:v>39.699338604</c:v>
                </c:pt>
                <c:pt idx="572">
                  <c:v>13.089012384</c:v>
                </c:pt>
                <c:pt idx="573">
                  <c:v>38.70028788</c:v>
                </c:pt>
                <c:pt idx="574">
                  <c:v>7.507014688</c:v>
                </c:pt>
                <c:pt idx="575">
                  <c:v>17.576122192</c:v>
                </c:pt>
                <c:pt idx="576">
                  <c:v>21.179323768</c:v>
                </c:pt>
                <c:pt idx="577">
                  <c:v>18.19871902</c:v>
                </c:pt>
                <c:pt idx="578">
                  <c:v>17.200357772</c:v>
                </c:pt>
                <c:pt idx="579">
                  <c:v>22.629981272</c:v>
                </c:pt>
                <c:pt idx="580">
                  <c:v>21.859147104</c:v>
                </c:pt>
                <c:pt idx="581">
                  <c:v>12.37264682</c:v>
                </c:pt>
                <c:pt idx="582">
                  <c:v>25.726417988</c:v>
                </c:pt>
                <c:pt idx="583">
                  <c:v>37.813621744</c:v>
                </c:pt>
                <c:pt idx="584">
                  <c:v>21.917063088</c:v>
                </c:pt>
                <c:pt idx="585">
                  <c:v>33.0431373</c:v>
                </c:pt>
                <c:pt idx="586">
                  <c:v>14.54104884</c:v>
                </c:pt>
                <c:pt idx="587">
                  <c:v>26.91369566</c:v>
                </c:pt>
                <c:pt idx="588">
                  <c:v>7.995853172</c:v>
                </c:pt>
                <c:pt idx="589">
                  <c:v>31.899986092</c:v>
                </c:pt>
                <c:pt idx="590">
                  <c:v>10.335934716</c:v>
                </c:pt>
                <c:pt idx="591">
                  <c:v>19.765208492</c:v>
                </c:pt>
                <c:pt idx="592">
                  <c:v>37.437857324</c:v>
                </c:pt>
                <c:pt idx="593">
                  <c:v>11.483912256</c:v>
                </c:pt>
                <c:pt idx="594">
                  <c:v>24.437787344</c:v>
                </c:pt>
                <c:pt idx="595">
                  <c:v>17.596806472</c:v>
                </c:pt>
                <c:pt idx="596">
                  <c:v>10.730314988</c:v>
                </c:pt>
                <c:pt idx="597">
                  <c:v>31.38150014</c:v>
                </c:pt>
                <c:pt idx="598">
                  <c:v>13.22414968</c:v>
                </c:pt>
                <c:pt idx="599">
                  <c:v>20.96696516</c:v>
                </c:pt>
                <c:pt idx="600">
                  <c:v>27.04124872</c:v>
                </c:pt>
                <c:pt idx="601">
                  <c:v>32.03994972</c:v>
                </c:pt>
                <c:pt idx="602">
                  <c:v>35.17017076</c:v>
                </c:pt>
                <c:pt idx="603">
                  <c:v>36.44570136</c:v>
                </c:pt>
                <c:pt idx="604">
                  <c:v>38.89334116</c:v>
                </c:pt>
                <c:pt idx="605">
                  <c:v>6.46728488</c:v>
                </c:pt>
                <c:pt idx="606">
                  <c:v>12.83804312</c:v>
                </c:pt>
                <c:pt idx="607">
                  <c:v>18.41590396</c:v>
                </c:pt>
                <c:pt idx="608">
                  <c:v>21.94602108</c:v>
                </c:pt>
                <c:pt idx="609">
                  <c:v>24.10408096</c:v>
                </c:pt>
                <c:pt idx="610">
                  <c:v>25.08313688</c:v>
                </c:pt>
                <c:pt idx="611">
                  <c:v>21.26343984</c:v>
                </c:pt>
                <c:pt idx="612">
                  <c:v>25.96566616</c:v>
                </c:pt>
                <c:pt idx="613">
                  <c:v>11.36256448</c:v>
                </c:pt>
                <c:pt idx="614">
                  <c:v>31.25394708</c:v>
                </c:pt>
                <c:pt idx="615">
                  <c:v>32.32952964</c:v>
                </c:pt>
                <c:pt idx="616">
                  <c:v>33.70158688</c:v>
                </c:pt>
                <c:pt idx="617">
                  <c:v>9.307926</c:v>
                </c:pt>
                <c:pt idx="618">
                  <c:v>26.94472208</c:v>
                </c:pt>
                <c:pt idx="619">
                  <c:v>27.62730332</c:v>
                </c:pt>
                <c:pt idx="620">
                  <c:v>29.7853632</c:v>
                </c:pt>
                <c:pt idx="621">
                  <c:v>34.48758952</c:v>
                </c:pt>
                <c:pt idx="622">
                  <c:v>36.14922668</c:v>
                </c:pt>
                <c:pt idx="623">
                  <c:v>12.54156844</c:v>
                </c:pt>
                <c:pt idx="624">
                  <c:v>27.53077668</c:v>
                </c:pt>
                <c:pt idx="625">
                  <c:v>32.922479</c:v>
                </c:pt>
                <c:pt idx="626">
                  <c:v>9.99050724</c:v>
                </c:pt>
                <c:pt idx="627">
                  <c:v>7.83934212</c:v>
                </c:pt>
                <c:pt idx="628">
                  <c:v>12.24509376</c:v>
                </c:pt>
                <c:pt idx="629">
                  <c:v>11.1695112</c:v>
                </c:pt>
                <c:pt idx="630">
                  <c:v>17.3403214</c:v>
                </c:pt>
                <c:pt idx="631">
                  <c:v>17.54026944</c:v>
                </c:pt>
                <c:pt idx="632">
                  <c:v>30.57136584</c:v>
                </c:pt>
                <c:pt idx="633">
                  <c:v>14.2032056</c:v>
                </c:pt>
                <c:pt idx="634">
                  <c:v>24.49708228</c:v>
                </c:pt>
                <c:pt idx="635">
                  <c:v>15.57526284</c:v>
                </c:pt>
                <c:pt idx="636">
                  <c:v>26.84819544</c:v>
                </c:pt>
                <c:pt idx="637">
                  <c:v>26.0621928</c:v>
                </c:pt>
                <c:pt idx="638">
                  <c:v>38.21075992</c:v>
                </c:pt>
                <c:pt idx="639">
                  <c:v>43.69898888</c:v>
                </c:pt>
                <c:pt idx="640">
                  <c:v>30.14389072</c:v>
                </c:pt>
                <c:pt idx="641">
                  <c:v>12.73462172</c:v>
                </c:pt>
                <c:pt idx="642">
                  <c:v>20.87043852</c:v>
                </c:pt>
                <c:pt idx="643">
                  <c:v>20.27748916</c:v>
                </c:pt>
                <c:pt idx="644">
                  <c:v>34.29453624</c:v>
                </c:pt>
                <c:pt idx="645">
                  <c:v>19.539060364</c:v>
                </c:pt>
                <c:pt idx="646">
                  <c:v>47.714497104</c:v>
                </c:pt>
                <c:pt idx="647">
                  <c:v>43.377003588</c:v>
                </c:pt>
                <c:pt idx="648">
                  <c:v>29.89223198</c:v>
                </c:pt>
                <c:pt idx="649">
                  <c:v>6.902344236</c:v>
                </c:pt>
                <c:pt idx="650">
                  <c:v>33.192064116</c:v>
                </c:pt>
                <c:pt idx="651">
                  <c:v>4.903553312</c:v>
                </c:pt>
                <c:pt idx="652">
                  <c:v>4.565020596</c:v>
                </c:pt>
                <c:pt idx="653">
                  <c:v>25.460969728</c:v>
                </c:pt>
                <c:pt idx="654">
                  <c:v>24.290928956</c:v>
                </c:pt>
                <c:pt idx="655">
                  <c:v>33.947729812</c:v>
                </c:pt>
                <c:pt idx="656">
                  <c:v>11.41427518</c:v>
                </c:pt>
                <c:pt idx="657">
                  <c:v>20.593958644</c:v>
                </c:pt>
                <c:pt idx="658">
                  <c:v>25.893960656</c:v>
                </c:pt>
                <c:pt idx="659">
                  <c:v>29.231713972</c:v>
                </c:pt>
                <c:pt idx="660">
                  <c:v>31.023662096</c:v>
                </c:pt>
                <c:pt idx="661">
                  <c:v>10.3938507</c:v>
                </c:pt>
                <c:pt idx="662">
                  <c:v>33.664355176</c:v>
                </c:pt>
                <c:pt idx="663">
                  <c:v>27.874825204</c:v>
                </c:pt>
                <c:pt idx="664">
                  <c:v>19.35014394</c:v>
                </c:pt>
                <c:pt idx="665">
                  <c:v>11.392211948</c:v>
                </c:pt>
                <c:pt idx="666">
                  <c:v>12.788400848</c:v>
                </c:pt>
                <c:pt idx="667">
                  <c:v>39.321505756</c:v>
                </c:pt>
                <c:pt idx="668">
                  <c:v>4.782205536</c:v>
                </c:pt>
                <c:pt idx="669">
                  <c:v>16.10960674</c:v>
                </c:pt>
                <c:pt idx="670">
                  <c:v>43.377003588</c:v>
                </c:pt>
                <c:pt idx="671">
                  <c:v>20.416073836</c:v>
                </c:pt>
                <c:pt idx="672">
                  <c:v>6.940954892</c:v>
                </c:pt>
                <c:pt idx="673">
                  <c:v>15.0305768</c:v>
                </c:pt>
                <c:pt idx="674">
                  <c:v>13.5654403</c:v>
                </c:pt>
                <c:pt idx="675">
                  <c:v>32.53292506</c:v>
                </c:pt>
                <c:pt idx="676">
                  <c:v>15.748321316</c:v>
                </c:pt>
                <c:pt idx="677">
                  <c:v>7.675936308</c:v>
                </c:pt>
                <c:pt idx="678">
                  <c:v>38.804398756</c:v>
                </c:pt>
                <c:pt idx="679">
                  <c:v>33.003837168</c:v>
                </c:pt>
                <c:pt idx="680">
                  <c:v>17.275510656</c:v>
                </c:pt>
                <c:pt idx="681">
                  <c:v>24.281965768</c:v>
                </c:pt>
                <c:pt idx="682">
                  <c:v>24.046164976</c:v>
                </c:pt>
                <c:pt idx="683">
                  <c:v>36.588422892</c:v>
                </c:pt>
                <c:pt idx="684">
                  <c:v>50.732333556</c:v>
                </c:pt>
                <c:pt idx="685">
                  <c:v>13.664035368</c:v>
                </c:pt>
                <c:pt idx="686">
                  <c:v>14.143910664</c:v>
                </c:pt>
                <c:pt idx="687">
                  <c:v>47.782065752</c:v>
                </c:pt>
                <c:pt idx="688">
                  <c:v>2.331807832</c:v>
                </c:pt>
                <c:pt idx="689">
                  <c:v>16.889404096</c:v>
                </c:pt>
                <c:pt idx="690">
                  <c:v>23.523542168</c:v>
                </c:pt>
                <c:pt idx="691">
                  <c:v>6.8085755</c:v>
                </c:pt>
                <c:pt idx="692">
                  <c:v>39.70002808</c:v>
                </c:pt>
                <c:pt idx="693">
                  <c:v>17.96429718</c:v>
                </c:pt>
                <c:pt idx="694">
                  <c:v>32.88455782</c:v>
                </c:pt>
                <c:pt idx="695">
                  <c:v>22.347985588</c:v>
                </c:pt>
                <c:pt idx="696">
                  <c:v>10.787541496</c:v>
                </c:pt>
                <c:pt idx="697">
                  <c:v>7.723510152</c:v>
                </c:pt>
                <c:pt idx="698">
                  <c:v>41.684340008</c:v>
                </c:pt>
                <c:pt idx="699">
                  <c:v>9.561653168</c:v>
                </c:pt>
                <c:pt idx="700">
                  <c:v>6.883728384</c:v>
                </c:pt>
                <c:pt idx="701">
                  <c:v>50.526869708</c:v>
                </c:pt>
                <c:pt idx="702">
                  <c:v>17.165883972</c:v>
                </c:pt>
                <c:pt idx="703">
                  <c:v>30.439675924</c:v>
                </c:pt>
                <c:pt idx="704">
                  <c:v>9.731264264</c:v>
                </c:pt>
                <c:pt idx="705">
                  <c:v>3.31982694</c:v>
                </c:pt>
                <c:pt idx="706">
                  <c:v>26.322814728</c:v>
                </c:pt>
                <c:pt idx="707">
                  <c:v>43.25082948</c:v>
                </c:pt>
                <c:pt idx="708">
                  <c:v>6.280436884</c:v>
                </c:pt>
                <c:pt idx="709">
                  <c:v>32.102692036</c:v>
                </c:pt>
                <c:pt idx="710">
                  <c:v>36.964187312</c:v>
                </c:pt>
                <c:pt idx="711">
                  <c:v>54.598914964</c:v>
                </c:pt>
                <c:pt idx="712">
                  <c:v>21.48062478</c:v>
                </c:pt>
                <c:pt idx="713">
                  <c:v>9.694722036</c:v>
                </c:pt>
                <c:pt idx="714">
                  <c:v>8.374375496</c:v>
                </c:pt>
                <c:pt idx="715">
                  <c:v>39.6621069</c:v>
                </c:pt>
                <c:pt idx="716">
                  <c:v>10.089791784</c:v>
                </c:pt>
                <c:pt idx="717">
                  <c:v>4.827710952</c:v>
                </c:pt>
                <c:pt idx="718">
                  <c:v>10.354550568</c:v>
                </c:pt>
                <c:pt idx="719">
                  <c:v>43.565230536</c:v>
                </c:pt>
                <c:pt idx="720">
                  <c:v>51.863763672</c:v>
                </c:pt>
                <c:pt idx="721">
                  <c:v>11.85209244</c:v>
                </c:pt>
                <c:pt idx="722">
                  <c:v>17.24379476</c:v>
                </c:pt>
                <c:pt idx="723">
                  <c:v>27.82725136</c:v>
                </c:pt>
                <c:pt idx="724">
                  <c:v>35.76312012</c:v>
                </c:pt>
                <c:pt idx="725">
                  <c:v>38.70028788</c:v>
                </c:pt>
                <c:pt idx="726">
                  <c:v>14.306627</c:v>
                </c:pt>
                <c:pt idx="727">
                  <c:v>17.43684804</c:v>
                </c:pt>
                <c:pt idx="728">
                  <c:v>31.74347504</c:v>
                </c:pt>
                <c:pt idx="729">
                  <c:v>37.91428524</c:v>
                </c:pt>
                <c:pt idx="730">
                  <c:v>39.38286912</c:v>
                </c:pt>
                <c:pt idx="731">
                  <c:v>15.87173752</c:v>
                </c:pt>
                <c:pt idx="732">
                  <c:v>9.01145132</c:v>
                </c:pt>
                <c:pt idx="733">
                  <c:v>33.60506024</c:v>
                </c:pt>
                <c:pt idx="734">
                  <c:v>40.65839972</c:v>
                </c:pt>
                <c:pt idx="735">
                  <c:v>40.85834776</c:v>
                </c:pt>
                <c:pt idx="736">
                  <c:v>12.05204048</c:v>
                </c:pt>
                <c:pt idx="737">
                  <c:v>17.54026944</c:v>
                </c:pt>
                <c:pt idx="738">
                  <c:v>18.91232668</c:v>
                </c:pt>
                <c:pt idx="739">
                  <c:v>25.17966352</c:v>
                </c:pt>
                <c:pt idx="740">
                  <c:v>30.9574724</c:v>
                </c:pt>
                <c:pt idx="741">
                  <c:v>43.89204216</c:v>
                </c:pt>
                <c:pt idx="742">
                  <c:v>54.27555072</c:v>
                </c:pt>
                <c:pt idx="743">
                  <c:v>36.93522932</c:v>
                </c:pt>
                <c:pt idx="744">
                  <c:v>14.49968028</c:v>
                </c:pt>
                <c:pt idx="745">
                  <c:v>22.43554904</c:v>
                </c:pt>
                <c:pt idx="746">
                  <c:v>12.63809508</c:v>
                </c:pt>
                <c:pt idx="747">
                  <c:v>26.0621928</c:v>
                </c:pt>
                <c:pt idx="748">
                  <c:v>33.21205892</c:v>
                </c:pt>
                <c:pt idx="749">
                  <c:v>36.93522932</c:v>
                </c:pt>
                <c:pt idx="750">
                  <c:v>44.0919902</c:v>
                </c:pt>
                <c:pt idx="751">
                  <c:v>52.61391356</c:v>
                </c:pt>
                <c:pt idx="752">
                  <c:v>59.76377968</c:v>
                </c:pt>
                <c:pt idx="753">
                  <c:v>67.30664712</c:v>
                </c:pt>
                <c:pt idx="754">
                  <c:v>69.65776028</c:v>
                </c:pt>
                <c:pt idx="755">
                  <c:v>71.62276688</c:v>
                </c:pt>
                <c:pt idx="756">
                  <c:v>74.16693332</c:v>
                </c:pt>
                <c:pt idx="757">
                  <c:v>18.12632404</c:v>
                </c:pt>
                <c:pt idx="758">
                  <c:v>22.53207568</c:v>
                </c:pt>
                <c:pt idx="759">
                  <c:v>27.3377234</c:v>
                </c:pt>
                <c:pt idx="760">
                  <c:v>29.97841648</c:v>
                </c:pt>
                <c:pt idx="761">
                  <c:v>31.35047372</c:v>
                </c:pt>
                <c:pt idx="762">
                  <c:v>32.72253096</c:v>
                </c:pt>
                <c:pt idx="763">
                  <c:v>6.26733684</c:v>
                </c:pt>
                <c:pt idx="764">
                  <c:v>14.69962832</c:v>
                </c:pt>
                <c:pt idx="765">
                  <c:v>23.22155168</c:v>
                </c:pt>
                <c:pt idx="766">
                  <c:v>27.923778</c:v>
                </c:pt>
                <c:pt idx="767">
                  <c:v>31.35047372</c:v>
                </c:pt>
                <c:pt idx="768">
                  <c:v>38.99676256</c:v>
                </c:pt>
                <c:pt idx="769">
                  <c:v>41.24445432</c:v>
                </c:pt>
                <c:pt idx="770">
                  <c:v>14.98920824</c:v>
                </c:pt>
                <c:pt idx="771">
                  <c:v>13.52062436</c:v>
                </c:pt>
                <c:pt idx="772">
                  <c:v>24.00065956</c:v>
                </c:pt>
                <c:pt idx="773">
                  <c:v>37.42475728</c:v>
                </c:pt>
                <c:pt idx="774">
                  <c:v>11.46598588</c:v>
                </c:pt>
                <c:pt idx="775">
                  <c:v>22.43554904</c:v>
                </c:pt>
                <c:pt idx="776">
                  <c:v>21.16001844</c:v>
                </c:pt>
                <c:pt idx="777">
                  <c:v>31.84000168</c:v>
                </c:pt>
                <c:pt idx="778">
                  <c:v>14.79615496</c:v>
                </c:pt>
                <c:pt idx="779">
                  <c:v>25.17966352</c:v>
                </c:pt>
                <c:pt idx="780">
                  <c:v>17.54026944</c:v>
                </c:pt>
                <c:pt idx="781">
                  <c:v>14.2032056</c:v>
                </c:pt>
                <c:pt idx="782">
                  <c:v>21.6495464</c:v>
                </c:pt>
                <c:pt idx="783">
                  <c:v>29.39236188</c:v>
                </c:pt>
                <c:pt idx="784">
                  <c:v>13.52062436</c:v>
                </c:pt>
                <c:pt idx="785">
                  <c:v>16.26473884</c:v>
                </c:pt>
                <c:pt idx="786">
                  <c:v>31.44700036</c:v>
                </c:pt>
                <c:pt idx="787">
                  <c:v>37.231704</c:v>
                </c:pt>
                <c:pt idx="788">
                  <c:v>18.12632404</c:v>
                </c:pt>
                <c:pt idx="789">
                  <c:v>32.72253096</c:v>
                </c:pt>
                <c:pt idx="790">
                  <c:v>39.48629052</c:v>
                </c:pt>
                <c:pt idx="791">
                  <c:v>41.05140104</c:v>
                </c:pt>
                <c:pt idx="792">
                  <c:v>42.1269836</c:v>
                </c:pt>
                <c:pt idx="793">
                  <c:v>18.12632404</c:v>
                </c:pt>
                <c:pt idx="794">
                  <c:v>26.74477404</c:v>
                </c:pt>
                <c:pt idx="795">
                  <c:v>61.92183956</c:v>
                </c:pt>
                <c:pt idx="796">
                  <c:v>47.22221124</c:v>
                </c:pt>
                <c:pt idx="797">
                  <c:v>51.04190828</c:v>
                </c:pt>
                <c:pt idx="798">
                  <c:v>55.15808</c:v>
                </c:pt>
                <c:pt idx="799">
                  <c:v>41.63745564</c:v>
                </c:pt>
                <c:pt idx="800">
                  <c:v>13.71367764</c:v>
                </c:pt>
                <c:pt idx="801">
                  <c:v>19.69143456</c:v>
                </c:pt>
                <c:pt idx="802">
                  <c:v>31.6469484</c:v>
                </c:pt>
                <c:pt idx="803">
                  <c:v>19.10537996</c:v>
                </c:pt>
                <c:pt idx="804">
                  <c:v>39.58281716</c:v>
                </c:pt>
                <c:pt idx="805">
                  <c:v>48.79421652</c:v>
                </c:pt>
                <c:pt idx="806">
                  <c:v>24.00065956</c:v>
                </c:pt>
                <c:pt idx="807">
                  <c:v>37.42475728</c:v>
                </c:pt>
                <c:pt idx="808">
                  <c:v>11.46598588</c:v>
                </c:pt>
                <c:pt idx="809">
                  <c:v>19.69143456</c:v>
                </c:pt>
                <c:pt idx="810">
                  <c:v>14.98920824</c:v>
                </c:pt>
                <c:pt idx="811">
                  <c:v>27.923778</c:v>
                </c:pt>
                <c:pt idx="812">
                  <c:v>34.6806428</c:v>
                </c:pt>
                <c:pt idx="813">
                  <c:v>37.32823064</c:v>
                </c:pt>
                <c:pt idx="814">
                  <c:v>38.11423328</c:v>
                </c:pt>
                <c:pt idx="815">
                  <c:v>33.79811352</c:v>
                </c:pt>
                <c:pt idx="816">
                  <c:v>42.42345828</c:v>
                </c:pt>
                <c:pt idx="817">
                  <c:v>48.4012152</c:v>
                </c:pt>
                <c:pt idx="818">
                  <c:v>55.94408264</c:v>
                </c:pt>
                <c:pt idx="819">
                  <c:v>58.78472376</c:v>
                </c:pt>
                <c:pt idx="820">
                  <c:v>67.11359384</c:v>
                </c:pt>
                <c:pt idx="821">
                  <c:v>20.77391188</c:v>
                </c:pt>
                <c:pt idx="822">
                  <c:v>25.17966352</c:v>
                </c:pt>
                <c:pt idx="823">
                  <c:v>29.58541516</c:v>
                </c:pt>
                <c:pt idx="824">
                  <c:v>21.7529678</c:v>
                </c:pt>
                <c:pt idx="825">
                  <c:v>39.0932892</c:v>
                </c:pt>
                <c:pt idx="826">
                  <c:v>24.39366088</c:v>
                </c:pt>
                <c:pt idx="827">
                  <c:v>50.51101176</c:v>
                </c:pt>
                <c:pt idx="828">
                  <c:v>74.98740976</c:v>
                </c:pt>
                <c:pt idx="829">
                  <c:v>37.16965116</c:v>
                </c:pt>
                <c:pt idx="830">
                  <c:v>33.75674496</c:v>
                </c:pt>
                <c:pt idx="831">
                  <c:v>16.49916068</c:v>
                </c:pt>
                <c:pt idx="832">
                  <c:v>19.98790924</c:v>
                </c:pt>
                <c:pt idx="833">
                  <c:v>36.34917472</c:v>
                </c:pt>
                <c:pt idx="834">
                  <c:v>33.68779736</c:v>
                </c:pt>
                <c:pt idx="835">
                  <c:v>15.41668336</c:v>
                </c:pt>
                <c:pt idx="836">
                  <c:v>33.41890172</c:v>
                </c:pt>
                <c:pt idx="837">
                  <c:v>39.05192064</c:v>
                </c:pt>
                <c:pt idx="838">
                  <c:v>27.67556664</c:v>
                </c:pt>
                <c:pt idx="839">
                  <c:v>26.8550902</c:v>
                </c:pt>
                <c:pt idx="840">
                  <c:v>45.2985732</c:v>
                </c:pt>
                <c:pt idx="841">
                  <c:v>30.12320644</c:v>
                </c:pt>
                <c:pt idx="842">
                  <c:v>15.56836808</c:v>
                </c:pt>
                <c:pt idx="843">
                  <c:v>44.6090972</c:v>
                </c:pt>
                <c:pt idx="844">
                  <c:v>53.52402188</c:v>
                </c:pt>
                <c:pt idx="845">
                  <c:v>57.21271848</c:v>
                </c:pt>
                <c:pt idx="846">
                  <c:v>65.90701084</c:v>
                </c:pt>
                <c:pt idx="847">
                  <c:v>52.82075636</c:v>
                </c:pt>
                <c:pt idx="848">
                  <c:v>33.39821744</c:v>
                </c:pt>
                <c:pt idx="849">
                  <c:v>18.0297974</c:v>
                </c:pt>
                <c:pt idx="850">
                  <c:v>37.36270444</c:v>
                </c:pt>
                <c:pt idx="851">
                  <c:v>32.83974188</c:v>
                </c:pt>
                <c:pt idx="852">
                  <c:v>42.63719584</c:v>
                </c:pt>
                <c:pt idx="853">
                  <c:v>40.0585556</c:v>
                </c:pt>
                <c:pt idx="854">
                  <c:v>41.94082508</c:v>
                </c:pt>
                <c:pt idx="855">
                  <c:v>61.23236356</c:v>
                </c:pt>
                <c:pt idx="856">
                  <c:v>40.86524252</c:v>
                </c:pt>
                <c:pt idx="857">
                  <c:v>33.3016908</c:v>
                </c:pt>
                <c:pt idx="858">
                  <c:v>52.42086028</c:v>
                </c:pt>
                <c:pt idx="859">
                  <c:v>15.08573488</c:v>
                </c:pt>
                <c:pt idx="860">
                  <c:v>38.45897128</c:v>
                </c:pt>
                <c:pt idx="861">
                  <c:v>37.25928304</c:v>
                </c:pt>
                <c:pt idx="862">
                  <c:v>35.22532884</c:v>
                </c:pt>
                <c:pt idx="863">
                  <c:v>42.13387836</c:v>
                </c:pt>
                <c:pt idx="864">
                  <c:v>31.87447548</c:v>
                </c:pt>
                <c:pt idx="865">
                  <c:v>41.540929</c:v>
                </c:pt>
                <c:pt idx="866">
                  <c:v>39.45181672</c:v>
                </c:pt>
                <c:pt idx="867">
                  <c:v>37.91428524</c:v>
                </c:pt>
                <c:pt idx="868">
                  <c:v>44.27814872</c:v>
                </c:pt>
                <c:pt idx="869">
                  <c:v>31.17810472</c:v>
                </c:pt>
                <c:pt idx="870">
                  <c:v>23.69039536</c:v>
                </c:pt>
                <c:pt idx="871">
                  <c:v>32.76389952</c:v>
                </c:pt>
                <c:pt idx="872">
                  <c:v>32.39847724</c:v>
                </c:pt>
                <c:pt idx="873">
                  <c:v>28.62704352</c:v>
                </c:pt>
                <c:pt idx="874">
                  <c:v>36.80422888</c:v>
                </c:pt>
                <c:pt idx="875">
                  <c:v>18.28490352</c:v>
                </c:pt>
                <c:pt idx="876">
                  <c:v>33.0603742</c:v>
                </c:pt>
                <c:pt idx="877">
                  <c:v>31.41942132</c:v>
                </c:pt>
                <c:pt idx="878">
                  <c:v>31.02642</c:v>
                </c:pt>
                <c:pt idx="879">
                  <c:v>44.38846488</c:v>
                </c:pt>
                <c:pt idx="880">
                  <c:v>12.17614616</c:v>
                </c:pt>
                <c:pt idx="881">
                  <c:v>25.55887532</c:v>
                </c:pt>
                <c:pt idx="882">
                  <c:v>36.4388066</c:v>
                </c:pt>
                <c:pt idx="883">
                  <c:v>32.9569528</c:v>
                </c:pt>
                <c:pt idx="884">
                  <c:v>23.83518532</c:v>
                </c:pt>
                <c:pt idx="885">
                  <c:v>26.22766704</c:v>
                </c:pt>
                <c:pt idx="886">
                  <c:v>17.95395504</c:v>
                </c:pt>
                <c:pt idx="887">
                  <c:v>40.679084</c:v>
                </c:pt>
                <c:pt idx="888">
                  <c:v>19.00885332</c:v>
                </c:pt>
                <c:pt idx="889">
                  <c:v>33.7153764</c:v>
                </c:pt>
                <c:pt idx="890">
                  <c:v>8.53571288</c:v>
                </c:pt>
                <c:pt idx="891">
                  <c:v>13.45857152</c:v>
                </c:pt>
                <c:pt idx="892">
                  <c:v>32.23989776</c:v>
                </c:pt>
                <c:pt idx="893">
                  <c:v>23.51802636</c:v>
                </c:pt>
                <c:pt idx="894">
                  <c:v>29.72331036</c:v>
                </c:pt>
                <c:pt idx="895">
                  <c:v>49.77327244</c:v>
                </c:pt>
                <c:pt idx="896">
                  <c:v>52.44154456</c:v>
                </c:pt>
                <c:pt idx="897">
                  <c:v>40.93419012</c:v>
                </c:pt>
                <c:pt idx="898">
                  <c:v>44.86420332</c:v>
                </c:pt>
                <c:pt idx="899">
                  <c:v>13.19657064</c:v>
                </c:pt>
                <c:pt idx="900">
                  <c:v>37.43165204</c:v>
                </c:pt>
                <c:pt idx="901">
                  <c:v>29.86810032</c:v>
                </c:pt>
                <c:pt idx="902">
                  <c:v>56.61287436</c:v>
                </c:pt>
                <c:pt idx="903">
                  <c:v>12.45883132</c:v>
                </c:pt>
                <c:pt idx="904">
                  <c:v>23.786922</c:v>
                </c:pt>
                <c:pt idx="905">
                  <c:v>13.29309728</c:v>
                </c:pt>
                <c:pt idx="906">
                  <c:v>39.41734292</c:v>
                </c:pt>
                <c:pt idx="907">
                  <c:v>46.2293658</c:v>
                </c:pt>
                <c:pt idx="908">
                  <c:v>44.51946532</c:v>
                </c:pt>
                <c:pt idx="909">
                  <c:v>23.73865868</c:v>
                </c:pt>
                <c:pt idx="910">
                  <c:v>26.14492992</c:v>
                </c:pt>
                <c:pt idx="911">
                  <c:v>15.52010476</c:v>
                </c:pt>
                <c:pt idx="912">
                  <c:v>43.5748832</c:v>
                </c:pt>
                <c:pt idx="913">
                  <c:v>35.85964676</c:v>
                </c:pt>
                <c:pt idx="914">
                  <c:v>41.05140104</c:v>
                </c:pt>
                <c:pt idx="915">
                  <c:v>28.98557104</c:v>
                </c:pt>
                <c:pt idx="916">
                  <c:v>46.24315532</c:v>
                </c:pt>
                <c:pt idx="917">
                  <c:v>26.91714304</c:v>
                </c:pt>
                <c:pt idx="918">
                  <c:v>10.53519328</c:v>
                </c:pt>
                <c:pt idx="919">
                  <c:v>25.0969264</c:v>
                </c:pt>
                <c:pt idx="920">
                  <c:v>29.06830816</c:v>
                </c:pt>
                <c:pt idx="921">
                  <c:v>9.73540112</c:v>
                </c:pt>
                <c:pt idx="922">
                  <c:v>33.79811352</c:v>
                </c:pt>
                <c:pt idx="923">
                  <c:v>39.84481804</c:v>
                </c:pt>
                <c:pt idx="924">
                  <c:v>26.96540636</c:v>
                </c:pt>
                <c:pt idx="925">
                  <c:v>27.234302</c:v>
                </c:pt>
                <c:pt idx="926">
                  <c:v>30.6472082</c:v>
                </c:pt>
                <c:pt idx="927">
                  <c:v>33.05347944</c:v>
                </c:pt>
                <c:pt idx="928">
                  <c:v>24.5798194</c:v>
                </c:pt>
                <c:pt idx="929">
                  <c:v>21.91154728</c:v>
                </c:pt>
                <c:pt idx="930">
                  <c:v>30.88163004</c:v>
                </c:pt>
                <c:pt idx="931">
                  <c:v>15.340841</c:v>
                </c:pt>
                <c:pt idx="932">
                  <c:v>24.3385028</c:v>
                </c:pt>
                <c:pt idx="933">
                  <c:v>23.8903434</c:v>
                </c:pt>
                <c:pt idx="934">
                  <c:v>22.93197176</c:v>
                </c:pt>
                <c:pt idx="935">
                  <c:v>29.41304616</c:v>
                </c:pt>
                <c:pt idx="936">
                  <c:v>28.629801424</c:v>
                </c:pt>
                <c:pt idx="937">
                  <c:v>36.804918356</c:v>
                </c:pt>
                <c:pt idx="938">
                  <c:v>18.287661424</c:v>
                </c:pt>
                <c:pt idx="939">
                  <c:v>32.720462532</c:v>
                </c:pt>
                <c:pt idx="940">
                  <c:v>31.420110796</c:v>
                </c:pt>
                <c:pt idx="941">
                  <c:v>28.937997196</c:v>
                </c:pt>
                <c:pt idx="942">
                  <c:v>40.925226932</c:v>
                </c:pt>
                <c:pt idx="943">
                  <c:v>12.180972492</c:v>
                </c:pt>
                <c:pt idx="944">
                  <c:v>25.559564796</c:v>
                </c:pt>
                <c:pt idx="945">
                  <c:v>36.443632932</c:v>
                </c:pt>
                <c:pt idx="946">
                  <c:v>32.96384756</c:v>
                </c:pt>
                <c:pt idx="947">
                  <c:v>23.835874796</c:v>
                </c:pt>
                <c:pt idx="948">
                  <c:v>26.233182848</c:v>
                </c:pt>
                <c:pt idx="949">
                  <c:v>17.959470848</c:v>
                </c:pt>
                <c:pt idx="950">
                  <c:v>38.630650804</c:v>
                </c:pt>
                <c:pt idx="951">
                  <c:v>19.009542796</c:v>
                </c:pt>
                <c:pt idx="952">
                  <c:v>33.71882378</c:v>
                </c:pt>
                <c:pt idx="953">
                  <c:v>8.536402356</c:v>
                </c:pt>
                <c:pt idx="954">
                  <c:v>13.461329424</c:v>
                </c:pt>
                <c:pt idx="955">
                  <c:v>32.245413568</c:v>
                </c:pt>
                <c:pt idx="956">
                  <c:v>23.524231644</c:v>
                </c:pt>
                <c:pt idx="957">
                  <c:v>29.726068264</c:v>
                </c:pt>
                <c:pt idx="958">
                  <c:v>49.77327244</c:v>
                </c:pt>
                <c:pt idx="959">
                  <c:v>52.446370892</c:v>
                </c:pt>
                <c:pt idx="960">
                  <c:v>40.934879596</c:v>
                </c:pt>
                <c:pt idx="961">
                  <c:v>44.868340176</c:v>
                </c:pt>
                <c:pt idx="962">
                  <c:v>13.202086448</c:v>
                </c:pt>
                <c:pt idx="963">
                  <c:v>37.43165204</c:v>
                </c:pt>
                <c:pt idx="964">
                  <c:v>29.870858224</c:v>
                </c:pt>
                <c:pt idx="965">
                  <c:v>56.619079644</c:v>
                </c:pt>
                <c:pt idx="966">
                  <c:v>12.459520796</c:v>
                </c:pt>
                <c:pt idx="967">
                  <c:v>23.786922</c:v>
                </c:pt>
                <c:pt idx="968">
                  <c:v>13.293786756</c:v>
                </c:pt>
                <c:pt idx="969">
                  <c:v>39.421479776</c:v>
                </c:pt>
                <c:pt idx="970">
                  <c:v>46.234192132</c:v>
                </c:pt>
                <c:pt idx="971">
                  <c:v>44.523602176</c:v>
                </c:pt>
                <c:pt idx="972">
                  <c:v>23.744174488</c:v>
                </c:pt>
                <c:pt idx="973">
                  <c:v>26.147687824</c:v>
                </c:pt>
                <c:pt idx="974">
                  <c:v>15.526310044</c:v>
                </c:pt>
                <c:pt idx="975">
                  <c:v>43.57833058</c:v>
                </c:pt>
                <c:pt idx="976">
                  <c:v>35.865852044</c:v>
                </c:pt>
                <c:pt idx="977">
                  <c:v>41.053469468</c:v>
                </c:pt>
                <c:pt idx="978">
                  <c:v>28.991086848</c:v>
                </c:pt>
                <c:pt idx="979">
                  <c:v>46.247292176</c:v>
                </c:pt>
                <c:pt idx="980">
                  <c:v>26.922658848</c:v>
                </c:pt>
                <c:pt idx="981">
                  <c:v>10.535882756</c:v>
                </c:pt>
                <c:pt idx="982">
                  <c:v>25.10382116</c:v>
                </c:pt>
                <c:pt idx="983">
                  <c:v>29.073134492</c:v>
                </c:pt>
                <c:pt idx="984">
                  <c:v>9.738159024</c:v>
                </c:pt>
                <c:pt idx="985">
                  <c:v>33.798802996</c:v>
                </c:pt>
                <c:pt idx="986">
                  <c:v>37.171030112</c:v>
                </c:pt>
                <c:pt idx="987">
                  <c:v>33.762260768</c:v>
                </c:pt>
                <c:pt idx="988">
                  <c:v>16.503987012</c:v>
                </c:pt>
                <c:pt idx="989">
                  <c:v>19.98790924</c:v>
                </c:pt>
                <c:pt idx="990">
                  <c:v>36.349864196</c:v>
                </c:pt>
                <c:pt idx="991">
                  <c:v>38.215586252</c:v>
                </c:pt>
                <c:pt idx="992">
                  <c:v>15.42357812</c:v>
                </c:pt>
                <c:pt idx="993">
                  <c:v>33.419591196</c:v>
                </c:pt>
                <c:pt idx="994">
                  <c:v>39.056057496</c:v>
                </c:pt>
                <c:pt idx="995">
                  <c:v>27.681082448</c:v>
                </c:pt>
                <c:pt idx="996">
                  <c:v>26.859916532</c:v>
                </c:pt>
                <c:pt idx="997">
                  <c:v>45.304778484</c:v>
                </c:pt>
                <c:pt idx="998">
                  <c:v>30.12320644</c:v>
                </c:pt>
                <c:pt idx="999">
                  <c:v>15.569747032</c:v>
                </c:pt>
                <c:pt idx="1000">
                  <c:v>44.611855104</c:v>
                </c:pt>
                <c:pt idx="1001">
                  <c:v>53.524711356</c:v>
                </c:pt>
                <c:pt idx="1002">
                  <c:v>57.218234288</c:v>
                </c:pt>
                <c:pt idx="1003">
                  <c:v>65.909079268</c:v>
                </c:pt>
                <c:pt idx="1004">
                  <c:v>52.826961644</c:v>
                </c:pt>
                <c:pt idx="1005">
                  <c:v>33.399596392</c:v>
                </c:pt>
                <c:pt idx="1006">
                  <c:v>18.033934256</c:v>
                </c:pt>
                <c:pt idx="1007">
                  <c:v>37.363393916</c:v>
                </c:pt>
                <c:pt idx="1008">
                  <c:v>35.314271244</c:v>
                </c:pt>
                <c:pt idx="1009">
                  <c:v>42.6440906</c:v>
                </c:pt>
                <c:pt idx="1010">
                  <c:v>40.06200298</c:v>
                </c:pt>
                <c:pt idx="1011">
                  <c:v>43.798273424</c:v>
                </c:pt>
                <c:pt idx="1012">
                  <c:v>61.23581094</c:v>
                </c:pt>
                <c:pt idx="1013">
                  <c:v>40.8686899</c:v>
                </c:pt>
                <c:pt idx="1014">
                  <c:v>33.306517132</c:v>
                </c:pt>
                <c:pt idx="1015">
                  <c:v>52.426376088</c:v>
                </c:pt>
                <c:pt idx="1016">
                  <c:v>15.091250688</c:v>
                </c:pt>
                <c:pt idx="1017">
                  <c:v>38.461039708</c:v>
                </c:pt>
                <c:pt idx="1018">
                  <c:v>37.265488324</c:v>
                </c:pt>
                <c:pt idx="1019">
                  <c:v>35.22532884</c:v>
                </c:pt>
                <c:pt idx="1020">
                  <c:v>42.140083644</c:v>
                </c:pt>
                <c:pt idx="1021">
                  <c:v>31.875164956</c:v>
                </c:pt>
                <c:pt idx="1022">
                  <c:v>41.542307952</c:v>
                </c:pt>
                <c:pt idx="1023">
                  <c:v>39.455953576</c:v>
                </c:pt>
                <c:pt idx="1024">
                  <c:v>37.917043144</c:v>
                </c:pt>
                <c:pt idx="1025">
                  <c:v>44.284354004</c:v>
                </c:pt>
                <c:pt idx="1026">
                  <c:v>31.178794196</c:v>
                </c:pt>
                <c:pt idx="1027">
                  <c:v>23.696600644</c:v>
                </c:pt>
                <c:pt idx="1028">
                  <c:v>32.768036376</c:v>
                </c:pt>
                <c:pt idx="1029">
                  <c:v>32.401235144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7976304"/>
        <c:axId val="1447976720"/>
      </c:scatterChart>
      <c:valAx>
        <c:axId val="1447976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47976720"/>
        <c:crosses val="autoZero"/>
        <c:crossBetween val="midCat"/>
      </c:valAx>
      <c:valAx>
        <c:axId val="144797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47976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Cement</a:t>
            </a:r>
            <a:r>
              <a:rPr lang="en-IN" baseline="0"/>
              <a:t> vs Strength</a:t>
            </a:r>
            <a:endParaRPr lang="en-IN"/>
          </a:p>
        </c:rich>
      </c:tx>
      <c:layout>
        <c:manualLayout>
          <c:xMode val="edge"/>
          <c:yMode val="edge"/>
          <c:x val="0.353986001749781"/>
          <c:y val="0.027777777777777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'[univariate (1).xlsx]Sheet1'!$A$2:$A$1031</c:f>
              <c:numCache>
                <c:formatCode>0.0_ </c:formatCode>
                <c:ptCount val="1030"/>
                <c:pt idx="0">
                  <c:v>540</c:v>
                </c:pt>
                <c:pt idx="1">
                  <c:v>540</c:v>
                </c:pt>
                <c:pt idx="2">
                  <c:v>332.5</c:v>
                </c:pt>
                <c:pt idx="3">
                  <c:v>332.5</c:v>
                </c:pt>
                <c:pt idx="4">
                  <c:v>198.6</c:v>
                </c:pt>
                <c:pt idx="5">
                  <c:v>266</c:v>
                </c:pt>
                <c:pt idx="6">
                  <c:v>380</c:v>
                </c:pt>
                <c:pt idx="7">
                  <c:v>380</c:v>
                </c:pt>
                <c:pt idx="8">
                  <c:v>266</c:v>
                </c:pt>
                <c:pt idx="9">
                  <c:v>475</c:v>
                </c:pt>
                <c:pt idx="10">
                  <c:v>198.6</c:v>
                </c:pt>
                <c:pt idx="11">
                  <c:v>198.6</c:v>
                </c:pt>
                <c:pt idx="12">
                  <c:v>427.5</c:v>
                </c:pt>
                <c:pt idx="13">
                  <c:v>190</c:v>
                </c:pt>
                <c:pt idx="14">
                  <c:v>304</c:v>
                </c:pt>
                <c:pt idx="15">
                  <c:v>380</c:v>
                </c:pt>
                <c:pt idx="16">
                  <c:v>139.6</c:v>
                </c:pt>
                <c:pt idx="17">
                  <c:v>342</c:v>
                </c:pt>
                <c:pt idx="18">
                  <c:v>380</c:v>
                </c:pt>
                <c:pt idx="19">
                  <c:v>475</c:v>
                </c:pt>
                <c:pt idx="20">
                  <c:v>427.5</c:v>
                </c:pt>
                <c:pt idx="21">
                  <c:v>139.6</c:v>
                </c:pt>
                <c:pt idx="22">
                  <c:v>139.6</c:v>
                </c:pt>
                <c:pt idx="23">
                  <c:v>139.6</c:v>
                </c:pt>
                <c:pt idx="24">
                  <c:v>380</c:v>
                </c:pt>
                <c:pt idx="25">
                  <c:v>380</c:v>
                </c:pt>
                <c:pt idx="26">
                  <c:v>380</c:v>
                </c:pt>
                <c:pt idx="27">
                  <c:v>342</c:v>
                </c:pt>
                <c:pt idx="28">
                  <c:v>427.5</c:v>
                </c:pt>
                <c:pt idx="29">
                  <c:v>475</c:v>
                </c:pt>
                <c:pt idx="30">
                  <c:v>304</c:v>
                </c:pt>
                <c:pt idx="31">
                  <c:v>266</c:v>
                </c:pt>
                <c:pt idx="32">
                  <c:v>198.6</c:v>
                </c:pt>
                <c:pt idx="33">
                  <c:v>475</c:v>
                </c:pt>
                <c:pt idx="34">
                  <c:v>190</c:v>
                </c:pt>
                <c:pt idx="35">
                  <c:v>237.5</c:v>
                </c:pt>
                <c:pt idx="36">
                  <c:v>237.5</c:v>
                </c:pt>
                <c:pt idx="37">
                  <c:v>332.5</c:v>
                </c:pt>
                <c:pt idx="38">
                  <c:v>475</c:v>
                </c:pt>
                <c:pt idx="39">
                  <c:v>237.5</c:v>
                </c:pt>
                <c:pt idx="40">
                  <c:v>342</c:v>
                </c:pt>
                <c:pt idx="41">
                  <c:v>427.5</c:v>
                </c:pt>
                <c:pt idx="42">
                  <c:v>237.5</c:v>
                </c:pt>
                <c:pt idx="43">
                  <c:v>380</c:v>
                </c:pt>
                <c:pt idx="44">
                  <c:v>427.5</c:v>
                </c:pt>
                <c:pt idx="45">
                  <c:v>427.5</c:v>
                </c:pt>
                <c:pt idx="46">
                  <c:v>349</c:v>
                </c:pt>
                <c:pt idx="47">
                  <c:v>380</c:v>
                </c:pt>
                <c:pt idx="48">
                  <c:v>237.5</c:v>
                </c:pt>
                <c:pt idx="49">
                  <c:v>380</c:v>
                </c:pt>
                <c:pt idx="50">
                  <c:v>332.5</c:v>
                </c:pt>
                <c:pt idx="51">
                  <c:v>190</c:v>
                </c:pt>
                <c:pt idx="52">
                  <c:v>237.5</c:v>
                </c:pt>
                <c:pt idx="53">
                  <c:v>304</c:v>
                </c:pt>
                <c:pt idx="54">
                  <c:v>139.6</c:v>
                </c:pt>
                <c:pt idx="55">
                  <c:v>198.6</c:v>
                </c:pt>
                <c:pt idx="56">
                  <c:v>475</c:v>
                </c:pt>
                <c:pt idx="57">
                  <c:v>198.6</c:v>
                </c:pt>
                <c:pt idx="58">
                  <c:v>304</c:v>
                </c:pt>
                <c:pt idx="59">
                  <c:v>332.5</c:v>
                </c:pt>
                <c:pt idx="60">
                  <c:v>304</c:v>
                </c:pt>
                <c:pt idx="61">
                  <c:v>266</c:v>
                </c:pt>
                <c:pt idx="62">
                  <c:v>310</c:v>
                </c:pt>
                <c:pt idx="63">
                  <c:v>190</c:v>
                </c:pt>
                <c:pt idx="64">
                  <c:v>266</c:v>
                </c:pt>
                <c:pt idx="65">
                  <c:v>342</c:v>
                </c:pt>
                <c:pt idx="66">
                  <c:v>139.6</c:v>
                </c:pt>
                <c:pt idx="67">
                  <c:v>332.5</c:v>
                </c:pt>
                <c:pt idx="68">
                  <c:v>190</c:v>
                </c:pt>
                <c:pt idx="69">
                  <c:v>485</c:v>
                </c:pt>
                <c:pt idx="70">
                  <c:v>374</c:v>
                </c:pt>
                <c:pt idx="71">
                  <c:v>313.3</c:v>
                </c:pt>
                <c:pt idx="72">
                  <c:v>425</c:v>
                </c:pt>
                <c:pt idx="73">
                  <c:v>425</c:v>
                </c:pt>
                <c:pt idx="74">
                  <c:v>375</c:v>
                </c:pt>
                <c:pt idx="75">
                  <c:v>475</c:v>
                </c:pt>
                <c:pt idx="76">
                  <c:v>469</c:v>
                </c:pt>
                <c:pt idx="77">
                  <c:v>425</c:v>
                </c:pt>
                <c:pt idx="78">
                  <c:v>388.6</c:v>
                </c:pt>
                <c:pt idx="79">
                  <c:v>531.3</c:v>
                </c:pt>
                <c:pt idx="80">
                  <c:v>425</c:v>
                </c:pt>
                <c:pt idx="81">
                  <c:v>318.8</c:v>
                </c:pt>
                <c:pt idx="82">
                  <c:v>401.8</c:v>
                </c:pt>
                <c:pt idx="83">
                  <c:v>362.6</c:v>
                </c:pt>
                <c:pt idx="84">
                  <c:v>323.7</c:v>
                </c:pt>
                <c:pt idx="85">
                  <c:v>379.5</c:v>
                </c:pt>
                <c:pt idx="86">
                  <c:v>362.6</c:v>
                </c:pt>
                <c:pt idx="87">
                  <c:v>286.3</c:v>
                </c:pt>
                <c:pt idx="88">
                  <c:v>362.6</c:v>
                </c:pt>
                <c:pt idx="89">
                  <c:v>439</c:v>
                </c:pt>
                <c:pt idx="90">
                  <c:v>389.9</c:v>
                </c:pt>
                <c:pt idx="91">
                  <c:v>362.6</c:v>
                </c:pt>
                <c:pt idx="92">
                  <c:v>337.9</c:v>
                </c:pt>
                <c:pt idx="93">
                  <c:v>374</c:v>
                </c:pt>
                <c:pt idx="94">
                  <c:v>313.3</c:v>
                </c:pt>
                <c:pt idx="95">
                  <c:v>425</c:v>
                </c:pt>
                <c:pt idx="96">
                  <c:v>425</c:v>
                </c:pt>
                <c:pt idx="97">
                  <c:v>375</c:v>
                </c:pt>
                <c:pt idx="98">
                  <c:v>475</c:v>
                </c:pt>
                <c:pt idx="99">
                  <c:v>469</c:v>
                </c:pt>
                <c:pt idx="100">
                  <c:v>425</c:v>
                </c:pt>
                <c:pt idx="101">
                  <c:v>388.6</c:v>
                </c:pt>
                <c:pt idx="102">
                  <c:v>531.3</c:v>
                </c:pt>
                <c:pt idx="103">
                  <c:v>425</c:v>
                </c:pt>
                <c:pt idx="104">
                  <c:v>318.8</c:v>
                </c:pt>
                <c:pt idx="105">
                  <c:v>401.8</c:v>
                </c:pt>
                <c:pt idx="106">
                  <c:v>362.6</c:v>
                </c:pt>
                <c:pt idx="107">
                  <c:v>323.7</c:v>
                </c:pt>
                <c:pt idx="108">
                  <c:v>379.5</c:v>
                </c:pt>
                <c:pt idx="109">
                  <c:v>362.6</c:v>
                </c:pt>
                <c:pt idx="110">
                  <c:v>286.3</c:v>
                </c:pt>
                <c:pt idx="111">
                  <c:v>362.6</c:v>
                </c:pt>
                <c:pt idx="112">
                  <c:v>439</c:v>
                </c:pt>
                <c:pt idx="113">
                  <c:v>389.9</c:v>
                </c:pt>
                <c:pt idx="114">
                  <c:v>362.6</c:v>
                </c:pt>
                <c:pt idx="115">
                  <c:v>337.9</c:v>
                </c:pt>
                <c:pt idx="116">
                  <c:v>374</c:v>
                </c:pt>
                <c:pt idx="117">
                  <c:v>313.3</c:v>
                </c:pt>
                <c:pt idx="118">
                  <c:v>425</c:v>
                </c:pt>
                <c:pt idx="119">
                  <c:v>425</c:v>
                </c:pt>
                <c:pt idx="120">
                  <c:v>375</c:v>
                </c:pt>
                <c:pt idx="121">
                  <c:v>475</c:v>
                </c:pt>
                <c:pt idx="122">
                  <c:v>469</c:v>
                </c:pt>
                <c:pt idx="123">
                  <c:v>425</c:v>
                </c:pt>
                <c:pt idx="124">
                  <c:v>388.6</c:v>
                </c:pt>
                <c:pt idx="125">
                  <c:v>531.3</c:v>
                </c:pt>
                <c:pt idx="126">
                  <c:v>425</c:v>
                </c:pt>
                <c:pt idx="127">
                  <c:v>318.8</c:v>
                </c:pt>
                <c:pt idx="128">
                  <c:v>401.8</c:v>
                </c:pt>
                <c:pt idx="129">
                  <c:v>362.6</c:v>
                </c:pt>
                <c:pt idx="130">
                  <c:v>323.7</c:v>
                </c:pt>
                <c:pt idx="131">
                  <c:v>379.5</c:v>
                </c:pt>
                <c:pt idx="132">
                  <c:v>362.6</c:v>
                </c:pt>
                <c:pt idx="133">
                  <c:v>286.3</c:v>
                </c:pt>
                <c:pt idx="134">
                  <c:v>362.6</c:v>
                </c:pt>
                <c:pt idx="135">
                  <c:v>439</c:v>
                </c:pt>
                <c:pt idx="136">
                  <c:v>389.9</c:v>
                </c:pt>
                <c:pt idx="137">
                  <c:v>362.6</c:v>
                </c:pt>
                <c:pt idx="138">
                  <c:v>337.9</c:v>
                </c:pt>
                <c:pt idx="139">
                  <c:v>374</c:v>
                </c:pt>
                <c:pt idx="140">
                  <c:v>313.3</c:v>
                </c:pt>
                <c:pt idx="141">
                  <c:v>425</c:v>
                </c:pt>
                <c:pt idx="142">
                  <c:v>425</c:v>
                </c:pt>
                <c:pt idx="143">
                  <c:v>375</c:v>
                </c:pt>
                <c:pt idx="144">
                  <c:v>475</c:v>
                </c:pt>
                <c:pt idx="145">
                  <c:v>469</c:v>
                </c:pt>
                <c:pt idx="146">
                  <c:v>425</c:v>
                </c:pt>
                <c:pt idx="147">
                  <c:v>388.6</c:v>
                </c:pt>
                <c:pt idx="148">
                  <c:v>531.3</c:v>
                </c:pt>
                <c:pt idx="149">
                  <c:v>425</c:v>
                </c:pt>
                <c:pt idx="150">
                  <c:v>318.8</c:v>
                </c:pt>
                <c:pt idx="151">
                  <c:v>401.8</c:v>
                </c:pt>
                <c:pt idx="152">
                  <c:v>362.6</c:v>
                </c:pt>
                <c:pt idx="153">
                  <c:v>323.7</c:v>
                </c:pt>
                <c:pt idx="154">
                  <c:v>379.5</c:v>
                </c:pt>
                <c:pt idx="155">
                  <c:v>362.6</c:v>
                </c:pt>
                <c:pt idx="156">
                  <c:v>286.3</c:v>
                </c:pt>
                <c:pt idx="157">
                  <c:v>362.6</c:v>
                </c:pt>
                <c:pt idx="158">
                  <c:v>439</c:v>
                </c:pt>
                <c:pt idx="159">
                  <c:v>389.9</c:v>
                </c:pt>
                <c:pt idx="160">
                  <c:v>362.6</c:v>
                </c:pt>
                <c:pt idx="161">
                  <c:v>337.9</c:v>
                </c:pt>
                <c:pt idx="162">
                  <c:v>374</c:v>
                </c:pt>
                <c:pt idx="163">
                  <c:v>313.3</c:v>
                </c:pt>
                <c:pt idx="164">
                  <c:v>425</c:v>
                </c:pt>
                <c:pt idx="165">
                  <c:v>425</c:v>
                </c:pt>
                <c:pt idx="166">
                  <c:v>375</c:v>
                </c:pt>
                <c:pt idx="167">
                  <c:v>475</c:v>
                </c:pt>
                <c:pt idx="168">
                  <c:v>469</c:v>
                </c:pt>
                <c:pt idx="169">
                  <c:v>425</c:v>
                </c:pt>
                <c:pt idx="170">
                  <c:v>388.6</c:v>
                </c:pt>
                <c:pt idx="171">
                  <c:v>531.3</c:v>
                </c:pt>
                <c:pt idx="172">
                  <c:v>425</c:v>
                </c:pt>
                <c:pt idx="173">
                  <c:v>318.8</c:v>
                </c:pt>
                <c:pt idx="174">
                  <c:v>401.8</c:v>
                </c:pt>
                <c:pt idx="175">
                  <c:v>362.6</c:v>
                </c:pt>
                <c:pt idx="176">
                  <c:v>379.5</c:v>
                </c:pt>
                <c:pt idx="177">
                  <c:v>362.6</c:v>
                </c:pt>
                <c:pt idx="178">
                  <c:v>286.3</c:v>
                </c:pt>
                <c:pt idx="179">
                  <c:v>362.6</c:v>
                </c:pt>
                <c:pt idx="180">
                  <c:v>439</c:v>
                </c:pt>
                <c:pt idx="181">
                  <c:v>389.9</c:v>
                </c:pt>
                <c:pt idx="182">
                  <c:v>362.6</c:v>
                </c:pt>
                <c:pt idx="183">
                  <c:v>337.9</c:v>
                </c:pt>
                <c:pt idx="184">
                  <c:v>222.36</c:v>
                </c:pt>
                <c:pt idx="185">
                  <c:v>222.36</c:v>
                </c:pt>
                <c:pt idx="186">
                  <c:v>222.36</c:v>
                </c:pt>
                <c:pt idx="187">
                  <c:v>222.36</c:v>
                </c:pt>
                <c:pt idx="188">
                  <c:v>222.36</c:v>
                </c:pt>
                <c:pt idx="189">
                  <c:v>233.81</c:v>
                </c:pt>
                <c:pt idx="190">
                  <c:v>233.81</c:v>
                </c:pt>
                <c:pt idx="191">
                  <c:v>233.81</c:v>
                </c:pt>
                <c:pt idx="192">
                  <c:v>233.81</c:v>
                </c:pt>
                <c:pt idx="193">
                  <c:v>233.81</c:v>
                </c:pt>
                <c:pt idx="194">
                  <c:v>194.68</c:v>
                </c:pt>
                <c:pt idx="195">
                  <c:v>194.68</c:v>
                </c:pt>
                <c:pt idx="196">
                  <c:v>194.68</c:v>
                </c:pt>
                <c:pt idx="197">
                  <c:v>194.68</c:v>
                </c:pt>
                <c:pt idx="198">
                  <c:v>194.68</c:v>
                </c:pt>
                <c:pt idx="199">
                  <c:v>190.68</c:v>
                </c:pt>
                <c:pt idx="200">
                  <c:v>190.68</c:v>
                </c:pt>
                <c:pt idx="201">
                  <c:v>190.68</c:v>
                </c:pt>
                <c:pt idx="202">
                  <c:v>190.68</c:v>
                </c:pt>
                <c:pt idx="203">
                  <c:v>190.68</c:v>
                </c:pt>
                <c:pt idx="204">
                  <c:v>212.07</c:v>
                </c:pt>
                <c:pt idx="205">
                  <c:v>212.07</c:v>
                </c:pt>
                <c:pt idx="206">
                  <c:v>212.07</c:v>
                </c:pt>
                <c:pt idx="207">
                  <c:v>212.07</c:v>
                </c:pt>
                <c:pt idx="208">
                  <c:v>212.07</c:v>
                </c:pt>
                <c:pt idx="209">
                  <c:v>229.97</c:v>
                </c:pt>
                <c:pt idx="210">
                  <c:v>229.97</c:v>
                </c:pt>
                <c:pt idx="211">
                  <c:v>229.97</c:v>
                </c:pt>
                <c:pt idx="212">
                  <c:v>229.97</c:v>
                </c:pt>
                <c:pt idx="213">
                  <c:v>229.97</c:v>
                </c:pt>
                <c:pt idx="214">
                  <c:v>190.34</c:v>
                </c:pt>
                <c:pt idx="215">
                  <c:v>190.34</c:v>
                </c:pt>
                <c:pt idx="216">
                  <c:v>190.34</c:v>
                </c:pt>
                <c:pt idx="217">
                  <c:v>190.34</c:v>
                </c:pt>
                <c:pt idx="218">
                  <c:v>190.34</c:v>
                </c:pt>
                <c:pt idx="219">
                  <c:v>166.09</c:v>
                </c:pt>
                <c:pt idx="220">
                  <c:v>166.09</c:v>
                </c:pt>
                <c:pt idx="221">
                  <c:v>166.09</c:v>
                </c:pt>
                <c:pt idx="222">
                  <c:v>166.09</c:v>
                </c:pt>
                <c:pt idx="223">
                  <c:v>166.09</c:v>
                </c:pt>
                <c:pt idx="224">
                  <c:v>167.95</c:v>
                </c:pt>
                <c:pt idx="225">
                  <c:v>167.95</c:v>
                </c:pt>
                <c:pt idx="226">
                  <c:v>167.95</c:v>
                </c:pt>
                <c:pt idx="227">
                  <c:v>167.95</c:v>
                </c:pt>
                <c:pt idx="228">
                  <c:v>167.95</c:v>
                </c:pt>
                <c:pt idx="229">
                  <c:v>213.72</c:v>
                </c:pt>
                <c:pt idx="230">
                  <c:v>213.72</c:v>
                </c:pt>
                <c:pt idx="231">
                  <c:v>213.72</c:v>
                </c:pt>
                <c:pt idx="232">
                  <c:v>213.72</c:v>
                </c:pt>
                <c:pt idx="233">
                  <c:v>213.72</c:v>
                </c:pt>
                <c:pt idx="234">
                  <c:v>213.76</c:v>
                </c:pt>
                <c:pt idx="235">
                  <c:v>213.76</c:v>
                </c:pt>
                <c:pt idx="236">
                  <c:v>213.76</c:v>
                </c:pt>
                <c:pt idx="237">
                  <c:v>213.76</c:v>
                </c:pt>
                <c:pt idx="238">
                  <c:v>213.76</c:v>
                </c:pt>
                <c:pt idx="239">
                  <c:v>229.68</c:v>
                </c:pt>
                <c:pt idx="240">
                  <c:v>229.68</c:v>
                </c:pt>
                <c:pt idx="241">
                  <c:v>229.68</c:v>
                </c:pt>
                <c:pt idx="242">
                  <c:v>229.68</c:v>
                </c:pt>
                <c:pt idx="243">
                  <c:v>229.68</c:v>
                </c:pt>
                <c:pt idx="244">
                  <c:v>238.05</c:v>
                </c:pt>
                <c:pt idx="245">
                  <c:v>238.05</c:v>
                </c:pt>
                <c:pt idx="246">
                  <c:v>238.05</c:v>
                </c:pt>
                <c:pt idx="247">
                  <c:v>238.05</c:v>
                </c:pt>
                <c:pt idx="248">
                  <c:v>238.05</c:v>
                </c:pt>
                <c:pt idx="249">
                  <c:v>250</c:v>
                </c:pt>
                <c:pt idx="250">
                  <c:v>250</c:v>
                </c:pt>
                <c:pt idx="251">
                  <c:v>250</c:v>
                </c:pt>
                <c:pt idx="252">
                  <c:v>250</c:v>
                </c:pt>
                <c:pt idx="253">
                  <c:v>250</c:v>
                </c:pt>
                <c:pt idx="254">
                  <c:v>212.52</c:v>
                </c:pt>
                <c:pt idx="255">
                  <c:v>212.52</c:v>
                </c:pt>
                <c:pt idx="256">
                  <c:v>212.52</c:v>
                </c:pt>
                <c:pt idx="257">
                  <c:v>212.52</c:v>
                </c:pt>
                <c:pt idx="258">
                  <c:v>212.52</c:v>
                </c:pt>
                <c:pt idx="259">
                  <c:v>212.57</c:v>
                </c:pt>
                <c:pt idx="260">
                  <c:v>212.57</c:v>
                </c:pt>
                <c:pt idx="261">
                  <c:v>212.57</c:v>
                </c:pt>
                <c:pt idx="262">
                  <c:v>212.57</c:v>
                </c:pt>
                <c:pt idx="263">
                  <c:v>212.57</c:v>
                </c:pt>
                <c:pt idx="264">
                  <c:v>212</c:v>
                </c:pt>
                <c:pt idx="265">
                  <c:v>212</c:v>
                </c:pt>
                <c:pt idx="266">
                  <c:v>212</c:v>
                </c:pt>
                <c:pt idx="267">
                  <c:v>212</c:v>
                </c:pt>
                <c:pt idx="268">
                  <c:v>212</c:v>
                </c:pt>
                <c:pt idx="269">
                  <c:v>231.75</c:v>
                </c:pt>
                <c:pt idx="270">
                  <c:v>231.75</c:v>
                </c:pt>
                <c:pt idx="271">
                  <c:v>231.75</c:v>
                </c:pt>
                <c:pt idx="272">
                  <c:v>231.75</c:v>
                </c:pt>
                <c:pt idx="273">
                  <c:v>231.75</c:v>
                </c:pt>
                <c:pt idx="274">
                  <c:v>251.37</c:v>
                </c:pt>
                <c:pt idx="275">
                  <c:v>251.37</c:v>
                </c:pt>
                <c:pt idx="276">
                  <c:v>251.37</c:v>
                </c:pt>
                <c:pt idx="277">
                  <c:v>251.37</c:v>
                </c:pt>
                <c:pt idx="278">
                  <c:v>251.37</c:v>
                </c:pt>
                <c:pt idx="279">
                  <c:v>251.37</c:v>
                </c:pt>
                <c:pt idx="280">
                  <c:v>251.37</c:v>
                </c:pt>
                <c:pt idx="281">
                  <c:v>251.37</c:v>
                </c:pt>
                <c:pt idx="282">
                  <c:v>251.37</c:v>
                </c:pt>
                <c:pt idx="283">
                  <c:v>251.37</c:v>
                </c:pt>
                <c:pt idx="284">
                  <c:v>181.38</c:v>
                </c:pt>
                <c:pt idx="285">
                  <c:v>181.38</c:v>
                </c:pt>
                <c:pt idx="286">
                  <c:v>181.38</c:v>
                </c:pt>
                <c:pt idx="287">
                  <c:v>181.38</c:v>
                </c:pt>
                <c:pt idx="288">
                  <c:v>181.38</c:v>
                </c:pt>
                <c:pt idx="289">
                  <c:v>182.04</c:v>
                </c:pt>
                <c:pt idx="290">
                  <c:v>182.04</c:v>
                </c:pt>
                <c:pt idx="291">
                  <c:v>182.04</c:v>
                </c:pt>
                <c:pt idx="292">
                  <c:v>182.04</c:v>
                </c:pt>
                <c:pt idx="293">
                  <c:v>182.04</c:v>
                </c:pt>
                <c:pt idx="294">
                  <c:v>168.88</c:v>
                </c:pt>
                <c:pt idx="295">
                  <c:v>168.88</c:v>
                </c:pt>
                <c:pt idx="296">
                  <c:v>168.88</c:v>
                </c:pt>
                <c:pt idx="297">
                  <c:v>168.88</c:v>
                </c:pt>
                <c:pt idx="298">
                  <c:v>168.88</c:v>
                </c:pt>
                <c:pt idx="299">
                  <c:v>290.35</c:v>
                </c:pt>
                <c:pt idx="300">
                  <c:v>290.35</c:v>
                </c:pt>
                <c:pt idx="301">
                  <c:v>290.35</c:v>
                </c:pt>
                <c:pt idx="302">
                  <c:v>290.35</c:v>
                </c:pt>
                <c:pt idx="303">
                  <c:v>290.35</c:v>
                </c:pt>
                <c:pt idx="304">
                  <c:v>277.05</c:v>
                </c:pt>
                <c:pt idx="305">
                  <c:v>277.05</c:v>
                </c:pt>
                <c:pt idx="306">
                  <c:v>277.05</c:v>
                </c:pt>
                <c:pt idx="307">
                  <c:v>277.05</c:v>
                </c:pt>
                <c:pt idx="308">
                  <c:v>277.05</c:v>
                </c:pt>
                <c:pt idx="309">
                  <c:v>295.71</c:v>
                </c:pt>
                <c:pt idx="310">
                  <c:v>295.71</c:v>
                </c:pt>
                <c:pt idx="311">
                  <c:v>295.71</c:v>
                </c:pt>
                <c:pt idx="312">
                  <c:v>295.71</c:v>
                </c:pt>
                <c:pt idx="313">
                  <c:v>295.71</c:v>
                </c:pt>
                <c:pt idx="314">
                  <c:v>251.81</c:v>
                </c:pt>
                <c:pt idx="315">
                  <c:v>251.81</c:v>
                </c:pt>
                <c:pt idx="316">
                  <c:v>251.81</c:v>
                </c:pt>
                <c:pt idx="317">
                  <c:v>251.81</c:v>
                </c:pt>
                <c:pt idx="318">
                  <c:v>251.81</c:v>
                </c:pt>
                <c:pt idx="319">
                  <c:v>249.1</c:v>
                </c:pt>
                <c:pt idx="320">
                  <c:v>249.1</c:v>
                </c:pt>
                <c:pt idx="321">
                  <c:v>249.1</c:v>
                </c:pt>
                <c:pt idx="322">
                  <c:v>249.1</c:v>
                </c:pt>
                <c:pt idx="323">
                  <c:v>249.1</c:v>
                </c:pt>
                <c:pt idx="324">
                  <c:v>252.31</c:v>
                </c:pt>
                <c:pt idx="325">
                  <c:v>252.31</c:v>
                </c:pt>
                <c:pt idx="326">
                  <c:v>252.31</c:v>
                </c:pt>
                <c:pt idx="327">
                  <c:v>252.31</c:v>
                </c:pt>
                <c:pt idx="328">
                  <c:v>252.31</c:v>
                </c:pt>
                <c:pt idx="329">
                  <c:v>246.83</c:v>
                </c:pt>
                <c:pt idx="330">
                  <c:v>246.83</c:v>
                </c:pt>
                <c:pt idx="331">
                  <c:v>246.83</c:v>
                </c:pt>
                <c:pt idx="332">
                  <c:v>246.83</c:v>
                </c:pt>
                <c:pt idx="333">
                  <c:v>246.83</c:v>
                </c:pt>
                <c:pt idx="334">
                  <c:v>275.07</c:v>
                </c:pt>
                <c:pt idx="335">
                  <c:v>275.07</c:v>
                </c:pt>
                <c:pt idx="336">
                  <c:v>275.07</c:v>
                </c:pt>
                <c:pt idx="337">
                  <c:v>275.07</c:v>
                </c:pt>
                <c:pt idx="338">
                  <c:v>275.07</c:v>
                </c:pt>
                <c:pt idx="339">
                  <c:v>297.16</c:v>
                </c:pt>
                <c:pt idx="340">
                  <c:v>297.16</c:v>
                </c:pt>
                <c:pt idx="341">
                  <c:v>297.16</c:v>
                </c:pt>
                <c:pt idx="342">
                  <c:v>297.16</c:v>
                </c:pt>
                <c:pt idx="343">
                  <c:v>297.16</c:v>
                </c:pt>
                <c:pt idx="344">
                  <c:v>213.74</c:v>
                </c:pt>
                <c:pt idx="345">
                  <c:v>213.74</c:v>
                </c:pt>
                <c:pt idx="346">
                  <c:v>213.74</c:v>
                </c:pt>
                <c:pt idx="347">
                  <c:v>213.74</c:v>
                </c:pt>
                <c:pt idx="348">
                  <c:v>213.74</c:v>
                </c:pt>
                <c:pt idx="349">
                  <c:v>213.5</c:v>
                </c:pt>
                <c:pt idx="350">
                  <c:v>213.5</c:v>
                </c:pt>
                <c:pt idx="351">
                  <c:v>213.5</c:v>
                </c:pt>
                <c:pt idx="352">
                  <c:v>213.5</c:v>
                </c:pt>
                <c:pt idx="353">
                  <c:v>213.5</c:v>
                </c:pt>
                <c:pt idx="354">
                  <c:v>277.19</c:v>
                </c:pt>
                <c:pt idx="355">
                  <c:v>277.19</c:v>
                </c:pt>
                <c:pt idx="356">
                  <c:v>277.19</c:v>
                </c:pt>
                <c:pt idx="357">
                  <c:v>277.19</c:v>
                </c:pt>
                <c:pt idx="358">
                  <c:v>277.19</c:v>
                </c:pt>
                <c:pt idx="359">
                  <c:v>218.23</c:v>
                </c:pt>
                <c:pt idx="360">
                  <c:v>218.23</c:v>
                </c:pt>
                <c:pt idx="361">
                  <c:v>218.23</c:v>
                </c:pt>
                <c:pt idx="362">
                  <c:v>218.23</c:v>
                </c:pt>
                <c:pt idx="363">
                  <c:v>218.23</c:v>
                </c:pt>
                <c:pt idx="364">
                  <c:v>214.9</c:v>
                </c:pt>
                <c:pt idx="365">
                  <c:v>214.9</c:v>
                </c:pt>
                <c:pt idx="366">
                  <c:v>214.9</c:v>
                </c:pt>
                <c:pt idx="367">
                  <c:v>214.9</c:v>
                </c:pt>
                <c:pt idx="368">
                  <c:v>214.9</c:v>
                </c:pt>
                <c:pt idx="369">
                  <c:v>218.85</c:v>
                </c:pt>
                <c:pt idx="370">
                  <c:v>218.85</c:v>
                </c:pt>
                <c:pt idx="371">
                  <c:v>218.85</c:v>
                </c:pt>
                <c:pt idx="372">
                  <c:v>218.85</c:v>
                </c:pt>
                <c:pt idx="373">
                  <c:v>218.85</c:v>
                </c:pt>
                <c:pt idx="374">
                  <c:v>376</c:v>
                </c:pt>
                <c:pt idx="375">
                  <c:v>376</c:v>
                </c:pt>
                <c:pt idx="376">
                  <c:v>376</c:v>
                </c:pt>
                <c:pt idx="377">
                  <c:v>376</c:v>
                </c:pt>
                <c:pt idx="378">
                  <c:v>376</c:v>
                </c:pt>
                <c:pt idx="379">
                  <c:v>500</c:v>
                </c:pt>
                <c:pt idx="380">
                  <c:v>475</c:v>
                </c:pt>
                <c:pt idx="381">
                  <c:v>315</c:v>
                </c:pt>
                <c:pt idx="382">
                  <c:v>505</c:v>
                </c:pt>
                <c:pt idx="383">
                  <c:v>451</c:v>
                </c:pt>
                <c:pt idx="384">
                  <c:v>516</c:v>
                </c:pt>
                <c:pt idx="385">
                  <c:v>520</c:v>
                </c:pt>
                <c:pt idx="386">
                  <c:v>528</c:v>
                </c:pt>
                <c:pt idx="387">
                  <c:v>520</c:v>
                </c:pt>
                <c:pt idx="388">
                  <c:v>385</c:v>
                </c:pt>
                <c:pt idx="389">
                  <c:v>500.1</c:v>
                </c:pt>
                <c:pt idx="390">
                  <c:v>450.1</c:v>
                </c:pt>
                <c:pt idx="391">
                  <c:v>397</c:v>
                </c:pt>
                <c:pt idx="392">
                  <c:v>333</c:v>
                </c:pt>
                <c:pt idx="393">
                  <c:v>334</c:v>
                </c:pt>
                <c:pt idx="394">
                  <c:v>405</c:v>
                </c:pt>
                <c:pt idx="395">
                  <c:v>200</c:v>
                </c:pt>
                <c:pt idx="396">
                  <c:v>516</c:v>
                </c:pt>
                <c:pt idx="397">
                  <c:v>145</c:v>
                </c:pt>
                <c:pt idx="398">
                  <c:v>160</c:v>
                </c:pt>
                <c:pt idx="399">
                  <c:v>234</c:v>
                </c:pt>
                <c:pt idx="400">
                  <c:v>250</c:v>
                </c:pt>
                <c:pt idx="401">
                  <c:v>475</c:v>
                </c:pt>
                <c:pt idx="402">
                  <c:v>285</c:v>
                </c:pt>
                <c:pt idx="403">
                  <c:v>356</c:v>
                </c:pt>
                <c:pt idx="404">
                  <c:v>275</c:v>
                </c:pt>
                <c:pt idx="405">
                  <c:v>500</c:v>
                </c:pt>
                <c:pt idx="406">
                  <c:v>165</c:v>
                </c:pt>
                <c:pt idx="407">
                  <c:v>165</c:v>
                </c:pt>
                <c:pt idx="408">
                  <c:v>178.03</c:v>
                </c:pt>
                <c:pt idx="409">
                  <c:v>167.35</c:v>
                </c:pt>
                <c:pt idx="410">
                  <c:v>172.38</c:v>
                </c:pt>
                <c:pt idx="411">
                  <c:v>173.54</c:v>
                </c:pt>
                <c:pt idx="412">
                  <c:v>167</c:v>
                </c:pt>
                <c:pt idx="413">
                  <c:v>173.81</c:v>
                </c:pt>
                <c:pt idx="414">
                  <c:v>190.34</c:v>
                </c:pt>
                <c:pt idx="415">
                  <c:v>250</c:v>
                </c:pt>
                <c:pt idx="416">
                  <c:v>213.5</c:v>
                </c:pt>
                <c:pt idx="417">
                  <c:v>194.68</c:v>
                </c:pt>
                <c:pt idx="418">
                  <c:v>251.37</c:v>
                </c:pt>
                <c:pt idx="419">
                  <c:v>165</c:v>
                </c:pt>
                <c:pt idx="420">
                  <c:v>165</c:v>
                </c:pt>
                <c:pt idx="421">
                  <c:v>178.03</c:v>
                </c:pt>
                <c:pt idx="422">
                  <c:v>167.35</c:v>
                </c:pt>
                <c:pt idx="423">
                  <c:v>172.38</c:v>
                </c:pt>
                <c:pt idx="424">
                  <c:v>173.54</c:v>
                </c:pt>
                <c:pt idx="425">
                  <c:v>167</c:v>
                </c:pt>
                <c:pt idx="426">
                  <c:v>173.81</c:v>
                </c:pt>
                <c:pt idx="427">
                  <c:v>190.34</c:v>
                </c:pt>
                <c:pt idx="428">
                  <c:v>250</c:v>
                </c:pt>
                <c:pt idx="429">
                  <c:v>213.5</c:v>
                </c:pt>
                <c:pt idx="430">
                  <c:v>194.68</c:v>
                </c:pt>
                <c:pt idx="431">
                  <c:v>251.37</c:v>
                </c:pt>
                <c:pt idx="432">
                  <c:v>165</c:v>
                </c:pt>
                <c:pt idx="433">
                  <c:v>165</c:v>
                </c:pt>
                <c:pt idx="434">
                  <c:v>178.03</c:v>
                </c:pt>
                <c:pt idx="435">
                  <c:v>167.35</c:v>
                </c:pt>
                <c:pt idx="436">
                  <c:v>172.38</c:v>
                </c:pt>
                <c:pt idx="437">
                  <c:v>173.54</c:v>
                </c:pt>
                <c:pt idx="438">
                  <c:v>167</c:v>
                </c:pt>
                <c:pt idx="439">
                  <c:v>173.81</c:v>
                </c:pt>
                <c:pt idx="440">
                  <c:v>190.34</c:v>
                </c:pt>
                <c:pt idx="441">
                  <c:v>250</c:v>
                </c:pt>
                <c:pt idx="442">
                  <c:v>213.5</c:v>
                </c:pt>
                <c:pt idx="443">
                  <c:v>194.68</c:v>
                </c:pt>
                <c:pt idx="444">
                  <c:v>251.37</c:v>
                </c:pt>
                <c:pt idx="445">
                  <c:v>165</c:v>
                </c:pt>
                <c:pt idx="446">
                  <c:v>165</c:v>
                </c:pt>
                <c:pt idx="447">
                  <c:v>178.03</c:v>
                </c:pt>
                <c:pt idx="448">
                  <c:v>167.35</c:v>
                </c:pt>
                <c:pt idx="449">
                  <c:v>172.38</c:v>
                </c:pt>
                <c:pt idx="450">
                  <c:v>173.54</c:v>
                </c:pt>
                <c:pt idx="451">
                  <c:v>167</c:v>
                </c:pt>
                <c:pt idx="452">
                  <c:v>173.81</c:v>
                </c:pt>
                <c:pt idx="453">
                  <c:v>190.34</c:v>
                </c:pt>
                <c:pt idx="454">
                  <c:v>250</c:v>
                </c:pt>
                <c:pt idx="455">
                  <c:v>213.5</c:v>
                </c:pt>
                <c:pt idx="456">
                  <c:v>194.68</c:v>
                </c:pt>
                <c:pt idx="457">
                  <c:v>251.37</c:v>
                </c:pt>
                <c:pt idx="458">
                  <c:v>165</c:v>
                </c:pt>
                <c:pt idx="459">
                  <c:v>165</c:v>
                </c:pt>
                <c:pt idx="460">
                  <c:v>178.03</c:v>
                </c:pt>
                <c:pt idx="461">
                  <c:v>167.35</c:v>
                </c:pt>
                <c:pt idx="462">
                  <c:v>172.38</c:v>
                </c:pt>
                <c:pt idx="463">
                  <c:v>173.54</c:v>
                </c:pt>
                <c:pt idx="464">
                  <c:v>167</c:v>
                </c:pt>
                <c:pt idx="465">
                  <c:v>173.81</c:v>
                </c:pt>
                <c:pt idx="466">
                  <c:v>190.34</c:v>
                </c:pt>
                <c:pt idx="467">
                  <c:v>250</c:v>
                </c:pt>
                <c:pt idx="468">
                  <c:v>213.5</c:v>
                </c:pt>
                <c:pt idx="469">
                  <c:v>194.68</c:v>
                </c:pt>
                <c:pt idx="470">
                  <c:v>251.37</c:v>
                </c:pt>
                <c:pt idx="471">
                  <c:v>446</c:v>
                </c:pt>
                <c:pt idx="472">
                  <c:v>446</c:v>
                </c:pt>
                <c:pt idx="473">
                  <c:v>446</c:v>
                </c:pt>
                <c:pt idx="474">
                  <c:v>446</c:v>
                </c:pt>
                <c:pt idx="475">
                  <c:v>446</c:v>
                </c:pt>
                <c:pt idx="476">
                  <c:v>446</c:v>
                </c:pt>
                <c:pt idx="477">
                  <c:v>446</c:v>
                </c:pt>
                <c:pt idx="478">
                  <c:v>446</c:v>
                </c:pt>
                <c:pt idx="479">
                  <c:v>446</c:v>
                </c:pt>
                <c:pt idx="480">
                  <c:v>446</c:v>
                </c:pt>
                <c:pt idx="481">
                  <c:v>446</c:v>
                </c:pt>
                <c:pt idx="482">
                  <c:v>446</c:v>
                </c:pt>
                <c:pt idx="483">
                  <c:v>446</c:v>
                </c:pt>
                <c:pt idx="484">
                  <c:v>446</c:v>
                </c:pt>
                <c:pt idx="485">
                  <c:v>387</c:v>
                </c:pt>
                <c:pt idx="486">
                  <c:v>387</c:v>
                </c:pt>
                <c:pt idx="487">
                  <c:v>387</c:v>
                </c:pt>
                <c:pt idx="488">
                  <c:v>387</c:v>
                </c:pt>
                <c:pt idx="489">
                  <c:v>387</c:v>
                </c:pt>
                <c:pt idx="490">
                  <c:v>387</c:v>
                </c:pt>
                <c:pt idx="491">
                  <c:v>387</c:v>
                </c:pt>
                <c:pt idx="492">
                  <c:v>387</c:v>
                </c:pt>
                <c:pt idx="493">
                  <c:v>387</c:v>
                </c:pt>
                <c:pt idx="494">
                  <c:v>387</c:v>
                </c:pt>
                <c:pt idx="495">
                  <c:v>387</c:v>
                </c:pt>
                <c:pt idx="496">
                  <c:v>387</c:v>
                </c:pt>
                <c:pt idx="497">
                  <c:v>355</c:v>
                </c:pt>
                <c:pt idx="498">
                  <c:v>355</c:v>
                </c:pt>
                <c:pt idx="499">
                  <c:v>491</c:v>
                </c:pt>
                <c:pt idx="500">
                  <c:v>491</c:v>
                </c:pt>
                <c:pt idx="501">
                  <c:v>491</c:v>
                </c:pt>
                <c:pt idx="502">
                  <c:v>491</c:v>
                </c:pt>
                <c:pt idx="503">
                  <c:v>491</c:v>
                </c:pt>
                <c:pt idx="504">
                  <c:v>491</c:v>
                </c:pt>
                <c:pt idx="505">
                  <c:v>491</c:v>
                </c:pt>
                <c:pt idx="506">
                  <c:v>491</c:v>
                </c:pt>
                <c:pt idx="507">
                  <c:v>424</c:v>
                </c:pt>
                <c:pt idx="508">
                  <c:v>424</c:v>
                </c:pt>
                <c:pt idx="509">
                  <c:v>424</c:v>
                </c:pt>
                <c:pt idx="510">
                  <c:v>424</c:v>
                </c:pt>
                <c:pt idx="511">
                  <c:v>424</c:v>
                </c:pt>
                <c:pt idx="512">
                  <c:v>424</c:v>
                </c:pt>
                <c:pt idx="513">
                  <c:v>424</c:v>
                </c:pt>
                <c:pt idx="514">
                  <c:v>424</c:v>
                </c:pt>
                <c:pt idx="515">
                  <c:v>202</c:v>
                </c:pt>
                <c:pt idx="516">
                  <c:v>202</c:v>
                </c:pt>
                <c:pt idx="517">
                  <c:v>202</c:v>
                </c:pt>
                <c:pt idx="518">
                  <c:v>202</c:v>
                </c:pt>
                <c:pt idx="519">
                  <c:v>284</c:v>
                </c:pt>
                <c:pt idx="520">
                  <c:v>284</c:v>
                </c:pt>
                <c:pt idx="521">
                  <c:v>284</c:v>
                </c:pt>
                <c:pt idx="522">
                  <c:v>284</c:v>
                </c:pt>
                <c:pt idx="523">
                  <c:v>359</c:v>
                </c:pt>
                <c:pt idx="524">
                  <c:v>359</c:v>
                </c:pt>
                <c:pt idx="525">
                  <c:v>359</c:v>
                </c:pt>
                <c:pt idx="526">
                  <c:v>359</c:v>
                </c:pt>
                <c:pt idx="527">
                  <c:v>359</c:v>
                </c:pt>
                <c:pt idx="528">
                  <c:v>359</c:v>
                </c:pt>
                <c:pt idx="529">
                  <c:v>359</c:v>
                </c:pt>
                <c:pt idx="530">
                  <c:v>359</c:v>
                </c:pt>
                <c:pt idx="531">
                  <c:v>436</c:v>
                </c:pt>
                <c:pt idx="532">
                  <c:v>289</c:v>
                </c:pt>
                <c:pt idx="533">
                  <c:v>289</c:v>
                </c:pt>
                <c:pt idx="534">
                  <c:v>393</c:v>
                </c:pt>
                <c:pt idx="535">
                  <c:v>393</c:v>
                </c:pt>
                <c:pt idx="536">
                  <c:v>393</c:v>
                </c:pt>
                <c:pt idx="537">
                  <c:v>480</c:v>
                </c:pt>
                <c:pt idx="538">
                  <c:v>480</c:v>
                </c:pt>
                <c:pt idx="539">
                  <c:v>480</c:v>
                </c:pt>
                <c:pt idx="540">
                  <c:v>480</c:v>
                </c:pt>
                <c:pt idx="541">
                  <c:v>333</c:v>
                </c:pt>
                <c:pt idx="542">
                  <c:v>255</c:v>
                </c:pt>
                <c:pt idx="543">
                  <c:v>255</c:v>
                </c:pt>
                <c:pt idx="544">
                  <c:v>289</c:v>
                </c:pt>
                <c:pt idx="545">
                  <c:v>255</c:v>
                </c:pt>
                <c:pt idx="546">
                  <c:v>333</c:v>
                </c:pt>
                <c:pt idx="547">
                  <c:v>333</c:v>
                </c:pt>
                <c:pt idx="548">
                  <c:v>289</c:v>
                </c:pt>
                <c:pt idx="549">
                  <c:v>333</c:v>
                </c:pt>
                <c:pt idx="550">
                  <c:v>393</c:v>
                </c:pt>
                <c:pt idx="551">
                  <c:v>255</c:v>
                </c:pt>
                <c:pt idx="552">
                  <c:v>158.8</c:v>
                </c:pt>
                <c:pt idx="553">
                  <c:v>239.6</c:v>
                </c:pt>
                <c:pt idx="554">
                  <c:v>238.2</c:v>
                </c:pt>
                <c:pt idx="555">
                  <c:v>181.9</c:v>
                </c:pt>
                <c:pt idx="556">
                  <c:v>193.5</c:v>
                </c:pt>
                <c:pt idx="557">
                  <c:v>255.5</c:v>
                </c:pt>
                <c:pt idx="558">
                  <c:v>272.8</c:v>
                </c:pt>
                <c:pt idx="559">
                  <c:v>239.6</c:v>
                </c:pt>
                <c:pt idx="560">
                  <c:v>220.8</c:v>
                </c:pt>
                <c:pt idx="561">
                  <c:v>397</c:v>
                </c:pt>
                <c:pt idx="562">
                  <c:v>382.5</c:v>
                </c:pt>
                <c:pt idx="563">
                  <c:v>210.7</c:v>
                </c:pt>
                <c:pt idx="564">
                  <c:v>158.8</c:v>
                </c:pt>
                <c:pt idx="565">
                  <c:v>295.8</c:v>
                </c:pt>
                <c:pt idx="566">
                  <c:v>255.5</c:v>
                </c:pt>
                <c:pt idx="567">
                  <c:v>203.5</c:v>
                </c:pt>
                <c:pt idx="568">
                  <c:v>397</c:v>
                </c:pt>
                <c:pt idx="569">
                  <c:v>381.4</c:v>
                </c:pt>
                <c:pt idx="570">
                  <c:v>295.8</c:v>
                </c:pt>
                <c:pt idx="571">
                  <c:v>228</c:v>
                </c:pt>
                <c:pt idx="572">
                  <c:v>220.8</c:v>
                </c:pt>
                <c:pt idx="573">
                  <c:v>316.1</c:v>
                </c:pt>
                <c:pt idx="574">
                  <c:v>135.7</c:v>
                </c:pt>
                <c:pt idx="575">
                  <c:v>238.1</c:v>
                </c:pt>
                <c:pt idx="576">
                  <c:v>339.2</c:v>
                </c:pt>
                <c:pt idx="577">
                  <c:v>135.7</c:v>
                </c:pt>
                <c:pt idx="578">
                  <c:v>193.5</c:v>
                </c:pt>
                <c:pt idx="579">
                  <c:v>203.5</c:v>
                </c:pt>
                <c:pt idx="580">
                  <c:v>290.2</c:v>
                </c:pt>
                <c:pt idx="581">
                  <c:v>181.9</c:v>
                </c:pt>
                <c:pt idx="582">
                  <c:v>170.3</c:v>
                </c:pt>
                <c:pt idx="583">
                  <c:v>210.7</c:v>
                </c:pt>
                <c:pt idx="584">
                  <c:v>228</c:v>
                </c:pt>
                <c:pt idx="585">
                  <c:v>290.2</c:v>
                </c:pt>
                <c:pt idx="586">
                  <c:v>381.4</c:v>
                </c:pt>
                <c:pt idx="587">
                  <c:v>238.2</c:v>
                </c:pt>
                <c:pt idx="588">
                  <c:v>186.2</c:v>
                </c:pt>
                <c:pt idx="589">
                  <c:v>339.2</c:v>
                </c:pt>
                <c:pt idx="590">
                  <c:v>238.1</c:v>
                </c:pt>
                <c:pt idx="591">
                  <c:v>252.5</c:v>
                </c:pt>
                <c:pt idx="592">
                  <c:v>382.5</c:v>
                </c:pt>
                <c:pt idx="593">
                  <c:v>252.5</c:v>
                </c:pt>
                <c:pt idx="594">
                  <c:v>316.1</c:v>
                </c:pt>
                <c:pt idx="595">
                  <c:v>186.2</c:v>
                </c:pt>
                <c:pt idx="596">
                  <c:v>170.3</c:v>
                </c:pt>
                <c:pt idx="597">
                  <c:v>272.8</c:v>
                </c:pt>
                <c:pt idx="598">
                  <c:v>339</c:v>
                </c:pt>
                <c:pt idx="599">
                  <c:v>339</c:v>
                </c:pt>
                <c:pt idx="600">
                  <c:v>339</c:v>
                </c:pt>
                <c:pt idx="601">
                  <c:v>339</c:v>
                </c:pt>
                <c:pt idx="602">
                  <c:v>339</c:v>
                </c:pt>
                <c:pt idx="603">
                  <c:v>339</c:v>
                </c:pt>
                <c:pt idx="604">
                  <c:v>339</c:v>
                </c:pt>
                <c:pt idx="605">
                  <c:v>236</c:v>
                </c:pt>
                <c:pt idx="606">
                  <c:v>236</c:v>
                </c:pt>
                <c:pt idx="607">
                  <c:v>236</c:v>
                </c:pt>
                <c:pt idx="608">
                  <c:v>236</c:v>
                </c:pt>
                <c:pt idx="609">
                  <c:v>236</c:v>
                </c:pt>
                <c:pt idx="610">
                  <c:v>236</c:v>
                </c:pt>
                <c:pt idx="611">
                  <c:v>277</c:v>
                </c:pt>
                <c:pt idx="612">
                  <c:v>277</c:v>
                </c:pt>
                <c:pt idx="613">
                  <c:v>277</c:v>
                </c:pt>
                <c:pt idx="614">
                  <c:v>277</c:v>
                </c:pt>
                <c:pt idx="615">
                  <c:v>277</c:v>
                </c:pt>
                <c:pt idx="616">
                  <c:v>277</c:v>
                </c:pt>
                <c:pt idx="617">
                  <c:v>254</c:v>
                </c:pt>
                <c:pt idx="618">
                  <c:v>254</c:v>
                </c:pt>
                <c:pt idx="619">
                  <c:v>254</c:v>
                </c:pt>
                <c:pt idx="620">
                  <c:v>254</c:v>
                </c:pt>
                <c:pt idx="621">
                  <c:v>307</c:v>
                </c:pt>
                <c:pt idx="622">
                  <c:v>307</c:v>
                </c:pt>
                <c:pt idx="623">
                  <c:v>307</c:v>
                </c:pt>
                <c:pt idx="624">
                  <c:v>307</c:v>
                </c:pt>
                <c:pt idx="625">
                  <c:v>307</c:v>
                </c:pt>
                <c:pt idx="626">
                  <c:v>236</c:v>
                </c:pt>
                <c:pt idx="627">
                  <c:v>200</c:v>
                </c:pt>
                <c:pt idx="628">
                  <c:v>200</c:v>
                </c:pt>
                <c:pt idx="629">
                  <c:v>225</c:v>
                </c:pt>
                <c:pt idx="630">
                  <c:v>225</c:v>
                </c:pt>
                <c:pt idx="631">
                  <c:v>325</c:v>
                </c:pt>
                <c:pt idx="632">
                  <c:v>325</c:v>
                </c:pt>
                <c:pt idx="633">
                  <c:v>275</c:v>
                </c:pt>
                <c:pt idx="634">
                  <c:v>275</c:v>
                </c:pt>
                <c:pt idx="635">
                  <c:v>300</c:v>
                </c:pt>
                <c:pt idx="636">
                  <c:v>300</c:v>
                </c:pt>
                <c:pt idx="637">
                  <c:v>375</c:v>
                </c:pt>
                <c:pt idx="638">
                  <c:v>375</c:v>
                </c:pt>
                <c:pt idx="639">
                  <c:v>400</c:v>
                </c:pt>
                <c:pt idx="640">
                  <c:v>400</c:v>
                </c:pt>
                <c:pt idx="641">
                  <c:v>250</c:v>
                </c:pt>
                <c:pt idx="642">
                  <c:v>250</c:v>
                </c:pt>
                <c:pt idx="643">
                  <c:v>350</c:v>
                </c:pt>
                <c:pt idx="644">
                  <c:v>350</c:v>
                </c:pt>
                <c:pt idx="645">
                  <c:v>203.5</c:v>
                </c:pt>
                <c:pt idx="646">
                  <c:v>250.2</c:v>
                </c:pt>
                <c:pt idx="647">
                  <c:v>157</c:v>
                </c:pt>
                <c:pt idx="648">
                  <c:v>141.3</c:v>
                </c:pt>
                <c:pt idx="649">
                  <c:v>166.8</c:v>
                </c:pt>
                <c:pt idx="650">
                  <c:v>122.6</c:v>
                </c:pt>
                <c:pt idx="651">
                  <c:v>183.9</c:v>
                </c:pt>
                <c:pt idx="652">
                  <c:v>102</c:v>
                </c:pt>
                <c:pt idx="653">
                  <c:v>102</c:v>
                </c:pt>
                <c:pt idx="654">
                  <c:v>122.6</c:v>
                </c:pt>
                <c:pt idx="655">
                  <c:v>166.8</c:v>
                </c:pt>
                <c:pt idx="656">
                  <c:v>200</c:v>
                </c:pt>
                <c:pt idx="657">
                  <c:v>108.3</c:v>
                </c:pt>
                <c:pt idx="658">
                  <c:v>305.3</c:v>
                </c:pt>
                <c:pt idx="659">
                  <c:v>108.3</c:v>
                </c:pt>
                <c:pt idx="660">
                  <c:v>116</c:v>
                </c:pt>
                <c:pt idx="661">
                  <c:v>141.3</c:v>
                </c:pt>
                <c:pt idx="662">
                  <c:v>157</c:v>
                </c:pt>
                <c:pt idx="663">
                  <c:v>133</c:v>
                </c:pt>
                <c:pt idx="664">
                  <c:v>250.2</c:v>
                </c:pt>
                <c:pt idx="665">
                  <c:v>173</c:v>
                </c:pt>
                <c:pt idx="666">
                  <c:v>192</c:v>
                </c:pt>
                <c:pt idx="667">
                  <c:v>192</c:v>
                </c:pt>
                <c:pt idx="668">
                  <c:v>153</c:v>
                </c:pt>
                <c:pt idx="669">
                  <c:v>288</c:v>
                </c:pt>
                <c:pt idx="670">
                  <c:v>305.3</c:v>
                </c:pt>
                <c:pt idx="671">
                  <c:v>236</c:v>
                </c:pt>
                <c:pt idx="672">
                  <c:v>173</c:v>
                </c:pt>
                <c:pt idx="673">
                  <c:v>212</c:v>
                </c:pt>
                <c:pt idx="674">
                  <c:v>236</c:v>
                </c:pt>
                <c:pt idx="675">
                  <c:v>183.9</c:v>
                </c:pt>
                <c:pt idx="676">
                  <c:v>166.8</c:v>
                </c:pt>
                <c:pt idx="677">
                  <c:v>102</c:v>
                </c:pt>
                <c:pt idx="678">
                  <c:v>288</c:v>
                </c:pt>
                <c:pt idx="679">
                  <c:v>212</c:v>
                </c:pt>
                <c:pt idx="680">
                  <c:v>102</c:v>
                </c:pt>
                <c:pt idx="681">
                  <c:v>173</c:v>
                </c:pt>
                <c:pt idx="682">
                  <c:v>183.9</c:v>
                </c:pt>
                <c:pt idx="683">
                  <c:v>133</c:v>
                </c:pt>
                <c:pt idx="684">
                  <c:v>192</c:v>
                </c:pt>
                <c:pt idx="685">
                  <c:v>133</c:v>
                </c:pt>
                <c:pt idx="686">
                  <c:v>305.3</c:v>
                </c:pt>
                <c:pt idx="687">
                  <c:v>236</c:v>
                </c:pt>
                <c:pt idx="688">
                  <c:v>108.3</c:v>
                </c:pt>
                <c:pt idx="689">
                  <c:v>157</c:v>
                </c:pt>
                <c:pt idx="690">
                  <c:v>288</c:v>
                </c:pt>
                <c:pt idx="691">
                  <c:v>212</c:v>
                </c:pt>
                <c:pt idx="692">
                  <c:v>212</c:v>
                </c:pt>
                <c:pt idx="693">
                  <c:v>153</c:v>
                </c:pt>
                <c:pt idx="694">
                  <c:v>236</c:v>
                </c:pt>
                <c:pt idx="695">
                  <c:v>116</c:v>
                </c:pt>
                <c:pt idx="696">
                  <c:v>183.9</c:v>
                </c:pt>
                <c:pt idx="697">
                  <c:v>108.3</c:v>
                </c:pt>
                <c:pt idx="698">
                  <c:v>203.5</c:v>
                </c:pt>
                <c:pt idx="699">
                  <c:v>203.5</c:v>
                </c:pt>
                <c:pt idx="700">
                  <c:v>133</c:v>
                </c:pt>
                <c:pt idx="701">
                  <c:v>288</c:v>
                </c:pt>
                <c:pt idx="702">
                  <c:v>200</c:v>
                </c:pt>
                <c:pt idx="703">
                  <c:v>200</c:v>
                </c:pt>
                <c:pt idx="704">
                  <c:v>250.2</c:v>
                </c:pt>
                <c:pt idx="705">
                  <c:v>122.6</c:v>
                </c:pt>
                <c:pt idx="706">
                  <c:v>153</c:v>
                </c:pt>
                <c:pt idx="707">
                  <c:v>200</c:v>
                </c:pt>
                <c:pt idx="708">
                  <c:v>116</c:v>
                </c:pt>
                <c:pt idx="709">
                  <c:v>173</c:v>
                </c:pt>
                <c:pt idx="710">
                  <c:v>250.2</c:v>
                </c:pt>
                <c:pt idx="711">
                  <c:v>305.3</c:v>
                </c:pt>
                <c:pt idx="712">
                  <c:v>192</c:v>
                </c:pt>
                <c:pt idx="713">
                  <c:v>157</c:v>
                </c:pt>
                <c:pt idx="714">
                  <c:v>153</c:v>
                </c:pt>
                <c:pt idx="715">
                  <c:v>141.3</c:v>
                </c:pt>
                <c:pt idx="716">
                  <c:v>116</c:v>
                </c:pt>
                <c:pt idx="717">
                  <c:v>141.3</c:v>
                </c:pt>
                <c:pt idx="718">
                  <c:v>122.6</c:v>
                </c:pt>
                <c:pt idx="719">
                  <c:v>166.8</c:v>
                </c:pt>
                <c:pt idx="720">
                  <c:v>203.5</c:v>
                </c:pt>
                <c:pt idx="721">
                  <c:v>310</c:v>
                </c:pt>
                <c:pt idx="722">
                  <c:v>310</c:v>
                </c:pt>
                <c:pt idx="723">
                  <c:v>310</c:v>
                </c:pt>
                <c:pt idx="724">
                  <c:v>310</c:v>
                </c:pt>
                <c:pt idx="725">
                  <c:v>310</c:v>
                </c:pt>
                <c:pt idx="726">
                  <c:v>331</c:v>
                </c:pt>
                <c:pt idx="727">
                  <c:v>331</c:v>
                </c:pt>
                <c:pt idx="728">
                  <c:v>331</c:v>
                </c:pt>
                <c:pt idx="729">
                  <c:v>331</c:v>
                </c:pt>
                <c:pt idx="730">
                  <c:v>331</c:v>
                </c:pt>
                <c:pt idx="731">
                  <c:v>349</c:v>
                </c:pt>
                <c:pt idx="732">
                  <c:v>349</c:v>
                </c:pt>
                <c:pt idx="733">
                  <c:v>349</c:v>
                </c:pt>
                <c:pt idx="734">
                  <c:v>349</c:v>
                </c:pt>
                <c:pt idx="735">
                  <c:v>349</c:v>
                </c:pt>
                <c:pt idx="736">
                  <c:v>238</c:v>
                </c:pt>
                <c:pt idx="737">
                  <c:v>238</c:v>
                </c:pt>
                <c:pt idx="738">
                  <c:v>296</c:v>
                </c:pt>
                <c:pt idx="739">
                  <c:v>296</c:v>
                </c:pt>
                <c:pt idx="740">
                  <c:v>297</c:v>
                </c:pt>
                <c:pt idx="741">
                  <c:v>480</c:v>
                </c:pt>
                <c:pt idx="742">
                  <c:v>480</c:v>
                </c:pt>
                <c:pt idx="743">
                  <c:v>397</c:v>
                </c:pt>
                <c:pt idx="744">
                  <c:v>281</c:v>
                </c:pt>
                <c:pt idx="745">
                  <c:v>281</c:v>
                </c:pt>
                <c:pt idx="746">
                  <c:v>500</c:v>
                </c:pt>
                <c:pt idx="747">
                  <c:v>500</c:v>
                </c:pt>
                <c:pt idx="748">
                  <c:v>500</c:v>
                </c:pt>
                <c:pt idx="749">
                  <c:v>500</c:v>
                </c:pt>
                <c:pt idx="750">
                  <c:v>500</c:v>
                </c:pt>
                <c:pt idx="751">
                  <c:v>540</c:v>
                </c:pt>
                <c:pt idx="752">
                  <c:v>540</c:v>
                </c:pt>
                <c:pt idx="753">
                  <c:v>540</c:v>
                </c:pt>
                <c:pt idx="754">
                  <c:v>540</c:v>
                </c:pt>
                <c:pt idx="755">
                  <c:v>540</c:v>
                </c:pt>
                <c:pt idx="756">
                  <c:v>540</c:v>
                </c:pt>
                <c:pt idx="757">
                  <c:v>350</c:v>
                </c:pt>
                <c:pt idx="758">
                  <c:v>350</c:v>
                </c:pt>
                <c:pt idx="759">
                  <c:v>350</c:v>
                </c:pt>
                <c:pt idx="760">
                  <c:v>350</c:v>
                </c:pt>
                <c:pt idx="761">
                  <c:v>350</c:v>
                </c:pt>
                <c:pt idx="762">
                  <c:v>350</c:v>
                </c:pt>
                <c:pt idx="763">
                  <c:v>385</c:v>
                </c:pt>
                <c:pt idx="764">
                  <c:v>385</c:v>
                </c:pt>
                <c:pt idx="765">
                  <c:v>385</c:v>
                </c:pt>
                <c:pt idx="766">
                  <c:v>385</c:v>
                </c:pt>
                <c:pt idx="767">
                  <c:v>385</c:v>
                </c:pt>
                <c:pt idx="768">
                  <c:v>331</c:v>
                </c:pt>
                <c:pt idx="769">
                  <c:v>331</c:v>
                </c:pt>
                <c:pt idx="770">
                  <c:v>349</c:v>
                </c:pt>
                <c:pt idx="771">
                  <c:v>331</c:v>
                </c:pt>
                <c:pt idx="772">
                  <c:v>382</c:v>
                </c:pt>
                <c:pt idx="773">
                  <c:v>382</c:v>
                </c:pt>
                <c:pt idx="774">
                  <c:v>382</c:v>
                </c:pt>
                <c:pt idx="775">
                  <c:v>281</c:v>
                </c:pt>
                <c:pt idx="776">
                  <c:v>339</c:v>
                </c:pt>
                <c:pt idx="777">
                  <c:v>339</c:v>
                </c:pt>
                <c:pt idx="778">
                  <c:v>295</c:v>
                </c:pt>
                <c:pt idx="779">
                  <c:v>295</c:v>
                </c:pt>
                <c:pt idx="780">
                  <c:v>238</c:v>
                </c:pt>
                <c:pt idx="781">
                  <c:v>296</c:v>
                </c:pt>
                <c:pt idx="782">
                  <c:v>296</c:v>
                </c:pt>
                <c:pt idx="783">
                  <c:v>296</c:v>
                </c:pt>
                <c:pt idx="784">
                  <c:v>331</c:v>
                </c:pt>
                <c:pt idx="785">
                  <c:v>331</c:v>
                </c:pt>
                <c:pt idx="786">
                  <c:v>331</c:v>
                </c:pt>
                <c:pt idx="787">
                  <c:v>331</c:v>
                </c:pt>
                <c:pt idx="788">
                  <c:v>349</c:v>
                </c:pt>
                <c:pt idx="789">
                  <c:v>349</c:v>
                </c:pt>
                <c:pt idx="790">
                  <c:v>349</c:v>
                </c:pt>
                <c:pt idx="791">
                  <c:v>349</c:v>
                </c:pt>
                <c:pt idx="792">
                  <c:v>349</c:v>
                </c:pt>
                <c:pt idx="793">
                  <c:v>302</c:v>
                </c:pt>
                <c:pt idx="794">
                  <c:v>302</c:v>
                </c:pt>
                <c:pt idx="795">
                  <c:v>525</c:v>
                </c:pt>
                <c:pt idx="796">
                  <c:v>500</c:v>
                </c:pt>
                <c:pt idx="797">
                  <c:v>500</c:v>
                </c:pt>
                <c:pt idx="798">
                  <c:v>500</c:v>
                </c:pt>
                <c:pt idx="799">
                  <c:v>540</c:v>
                </c:pt>
                <c:pt idx="800">
                  <c:v>252</c:v>
                </c:pt>
                <c:pt idx="801">
                  <c:v>252</c:v>
                </c:pt>
                <c:pt idx="802">
                  <c:v>339</c:v>
                </c:pt>
                <c:pt idx="803">
                  <c:v>393</c:v>
                </c:pt>
                <c:pt idx="804">
                  <c:v>393</c:v>
                </c:pt>
                <c:pt idx="805">
                  <c:v>393</c:v>
                </c:pt>
                <c:pt idx="806">
                  <c:v>382</c:v>
                </c:pt>
                <c:pt idx="807">
                  <c:v>382</c:v>
                </c:pt>
                <c:pt idx="808">
                  <c:v>252</c:v>
                </c:pt>
                <c:pt idx="809">
                  <c:v>252</c:v>
                </c:pt>
                <c:pt idx="810">
                  <c:v>310</c:v>
                </c:pt>
                <c:pt idx="811">
                  <c:v>310</c:v>
                </c:pt>
                <c:pt idx="812">
                  <c:v>310</c:v>
                </c:pt>
                <c:pt idx="813">
                  <c:v>310</c:v>
                </c:pt>
                <c:pt idx="814">
                  <c:v>310</c:v>
                </c:pt>
                <c:pt idx="815">
                  <c:v>525</c:v>
                </c:pt>
                <c:pt idx="816">
                  <c:v>525</c:v>
                </c:pt>
                <c:pt idx="817">
                  <c:v>525</c:v>
                </c:pt>
                <c:pt idx="818">
                  <c:v>525</c:v>
                </c:pt>
                <c:pt idx="819">
                  <c:v>525</c:v>
                </c:pt>
                <c:pt idx="820">
                  <c:v>525</c:v>
                </c:pt>
                <c:pt idx="821">
                  <c:v>322</c:v>
                </c:pt>
                <c:pt idx="822">
                  <c:v>322</c:v>
                </c:pt>
                <c:pt idx="823">
                  <c:v>322</c:v>
                </c:pt>
                <c:pt idx="824">
                  <c:v>302</c:v>
                </c:pt>
                <c:pt idx="825">
                  <c:v>397</c:v>
                </c:pt>
                <c:pt idx="826">
                  <c:v>480</c:v>
                </c:pt>
                <c:pt idx="827">
                  <c:v>522</c:v>
                </c:pt>
                <c:pt idx="828">
                  <c:v>522</c:v>
                </c:pt>
                <c:pt idx="829">
                  <c:v>273</c:v>
                </c:pt>
                <c:pt idx="830">
                  <c:v>162</c:v>
                </c:pt>
                <c:pt idx="831">
                  <c:v>154</c:v>
                </c:pt>
                <c:pt idx="832">
                  <c:v>147</c:v>
                </c:pt>
                <c:pt idx="833">
                  <c:v>152</c:v>
                </c:pt>
                <c:pt idx="834">
                  <c:v>310</c:v>
                </c:pt>
                <c:pt idx="835">
                  <c:v>144</c:v>
                </c:pt>
                <c:pt idx="836">
                  <c:v>304</c:v>
                </c:pt>
                <c:pt idx="837">
                  <c:v>374</c:v>
                </c:pt>
                <c:pt idx="838">
                  <c:v>159</c:v>
                </c:pt>
                <c:pt idx="839">
                  <c:v>153</c:v>
                </c:pt>
                <c:pt idx="840">
                  <c:v>310</c:v>
                </c:pt>
                <c:pt idx="841">
                  <c:v>305</c:v>
                </c:pt>
                <c:pt idx="842">
                  <c:v>151</c:v>
                </c:pt>
                <c:pt idx="843">
                  <c:v>142</c:v>
                </c:pt>
                <c:pt idx="844">
                  <c:v>298</c:v>
                </c:pt>
                <c:pt idx="845">
                  <c:v>321</c:v>
                </c:pt>
                <c:pt idx="846">
                  <c:v>366</c:v>
                </c:pt>
                <c:pt idx="847">
                  <c:v>280</c:v>
                </c:pt>
                <c:pt idx="848">
                  <c:v>252</c:v>
                </c:pt>
                <c:pt idx="849">
                  <c:v>165</c:v>
                </c:pt>
                <c:pt idx="850">
                  <c:v>156</c:v>
                </c:pt>
                <c:pt idx="851">
                  <c:v>160</c:v>
                </c:pt>
                <c:pt idx="852">
                  <c:v>298</c:v>
                </c:pt>
                <c:pt idx="853">
                  <c:v>318</c:v>
                </c:pt>
                <c:pt idx="854">
                  <c:v>287</c:v>
                </c:pt>
                <c:pt idx="855">
                  <c:v>326</c:v>
                </c:pt>
                <c:pt idx="856">
                  <c:v>356</c:v>
                </c:pt>
                <c:pt idx="857">
                  <c:v>132</c:v>
                </c:pt>
                <c:pt idx="858">
                  <c:v>322</c:v>
                </c:pt>
                <c:pt idx="859">
                  <c:v>164</c:v>
                </c:pt>
                <c:pt idx="860">
                  <c:v>314</c:v>
                </c:pt>
                <c:pt idx="861">
                  <c:v>321</c:v>
                </c:pt>
                <c:pt idx="862">
                  <c:v>140</c:v>
                </c:pt>
                <c:pt idx="863">
                  <c:v>288</c:v>
                </c:pt>
                <c:pt idx="864">
                  <c:v>298</c:v>
                </c:pt>
                <c:pt idx="865">
                  <c:v>265</c:v>
                </c:pt>
                <c:pt idx="866">
                  <c:v>160</c:v>
                </c:pt>
                <c:pt idx="867">
                  <c:v>166</c:v>
                </c:pt>
                <c:pt idx="868">
                  <c:v>276</c:v>
                </c:pt>
                <c:pt idx="869">
                  <c:v>322</c:v>
                </c:pt>
                <c:pt idx="870">
                  <c:v>149</c:v>
                </c:pt>
                <c:pt idx="871">
                  <c:v>159</c:v>
                </c:pt>
                <c:pt idx="872">
                  <c:v>261</c:v>
                </c:pt>
                <c:pt idx="873">
                  <c:v>237</c:v>
                </c:pt>
                <c:pt idx="874">
                  <c:v>313</c:v>
                </c:pt>
                <c:pt idx="875">
                  <c:v>155</c:v>
                </c:pt>
                <c:pt idx="876">
                  <c:v>146</c:v>
                </c:pt>
                <c:pt idx="877">
                  <c:v>296</c:v>
                </c:pt>
                <c:pt idx="878">
                  <c:v>133</c:v>
                </c:pt>
                <c:pt idx="879">
                  <c:v>313</c:v>
                </c:pt>
                <c:pt idx="880">
                  <c:v>152</c:v>
                </c:pt>
                <c:pt idx="881">
                  <c:v>153</c:v>
                </c:pt>
                <c:pt idx="882">
                  <c:v>140</c:v>
                </c:pt>
                <c:pt idx="883">
                  <c:v>149</c:v>
                </c:pt>
                <c:pt idx="884">
                  <c:v>300</c:v>
                </c:pt>
                <c:pt idx="885">
                  <c:v>153</c:v>
                </c:pt>
                <c:pt idx="886">
                  <c:v>148</c:v>
                </c:pt>
                <c:pt idx="887">
                  <c:v>326</c:v>
                </c:pt>
                <c:pt idx="888">
                  <c:v>153</c:v>
                </c:pt>
                <c:pt idx="889">
                  <c:v>262</c:v>
                </c:pt>
                <c:pt idx="890">
                  <c:v>158</c:v>
                </c:pt>
                <c:pt idx="891">
                  <c:v>151</c:v>
                </c:pt>
                <c:pt idx="892">
                  <c:v>273</c:v>
                </c:pt>
                <c:pt idx="893">
                  <c:v>149</c:v>
                </c:pt>
                <c:pt idx="894">
                  <c:v>143</c:v>
                </c:pt>
                <c:pt idx="895">
                  <c:v>260</c:v>
                </c:pt>
                <c:pt idx="896">
                  <c:v>313</c:v>
                </c:pt>
                <c:pt idx="897">
                  <c:v>284</c:v>
                </c:pt>
                <c:pt idx="898">
                  <c:v>336</c:v>
                </c:pt>
                <c:pt idx="899">
                  <c:v>145</c:v>
                </c:pt>
                <c:pt idx="900">
                  <c:v>150</c:v>
                </c:pt>
                <c:pt idx="901">
                  <c:v>144</c:v>
                </c:pt>
                <c:pt idx="902">
                  <c:v>331</c:v>
                </c:pt>
                <c:pt idx="903">
                  <c:v>155</c:v>
                </c:pt>
                <c:pt idx="904">
                  <c:v>155</c:v>
                </c:pt>
                <c:pt idx="905">
                  <c:v>135</c:v>
                </c:pt>
                <c:pt idx="906">
                  <c:v>266</c:v>
                </c:pt>
                <c:pt idx="907">
                  <c:v>314</c:v>
                </c:pt>
                <c:pt idx="908">
                  <c:v>313</c:v>
                </c:pt>
                <c:pt idx="909">
                  <c:v>146</c:v>
                </c:pt>
                <c:pt idx="910">
                  <c:v>144</c:v>
                </c:pt>
                <c:pt idx="911">
                  <c:v>148</c:v>
                </c:pt>
                <c:pt idx="912">
                  <c:v>277</c:v>
                </c:pt>
                <c:pt idx="913">
                  <c:v>298</c:v>
                </c:pt>
                <c:pt idx="914">
                  <c:v>313</c:v>
                </c:pt>
                <c:pt idx="915">
                  <c:v>155</c:v>
                </c:pt>
                <c:pt idx="916">
                  <c:v>289</c:v>
                </c:pt>
                <c:pt idx="917">
                  <c:v>148</c:v>
                </c:pt>
                <c:pt idx="918">
                  <c:v>145</c:v>
                </c:pt>
                <c:pt idx="919">
                  <c:v>313</c:v>
                </c:pt>
                <c:pt idx="920">
                  <c:v>136</c:v>
                </c:pt>
                <c:pt idx="921">
                  <c:v>155</c:v>
                </c:pt>
                <c:pt idx="922">
                  <c:v>255</c:v>
                </c:pt>
                <c:pt idx="923">
                  <c:v>162</c:v>
                </c:pt>
                <c:pt idx="924">
                  <c:v>136</c:v>
                </c:pt>
                <c:pt idx="925">
                  <c:v>164</c:v>
                </c:pt>
                <c:pt idx="926">
                  <c:v>162</c:v>
                </c:pt>
                <c:pt idx="927">
                  <c:v>157</c:v>
                </c:pt>
                <c:pt idx="928">
                  <c:v>149</c:v>
                </c:pt>
                <c:pt idx="929">
                  <c:v>135</c:v>
                </c:pt>
                <c:pt idx="930">
                  <c:v>159</c:v>
                </c:pt>
                <c:pt idx="931">
                  <c:v>144</c:v>
                </c:pt>
                <c:pt idx="932">
                  <c:v>154</c:v>
                </c:pt>
                <c:pt idx="933">
                  <c:v>167</c:v>
                </c:pt>
                <c:pt idx="934">
                  <c:v>184</c:v>
                </c:pt>
                <c:pt idx="935">
                  <c:v>156</c:v>
                </c:pt>
                <c:pt idx="936">
                  <c:v>236.9</c:v>
                </c:pt>
                <c:pt idx="937">
                  <c:v>313.3</c:v>
                </c:pt>
                <c:pt idx="938">
                  <c:v>154.8</c:v>
                </c:pt>
                <c:pt idx="939">
                  <c:v>145.9</c:v>
                </c:pt>
                <c:pt idx="940">
                  <c:v>296</c:v>
                </c:pt>
                <c:pt idx="941">
                  <c:v>133.1</c:v>
                </c:pt>
                <c:pt idx="942">
                  <c:v>313.3</c:v>
                </c:pt>
                <c:pt idx="943">
                  <c:v>151.6</c:v>
                </c:pt>
                <c:pt idx="944">
                  <c:v>153.1</c:v>
                </c:pt>
                <c:pt idx="945">
                  <c:v>139.9</c:v>
                </c:pt>
                <c:pt idx="946">
                  <c:v>149.5</c:v>
                </c:pt>
                <c:pt idx="947">
                  <c:v>299.8</c:v>
                </c:pt>
                <c:pt idx="948">
                  <c:v>153.1</c:v>
                </c:pt>
                <c:pt idx="949">
                  <c:v>148.1</c:v>
                </c:pt>
                <c:pt idx="950">
                  <c:v>326.5</c:v>
                </c:pt>
                <c:pt idx="951">
                  <c:v>152.7</c:v>
                </c:pt>
                <c:pt idx="952">
                  <c:v>261.9</c:v>
                </c:pt>
                <c:pt idx="953">
                  <c:v>158.4</c:v>
                </c:pt>
                <c:pt idx="954">
                  <c:v>150.7</c:v>
                </c:pt>
                <c:pt idx="955">
                  <c:v>272.6</c:v>
                </c:pt>
                <c:pt idx="956">
                  <c:v>149</c:v>
                </c:pt>
                <c:pt idx="957">
                  <c:v>143</c:v>
                </c:pt>
                <c:pt idx="958">
                  <c:v>259.9</c:v>
                </c:pt>
                <c:pt idx="959">
                  <c:v>312.9</c:v>
                </c:pt>
                <c:pt idx="960">
                  <c:v>284</c:v>
                </c:pt>
                <c:pt idx="961">
                  <c:v>336.5</c:v>
                </c:pt>
                <c:pt idx="962">
                  <c:v>144.8</c:v>
                </c:pt>
                <c:pt idx="963">
                  <c:v>150</c:v>
                </c:pt>
                <c:pt idx="964">
                  <c:v>143.7</c:v>
                </c:pt>
                <c:pt idx="965">
                  <c:v>330.5</c:v>
                </c:pt>
                <c:pt idx="966">
                  <c:v>154.8</c:v>
                </c:pt>
                <c:pt idx="967">
                  <c:v>154.8</c:v>
                </c:pt>
                <c:pt idx="968">
                  <c:v>134.7</c:v>
                </c:pt>
                <c:pt idx="969">
                  <c:v>266.2</c:v>
                </c:pt>
                <c:pt idx="970">
                  <c:v>314</c:v>
                </c:pt>
                <c:pt idx="971">
                  <c:v>312.7</c:v>
                </c:pt>
                <c:pt idx="972">
                  <c:v>145.7</c:v>
                </c:pt>
                <c:pt idx="973">
                  <c:v>143.8</c:v>
                </c:pt>
                <c:pt idx="974">
                  <c:v>148.1</c:v>
                </c:pt>
                <c:pt idx="975">
                  <c:v>277</c:v>
                </c:pt>
                <c:pt idx="976">
                  <c:v>298.1</c:v>
                </c:pt>
                <c:pt idx="977">
                  <c:v>313.3</c:v>
                </c:pt>
                <c:pt idx="978">
                  <c:v>155.2</c:v>
                </c:pt>
                <c:pt idx="979">
                  <c:v>289</c:v>
                </c:pt>
                <c:pt idx="980">
                  <c:v>147.8</c:v>
                </c:pt>
                <c:pt idx="981">
                  <c:v>145.4</c:v>
                </c:pt>
                <c:pt idx="982">
                  <c:v>312.7</c:v>
                </c:pt>
                <c:pt idx="983">
                  <c:v>136.4</c:v>
                </c:pt>
                <c:pt idx="984">
                  <c:v>154.8</c:v>
                </c:pt>
                <c:pt idx="985">
                  <c:v>255.3</c:v>
                </c:pt>
                <c:pt idx="986">
                  <c:v>272.8</c:v>
                </c:pt>
                <c:pt idx="987">
                  <c:v>162</c:v>
                </c:pt>
                <c:pt idx="988">
                  <c:v>153.6</c:v>
                </c:pt>
                <c:pt idx="989">
                  <c:v>146.5</c:v>
                </c:pt>
                <c:pt idx="990">
                  <c:v>151.8</c:v>
                </c:pt>
                <c:pt idx="991">
                  <c:v>309.9</c:v>
                </c:pt>
                <c:pt idx="992">
                  <c:v>143.6</c:v>
                </c:pt>
                <c:pt idx="993">
                  <c:v>303.6</c:v>
                </c:pt>
                <c:pt idx="994">
                  <c:v>374.3</c:v>
                </c:pt>
                <c:pt idx="995">
                  <c:v>158.6</c:v>
                </c:pt>
                <c:pt idx="996">
                  <c:v>152.6</c:v>
                </c:pt>
                <c:pt idx="997">
                  <c:v>310</c:v>
                </c:pt>
                <c:pt idx="998">
                  <c:v>304.8</c:v>
                </c:pt>
                <c:pt idx="999">
                  <c:v>150.9</c:v>
                </c:pt>
                <c:pt idx="1000">
                  <c:v>141.9</c:v>
                </c:pt>
                <c:pt idx="1001">
                  <c:v>297.8</c:v>
                </c:pt>
                <c:pt idx="1002">
                  <c:v>321.3</c:v>
                </c:pt>
                <c:pt idx="1003">
                  <c:v>366</c:v>
                </c:pt>
                <c:pt idx="1004">
                  <c:v>279.8</c:v>
                </c:pt>
                <c:pt idx="1005">
                  <c:v>252.1</c:v>
                </c:pt>
                <c:pt idx="1006">
                  <c:v>164.6</c:v>
                </c:pt>
                <c:pt idx="1007">
                  <c:v>155.6</c:v>
                </c:pt>
                <c:pt idx="1008">
                  <c:v>160.2</c:v>
                </c:pt>
                <c:pt idx="1009">
                  <c:v>298.1</c:v>
                </c:pt>
                <c:pt idx="1010">
                  <c:v>317.9</c:v>
                </c:pt>
                <c:pt idx="1011">
                  <c:v>287.3</c:v>
                </c:pt>
                <c:pt idx="1012">
                  <c:v>325.6</c:v>
                </c:pt>
                <c:pt idx="1013">
                  <c:v>355.9</c:v>
                </c:pt>
                <c:pt idx="1014">
                  <c:v>132</c:v>
                </c:pt>
                <c:pt idx="1015">
                  <c:v>322.5</c:v>
                </c:pt>
                <c:pt idx="1016">
                  <c:v>164.2</c:v>
                </c:pt>
                <c:pt idx="1017">
                  <c:v>313.8</c:v>
                </c:pt>
                <c:pt idx="1018">
                  <c:v>321.4</c:v>
                </c:pt>
                <c:pt idx="1019">
                  <c:v>139.7</c:v>
                </c:pt>
                <c:pt idx="1020">
                  <c:v>288.4</c:v>
                </c:pt>
                <c:pt idx="1021">
                  <c:v>298.2</c:v>
                </c:pt>
                <c:pt idx="1022">
                  <c:v>264.5</c:v>
                </c:pt>
                <c:pt idx="1023">
                  <c:v>159.8</c:v>
                </c:pt>
                <c:pt idx="1024">
                  <c:v>166</c:v>
                </c:pt>
                <c:pt idx="1025">
                  <c:v>276.4</c:v>
                </c:pt>
                <c:pt idx="1026">
                  <c:v>322.2</c:v>
                </c:pt>
                <c:pt idx="1027">
                  <c:v>148.5</c:v>
                </c:pt>
                <c:pt idx="1028">
                  <c:v>159.1</c:v>
                </c:pt>
                <c:pt idx="1029">
                  <c:v>260.9</c:v>
                </c:pt>
              </c:numCache>
            </c:numRef>
          </c:xVal>
          <c:yVal>
            <c:numRef>
              <c:f>'[univariate (1).xlsx]Sheet1'!$I$2:$I$1031</c:f>
              <c:numCache>
                <c:formatCode>0.00_ </c:formatCode>
                <c:ptCount val="1030"/>
                <c:pt idx="0">
                  <c:v>79.98611076</c:v>
                </c:pt>
                <c:pt idx="1">
                  <c:v>61.88736576</c:v>
                </c:pt>
                <c:pt idx="2">
                  <c:v>40.269535256</c:v>
                </c:pt>
                <c:pt idx="3">
                  <c:v>41.052779992</c:v>
                </c:pt>
                <c:pt idx="4">
                  <c:v>44.296075096</c:v>
                </c:pt>
                <c:pt idx="5">
                  <c:v>47.029847436</c:v>
                </c:pt>
                <c:pt idx="6">
                  <c:v>43.698299404</c:v>
                </c:pt>
                <c:pt idx="7">
                  <c:v>36.447769788</c:v>
                </c:pt>
                <c:pt idx="8">
                  <c:v>45.854290856</c:v>
                </c:pt>
                <c:pt idx="9">
                  <c:v>39.28978986</c:v>
                </c:pt>
                <c:pt idx="10">
                  <c:v>38.074243672</c:v>
                </c:pt>
                <c:pt idx="11">
                  <c:v>28.021683592</c:v>
                </c:pt>
                <c:pt idx="12">
                  <c:v>43.01296026</c:v>
                </c:pt>
                <c:pt idx="13">
                  <c:v>42.32693164</c:v>
                </c:pt>
                <c:pt idx="14">
                  <c:v>47.813781648</c:v>
                </c:pt>
                <c:pt idx="15">
                  <c:v>52.908319812</c:v>
                </c:pt>
                <c:pt idx="16">
                  <c:v>39.358047984</c:v>
                </c:pt>
                <c:pt idx="17">
                  <c:v>56.141962252</c:v>
                </c:pt>
                <c:pt idx="18">
                  <c:v>40.563252032</c:v>
                </c:pt>
                <c:pt idx="19">
                  <c:v>42.620648416</c:v>
                </c:pt>
                <c:pt idx="20">
                  <c:v>41.836714204</c:v>
                </c:pt>
                <c:pt idx="21">
                  <c:v>28.23748958</c:v>
                </c:pt>
                <c:pt idx="22">
                  <c:v>8.06342182</c:v>
                </c:pt>
                <c:pt idx="23">
                  <c:v>44.207822168</c:v>
                </c:pt>
                <c:pt idx="24">
                  <c:v>52.516697444</c:v>
                </c:pt>
                <c:pt idx="25">
                  <c:v>53.300631656</c:v>
                </c:pt>
                <c:pt idx="26">
                  <c:v>41.15137506</c:v>
                </c:pt>
                <c:pt idx="27">
                  <c:v>52.1243856</c:v>
                </c:pt>
                <c:pt idx="28">
                  <c:v>37.427515184</c:v>
                </c:pt>
                <c:pt idx="29">
                  <c:v>38.60376124</c:v>
                </c:pt>
                <c:pt idx="30">
                  <c:v>55.260122448</c:v>
                </c:pt>
                <c:pt idx="31">
                  <c:v>52.908319812</c:v>
                </c:pt>
                <c:pt idx="32">
                  <c:v>41.719503284</c:v>
                </c:pt>
                <c:pt idx="33">
                  <c:v>42.131120456</c:v>
                </c:pt>
                <c:pt idx="34">
                  <c:v>53.692254024</c:v>
                </c:pt>
                <c:pt idx="35">
                  <c:v>38.407950056</c:v>
                </c:pt>
                <c:pt idx="36">
                  <c:v>30.079769452</c:v>
                </c:pt>
                <c:pt idx="37">
                  <c:v>37.721921436</c:v>
                </c:pt>
                <c:pt idx="38">
                  <c:v>42.229026048</c:v>
                </c:pt>
                <c:pt idx="39">
                  <c:v>36.251958604</c:v>
                </c:pt>
                <c:pt idx="40">
                  <c:v>50.45930106</c:v>
                </c:pt>
                <c:pt idx="41">
                  <c:v>43.698299404</c:v>
                </c:pt>
                <c:pt idx="42">
                  <c:v>38.995383608</c:v>
                </c:pt>
                <c:pt idx="43">
                  <c:v>53.104130996</c:v>
                </c:pt>
                <c:pt idx="44">
                  <c:v>41.542997428</c:v>
                </c:pt>
                <c:pt idx="45">
                  <c:v>35.076402024</c:v>
                </c:pt>
                <c:pt idx="46">
                  <c:v>15.049192652</c:v>
                </c:pt>
                <c:pt idx="47">
                  <c:v>40.759063216</c:v>
                </c:pt>
                <c:pt idx="48">
                  <c:v>26.258003984</c:v>
                </c:pt>
                <c:pt idx="49">
                  <c:v>32.823194456</c:v>
                </c:pt>
                <c:pt idx="50">
                  <c:v>39.77931782</c:v>
                </c:pt>
                <c:pt idx="51">
                  <c:v>46.931941844</c:v>
                </c:pt>
                <c:pt idx="52">
                  <c:v>33.116911232</c:v>
                </c:pt>
                <c:pt idx="53">
                  <c:v>49.185149412</c:v>
                </c:pt>
                <c:pt idx="54">
                  <c:v>14.58931216</c:v>
                </c:pt>
                <c:pt idx="55">
                  <c:v>14.638264956</c:v>
                </c:pt>
                <c:pt idx="56">
                  <c:v>41.934619796</c:v>
                </c:pt>
                <c:pt idx="57">
                  <c:v>9.131420144</c:v>
                </c:pt>
                <c:pt idx="58">
                  <c:v>50.94882902</c:v>
                </c:pt>
                <c:pt idx="59">
                  <c:v>33.01900564</c:v>
                </c:pt>
                <c:pt idx="60">
                  <c:v>54.378282644</c:v>
                </c:pt>
                <c:pt idx="61">
                  <c:v>51.732763232</c:v>
                </c:pt>
                <c:pt idx="62">
                  <c:v>9.86640156</c:v>
                </c:pt>
                <c:pt idx="63">
                  <c:v>50.655112244</c:v>
                </c:pt>
                <c:pt idx="64">
                  <c:v>48.695621452</c:v>
                </c:pt>
                <c:pt idx="65">
                  <c:v>55.064311264</c:v>
                </c:pt>
                <c:pt idx="66">
                  <c:v>44.698039604</c:v>
                </c:pt>
                <c:pt idx="67">
                  <c:v>30.275580636</c:v>
                </c:pt>
                <c:pt idx="68">
                  <c:v>40.856968808</c:v>
                </c:pt>
                <c:pt idx="69">
                  <c:v>71.98818916</c:v>
                </c:pt>
                <c:pt idx="70">
                  <c:v>34.39795764</c:v>
                </c:pt>
                <c:pt idx="71">
                  <c:v>28.79941252</c:v>
                </c:pt>
                <c:pt idx="72">
                  <c:v>33.39821744</c:v>
                </c:pt>
                <c:pt idx="73">
                  <c:v>36.3009114</c:v>
                </c:pt>
                <c:pt idx="74">
                  <c:v>28.99936056</c:v>
                </c:pt>
                <c:pt idx="75">
                  <c:v>37.79707432</c:v>
                </c:pt>
                <c:pt idx="76">
                  <c:v>40.1964508</c:v>
                </c:pt>
                <c:pt idx="77">
                  <c:v>33.39821744</c:v>
                </c:pt>
                <c:pt idx="78">
                  <c:v>28.096147</c:v>
                </c:pt>
                <c:pt idx="79">
                  <c:v>41.2996124</c:v>
                </c:pt>
                <c:pt idx="80">
                  <c:v>33.39821744</c:v>
                </c:pt>
                <c:pt idx="81">
                  <c:v>25.2003478</c:v>
                </c:pt>
                <c:pt idx="82">
                  <c:v>41.09966436</c:v>
                </c:pt>
                <c:pt idx="83">
                  <c:v>35.3011712</c:v>
                </c:pt>
                <c:pt idx="84">
                  <c:v>28.29609504</c:v>
                </c:pt>
                <c:pt idx="85">
                  <c:v>28.59946448</c:v>
                </c:pt>
                <c:pt idx="86">
                  <c:v>35.3011712</c:v>
                </c:pt>
                <c:pt idx="87">
                  <c:v>24.40055564</c:v>
                </c:pt>
                <c:pt idx="88">
                  <c:v>35.3011712</c:v>
                </c:pt>
                <c:pt idx="89">
                  <c:v>39.300132</c:v>
                </c:pt>
                <c:pt idx="90">
                  <c:v>40.59634688</c:v>
                </c:pt>
                <c:pt idx="91">
                  <c:v>35.3011712</c:v>
                </c:pt>
                <c:pt idx="92">
                  <c:v>24.0971862</c:v>
                </c:pt>
                <c:pt idx="93">
                  <c:v>46.20178676</c:v>
                </c:pt>
                <c:pt idx="94">
                  <c:v>42.79577532</c:v>
                </c:pt>
                <c:pt idx="95">
                  <c:v>49.20100736</c:v>
                </c:pt>
                <c:pt idx="96">
                  <c:v>46.80163088</c:v>
                </c:pt>
                <c:pt idx="97">
                  <c:v>45.69846928</c:v>
                </c:pt>
                <c:pt idx="98">
                  <c:v>55.59934464</c:v>
                </c:pt>
                <c:pt idx="99">
                  <c:v>54.89607912</c:v>
                </c:pt>
                <c:pt idx="100">
                  <c:v>49.20100736</c:v>
                </c:pt>
                <c:pt idx="101">
                  <c:v>34.90127512</c:v>
                </c:pt>
                <c:pt idx="102">
                  <c:v>46.89815752</c:v>
                </c:pt>
                <c:pt idx="103">
                  <c:v>49.20100736</c:v>
                </c:pt>
                <c:pt idx="104">
                  <c:v>33.39821744</c:v>
                </c:pt>
                <c:pt idx="105">
                  <c:v>54.09628696</c:v>
                </c:pt>
                <c:pt idx="106">
                  <c:v>55.89581932</c:v>
                </c:pt>
                <c:pt idx="107">
                  <c:v>49.80085148</c:v>
                </c:pt>
                <c:pt idx="108">
                  <c:v>47.09810556</c:v>
                </c:pt>
                <c:pt idx="109">
                  <c:v>55.89581932</c:v>
                </c:pt>
                <c:pt idx="110">
                  <c:v>37.99702236</c:v>
                </c:pt>
                <c:pt idx="111">
                  <c:v>55.89581932</c:v>
                </c:pt>
                <c:pt idx="112">
                  <c:v>56.09576736</c:v>
                </c:pt>
                <c:pt idx="113">
                  <c:v>59.09498796</c:v>
                </c:pt>
                <c:pt idx="114">
                  <c:v>22.89749796</c:v>
                </c:pt>
                <c:pt idx="115">
                  <c:v>35.10122316</c:v>
                </c:pt>
                <c:pt idx="116">
                  <c:v>61.09446836</c:v>
                </c:pt>
                <c:pt idx="117">
                  <c:v>59.79825348</c:v>
                </c:pt>
                <c:pt idx="118">
                  <c:v>60.2946762</c:v>
                </c:pt>
                <c:pt idx="119">
                  <c:v>61.79773388</c:v>
                </c:pt>
                <c:pt idx="120">
                  <c:v>56.69561148</c:v>
                </c:pt>
                <c:pt idx="121">
                  <c:v>68.29949256</c:v>
                </c:pt>
                <c:pt idx="122">
                  <c:v>66.89985628</c:v>
                </c:pt>
                <c:pt idx="123">
                  <c:v>60.2946762</c:v>
                </c:pt>
                <c:pt idx="124">
                  <c:v>50.69717028</c:v>
                </c:pt>
                <c:pt idx="125">
                  <c:v>56.3991368</c:v>
                </c:pt>
                <c:pt idx="126">
                  <c:v>60.2946762</c:v>
                </c:pt>
                <c:pt idx="127">
                  <c:v>55.49592324</c:v>
                </c:pt>
                <c:pt idx="128">
                  <c:v>68.4994406</c:v>
                </c:pt>
                <c:pt idx="129">
                  <c:v>71.29871316</c:v>
                </c:pt>
                <c:pt idx="130">
                  <c:v>74.69782984</c:v>
                </c:pt>
                <c:pt idx="131">
                  <c:v>52.20022796</c:v>
                </c:pt>
                <c:pt idx="132">
                  <c:v>71.29871316</c:v>
                </c:pt>
                <c:pt idx="133">
                  <c:v>67.69964844</c:v>
                </c:pt>
                <c:pt idx="134">
                  <c:v>71.29871316</c:v>
                </c:pt>
                <c:pt idx="135">
                  <c:v>65.99664272</c:v>
                </c:pt>
                <c:pt idx="136">
                  <c:v>74.4978818</c:v>
                </c:pt>
                <c:pt idx="137">
                  <c:v>71.29871316</c:v>
                </c:pt>
                <c:pt idx="138">
                  <c:v>49.89737812</c:v>
                </c:pt>
                <c:pt idx="139">
                  <c:v>63.3973182</c:v>
                </c:pt>
                <c:pt idx="140">
                  <c:v>64.90037588</c:v>
                </c:pt>
                <c:pt idx="141">
                  <c:v>64.30053176</c:v>
                </c:pt>
                <c:pt idx="142">
                  <c:v>64.90037588</c:v>
                </c:pt>
                <c:pt idx="143">
                  <c:v>60.19814956</c:v>
                </c:pt>
                <c:pt idx="144">
                  <c:v>72.29845336</c:v>
                </c:pt>
                <c:pt idx="145">
                  <c:v>69.29923276</c:v>
                </c:pt>
                <c:pt idx="146">
                  <c:v>64.30053176</c:v>
                </c:pt>
                <c:pt idx="147">
                  <c:v>55.19944856</c:v>
                </c:pt>
                <c:pt idx="148">
                  <c:v>58.79851328</c:v>
                </c:pt>
                <c:pt idx="149">
                  <c:v>64.30053176</c:v>
                </c:pt>
                <c:pt idx="150">
                  <c:v>66.10006412</c:v>
                </c:pt>
                <c:pt idx="151">
                  <c:v>73.69808964</c:v>
                </c:pt>
                <c:pt idx="152">
                  <c:v>77.29715436</c:v>
                </c:pt>
                <c:pt idx="153">
                  <c:v>80.19984832</c:v>
                </c:pt>
                <c:pt idx="154">
                  <c:v>54.89607912</c:v>
                </c:pt>
                <c:pt idx="155">
                  <c:v>77.29715436</c:v>
                </c:pt>
                <c:pt idx="156">
                  <c:v>72.99482412</c:v>
                </c:pt>
                <c:pt idx="157">
                  <c:v>77.29715436</c:v>
                </c:pt>
                <c:pt idx="158">
                  <c:v>71.69860924</c:v>
                </c:pt>
                <c:pt idx="159">
                  <c:v>79.40005616</c:v>
                </c:pt>
                <c:pt idx="160">
                  <c:v>77.29715436</c:v>
                </c:pt>
                <c:pt idx="161">
                  <c:v>59.89478012</c:v>
                </c:pt>
                <c:pt idx="162">
                  <c:v>64.90037588</c:v>
                </c:pt>
                <c:pt idx="163">
                  <c:v>66.59648684</c:v>
                </c:pt>
                <c:pt idx="164">
                  <c:v>65.19685056</c:v>
                </c:pt>
                <c:pt idx="165">
                  <c:v>66.69990824</c:v>
                </c:pt>
                <c:pt idx="166">
                  <c:v>62.5009994</c:v>
                </c:pt>
                <c:pt idx="167">
                  <c:v>74.19451236</c:v>
                </c:pt>
                <c:pt idx="168">
                  <c:v>70.69886904</c:v>
                </c:pt>
                <c:pt idx="169">
                  <c:v>65.19685056</c:v>
                </c:pt>
                <c:pt idx="170">
                  <c:v>57.59882504</c:v>
                </c:pt>
                <c:pt idx="171">
                  <c:v>59.19840936</c:v>
                </c:pt>
                <c:pt idx="172">
                  <c:v>65.19685056</c:v>
                </c:pt>
                <c:pt idx="173">
                  <c:v>68.09954452</c:v>
                </c:pt>
                <c:pt idx="174">
                  <c:v>75.497622</c:v>
                </c:pt>
                <c:pt idx="175">
                  <c:v>79.29663476</c:v>
                </c:pt>
                <c:pt idx="176">
                  <c:v>56.49566344</c:v>
                </c:pt>
                <c:pt idx="177">
                  <c:v>79.29663476</c:v>
                </c:pt>
                <c:pt idx="178">
                  <c:v>76.80073164</c:v>
                </c:pt>
                <c:pt idx="179">
                  <c:v>79.29663476</c:v>
                </c:pt>
                <c:pt idx="180">
                  <c:v>73.29819356</c:v>
                </c:pt>
                <c:pt idx="181">
                  <c:v>82.5992248</c:v>
                </c:pt>
                <c:pt idx="182">
                  <c:v>79.29663476</c:v>
                </c:pt>
                <c:pt idx="183">
                  <c:v>67.79617508</c:v>
                </c:pt>
                <c:pt idx="184">
                  <c:v>11.57630204</c:v>
                </c:pt>
                <c:pt idx="185">
                  <c:v>24.44881896</c:v>
                </c:pt>
                <c:pt idx="186">
                  <c:v>24.8900836</c:v>
                </c:pt>
                <c:pt idx="187">
                  <c:v>29.44751996</c:v>
                </c:pt>
                <c:pt idx="188">
                  <c:v>40.7135578</c:v>
                </c:pt>
                <c:pt idx="189">
                  <c:v>10.38350856</c:v>
                </c:pt>
                <c:pt idx="190">
                  <c:v>22.13907436</c:v>
                </c:pt>
                <c:pt idx="191">
                  <c:v>22.83544512</c:v>
                </c:pt>
                <c:pt idx="192">
                  <c:v>27.66177712</c:v>
                </c:pt>
                <c:pt idx="193">
                  <c:v>34.55653712</c:v>
                </c:pt>
                <c:pt idx="194">
                  <c:v>12.45193656</c:v>
                </c:pt>
                <c:pt idx="195">
                  <c:v>24.98661024</c:v>
                </c:pt>
                <c:pt idx="196">
                  <c:v>25.72434956</c:v>
                </c:pt>
                <c:pt idx="197">
                  <c:v>33.96358776</c:v>
                </c:pt>
                <c:pt idx="198">
                  <c:v>37.34202016</c:v>
                </c:pt>
                <c:pt idx="199">
                  <c:v>15.04436632</c:v>
                </c:pt>
                <c:pt idx="200">
                  <c:v>21.0634918</c:v>
                </c:pt>
                <c:pt idx="201">
                  <c:v>26.40003604</c:v>
                </c:pt>
                <c:pt idx="202">
                  <c:v>35.34253976</c:v>
                </c:pt>
                <c:pt idx="203">
                  <c:v>40.56876784</c:v>
                </c:pt>
                <c:pt idx="204">
                  <c:v>12.47262084</c:v>
                </c:pt>
                <c:pt idx="205">
                  <c:v>20.91870184</c:v>
                </c:pt>
                <c:pt idx="206">
                  <c:v>24.90387312</c:v>
                </c:pt>
                <c:pt idx="207">
                  <c:v>34.20490436</c:v>
                </c:pt>
                <c:pt idx="208">
                  <c:v>39.6103962</c:v>
                </c:pt>
                <c:pt idx="209">
                  <c:v>10.0318758</c:v>
                </c:pt>
                <c:pt idx="210">
                  <c:v>20.08443588</c:v>
                </c:pt>
                <c:pt idx="211">
                  <c:v>24.48329276</c:v>
                </c:pt>
                <c:pt idx="212">
                  <c:v>31.53663224</c:v>
                </c:pt>
                <c:pt idx="213">
                  <c:v>35.34253976</c:v>
                </c:pt>
                <c:pt idx="214">
                  <c:v>9.4458212</c:v>
                </c:pt>
                <c:pt idx="215">
                  <c:v>22.7182342</c:v>
                </c:pt>
                <c:pt idx="216">
                  <c:v>28.46846404</c:v>
                </c:pt>
                <c:pt idx="217">
                  <c:v>38.56239268</c:v>
                </c:pt>
                <c:pt idx="218">
                  <c:v>40.38950408</c:v>
                </c:pt>
                <c:pt idx="219">
                  <c:v>10.76272036</c:v>
                </c:pt>
                <c:pt idx="220">
                  <c:v>25.48303296</c:v>
                </c:pt>
                <c:pt idx="221">
                  <c:v>21.53923024</c:v>
                </c:pt>
                <c:pt idx="222">
                  <c:v>28.62704352</c:v>
                </c:pt>
                <c:pt idx="223">
                  <c:v>33.5430074</c:v>
                </c:pt>
                <c:pt idx="224">
                  <c:v>7.74971024</c:v>
                </c:pt>
                <c:pt idx="225">
                  <c:v>17.8229546</c:v>
                </c:pt>
                <c:pt idx="226">
                  <c:v>24.24197616</c:v>
                </c:pt>
                <c:pt idx="227">
                  <c:v>32.8535314</c:v>
                </c:pt>
                <c:pt idx="228">
                  <c:v>39.2311844</c:v>
                </c:pt>
                <c:pt idx="229">
                  <c:v>17.9953236</c:v>
                </c:pt>
                <c:pt idx="230">
                  <c:v>30.38520732</c:v>
                </c:pt>
                <c:pt idx="231">
                  <c:v>45.70536404</c:v>
                </c:pt>
                <c:pt idx="232">
                  <c:v>50.77301264</c:v>
                </c:pt>
                <c:pt idx="233">
                  <c:v>53.90323368</c:v>
                </c:pt>
                <c:pt idx="234">
                  <c:v>13.18278112</c:v>
                </c:pt>
                <c:pt idx="235">
                  <c:v>17.83674412</c:v>
                </c:pt>
                <c:pt idx="236">
                  <c:v>40.2309246</c:v>
                </c:pt>
                <c:pt idx="237">
                  <c:v>47.13257936</c:v>
                </c:pt>
                <c:pt idx="238">
                  <c:v>49.97322048</c:v>
                </c:pt>
                <c:pt idx="239">
                  <c:v>13.35515012</c:v>
                </c:pt>
                <c:pt idx="240">
                  <c:v>22.31833812</c:v>
                </c:pt>
                <c:pt idx="241">
                  <c:v>24.53845084</c:v>
                </c:pt>
                <c:pt idx="242">
                  <c:v>31.35047372</c:v>
                </c:pt>
                <c:pt idx="243">
                  <c:v>40.85834776</c:v>
                </c:pt>
                <c:pt idx="244">
                  <c:v>19.93275116</c:v>
                </c:pt>
                <c:pt idx="245">
                  <c:v>25.68987576</c:v>
                </c:pt>
                <c:pt idx="246">
                  <c:v>30.2335226</c:v>
                </c:pt>
                <c:pt idx="247">
                  <c:v>39.58971192</c:v>
                </c:pt>
                <c:pt idx="248">
                  <c:v>44.298833</c:v>
                </c:pt>
                <c:pt idx="249">
                  <c:v>13.81709904</c:v>
                </c:pt>
                <c:pt idx="250">
                  <c:v>24.91766264</c:v>
                </c:pt>
                <c:pt idx="251">
                  <c:v>29.21999288</c:v>
                </c:pt>
                <c:pt idx="252">
                  <c:v>38.32797084</c:v>
                </c:pt>
                <c:pt idx="253">
                  <c:v>42.34761592</c:v>
                </c:pt>
                <c:pt idx="254">
                  <c:v>13.54130864</c:v>
                </c:pt>
                <c:pt idx="255">
                  <c:v>26.31040416</c:v>
                </c:pt>
                <c:pt idx="256">
                  <c:v>31.64005364</c:v>
                </c:pt>
                <c:pt idx="257">
                  <c:v>42.54756396</c:v>
                </c:pt>
                <c:pt idx="258">
                  <c:v>42.919881</c:v>
                </c:pt>
                <c:pt idx="259">
                  <c:v>13.33446584</c:v>
                </c:pt>
                <c:pt idx="260">
                  <c:v>25.3727168</c:v>
                </c:pt>
                <c:pt idx="261">
                  <c:v>37.404073</c:v>
                </c:pt>
                <c:pt idx="262">
                  <c:v>44.39535964</c:v>
                </c:pt>
                <c:pt idx="263">
                  <c:v>47.73931824</c:v>
                </c:pt>
                <c:pt idx="264">
                  <c:v>19.51906556</c:v>
                </c:pt>
                <c:pt idx="265">
                  <c:v>31.35047372</c:v>
                </c:pt>
                <c:pt idx="266">
                  <c:v>38.50033984</c:v>
                </c:pt>
                <c:pt idx="267">
                  <c:v>45.08483564</c:v>
                </c:pt>
                <c:pt idx="268">
                  <c:v>47.8151606</c:v>
                </c:pt>
                <c:pt idx="269">
                  <c:v>15.43736764</c:v>
                </c:pt>
                <c:pt idx="270">
                  <c:v>26.77235308</c:v>
                </c:pt>
                <c:pt idx="271">
                  <c:v>33.72916592</c:v>
                </c:pt>
                <c:pt idx="272">
                  <c:v>42.69924868</c:v>
                </c:pt>
                <c:pt idx="273">
                  <c:v>45.83636448</c:v>
                </c:pt>
                <c:pt idx="274">
                  <c:v>17.22311048</c:v>
                </c:pt>
                <c:pt idx="275">
                  <c:v>29.93015316</c:v>
                </c:pt>
                <c:pt idx="276">
                  <c:v>29.65436276</c:v>
                </c:pt>
                <c:pt idx="277">
                  <c:v>36.96970312</c:v>
                </c:pt>
                <c:pt idx="278">
                  <c:v>43.58177796</c:v>
                </c:pt>
                <c:pt idx="279">
                  <c:v>13.12072828</c:v>
                </c:pt>
                <c:pt idx="280">
                  <c:v>24.42813468</c:v>
                </c:pt>
                <c:pt idx="281">
                  <c:v>32.66047812</c:v>
                </c:pt>
                <c:pt idx="282">
                  <c:v>36.63875464</c:v>
                </c:pt>
                <c:pt idx="283">
                  <c:v>44.20920112</c:v>
                </c:pt>
                <c:pt idx="284">
                  <c:v>13.62404576</c:v>
                </c:pt>
                <c:pt idx="285">
                  <c:v>21.60128308</c:v>
                </c:pt>
                <c:pt idx="286">
                  <c:v>27.77209328</c:v>
                </c:pt>
                <c:pt idx="287">
                  <c:v>35.57006684</c:v>
                </c:pt>
                <c:pt idx="288">
                  <c:v>45.3675208</c:v>
                </c:pt>
                <c:pt idx="289">
                  <c:v>7.31534036</c:v>
                </c:pt>
                <c:pt idx="290">
                  <c:v>21.50475644</c:v>
                </c:pt>
                <c:pt idx="291">
                  <c:v>31.2677366</c:v>
                </c:pt>
                <c:pt idx="292">
                  <c:v>43.49904084</c:v>
                </c:pt>
                <c:pt idx="293">
                  <c:v>48.67011084</c:v>
                </c:pt>
                <c:pt idx="294">
                  <c:v>7.39807748</c:v>
                </c:pt>
                <c:pt idx="295">
                  <c:v>23.5111316</c:v>
                </c:pt>
                <c:pt idx="296">
                  <c:v>31.11605188</c:v>
                </c:pt>
                <c:pt idx="297">
                  <c:v>39.14844728</c:v>
                </c:pt>
                <c:pt idx="298">
                  <c:v>48.15300384</c:v>
                </c:pt>
                <c:pt idx="299">
                  <c:v>22.50449664</c:v>
                </c:pt>
                <c:pt idx="300">
                  <c:v>34.67374804</c:v>
                </c:pt>
                <c:pt idx="301">
                  <c:v>34.73580088</c:v>
                </c:pt>
                <c:pt idx="302">
                  <c:v>45.08483564</c:v>
                </c:pt>
                <c:pt idx="303">
                  <c:v>48.97348028</c:v>
                </c:pt>
                <c:pt idx="304">
                  <c:v>23.13881456</c:v>
                </c:pt>
                <c:pt idx="305">
                  <c:v>41.885667</c:v>
                </c:pt>
                <c:pt idx="306">
                  <c:v>48.28400428</c:v>
                </c:pt>
                <c:pt idx="307">
                  <c:v>51.03501352</c:v>
                </c:pt>
                <c:pt idx="308">
                  <c:v>55.6407132</c:v>
                </c:pt>
                <c:pt idx="309">
                  <c:v>22.94576128</c:v>
                </c:pt>
                <c:pt idx="310">
                  <c:v>35.2322236</c:v>
                </c:pt>
                <c:pt idx="311">
                  <c:v>39.94134468</c:v>
                </c:pt>
                <c:pt idx="312">
                  <c:v>48.71837416</c:v>
                </c:pt>
                <c:pt idx="313">
                  <c:v>52.04164848</c:v>
                </c:pt>
                <c:pt idx="314">
                  <c:v>21.02212324</c:v>
                </c:pt>
                <c:pt idx="315">
                  <c:v>33.35684888</c:v>
                </c:pt>
                <c:pt idx="316">
                  <c:v>33.94290348</c:v>
                </c:pt>
                <c:pt idx="317">
                  <c:v>44.14025352</c:v>
                </c:pt>
                <c:pt idx="318">
                  <c:v>45.3675208</c:v>
                </c:pt>
                <c:pt idx="319">
                  <c:v>15.36152528</c:v>
                </c:pt>
                <c:pt idx="320">
                  <c:v>28.6822016</c:v>
                </c:pt>
                <c:pt idx="321">
                  <c:v>30.84715624</c:v>
                </c:pt>
                <c:pt idx="322">
                  <c:v>42.03045696</c:v>
                </c:pt>
                <c:pt idx="323">
                  <c:v>51.0556978</c:v>
                </c:pt>
                <c:pt idx="324">
                  <c:v>21.78054684</c:v>
                </c:pt>
                <c:pt idx="325">
                  <c:v>42.29245784</c:v>
                </c:pt>
                <c:pt idx="326">
                  <c:v>50.60064364</c:v>
                </c:pt>
                <c:pt idx="327">
                  <c:v>55.82687172</c:v>
                </c:pt>
                <c:pt idx="328">
                  <c:v>60.9496784</c:v>
                </c:pt>
                <c:pt idx="329">
                  <c:v>23.52492112</c:v>
                </c:pt>
                <c:pt idx="330">
                  <c:v>42.21661548</c:v>
                </c:pt>
                <c:pt idx="331">
                  <c:v>52.5035974</c:v>
                </c:pt>
                <c:pt idx="332">
                  <c:v>60.32225524</c:v>
                </c:pt>
                <c:pt idx="333">
                  <c:v>66.42411784</c:v>
                </c:pt>
                <c:pt idx="334">
                  <c:v>23.80071152</c:v>
                </c:pt>
                <c:pt idx="335">
                  <c:v>38.76923548</c:v>
                </c:pt>
                <c:pt idx="336">
                  <c:v>51.3314882</c:v>
                </c:pt>
                <c:pt idx="337">
                  <c:v>56.8472962</c:v>
                </c:pt>
                <c:pt idx="338">
                  <c:v>58.60546</c:v>
                </c:pt>
                <c:pt idx="339">
                  <c:v>21.91154728</c:v>
                </c:pt>
                <c:pt idx="340">
                  <c:v>36.9903874</c:v>
                </c:pt>
                <c:pt idx="341">
                  <c:v>47.401475</c:v>
                </c:pt>
                <c:pt idx="342">
                  <c:v>51.95891136</c:v>
                </c:pt>
                <c:pt idx="343">
                  <c:v>56.7438748</c:v>
                </c:pt>
                <c:pt idx="344">
                  <c:v>17.57474324</c:v>
                </c:pt>
                <c:pt idx="345">
                  <c:v>33.72916592</c:v>
                </c:pt>
                <c:pt idx="346">
                  <c:v>40.14818748</c:v>
                </c:pt>
                <c:pt idx="347">
                  <c:v>46.6430514</c:v>
                </c:pt>
                <c:pt idx="348">
                  <c:v>50.07664188</c:v>
                </c:pt>
                <c:pt idx="349">
                  <c:v>17.36790044</c:v>
                </c:pt>
                <c:pt idx="350">
                  <c:v>33.70158688</c:v>
                </c:pt>
                <c:pt idx="351">
                  <c:v>45.93978588</c:v>
                </c:pt>
                <c:pt idx="352">
                  <c:v>51.4349096</c:v>
                </c:pt>
                <c:pt idx="353">
                  <c:v>59.30183076</c:v>
                </c:pt>
                <c:pt idx="354">
                  <c:v>30.44726016</c:v>
                </c:pt>
                <c:pt idx="355">
                  <c:v>47.7117392</c:v>
                </c:pt>
                <c:pt idx="356">
                  <c:v>63.14221208</c:v>
                </c:pt>
                <c:pt idx="357">
                  <c:v>66.82401392</c:v>
                </c:pt>
                <c:pt idx="358">
                  <c:v>66.9481196</c:v>
                </c:pt>
                <c:pt idx="359">
                  <c:v>27.42046052</c:v>
                </c:pt>
                <c:pt idx="360">
                  <c:v>35.9561734</c:v>
                </c:pt>
                <c:pt idx="361">
                  <c:v>55.50971276</c:v>
                </c:pt>
                <c:pt idx="362">
                  <c:v>61.99078716</c:v>
                </c:pt>
                <c:pt idx="363">
                  <c:v>63.52831864</c:v>
                </c:pt>
                <c:pt idx="364">
                  <c:v>18.01600788</c:v>
                </c:pt>
                <c:pt idx="365">
                  <c:v>38.60376124</c:v>
                </c:pt>
                <c:pt idx="366">
                  <c:v>52.20022796</c:v>
                </c:pt>
                <c:pt idx="367">
                  <c:v>53.95839176</c:v>
                </c:pt>
                <c:pt idx="368">
                  <c:v>56.63355864</c:v>
                </c:pt>
                <c:pt idx="369">
                  <c:v>15.340841</c:v>
                </c:pt>
                <c:pt idx="370">
                  <c:v>26.04840328</c:v>
                </c:pt>
                <c:pt idx="371">
                  <c:v>30.21973308</c:v>
                </c:pt>
                <c:pt idx="372">
                  <c:v>37.2661778</c:v>
                </c:pt>
                <c:pt idx="373">
                  <c:v>46.2293658</c:v>
                </c:pt>
                <c:pt idx="374">
                  <c:v>16.27852836</c:v>
                </c:pt>
                <c:pt idx="375">
                  <c:v>25.62092816</c:v>
                </c:pt>
                <c:pt idx="376">
                  <c:v>31.97100212</c:v>
                </c:pt>
                <c:pt idx="377">
                  <c:v>36.3009114</c:v>
                </c:pt>
                <c:pt idx="378">
                  <c:v>43.0577762</c:v>
                </c:pt>
                <c:pt idx="379">
                  <c:v>67.568648</c:v>
                </c:pt>
                <c:pt idx="380">
                  <c:v>57.226508</c:v>
                </c:pt>
                <c:pt idx="381">
                  <c:v>81.75116932</c:v>
                </c:pt>
                <c:pt idx="382">
                  <c:v>64.0178466</c:v>
                </c:pt>
                <c:pt idx="383">
                  <c:v>78.80021204</c:v>
                </c:pt>
                <c:pt idx="384">
                  <c:v>41.36856</c:v>
                </c:pt>
                <c:pt idx="385">
                  <c:v>60.28088668</c:v>
                </c:pt>
                <c:pt idx="386">
                  <c:v>56.83350668</c:v>
                </c:pt>
                <c:pt idx="387">
                  <c:v>51.021224</c:v>
                </c:pt>
                <c:pt idx="388">
                  <c:v>55.55108132</c:v>
                </c:pt>
                <c:pt idx="389">
                  <c:v>44.13335876</c:v>
                </c:pt>
                <c:pt idx="390">
                  <c:v>39.37597436</c:v>
                </c:pt>
                <c:pt idx="391">
                  <c:v>55.64760796</c:v>
                </c:pt>
                <c:pt idx="392">
                  <c:v>47.27736932</c:v>
                </c:pt>
                <c:pt idx="393">
                  <c:v>44.32641204</c:v>
                </c:pt>
                <c:pt idx="394">
                  <c:v>52.30364936</c:v>
                </c:pt>
                <c:pt idx="395">
                  <c:v>49.24927068</c:v>
                </c:pt>
                <c:pt idx="396">
                  <c:v>41.36856</c:v>
                </c:pt>
                <c:pt idx="397">
                  <c:v>29.15794004</c:v>
                </c:pt>
                <c:pt idx="398">
                  <c:v>39.39665864</c:v>
                </c:pt>
                <c:pt idx="399">
                  <c:v>39.300132</c:v>
                </c:pt>
                <c:pt idx="400">
                  <c:v>67.86512268</c:v>
                </c:pt>
                <c:pt idx="401">
                  <c:v>58.52272288</c:v>
                </c:pt>
                <c:pt idx="402">
                  <c:v>53.57917996</c:v>
                </c:pt>
                <c:pt idx="403">
                  <c:v>58.99846132</c:v>
                </c:pt>
                <c:pt idx="404">
                  <c:v>76.23536132</c:v>
                </c:pt>
                <c:pt idx="405">
                  <c:v>69.83702404</c:v>
                </c:pt>
                <c:pt idx="406">
                  <c:v>14.39625888</c:v>
                </c:pt>
                <c:pt idx="407">
                  <c:v>19.41564416</c:v>
                </c:pt>
                <c:pt idx="408">
                  <c:v>20.72564856</c:v>
                </c:pt>
                <c:pt idx="409">
                  <c:v>14.94094492</c:v>
                </c:pt>
                <c:pt idx="410">
                  <c:v>21.29101888</c:v>
                </c:pt>
                <c:pt idx="411">
                  <c:v>23.07676172</c:v>
                </c:pt>
                <c:pt idx="412">
                  <c:v>15.52010476</c:v>
                </c:pt>
                <c:pt idx="413">
                  <c:v>15.81657944</c:v>
                </c:pt>
                <c:pt idx="414">
                  <c:v>12.5484632</c:v>
                </c:pt>
                <c:pt idx="415">
                  <c:v>8.48744956</c:v>
                </c:pt>
                <c:pt idx="416">
                  <c:v>15.60973664</c:v>
                </c:pt>
                <c:pt idx="417">
                  <c:v>12.17614616</c:v>
                </c:pt>
                <c:pt idx="418">
                  <c:v>11.98309288</c:v>
                </c:pt>
                <c:pt idx="419">
                  <c:v>16.87837248</c:v>
                </c:pt>
                <c:pt idx="420">
                  <c:v>33.08795324</c:v>
                </c:pt>
                <c:pt idx="421">
                  <c:v>34.23937816</c:v>
                </c:pt>
                <c:pt idx="422">
                  <c:v>31.81242264</c:v>
                </c:pt>
                <c:pt idx="423">
                  <c:v>29.7508894</c:v>
                </c:pt>
                <c:pt idx="424">
                  <c:v>33.00521612</c:v>
                </c:pt>
                <c:pt idx="425">
                  <c:v>32.90179472</c:v>
                </c:pt>
                <c:pt idx="426">
                  <c:v>29.55094136</c:v>
                </c:pt>
                <c:pt idx="427">
                  <c:v>19.41564416</c:v>
                </c:pt>
                <c:pt idx="428">
                  <c:v>24.65566176</c:v>
                </c:pt>
                <c:pt idx="429">
                  <c:v>29.59230992</c:v>
                </c:pt>
                <c:pt idx="430">
                  <c:v>24.28334472</c:v>
                </c:pt>
                <c:pt idx="431">
                  <c:v>20.72564856</c:v>
                </c:pt>
                <c:pt idx="432">
                  <c:v>26.200088</c:v>
                </c:pt>
                <c:pt idx="433">
                  <c:v>46.38794528</c:v>
                </c:pt>
                <c:pt idx="434">
                  <c:v>39.1622368</c:v>
                </c:pt>
                <c:pt idx="435">
                  <c:v>41.20308576</c:v>
                </c:pt>
                <c:pt idx="436">
                  <c:v>33.68779736</c:v>
                </c:pt>
                <c:pt idx="437">
                  <c:v>38.20386516</c:v>
                </c:pt>
                <c:pt idx="438">
                  <c:v>41.40992856</c:v>
                </c:pt>
                <c:pt idx="439">
                  <c:v>37.81086384</c:v>
                </c:pt>
                <c:pt idx="440">
                  <c:v>24.84871504</c:v>
                </c:pt>
                <c:pt idx="441">
                  <c:v>27.22051248</c:v>
                </c:pt>
                <c:pt idx="442">
                  <c:v>44.63667624</c:v>
                </c:pt>
                <c:pt idx="443">
                  <c:v>37.2661778</c:v>
                </c:pt>
                <c:pt idx="444">
                  <c:v>33.27411176</c:v>
                </c:pt>
                <c:pt idx="445">
                  <c:v>36.56291228</c:v>
                </c:pt>
                <c:pt idx="446">
                  <c:v>53.72396992</c:v>
                </c:pt>
                <c:pt idx="447">
                  <c:v>48.58737372</c:v>
                </c:pt>
                <c:pt idx="448">
                  <c:v>51.72448952</c:v>
                </c:pt>
                <c:pt idx="449">
                  <c:v>35.852752</c:v>
                </c:pt>
                <c:pt idx="450">
                  <c:v>53.77223324</c:v>
                </c:pt>
                <c:pt idx="451">
                  <c:v>53.46196904</c:v>
                </c:pt>
                <c:pt idx="452">
                  <c:v>48.9872698</c:v>
                </c:pt>
                <c:pt idx="453">
                  <c:v>31.715896</c:v>
                </c:pt>
                <c:pt idx="454">
                  <c:v>39.64487</c:v>
                </c:pt>
                <c:pt idx="455">
                  <c:v>51.25564584</c:v>
                </c:pt>
                <c:pt idx="456">
                  <c:v>43.38872468</c:v>
                </c:pt>
                <c:pt idx="457">
                  <c:v>39.2656582</c:v>
                </c:pt>
                <c:pt idx="458">
                  <c:v>37.9556538</c:v>
                </c:pt>
                <c:pt idx="459">
                  <c:v>55.0201848</c:v>
                </c:pt>
                <c:pt idx="460">
                  <c:v>49.99390476</c:v>
                </c:pt>
                <c:pt idx="461">
                  <c:v>53.65502232</c:v>
                </c:pt>
                <c:pt idx="462">
                  <c:v>37.6798634</c:v>
                </c:pt>
                <c:pt idx="463">
                  <c:v>56.06129356</c:v>
                </c:pt>
                <c:pt idx="464">
                  <c:v>56.8128224</c:v>
                </c:pt>
                <c:pt idx="465">
                  <c:v>50.93848688</c:v>
                </c:pt>
                <c:pt idx="466">
                  <c:v>33.56369168</c:v>
                </c:pt>
                <c:pt idx="467">
                  <c:v>41.1617172</c:v>
                </c:pt>
                <c:pt idx="468">
                  <c:v>52.95865156</c:v>
                </c:pt>
                <c:pt idx="469">
                  <c:v>44.27814872</c:v>
                </c:pt>
                <c:pt idx="470">
                  <c:v>40.14818748</c:v>
                </c:pt>
                <c:pt idx="471">
                  <c:v>57.02655996</c:v>
                </c:pt>
                <c:pt idx="472">
                  <c:v>44.42293868</c:v>
                </c:pt>
                <c:pt idx="473">
                  <c:v>51.021224</c:v>
                </c:pt>
                <c:pt idx="474">
                  <c:v>53.38612668</c:v>
                </c:pt>
                <c:pt idx="475">
                  <c:v>35.36322404</c:v>
                </c:pt>
                <c:pt idx="476">
                  <c:v>25.02108404</c:v>
                </c:pt>
                <c:pt idx="477">
                  <c:v>23.34565736</c:v>
                </c:pt>
                <c:pt idx="478">
                  <c:v>52.00717468</c:v>
                </c:pt>
                <c:pt idx="479">
                  <c:v>38.01770664</c:v>
                </c:pt>
                <c:pt idx="480">
                  <c:v>39.300132</c:v>
                </c:pt>
                <c:pt idx="481">
                  <c:v>61.06688932</c:v>
                </c:pt>
                <c:pt idx="482">
                  <c:v>56.14403068</c:v>
                </c:pt>
                <c:pt idx="483">
                  <c:v>55.25460664</c:v>
                </c:pt>
                <c:pt idx="484">
                  <c:v>54.76507868</c:v>
                </c:pt>
                <c:pt idx="485">
                  <c:v>50.23522136</c:v>
                </c:pt>
                <c:pt idx="486">
                  <c:v>46.68441996</c:v>
                </c:pt>
                <c:pt idx="487">
                  <c:v>46.68441996</c:v>
                </c:pt>
                <c:pt idx="488">
                  <c:v>22.752708</c:v>
                </c:pt>
                <c:pt idx="489">
                  <c:v>25.510612</c:v>
                </c:pt>
                <c:pt idx="490">
                  <c:v>34.77027468</c:v>
                </c:pt>
                <c:pt idx="491">
                  <c:v>36.83870268</c:v>
                </c:pt>
                <c:pt idx="492">
                  <c:v>45.89841732</c:v>
                </c:pt>
                <c:pt idx="493">
                  <c:v>41.66503468</c:v>
                </c:pt>
                <c:pt idx="494">
                  <c:v>56.33708396</c:v>
                </c:pt>
                <c:pt idx="495">
                  <c:v>47.96684532</c:v>
                </c:pt>
                <c:pt idx="496">
                  <c:v>61.45989064</c:v>
                </c:pt>
                <c:pt idx="497">
                  <c:v>44.02993736</c:v>
                </c:pt>
                <c:pt idx="498">
                  <c:v>55.45455468</c:v>
                </c:pt>
                <c:pt idx="499">
                  <c:v>55.55108132</c:v>
                </c:pt>
                <c:pt idx="500">
                  <c:v>57.915984</c:v>
                </c:pt>
                <c:pt idx="501">
                  <c:v>25.6091085694586</c:v>
                </c:pt>
                <c:pt idx="502">
                  <c:v>33.4888342847293</c:v>
                </c:pt>
                <c:pt idx="503">
                  <c:v>59.5904257152707</c:v>
                </c:pt>
                <c:pt idx="504">
                  <c:v>29.5489714305414</c:v>
                </c:pt>
                <c:pt idx="505">
                  <c:v>37.92118</c:v>
                </c:pt>
                <c:pt idx="506">
                  <c:v>61.855846854188</c:v>
                </c:pt>
                <c:pt idx="507">
                  <c:v>62.05284</c:v>
                </c:pt>
                <c:pt idx="508">
                  <c:v>32.0113857152707</c:v>
                </c:pt>
                <c:pt idx="509">
                  <c:v>72.09850532</c:v>
                </c:pt>
                <c:pt idx="510">
                  <c:v>39.0046422847293</c:v>
                </c:pt>
                <c:pt idx="511">
                  <c:v>65.697213145812</c:v>
                </c:pt>
                <c:pt idx="512">
                  <c:v>32.1098822847293</c:v>
                </c:pt>
                <c:pt idx="513">
                  <c:v>40.2850977152707</c:v>
                </c:pt>
                <c:pt idx="514">
                  <c:v>74.3649114581204</c:v>
                </c:pt>
                <c:pt idx="515">
                  <c:v>21.96670536</c:v>
                </c:pt>
                <c:pt idx="516">
                  <c:v>9.84965714581204</c:v>
                </c:pt>
                <c:pt idx="517">
                  <c:v>15.0699754305414</c:v>
                </c:pt>
                <c:pt idx="518">
                  <c:v>23.245190854188</c:v>
                </c:pt>
                <c:pt idx="519">
                  <c:v>43.73346268</c:v>
                </c:pt>
                <c:pt idx="520">
                  <c:v>13.3955337152707</c:v>
                </c:pt>
                <c:pt idx="521">
                  <c:v>24.13166</c:v>
                </c:pt>
                <c:pt idx="522">
                  <c:v>44.5204502847293</c:v>
                </c:pt>
                <c:pt idx="523">
                  <c:v>62.93536928</c:v>
                </c:pt>
                <c:pt idx="524">
                  <c:v>59.49488404</c:v>
                </c:pt>
                <c:pt idx="525">
                  <c:v>25.1166257152707</c:v>
                </c:pt>
                <c:pt idx="526">
                  <c:v>23.639177145812</c:v>
                </c:pt>
                <c:pt idx="527">
                  <c:v>35.7542554305414</c:v>
                </c:pt>
                <c:pt idx="528">
                  <c:v>38.610656</c:v>
                </c:pt>
                <c:pt idx="529">
                  <c:v>68.750606854188</c:v>
                </c:pt>
                <c:pt idx="530">
                  <c:v>66.7806754305414</c:v>
                </c:pt>
                <c:pt idx="531">
                  <c:v>23.84897484</c:v>
                </c:pt>
                <c:pt idx="532">
                  <c:v>32.068218236</c:v>
                </c:pt>
                <c:pt idx="533">
                  <c:v>11.654902304</c:v>
                </c:pt>
                <c:pt idx="534">
                  <c:v>19.199148696</c:v>
                </c:pt>
                <c:pt idx="535">
                  <c:v>48.846616696</c:v>
                </c:pt>
                <c:pt idx="536">
                  <c:v>39.604880392</c:v>
                </c:pt>
                <c:pt idx="537">
                  <c:v>43.942373908</c:v>
                </c:pt>
                <c:pt idx="538">
                  <c:v>34.569637164</c:v>
                </c:pt>
                <c:pt idx="539">
                  <c:v>54.315540328</c:v>
                </c:pt>
                <c:pt idx="540">
                  <c:v>24.404692496</c:v>
                </c:pt>
                <c:pt idx="541">
                  <c:v>15.615941924</c:v>
                </c:pt>
                <c:pt idx="542">
                  <c:v>21.859147104</c:v>
                </c:pt>
                <c:pt idx="543">
                  <c:v>10.222171176</c:v>
                </c:pt>
                <c:pt idx="544">
                  <c:v>14.596896396</c:v>
                </c:pt>
                <c:pt idx="545">
                  <c:v>18.746162964</c:v>
                </c:pt>
                <c:pt idx="546">
                  <c:v>31.966865264</c:v>
                </c:pt>
                <c:pt idx="547">
                  <c:v>23.404952296</c:v>
                </c:pt>
                <c:pt idx="548">
                  <c:v>25.573354316</c:v>
                </c:pt>
                <c:pt idx="549">
                  <c:v>41.680203152</c:v>
                </c:pt>
                <c:pt idx="550">
                  <c:v>27.742445812</c:v>
                </c:pt>
                <c:pt idx="551">
                  <c:v>8.204074924</c:v>
                </c:pt>
                <c:pt idx="552">
                  <c:v>9.617500724</c:v>
                </c:pt>
                <c:pt idx="553">
                  <c:v>25.422359072</c:v>
                </c:pt>
                <c:pt idx="554">
                  <c:v>15.691094808</c:v>
                </c:pt>
                <c:pt idx="555">
                  <c:v>27.935499092</c:v>
                </c:pt>
                <c:pt idx="556">
                  <c:v>32.626693796</c:v>
                </c:pt>
                <c:pt idx="557">
                  <c:v>17.236210524</c:v>
                </c:pt>
                <c:pt idx="558">
                  <c:v>19.765208492</c:v>
                </c:pt>
                <c:pt idx="559">
                  <c:v>39.435269296</c:v>
                </c:pt>
                <c:pt idx="560">
                  <c:v>25.74503384</c:v>
                </c:pt>
                <c:pt idx="561">
                  <c:v>33.082437432</c:v>
                </c:pt>
                <c:pt idx="562">
                  <c:v>24.065470304</c:v>
                </c:pt>
                <c:pt idx="563">
                  <c:v>21.819846972</c:v>
                </c:pt>
                <c:pt idx="564">
                  <c:v>21.066249704</c:v>
                </c:pt>
                <c:pt idx="565">
                  <c:v>14.843728804</c:v>
                </c:pt>
                <c:pt idx="566">
                  <c:v>32.051670812</c:v>
                </c:pt>
                <c:pt idx="567">
                  <c:v>11.957582268</c:v>
                </c:pt>
                <c:pt idx="568">
                  <c:v>25.447869684</c:v>
                </c:pt>
                <c:pt idx="569">
                  <c:v>22.489328168</c:v>
                </c:pt>
                <c:pt idx="570">
                  <c:v>25.216895224</c:v>
                </c:pt>
                <c:pt idx="571">
                  <c:v>39.699338604</c:v>
                </c:pt>
                <c:pt idx="572">
                  <c:v>13.089012384</c:v>
                </c:pt>
                <c:pt idx="573">
                  <c:v>38.70028788</c:v>
                </c:pt>
                <c:pt idx="574">
                  <c:v>7.507014688</c:v>
                </c:pt>
                <c:pt idx="575">
                  <c:v>17.576122192</c:v>
                </c:pt>
                <c:pt idx="576">
                  <c:v>21.179323768</c:v>
                </c:pt>
                <c:pt idx="577">
                  <c:v>18.19871902</c:v>
                </c:pt>
                <c:pt idx="578">
                  <c:v>17.200357772</c:v>
                </c:pt>
                <c:pt idx="579">
                  <c:v>22.629981272</c:v>
                </c:pt>
                <c:pt idx="580">
                  <c:v>21.859147104</c:v>
                </c:pt>
                <c:pt idx="581">
                  <c:v>12.37264682</c:v>
                </c:pt>
                <c:pt idx="582">
                  <c:v>25.726417988</c:v>
                </c:pt>
                <c:pt idx="583">
                  <c:v>37.813621744</c:v>
                </c:pt>
                <c:pt idx="584">
                  <c:v>21.917063088</c:v>
                </c:pt>
                <c:pt idx="585">
                  <c:v>33.0431373</c:v>
                </c:pt>
                <c:pt idx="586">
                  <c:v>14.54104884</c:v>
                </c:pt>
                <c:pt idx="587">
                  <c:v>26.91369566</c:v>
                </c:pt>
                <c:pt idx="588">
                  <c:v>7.995853172</c:v>
                </c:pt>
                <c:pt idx="589">
                  <c:v>31.899986092</c:v>
                </c:pt>
                <c:pt idx="590">
                  <c:v>10.335934716</c:v>
                </c:pt>
                <c:pt idx="591">
                  <c:v>19.765208492</c:v>
                </c:pt>
                <c:pt idx="592">
                  <c:v>37.437857324</c:v>
                </c:pt>
                <c:pt idx="593">
                  <c:v>11.483912256</c:v>
                </c:pt>
                <c:pt idx="594">
                  <c:v>24.437787344</c:v>
                </c:pt>
                <c:pt idx="595">
                  <c:v>17.596806472</c:v>
                </c:pt>
                <c:pt idx="596">
                  <c:v>10.730314988</c:v>
                </c:pt>
                <c:pt idx="597">
                  <c:v>31.38150014</c:v>
                </c:pt>
                <c:pt idx="598">
                  <c:v>13.22414968</c:v>
                </c:pt>
                <c:pt idx="599">
                  <c:v>20.96696516</c:v>
                </c:pt>
                <c:pt idx="600">
                  <c:v>27.04124872</c:v>
                </c:pt>
                <c:pt idx="601">
                  <c:v>32.03994972</c:v>
                </c:pt>
                <c:pt idx="602">
                  <c:v>35.17017076</c:v>
                </c:pt>
                <c:pt idx="603">
                  <c:v>36.44570136</c:v>
                </c:pt>
                <c:pt idx="604">
                  <c:v>38.89334116</c:v>
                </c:pt>
                <c:pt idx="605">
                  <c:v>6.46728488</c:v>
                </c:pt>
                <c:pt idx="606">
                  <c:v>12.83804312</c:v>
                </c:pt>
                <c:pt idx="607">
                  <c:v>18.41590396</c:v>
                </c:pt>
                <c:pt idx="608">
                  <c:v>21.94602108</c:v>
                </c:pt>
                <c:pt idx="609">
                  <c:v>24.10408096</c:v>
                </c:pt>
                <c:pt idx="610">
                  <c:v>25.08313688</c:v>
                </c:pt>
                <c:pt idx="611">
                  <c:v>21.26343984</c:v>
                </c:pt>
                <c:pt idx="612">
                  <c:v>25.96566616</c:v>
                </c:pt>
                <c:pt idx="613">
                  <c:v>11.36256448</c:v>
                </c:pt>
                <c:pt idx="614">
                  <c:v>31.25394708</c:v>
                </c:pt>
                <c:pt idx="615">
                  <c:v>32.32952964</c:v>
                </c:pt>
                <c:pt idx="616">
                  <c:v>33.70158688</c:v>
                </c:pt>
                <c:pt idx="617">
                  <c:v>9.307926</c:v>
                </c:pt>
                <c:pt idx="618">
                  <c:v>26.94472208</c:v>
                </c:pt>
                <c:pt idx="619">
                  <c:v>27.62730332</c:v>
                </c:pt>
                <c:pt idx="620">
                  <c:v>29.7853632</c:v>
                </c:pt>
                <c:pt idx="621">
                  <c:v>34.48758952</c:v>
                </c:pt>
                <c:pt idx="622">
                  <c:v>36.14922668</c:v>
                </c:pt>
                <c:pt idx="623">
                  <c:v>12.54156844</c:v>
                </c:pt>
                <c:pt idx="624">
                  <c:v>27.53077668</c:v>
                </c:pt>
                <c:pt idx="625">
                  <c:v>32.922479</c:v>
                </c:pt>
                <c:pt idx="626">
                  <c:v>9.99050724</c:v>
                </c:pt>
                <c:pt idx="627">
                  <c:v>7.83934212</c:v>
                </c:pt>
                <c:pt idx="628">
                  <c:v>12.24509376</c:v>
                </c:pt>
                <c:pt idx="629">
                  <c:v>11.1695112</c:v>
                </c:pt>
                <c:pt idx="630">
                  <c:v>17.3403214</c:v>
                </c:pt>
                <c:pt idx="631">
                  <c:v>17.54026944</c:v>
                </c:pt>
                <c:pt idx="632">
                  <c:v>30.57136584</c:v>
                </c:pt>
                <c:pt idx="633">
                  <c:v>14.2032056</c:v>
                </c:pt>
                <c:pt idx="634">
                  <c:v>24.49708228</c:v>
                </c:pt>
                <c:pt idx="635">
                  <c:v>15.57526284</c:v>
                </c:pt>
                <c:pt idx="636">
                  <c:v>26.84819544</c:v>
                </c:pt>
                <c:pt idx="637">
                  <c:v>26.0621928</c:v>
                </c:pt>
                <c:pt idx="638">
                  <c:v>38.21075992</c:v>
                </c:pt>
                <c:pt idx="639">
                  <c:v>43.69898888</c:v>
                </c:pt>
                <c:pt idx="640">
                  <c:v>30.14389072</c:v>
                </c:pt>
                <c:pt idx="641">
                  <c:v>12.73462172</c:v>
                </c:pt>
                <c:pt idx="642">
                  <c:v>20.87043852</c:v>
                </c:pt>
                <c:pt idx="643">
                  <c:v>20.27748916</c:v>
                </c:pt>
                <c:pt idx="644">
                  <c:v>34.29453624</c:v>
                </c:pt>
                <c:pt idx="645">
                  <c:v>19.539060364</c:v>
                </c:pt>
                <c:pt idx="646">
                  <c:v>47.714497104</c:v>
                </c:pt>
                <c:pt idx="647">
                  <c:v>43.377003588</c:v>
                </c:pt>
                <c:pt idx="648">
                  <c:v>29.89223198</c:v>
                </c:pt>
                <c:pt idx="649">
                  <c:v>6.902344236</c:v>
                </c:pt>
                <c:pt idx="650">
                  <c:v>33.192064116</c:v>
                </c:pt>
                <c:pt idx="651">
                  <c:v>4.903553312</c:v>
                </c:pt>
                <c:pt idx="652">
                  <c:v>4.565020596</c:v>
                </c:pt>
                <c:pt idx="653">
                  <c:v>25.460969728</c:v>
                </c:pt>
                <c:pt idx="654">
                  <c:v>24.290928956</c:v>
                </c:pt>
                <c:pt idx="655">
                  <c:v>33.947729812</c:v>
                </c:pt>
                <c:pt idx="656">
                  <c:v>11.41427518</c:v>
                </c:pt>
                <c:pt idx="657">
                  <c:v>20.593958644</c:v>
                </c:pt>
                <c:pt idx="658">
                  <c:v>25.893960656</c:v>
                </c:pt>
                <c:pt idx="659">
                  <c:v>29.231713972</c:v>
                </c:pt>
                <c:pt idx="660">
                  <c:v>31.023662096</c:v>
                </c:pt>
                <c:pt idx="661">
                  <c:v>10.3938507</c:v>
                </c:pt>
                <c:pt idx="662">
                  <c:v>33.664355176</c:v>
                </c:pt>
                <c:pt idx="663">
                  <c:v>27.874825204</c:v>
                </c:pt>
                <c:pt idx="664">
                  <c:v>19.35014394</c:v>
                </c:pt>
                <c:pt idx="665">
                  <c:v>11.392211948</c:v>
                </c:pt>
                <c:pt idx="666">
                  <c:v>12.788400848</c:v>
                </c:pt>
                <c:pt idx="667">
                  <c:v>39.321505756</c:v>
                </c:pt>
                <c:pt idx="668">
                  <c:v>4.782205536</c:v>
                </c:pt>
                <c:pt idx="669">
                  <c:v>16.10960674</c:v>
                </c:pt>
                <c:pt idx="670">
                  <c:v>43.377003588</c:v>
                </c:pt>
                <c:pt idx="671">
                  <c:v>20.416073836</c:v>
                </c:pt>
                <c:pt idx="672">
                  <c:v>6.940954892</c:v>
                </c:pt>
                <c:pt idx="673">
                  <c:v>15.0305768</c:v>
                </c:pt>
                <c:pt idx="674">
                  <c:v>13.5654403</c:v>
                </c:pt>
                <c:pt idx="675">
                  <c:v>32.53292506</c:v>
                </c:pt>
                <c:pt idx="676">
                  <c:v>15.748321316</c:v>
                </c:pt>
                <c:pt idx="677">
                  <c:v>7.675936308</c:v>
                </c:pt>
                <c:pt idx="678">
                  <c:v>38.804398756</c:v>
                </c:pt>
                <c:pt idx="679">
                  <c:v>33.003837168</c:v>
                </c:pt>
                <c:pt idx="680">
                  <c:v>17.275510656</c:v>
                </c:pt>
                <c:pt idx="681">
                  <c:v>24.281965768</c:v>
                </c:pt>
                <c:pt idx="682">
                  <c:v>24.046164976</c:v>
                </c:pt>
                <c:pt idx="683">
                  <c:v>36.588422892</c:v>
                </c:pt>
                <c:pt idx="684">
                  <c:v>50.732333556</c:v>
                </c:pt>
                <c:pt idx="685">
                  <c:v>13.664035368</c:v>
                </c:pt>
                <c:pt idx="686">
                  <c:v>14.143910664</c:v>
                </c:pt>
                <c:pt idx="687">
                  <c:v>47.782065752</c:v>
                </c:pt>
                <c:pt idx="688">
                  <c:v>2.331807832</c:v>
                </c:pt>
                <c:pt idx="689">
                  <c:v>16.889404096</c:v>
                </c:pt>
                <c:pt idx="690">
                  <c:v>23.523542168</c:v>
                </c:pt>
                <c:pt idx="691">
                  <c:v>6.8085755</c:v>
                </c:pt>
                <c:pt idx="692">
                  <c:v>39.70002808</c:v>
                </c:pt>
                <c:pt idx="693">
                  <c:v>17.96429718</c:v>
                </c:pt>
                <c:pt idx="694">
                  <c:v>32.88455782</c:v>
                </c:pt>
                <c:pt idx="695">
                  <c:v>22.347985588</c:v>
                </c:pt>
                <c:pt idx="696">
                  <c:v>10.787541496</c:v>
                </c:pt>
                <c:pt idx="697">
                  <c:v>7.723510152</c:v>
                </c:pt>
                <c:pt idx="698">
                  <c:v>41.684340008</c:v>
                </c:pt>
                <c:pt idx="699">
                  <c:v>9.561653168</c:v>
                </c:pt>
                <c:pt idx="700">
                  <c:v>6.883728384</c:v>
                </c:pt>
                <c:pt idx="701">
                  <c:v>50.526869708</c:v>
                </c:pt>
                <c:pt idx="702">
                  <c:v>17.165883972</c:v>
                </c:pt>
                <c:pt idx="703">
                  <c:v>30.439675924</c:v>
                </c:pt>
                <c:pt idx="704">
                  <c:v>9.731264264</c:v>
                </c:pt>
                <c:pt idx="705">
                  <c:v>3.31982694</c:v>
                </c:pt>
                <c:pt idx="706">
                  <c:v>26.322814728</c:v>
                </c:pt>
                <c:pt idx="707">
                  <c:v>43.25082948</c:v>
                </c:pt>
                <c:pt idx="708">
                  <c:v>6.280436884</c:v>
                </c:pt>
                <c:pt idx="709">
                  <c:v>32.102692036</c:v>
                </c:pt>
                <c:pt idx="710">
                  <c:v>36.964187312</c:v>
                </c:pt>
                <c:pt idx="711">
                  <c:v>54.598914964</c:v>
                </c:pt>
                <c:pt idx="712">
                  <c:v>21.48062478</c:v>
                </c:pt>
                <c:pt idx="713">
                  <c:v>9.694722036</c:v>
                </c:pt>
                <c:pt idx="714">
                  <c:v>8.374375496</c:v>
                </c:pt>
                <c:pt idx="715">
                  <c:v>39.6621069</c:v>
                </c:pt>
                <c:pt idx="716">
                  <c:v>10.089791784</c:v>
                </c:pt>
                <c:pt idx="717">
                  <c:v>4.827710952</c:v>
                </c:pt>
                <c:pt idx="718">
                  <c:v>10.354550568</c:v>
                </c:pt>
                <c:pt idx="719">
                  <c:v>43.565230536</c:v>
                </c:pt>
                <c:pt idx="720">
                  <c:v>51.863763672</c:v>
                </c:pt>
                <c:pt idx="721">
                  <c:v>11.85209244</c:v>
                </c:pt>
                <c:pt idx="722">
                  <c:v>17.24379476</c:v>
                </c:pt>
                <c:pt idx="723">
                  <c:v>27.82725136</c:v>
                </c:pt>
                <c:pt idx="724">
                  <c:v>35.76312012</c:v>
                </c:pt>
                <c:pt idx="725">
                  <c:v>38.70028788</c:v>
                </c:pt>
                <c:pt idx="726">
                  <c:v>14.306627</c:v>
                </c:pt>
                <c:pt idx="727">
                  <c:v>17.43684804</c:v>
                </c:pt>
                <c:pt idx="728">
                  <c:v>31.74347504</c:v>
                </c:pt>
                <c:pt idx="729">
                  <c:v>37.91428524</c:v>
                </c:pt>
                <c:pt idx="730">
                  <c:v>39.38286912</c:v>
                </c:pt>
                <c:pt idx="731">
                  <c:v>15.87173752</c:v>
                </c:pt>
                <c:pt idx="732">
                  <c:v>9.01145132</c:v>
                </c:pt>
                <c:pt idx="733">
                  <c:v>33.60506024</c:v>
                </c:pt>
                <c:pt idx="734">
                  <c:v>40.65839972</c:v>
                </c:pt>
                <c:pt idx="735">
                  <c:v>40.85834776</c:v>
                </c:pt>
                <c:pt idx="736">
                  <c:v>12.05204048</c:v>
                </c:pt>
                <c:pt idx="737">
                  <c:v>17.54026944</c:v>
                </c:pt>
                <c:pt idx="738">
                  <c:v>18.91232668</c:v>
                </c:pt>
                <c:pt idx="739">
                  <c:v>25.17966352</c:v>
                </c:pt>
                <c:pt idx="740">
                  <c:v>30.9574724</c:v>
                </c:pt>
                <c:pt idx="741">
                  <c:v>43.89204216</c:v>
                </c:pt>
                <c:pt idx="742">
                  <c:v>54.27555072</c:v>
                </c:pt>
                <c:pt idx="743">
                  <c:v>36.93522932</c:v>
                </c:pt>
                <c:pt idx="744">
                  <c:v>14.49968028</c:v>
                </c:pt>
                <c:pt idx="745">
                  <c:v>22.43554904</c:v>
                </c:pt>
                <c:pt idx="746">
                  <c:v>12.63809508</c:v>
                </c:pt>
                <c:pt idx="747">
                  <c:v>26.0621928</c:v>
                </c:pt>
                <c:pt idx="748">
                  <c:v>33.21205892</c:v>
                </c:pt>
                <c:pt idx="749">
                  <c:v>36.93522932</c:v>
                </c:pt>
                <c:pt idx="750">
                  <c:v>44.0919902</c:v>
                </c:pt>
                <c:pt idx="751">
                  <c:v>52.61391356</c:v>
                </c:pt>
                <c:pt idx="752">
                  <c:v>59.76377968</c:v>
                </c:pt>
                <c:pt idx="753">
                  <c:v>67.30664712</c:v>
                </c:pt>
                <c:pt idx="754">
                  <c:v>69.65776028</c:v>
                </c:pt>
                <c:pt idx="755">
                  <c:v>71.62276688</c:v>
                </c:pt>
                <c:pt idx="756">
                  <c:v>74.16693332</c:v>
                </c:pt>
                <c:pt idx="757">
                  <c:v>18.12632404</c:v>
                </c:pt>
                <c:pt idx="758">
                  <c:v>22.53207568</c:v>
                </c:pt>
                <c:pt idx="759">
                  <c:v>27.3377234</c:v>
                </c:pt>
                <c:pt idx="760">
                  <c:v>29.97841648</c:v>
                </c:pt>
                <c:pt idx="761">
                  <c:v>31.35047372</c:v>
                </c:pt>
                <c:pt idx="762">
                  <c:v>32.72253096</c:v>
                </c:pt>
                <c:pt idx="763">
                  <c:v>6.26733684</c:v>
                </c:pt>
                <c:pt idx="764">
                  <c:v>14.69962832</c:v>
                </c:pt>
                <c:pt idx="765">
                  <c:v>23.22155168</c:v>
                </c:pt>
                <c:pt idx="766">
                  <c:v>27.923778</c:v>
                </c:pt>
                <c:pt idx="767">
                  <c:v>31.35047372</c:v>
                </c:pt>
                <c:pt idx="768">
                  <c:v>38.99676256</c:v>
                </c:pt>
                <c:pt idx="769">
                  <c:v>41.24445432</c:v>
                </c:pt>
                <c:pt idx="770">
                  <c:v>14.98920824</c:v>
                </c:pt>
                <c:pt idx="771">
                  <c:v>13.52062436</c:v>
                </c:pt>
                <c:pt idx="772">
                  <c:v>24.00065956</c:v>
                </c:pt>
                <c:pt idx="773">
                  <c:v>37.42475728</c:v>
                </c:pt>
                <c:pt idx="774">
                  <c:v>11.46598588</c:v>
                </c:pt>
                <c:pt idx="775">
                  <c:v>22.43554904</c:v>
                </c:pt>
                <c:pt idx="776">
                  <c:v>21.16001844</c:v>
                </c:pt>
                <c:pt idx="777">
                  <c:v>31.84000168</c:v>
                </c:pt>
                <c:pt idx="778">
                  <c:v>14.79615496</c:v>
                </c:pt>
                <c:pt idx="779">
                  <c:v>25.17966352</c:v>
                </c:pt>
                <c:pt idx="780">
                  <c:v>17.54026944</c:v>
                </c:pt>
                <c:pt idx="781">
                  <c:v>14.2032056</c:v>
                </c:pt>
                <c:pt idx="782">
                  <c:v>21.6495464</c:v>
                </c:pt>
                <c:pt idx="783">
                  <c:v>29.39236188</c:v>
                </c:pt>
                <c:pt idx="784">
                  <c:v>13.52062436</c:v>
                </c:pt>
                <c:pt idx="785">
                  <c:v>16.26473884</c:v>
                </c:pt>
                <c:pt idx="786">
                  <c:v>31.44700036</c:v>
                </c:pt>
                <c:pt idx="787">
                  <c:v>37.231704</c:v>
                </c:pt>
                <c:pt idx="788">
                  <c:v>18.12632404</c:v>
                </c:pt>
                <c:pt idx="789">
                  <c:v>32.72253096</c:v>
                </c:pt>
                <c:pt idx="790">
                  <c:v>39.48629052</c:v>
                </c:pt>
                <c:pt idx="791">
                  <c:v>41.05140104</c:v>
                </c:pt>
                <c:pt idx="792">
                  <c:v>42.1269836</c:v>
                </c:pt>
                <c:pt idx="793">
                  <c:v>18.12632404</c:v>
                </c:pt>
                <c:pt idx="794">
                  <c:v>26.74477404</c:v>
                </c:pt>
                <c:pt idx="795">
                  <c:v>61.92183956</c:v>
                </c:pt>
                <c:pt idx="796">
                  <c:v>47.22221124</c:v>
                </c:pt>
                <c:pt idx="797">
                  <c:v>51.04190828</c:v>
                </c:pt>
                <c:pt idx="798">
                  <c:v>55.15808</c:v>
                </c:pt>
                <c:pt idx="799">
                  <c:v>41.63745564</c:v>
                </c:pt>
                <c:pt idx="800">
                  <c:v>13.71367764</c:v>
                </c:pt>
                <c:pt idx="801">
                  <c:v>19.69143456</c:v>
                </c:pt>
                <c:pt idx="802">
                  <c:v>31.6469484</c:v>
                </c:pt>
                <c:pt idx="803">
                  <c:v>19.10537996</c:v>
                </c:pt>
                <c:pt idx="804">
                  <c:v>39.58281716</c:v>
                </c:pt>
                <c:pt idx="805">
                  <c:v>48.79421652</c:v>
                </c:pt>
                <c:pt idx="806">
                  <c:v>24.00065956</c:v>
                </c:pt>
                <c:pt idx="807">
                  <c:v>37.42475728</c:v>
                </c:pt>
                <c:pt idx="808">
                  <c:v>11.46598588</c:v>
                </c:pt>
                <c:pt idx="809">
                  <c:v>19.69143456</c:v>
                </c:pt>
                <c:pt idx="810">
                  <c:v>14.98920824</c:v>
                </c:pt>
                <c:pt idx="811">
                  <c:v>27.923778</c:v>
                </c:pt>
                <c:pt idx="812">
                  <c:v>34.6806428</c:v>
                </c:pt>
                <c:pt idx="813">
                  <c:v>37.32823064</c:v>
                </c:pt>
                <c:pt idx="814">
                  <c:v>38.11423328</c:v>
                </c:pt>
                <c:pt idx="815">
                  <c:v>33.79811352</c:v>
                </c:pt>
                <c:pt idx="816">
                  <c:v>42.42345828</c:v>
                </c:pt>
                <c:pt idx="817">
                  <c:v>48.4012152</c:v>
                </c:pt>
                <c:pt idx="818">
                  <c:v>55.94408264</c:v>
                </c:pt>
                <c:pt idx="819">
                  <c:v>58.78472376</c:v>
                </c:pt>
                <c:pt idx="820">
                  <c:v>67.11359384</c:v>
                </c:pt>
                <c:pt idx="821">
                  <c:v>20.77391188</c:v>
                </c:pt>
                <c:pt idx="822">
                  <c:v>25.17966352</c:v>
                </c:pt>
                <c:pt idx="823">
                  <c:v>29.58541516</c:v>
                </c:pt>
                <c:pt idx="824">
                  <c:v>21.7529678</c:v>
                </c:pt>
                <c:pt idx="825">
                  <c:v>39.0932892</c:v>
                </c:pt>
                <c:pt idx="826">
                  <c:v>24.39366088</c:v>
                </c:pt>
                <c:pt idx="827">
                  <c:v>50.51101176</c:v>
                </c:pt>
                <c:pt idx="828">
                  <c:v>74.98740976</c:v>
                </c:pt>
                <c:pt idx="829">
                  <c:v>37.16965116</c:v>
                </c:pt>
                <c:pt idx="830">
                  <c:v>33.75674496</c:v>
                </c:pt>
                <c:pt idx="831">
                  <c:v>16.49916068</c:v>
                </c:pt>
                <c:pt idx="832">
                  <c:v>19.98790924</c:v>
                </c:pt>
                <c:pt idx="833">
                  <c:v>36.34917472</c:v>
                </c:pt>
                <c:pt idx="834">
                  <c:v>33.68779736</c:v>
                </c:pt>
                <c:pt idx="835">
                  <c:v>15.41668336</c:v>
                </c:pt>
                <c:pt idx="836">
                  <c:v>33.41890172</c:v>
                </c:pt>
                <c:pt idx="837">
                  <c:v>39.05192064</c:v>
                </c:pt>
                <c:pt idx="838">
                  <c:v>27.67556664</c:v>
                </c:pt>
                <c:pt idx="839">
                  <c:v>26.8550902</c:v>
                </c:pt>
                <c:pt idx="840">
                  <c:v>45.2985732</c:v>
                </c:pt>
                <c:pt idx="841">
                  <c:v>30.12320644</c:v>
                </c:pt>
                <c:pt idx="842">
                  <c:v>15.56836808</c:v>
                </c:pt>
                <c:pt idx="843">
                  <c:v>44.6090972</c:v>
                </c:pt>
                <c:pt idx="844">
                  <c:v>53.52402188</c:v>
                </c:pt>
                <c:pt idx="845">
                  <c:v>57.21271848</c:v>
                </c:pt>
                <c:pt idx="846">
                  <c:v>65.90701084</c:v>
                </c:pt>
                <c:pt idx="847">
                  <c:v>52.82075636</c:v>
                </c:pt>
                <c:pt idx="848">
                  <c:v>33.39821744</c:v>
                </c:pt>
                <c:pt idx="849">
                  <c:v>18.0297974</c:v>
                </c:pt>
                <c:pt idx="850">
                  <c:v>37.36270444</c:v>
                </c:pt>
                <c:pt idx="851">
                  <c:v>32.83974188</c:v>
                </c:pt>
                <c:pt idx="852">
                  <c:v>42.63719584</c:v>
                </c:pt>
                <c:pt idx="853">
                  <c:v>40.0585556</c:v>
                </c:pt>
                <c:pt idx="854">
                  <c:v>41.94082508</c:v>
                </c:pt>
                <c:pt idx="855">
                  <c:v>61.23236356</c:v>
                </c:pt>
                <c:pt idx="856">
                  <c:v>40.86524252</c:v>
                </c:pt>
                <c:pt idx="857">
                  <c:v>33.3016908</c:v>
                </c:pt>
                <c:pt idx="858">
                  <c:v>52.42086028</c:v>
                </c:pt>
                <c:pt idx="859">
                  <c:v>15.08573488</c:v>
                </c:pt>
                <c:pt idx="860">
                  <c:v>38.45897128</c:v>
                </c:pt>
                <c:pt idx="861">
                  <c:v>37.25928304</c:v>
                </c:pt>
                <c:pt idx="862">
                  <c:v>35.22532884</c:v>
                </c:pt>
                <c:pt idx="863">
                  <c:v>42.13387836</c:v>
                </c:pt>
                <c:pt idx="864">
                  <c:v>31.87447548</c:v>
                </c:pt>
                <c:pt idx="865">
                  <c:v>41.540929</c:v>
                </c:pt>
                <c:pt idx="866">
                  <c:v>39.45181672</c:v>
                </c:pt>
                <c:pt idx="867">
                  <c:v>37.91428524</c:v>
                </c:pt>
                <c:pt idx="868">
                  <c:v>44.27814872</c:v>
                </c:pt>
                <c:pt idx="869">
                  <c:v>31.17810472</c:v>
                </c:pt>
                <c:pt idx="870">
                  <c:v>23.69039536</c:v>
                </c:pt>
                <c:pt idx="871">
                  <c:v>32.76389952</c:v>
                </c:pt>
                <c:pt idx="872">
                  <c:v>32.39847724</c:v>
                </c:pt>
                <c:pt idx="873">
                  <c:v>28.62704352</c:v>
                </c:pt>
                <c:pt idx="874">
                  <c:v>36.80422888</c:v>
                </c:pt>
                <c:pt idx="875">
                  <c:v>18.28490352</c:v>
                </c:pt>
                <c:pt idx="876">
                  <c:v>33.0603742</c:v>
                </c:pt>
                <c:pt idx="877">
                  <c:v>31.41942132</c:v>
                </c:pt>
                <c:pt idx="878">
                  <c:v>31.02642</c:v>
                </c:pt>
                <c:pt idx="879">
                  <c:v>44.38846488</c:v>
                </c:pt>
                <c:pt idx="880">
                  <c:v>12.17614616</c:v>
                </c:pt>
                <c:pt idx="881">
                  <c:v>25.55887532</c:v>
                </c:pt>
                <c:pt idx="882">
                  <c:v>36.4388066</c:v>
                </c:pt>
                <c:pt idx="883">
                  <c:v>32.9569528</c:v>
                </c:pt>
                <c:pt idx="884">
                  <c:v>23.83518532</c:v>
                </c:pt>
                <c:pt idx="885">
                  <c:v>26.22766704</c:v>
                </c:pt>
                <c:pt idx="886">
                  <c:v>17.95395504</c:v>
                </c:pt>
                <c:pt idx="887">
                  <c:v>40.679084</c:v>
                </c:pt>
                <c:pt idx="888">
                  <c:v>19.00885332</c:v>
                </c:pt>
                <c:pt idx="889">
                  <c:v>33.7153764</c:v>
                </c:pt>
                <c:pt idx="890">
                  <c:v>8.53571288</c:v>
                </c:pt>
                <c:pt idx="891">
                  <c:v>13.45857152</c:v>
                </c:pt>
                <c:pt idx="892">
                  <c:v>32.23989776</c:v>
                </c:pt>
                <c:pt idx="893">
                  <c:v>23.51802636</c:v>
                </c:pt>
                <c:pt idx="894">
                  <c:v>29.72331036</c:v>
                </c:pt>
                <c:pt idx="895">
                  <c:v>49.77327244</c:v>
                </c:pt>
                <c:pt idx="896">
                  <c:v>52.44154456</c:v>
                </c:pt>
                <c:pt idx="897">
                  <c:v>40.93419012</c:v>
                </c:pt>
                <c:pt idx="898">
                  <c:v>44.86420332</c:v>
                </c:pt>
                <c:pt idx="899">
                  <c:v>13.19657064</c:v>
                </c:pt>
                <c:pt idx="900">
                  <c:v>37.43165204</c:v>
                </c:pt>
                <c:pt idx="901">
                  <c:v>29.86810032</c:v>
                </c:pt>
                <c:pt idx="902">
                  <c:v>56.61287436</c:v>
                </c:pt>
                <c:pt idx="903">
                  <c:v>12.45883132</c:v>
                </c:pt>
                <c:pt idx="904">
                  <c:v>23.786922</c:v>
                </c:pt>
                <c:pt idx="905">
                  <c:v>13.29309728</c:v>
                </c:pt>
                <c:pt idx="906">
                  <c:v>39.41734292</c:v>
                </c:pt>
                <c:pt idx="907">
                  <c:v>46.2293658</c:v>
                </c:pt>
                <c:pt idx="908">
                  <c:v>44.51946532</c:v>
                </c:pt>
                <c:pt idx="909">
                  <c:v>23.73865868</c:v>
                </c:pt>
                <c:pt idx="910">
                  <c:v>26.14492992</c:v>
                </c:pt>
                <c:pt idx="911">
                  <c:v>15.52010476</c:v>
                </c:pt>
                <c:pt idx="912">
                  <c:v>43.5748832</c:v>
                </c:pt>
                <c:pt idx="913">
                  <c:v>35.85964676</c:v>
                </c:pt>
                <c:pt idx="914">
                  <c:v>41.05140104</c:v>
                </c:pt>
                <c:pt idx="915">
                  <c:v>28.98557104</c:v>
                </c:pt>
                <c:pt idx="916">
                  <c:v>46.24315532</c:v>
                </c:pt>
                <c:pt idx="917">
                  <c:v>26.91714304</c:v>
                </c:pt>
                <c:pt idx="918">
                  <c:v>10.53519328</c:v>
                </c:pt>
                <c:pt idx="919">
                  <c:v>25.0969264</c:v>
                </c:pt>
                <c:pt idx="920">
                  <c:v>29.06830816</c:v>
                </c:pt>
                <c:pt idx="921">
                  <c:v>9.73540112</c:v>
                </c:pt>
                <c:pt idx="922">
                  <c:v>33.79811352</c:v>
                </c:pt>
                <c:pt idx="923">
                  <c:v>39.84481804</c:v>
                </c:pt>
                <c:pt idx="924">
                  <c:v>26.96540636</c:v>
                </c:pt>
                <c:pt idx="925">
                  <c:v>27.234302</c:v>
                </c:pt>
                <c:pt idx="926">
                  <c:v>30.6472082</c:v>
                </c:pt>
                <c:pt idx="927">
                  <c:v>33.05347944</c:v>
                </c:pt>
                <c:pt idx="928">
                  <c:v>24.5798194</c:v>
                </c:pt>
                <c:pt idx="929">
                  <c:v>21.91154728</c:v>
                </c:pt>
                <c:pt idx="930">
                  <c:v>30.88163004</c:v>
                </c:pt>
                <c:pt idx="931">
                  <c:v>15.340841</c:v>
                </c:pt>
                <c:pt idx="932">
                  <c:v>24.3385028</c:v>
                </c:pt>
                <c:pt idx="933">
                  <c:v>23.8903434</c:v>
                </c:pt>
                <c:pt idx="934">
                  <c:v>22.93197176</c:v>
                </c:pt>
                <c:pt idx="935">
                  <c:v>29.41304616</c:v>
                </c:pt>
                <c:pt idx="936">
                  <c:v>28.629801424</c:v>
                </c:pt>
                <c:pt idx="937">
                  <c:v>36.804918356</c:v>
                </c:pt>
                <c:pt idx="938">
                  <c:v>18.287661424</c:v>
                </c:pt>
                <c:pt idx="939">
                  <c:v>32.720462532</c:v>
                </c:pt>
                <c:pt idx="940">
                  <c:v>31.420110796</c:v>
                </c:pt>
                <c:pt idx="941">
                  <c:v>28.937997196</c:v>
                </c:pt>
                <c:pt idx="942">
                  <c:v>40.925226932</c:v>
                </c:pt>
                <c:pt idx="943">
                  <c:v>12.180972492</c:v>
                </c:pt>
                <c:pt idx="944">
                  <c:v>25.559564796</c:v>
                </c:pt>
                <c:pt idx="945">
                  <c:v>36.443632932</c:v>
                </c:pt>
                <c:pt idx="946">
                  <c:v>32.96384756</c:v>
                </c:pt>
                <c:pt idx="947">
                  <c:v>23.835874796</c:v>
                </c:pt>
                <c:pt idx="948">
                  <c:v>26.233182848</c:v>
                </c:pt>
                <c:pt idx="949">
                  <c:v>17.959470848</c:v>
                </c:pt>
                <c:pt idx="950">
                  <c:v>38.630650804</c:v>
                </c:pt>
                <c:pt idx="951">
                  <c:v>19.009542796</c:v>
                </c:pt>
                <c:pt idx="952">
                  <c:v>33.71882378</c:v>
                </c:pt>
                <c:pt idx="953">
                  <c:v>8.536402356</c:v>
                </c:pt>
                <c:pt idx="954">
                  <c:v>13.461329424</c:v>
                </c:pt>
                <c:pt idx="955">
                  <c:v>32.245413568</c:v>
                </c:pt>
                <c:pt idx="956">
                  <c:v>23.524231644</c:v>
                </c:pt>
                <c:pt idx="957">
                  <c:v>29.726068264</c:v>
                </c:pt>
                <c:pt idx="958">
                  <c:v>49.77327244</c:v>
                </c:pt>
                <c:pt idx="959">
                  <c:v>52.446370892</c:v>
                </c:pt>
                <c:pt idx="960">
                  <c:v>40.934879596</c:v>
                </c:pt>
                <c:pt idx="961">
                  <c:v>44.868340176</c:v>
                </c:pt>
                <c:pt idx="962">
                  <c:v>13.202086448</c:v>
                </c:pt>
                <c:pt idx="963">
                  <c:v>37.43165204</c:v>
                </c:pt>
                <c:pt idx="964">
                  <c:v>29.870858224</c:v>
                </c:pt>
                <c:pt idx="965">
                  <c:v>56.619079644</c:v>
                </c:pt>
                <c:pt idx="966">
                  <c:v>12.459520796</c:v>
                </c:pt>
                <c:pt idx="967">
                  <c:v>23.786922</c:v>
                </c:pt>
                <c:pt idx="968">
                  <c:v>13.293786756</c:v>
                </c:pt>
                <c:pt idx="969">
                  <c:v>39.421479776</c:v>
                </c:pt>
                <c:pt idx="970">
                  <c:v>46.234192132</c:v>
                </c:pt>
                <c:pt idx="971">
                  <c:v>44.523602176</c:v>
                </c:pt>
                <c:pt idx="972">
                  <c:v>23.744174488</c:v>
                </c:pt>
                <c:pt idx="973">
                  <c:v>26.147687824</c:v>
                </c:pt>
                <c:pt idx="974">
                  <c:v>15.526310044</c:v>
                </c:pt>
                <c:pt idx="975">
                  <c:v>43.57833058</c:v>
                </c:pt>
                <c:pt idx="976">
                  <c:v>35.865852044</c:v>
                </c:pt>
                <c:pt idx="977">
                  <c:v>41.053469468</c:v>
                </c:pt>
                <c:pt idx="978">
                  <c:v>28.991086848</c:v>
                </c:pt>
                <c:pt idx="979">
                  <c:v>46.247292176</c:v>
                </c:pt>
                <c:pt idx="980">
                  <c:v>26.922658848</c:v>
                </c:pt>
                <c:pt idx="981">
                  <c:v>10.535882756</c:v>
                </c:pt>
                <c:pt idx="982">
                  <c:v>25.10382116</c:v>
                </c:pt>
                <c:pt idx="983">
                  <c:v>29.073134492</c:v>
                </c:pt>
                <c:pt idx="984">
                  <c:v>9.738159024</c:v>
                </c:pt>
                <c:pt idx="985">
                  <c:v>33.798802996</c:v>
                </c:pt>
                <c:pt idx="986">
                  <c:v>37.171030112</c:v>
                </c:pt>
                <c:pt idx="987">
                  <c:v>33.762260768</c:v>
                </c:pt>
                <c:pt idx="988">
                  <c:v>16.503987012</c:v>
                </c:pt>
                <c:pt idx="989">
                  <c:v>19.98790924</c:v>
                </c:pt>
                <c:pt idx="990">
                  <c:v>36.349864196</c:v>
                </c:pt>
                <c:pt idx="991">
                  <c:v>38.215586252</c:v>
                </c:pt>
                <c:pt idx="992">
                  <c:v>15.42357812</c:v>
                </c:pt>
                <c:pt idx="993">
                  <c:v>33.419591196</c:v>
                </c:pt>
                <c:pt idx="994">
                  <c:v>39.056057496</c:v>
                </c:pt>
                <c:pt idx="995">
                  <c:v>27.681082448</c:v>
                </c:pt>
                <c:pt idx="996">
                  <c:v>26.859916532</c:v>
                </c:pt>
                <c:pt idx="997">
                  <c:v>45.304778484</c:v>
                </c:pt>
                <c:pt idx="998">
                  <c:v>30.12320644</c:v>
                </c:pt>
                <c:pt idx="999">
                  <c:v>15.569747032</c:v>
                </c:pt>
                <c:pt idx="1000">
                  <c:v>44.611855104</c:v>
                </c:pt>
                <c:pt idx="1001">
                  <c:v>53.524711356</c:v>
                </c:pt>
                <c:pt idx="1002">
                  <c:v>57.218234288</c:v>
                </c:pt>
                <c:pt idx="1003">
                  <c:v>65.909079268</c:v>
                </c:pt>
                <c:pt idx="1004">
                  <c:v>52.826961644</c:v>
                </c:pt>
                <c:pt idx="1005">
                  <c:v>33.399596392</c:v>
                </c:pt>
                <c:pt idx="1006">
                  <c:v>18.033934256</c:v>
                </c:pt>
                <c:pt idx="1007">
                  <c:v>37.363393916</c:v>
                </c:pt>
                <c:pt idx="1008">
                  <c:v>35.314271244</c:v>
                </c:pt>
                <c:pt idx="1009">
                  <c:v>42.6440906</c:v>
                </c:pt>
                <c:pt idx="1010">
                  <c:v>40.06200298</c:v>
                </c:pt>
                <c:pt idx="1011">
                  <c:v>43.798273424</c:v>
                </c:pt>
                <c:pt idx="1012">
                  <c:v>61.23581094</c:v>
                </c:pt>
                <c:pt idx="1013">
                  <c:v>40.8686899</c:v>
                </c:pt>
                <c:pt idx="1014">
                  <c:v>33.306517132</c:v>
                </c:pt>
                <c:pt idx="1015">
                  <c:v>52.426376088</c:v>
                </c:pt>
                <c:pt idx="1016">
                  <c:v>15.091250688</c:v>
                </c:pt>
                <c:pt idx="1017">
                  <c:v>38.461039708</c:v>
                </c:pt>
                <c:pt idx="1018">
                  <c:v>37.265488324</c:v>
                </c:pt>
                <c:pt idx="1019">
                  <c:v>35.22532884</c:v>
                </c:pt>
                <c:pt idx="1020">
                  <c:v>42.140083644</c:v>
                </c:pt>
                <c:pt idx="1021">
                  <c:v>31.875164956</c:v>
                </c:pt>
                <c:pt idx="1022">
                  <c:v>41.542307952</c:v>
                </c:pt>
                <c:pt idx="1023">
                  <c:v>39.455953576</c:v>
                </c:pt>
                <c:pt idx="1024">
                  <c:v>37.917043144</c:v>
                </c:pt>
                <c:pt idx="1025">
                  <c:v>44.284354004</c:v>
                </c:pt>
                <c:pt idx="1026">
                  <c:v>31.178794196</c:v>
                </c:pt>
                <c:pt idx="1027">
                  <c:v>23.696600644</c:v>
                </c:pt>
                <c:pt idx="1028">
                  <c:v>32.768036376</c:v>
                </c:pt>
                <c:pt idx="1029">
                  <c:v>32.401235144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8442320"/>
        <c:axId val="1268456880"/>
      </c:scatterChart>
      <c:valAx>
        <c:axId val="1268442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68456880"/>
        <c:crosses val="autoZero"/>
        <c:crossBetween val="midCat"/>
      </c:valAx>
      <c:valAx>
        <c:axId val="126845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684423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Fly</a:t>
            </a:r>
            <a:r>
              <a:rPr lang="en-IN" baseline="0"/>
              <a:t> Ash v</a:t>
            </a:r>
            <a:r>
              <a:rPr altLang="en-IN" baseline="0"/>
              <a:t>s</a:t>
            </a:r>
            <a:r>
              <a:rPr lang="en-IN" baseline="0"/>
              <a:t> Strength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'[univariate (1).xlsx]Sheet1'!$C$2:$C$1031</c:f>
              <c:numCache>
                <c:formatCode>0.0_ </c:formatCode>
                <c:ptCount val="10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96.67</c:v>
                </c:pt>
                <c:pt idx="185">
                  <c:v>96.67</c:v>
                </c:pt>
                <c:pt idx="186">
                  <c:v>96.67</c:v>
                </c:pt>
                <c:pt idx="187">
                  <c:v>96.67</c:v>
                </c:pt>
                <c:pt idx="188">
                  <c:v>96.67</c:v>
                </c:pt>
                <c:pt idx="189">
                  <c:v>94.58</c:v>
                </c:pt>
                <c:pt idx="190">
                  <c:v>94.58</c:v>
                </c:pt>
                <c:pt idx="191">
                  <c:v>94.58</c:v>
                </c:pt>
                <c:pt idx="192">
                  <c:v>94.58</c:v>
                </c:pt>
                <c:pt idx="193">
                  <c:v>94.58</c:v>
                </c:pt>
                <c:pt idx="194">
                  <c:v>100.52</c:v>
                </c:pt>
                <c:pt idx="195">
                  <c:v>100.52</c:v>
                </c:pt>
                <c:pt idx="196">
                  <c:v>100.52</c:v>
                </c:pt>
                <c:pt idx="197">
                  <c:v>100.52</c:v>
                </c:pt>
                <c:pt idx="198">
                  <c:v>100.52</c:v>
                </c:pt>
                <c:pt idx="199">
                  <c:v>125.4</c:v>
                </c:pt>
                <c:pt idx="200">
                  <c:v>125.4</c:v>
                </c:pt>
                <c:pt idx="201">
                  <c:v>125.4</c:v>
                </c:pt>
                <c:pt idx="202">
                  <c:v>125.4</c:v>
                </c:pt>
                <c:pt idx="203">
                  <c:v>125.4</c:v>
                </c:pt>
                <c:pt idx="204">
                  <c:v>121.62</c:v>
                </c:pt>
                <c:pt idx="205">
                  <c:v>121.62</c:v>
                </c:pt>
                <c:pt idx="206">
                  <c:v>121.62</c:v>
                </c:pt>
                <c:pt idx="207">
                  <c:v>121.62</c:v>
                </c:pt>
                <c:pt idx="208">
                  <c:v>121.62</c:v>
                </c:pt>
                <c:pt idx="209">
                  <c:v>118.31</c:v>
                </c:pt>
                <c:pt idx="210">
                  <c:v>118.31</c:v>
                </c:pt>
                <c:pt idx="211">
                  <c:v>118.31</c:v>
                </c:pt>
                <c:pt idx="212">
                  <c:v>118.31</c:v>
                </c:pt>
                <c:pt idx="213">
                  <c:v>118.31</c:v>
                </c:pt>
                <c:pt idx="214">
                  <c:v>125.18</c:v>
                </c:pt>
                <c:pt idx="215">
                  <c:v>125.18</c:v>
                </c:pt>
                <c:pt idx="216">
                  <c:v>125.18</c:v>
                </c:pt>
                <c:pt idx="217">
                  <c:v>125.18</c:v>
                </c:pt>
                <c:pt idx="218">
                  <c:v>125.18</c:v>
                </c:pt>
                <c:pt idx="219">
                  <c:v>163.27</c:v>
                </c:pt>
                <c:pt idx="220">
                  <c:v>163.27</c:v>
                </c:pt>
                <c:pt idx="221">
                  <c:v>163.27</c:v>
                </c:pt>
                <c:pt idx="222">
                  <c:v>163.27</c:v>
                </c:pt>
                <c:pt idx="223">
                  <c:v>163.27</c:v>
                </c:pt>
                <c:pt idx="224">
                  <c:v>163.83</c:v>
                </c:pt>
                <c:pt idx="225">
                  <c:v>163.83</c:v>
                </c:pt>
                <c:pt idx="226">
                  <c:v>163.83</c:v>
                </c:pt>
                <c:pt idx="227">
                  <c:v>163.83</c:v>
                </c:pt>
                <c:pt idx="228">
                  <c:v>163.83</c:v>
                </c:pt>
                <c:pt idx="229">
                  <c:v>24.51</c:v>
                </c:pt>
                <c:pt idx="230">
                  <c:v>24.51</c:v>
                </c:pt>
                <c:pt idx="231">
                  <c:v>24.51</c:v>
                </c:pt>
                <c:pt idx="232">
                  <c:v>24.51</c:v>
                </c:pt>
                <c:pt idx="233">
                  <c:v>24.51</c:v>
                </c:pt>
                <c:pt idx="234">
                  <c:v>24.52</c:v>
                </c:pt>
                <c:pt idx="235">
                  <c:v>24.52</c:v>
                </c:pt>
                <c:pt idx="236">
                  <c:v>24.52</c:v>
                </c:pt>
                <c:pt idx="237">
                  <c:v>24.52</c:v>
                </c:pt>
                <c:pt idx="238">
                  <c:v>24.52</c:v>
                </c:pt>
                <c:pt idx="239">
                  <c:v>118.16</c:v>
                </c:pt>
                <c:pt idx="240">
                  <c:v>118.16</c:v>
                </c:pt>
                <c:pt idx="241">
                  <c:v>118.16</c:v>
                </c:pt>
                <c:pt idx="242">
                  <c:v>118.16</c:v>
                </c:pt>
                <c:pt idx="243">
                  <c:v>118.16</c:v>
                </c:pt>
                <c:pt idx="244">
                  <c:v>94.11</c:v>
                </c:pt>
                <c:pt idx="245">
                  <c:v>94.11</c:v>
                </c:pt>
                <c:pt idx="246">
                  <c:v>94.11</c:v>
                </c:pt>
                <c:pt idx="247">
                  <c:v>94.11</c:v>
                </c:pt>
                <c:pt idx="248">
                  <c:v>94.11</c:v>
                </c:pt>
                <c:pt idx="249">
                  <c:v>95.69</c:v>
                </c:pt>
                <c:pt idx="250">
                  <c:v>95.69</c:v>
                </c:pt>
                <c:pt idx="251">
                  <c:v>95.69</c:v>
                </c:pt>
                <c:pt idx="252">
                  <c:v>95.69</c:v>
                </c:pt>
                <c:pt idx="253">
                  <c:v>95.69</c:v>
                </c:pt>
                <c:pt idx="254">
                  <c:v>100.37</c:v>
                </c:pt>
                <c:pt idx="255">
                  <c:v>100.37</c:v>
                </c:pt>
                <c:pt idx="256">
                  <c:v>100.37</c:v>
                </c:pt>
                <c:pt idx="257">
                  <c:v>100.37</c:v>
                </c:pt>
                <c:pt idx="258">
                  <c:v>100.37</c:v>
                </c:pt>
                <c:pt idx="259">
                  <c:v>100.39</c:v>
                </c:pt>
                <c:pt idx="260">
                  <c:v>100.39</c:v>
                </c:pt>
                <c:pt idx="261">
                  <c:v>100.39</c:v>
                </c:pt>
                <c:pt idx="262">
                  <c:v>100.39</c:v>
                </c:pt>
                <c:pt idx="263">
                  <c:v>100.39</c:v>
                </c:pt>
                <c:pt idx="264">
                  <c:v>124.78</c:v>
                </c:pt>
                <c:pt idx="265">
                  <c:v>124.78</c:v>
                </c:pt>
                <c:pt idx="266">
                  <c:v>124.78</c:v>
                </c:pt>
                <c:pt idx="267">
                  <c:v>124.78</c:v>
                </c:pt>
                <c:pt idx="268">
                  <c:v>124.78</c:v>
                </c:pt>
                <c:pt idx="269">
                  <c:v>121.62</c:v>
                </c:pt>
                <c:pt idx="270">
                  <c:v>121.62</c:v>
                </c:pt>
                <c:pt idx="271">
                  <c:v>121.62</c:v>
                </c:pt>
                <c:pt idx="272">
                  <c:v>121.62</c:v>
                </c:pt>
                <c:pt idx="273">
                  <c:v>121.62</c:v>
                </c:pt>
                <c:pt idx="274">
                  <c:v>118.27</c:v>
                </c:pt>
                <c:pt idx="275">
                  <c:v>118.27</c:v>
                </c:pt>
                <c:pt idx="276">
                  <c:v>118.27</c:v>
                </c:pt>
                <c:pt idx="277">
                  <c:v>118.27</c:v>
                </c:pt>
                <c:pt idx="278">
                  <c:v>118.27</c:v>
                </c:pt>
                <c:pt idx="279">
                  <c:v>118.27</c:v>
                </c:pt>
                <c:pt idx="280">
                  <c:v>118.27</c:v>
                </c:pt>
                <c:pt idx="281">
                  <c:v>118.27</c:v>
                </c:pt>
                <c:pt idx="282">
                  <c:v>118.27</c:v>
                </c:pt>
                <c:pt idx="283">
                  <c:v>118.27</c:v>
                </c:pt>
                <c:pt idx="284">
                  <c:v>167.01</c:v>
                </c:pt>
                <c:pt idx="285">
                  <c:v>167.01</c:v>
                </c:pt>
                <c:pt idx="286">
                  <c:v>167.01</c:v>
                </c:pt>
                <c:pt idx="287">
                  <c:v>167.01</c:v>
                </c:pt>
                <c:pt idx="288">
                  <c:v>167.01</c:v>
                </c:pt>
                <c:pt idx="289">
                  <c:v>121.97</c:v>
                </c:pt>
                <c:pt idx="290">
                  <c:v>121.97</c:v>
                </c:pt>
                <c:pt idx="291">
                  <c:v>121.97</c:v>
                </c:pt>
                <c:pt idx="292">
                  <c:v>121.97</c:v>
                </c:pt>
                <c:pt idx="293">
                  <c:v>121.97</c:v>
                </c:pt>
                <c:pt idx="294">
                  <c:v>124.25</c:v>
                </c:pt>
                <c:pt idx="295">
                  <c:v>124.25</c:v>
                </c:pt>
                <c:pt idx="296">
                  <c:v>124.25</c:v>
                </c:pt>
                <c:pt idx="297">
                  <c:v>124.25</c:v>
                </c:pt>
                <c:pt idx="298">
                  <c:v>124.25</c:v>
                </c:pt>
                <c:pt idx="299">
                  <c:v>96.18</c:v>
                </c:pt>
                <c:pt idx="300">
                  <c:v>96.18</c:v>
                </c:pt>
                <c:pt idx="301">
                  <c:v>96.18</c:v>
                </c:pt>
                <c:pt idx="302">
                  <c:v>96.18</c:v>
                </c:pt>
                <c:pt idx="303">
                  <c:v>96.18</c:v>
                </c:pt>
                <c:pt idx="304">
                  <c:v>97.39</c:v>
                </c:pt>
                <c:pt idx="305">
                  <c:v>97.39</c:v>
                </c:pt>
                <c:pt idx="306">
                  <c:v>97.39</c:v>
                </c:pt>
                <c:pt idx="307">
                  <c:v>97.39</c:v>
                </c:pt>
                <c:pt idx="308">
                  <c:v>97.39</c:v>
                </c:pt>
                <c:pt idx="309">
                  <c:v>95.64</c:v>
                </c:pt>
                <c:pt idx="310">
                  <c:v>95.64</c:v>
                </c:pt>
                <c:pt idx="311">
                  <c:v>95.64</c:v>
                </c:pt>
                <c:pt idx="312">
                  <c:v>95.64</c:v>
                </c:pt>
                <c:pt idx="313">
                  <c:v>95.64</c:v>
                </c:pt>
                <c:pt idx="314">
                  <c:v>99.94</c:v>
                </c:pt>
                <c:pt idx="315">
                  <c:v>99.94</c:v>
                </c:pt>
                <c:pt idx="316">
                  <c:v>99.94</c:v>
                </c:pt>
                <c:pt idx="317">
                  <c:v>99.94</c:v>
                </c:pt>
                <c:pt idx="318">
                  <c:v>99.94</c:v>
                </c:pt>
                <c:pt idx="319">
                  <c:v>98.75</c:v>
                </c:pt>
                <c:pt idx="320">
                  <c:v>98.75</c:v>
                </c:pt>
                <c:pt idx="321">
                  <c:v>98.75</c:v>
                </c:pt>
                <c:pt idx="322">
                  <c:v>98.75</c:v>
                </c:pt>
                <c:pt idx="323">
                  <c:v>98.75</c:v>
                </c:pt>
                <c:pt idx="324">
                  <c:v>98.75</c:v>
                </c:pt>
                <c:pt idx="325">
                  <c:v>98.75</c:v>
                </c:pt>
                <c:pt idx="326">
                  <c:v>98.75</c:v>
                </c:pt>
                <c:pt idx="327">
                  <c:v>98.75</c:v>
                </c:pt>
                <c:pt idx="328">
                  <c:v>98.75</c:v>
                </c:pt>
                <c:pt idx="329">
                  <c:v>125.08</c:v>
                </c:pt>
                <c:pt idx="330">
                  <c:v>125.08</c:v>
                </c:pt>
                <c:pt idx="331">
                  <c:v>125.08</c:v>
                </c:pt>
                <c:pt idx="332">
                  <c:v>125.08</c:v>
                </c:pt>
                <c:pt idx="333">
                  <c:v>125.08</c:v>
                </c:pt>
                <c:pt idx="334">
                  <c:v>121.35</c:v>
                </c:pt>
                <c:pt idx="335">
                  <c:v>121.35</c:v>
                </c:pt>
                <c:pt idx="336">
                  <c:v>121.35</c:v>
                </c:pt>
                <c:pt idx="337">
                  <c:v>121.35</c:v>
                </c:pt>
                <c:pt idx="338">
                  <c:v>121.35</c:v>
                </c:pt>
                <c:pt idx="339">
                  <c:v>117.54</c:v>
                </c:pt>
                <c:pt idx="340">
                  <c:v>117.54</c:v>
                </c:pt>
                <c:pt idx="341">
                  <c:v>117.54</c:v>
                </c:pt>
                <c:pt idx="342">
                  <c:v>117.54</c:v>
                </c:pt>
                <c:pt idx="343">
                  <c:v>117.54</c:v>
                </c:pt>
                <c:pt idx="344">
                  <c:v>174.74</c:v>
                </c:pt>
                <c:pt idx="345">
                  <c:v>174.74</c:v>
                </c:pt>
                <c:pt idx="346">
                  <c:v>174.74</c:v>
                </c:pt>
                <c:pt idx="347">
                  <c:v>174.74</c:v>
                </c:pt>
                <c:pt idx="348">
                  <c:v>174.74</c:v>
                </c:pt>
                <c:pt idx="349">
                  <c:v>174.24</c:v>
                </c:pt>
                <c:pt idx="350">
                  <c:v>174.24</c:v>
                </c:pt>
                <c:pt idx="351">
                  <c:v>174.24</c:v>
                </c:pt>
                <c:pt idx="352">
                  <c:v>174.24</c:v>
                </c:pt>
                <c:pt idx="353">
                  <c:v>174.24</c:v>
                </c:pt>
                <c:pt idx="354">
                  <c:v>24.46</c:v>
                </c:pt>
                <c:pt idx="355">
                  <c:v>24.46</c:v>
                </c:pt>
                <c:pt idx="356">
                  <c:v>24.46</c:v>
                </c:pt>
                <c:pt idx="357">
                  <c:v>24.46</c:v>
                </c:pt>
                <c:pt idx="358">
                  <c:v>24.46</c:v>
                </c:pt>
                <c:pt idx="359">
                  <c:v>123.78</c:v>
                </c:pt>
                <c:pt idx="360">
                  <c:v>123.78</c:v>
                </c:pt>
                <c:pt idx="361">
                  <c:v>123.78</c:v>
                </c:pt>
                <c:pt idx="362">
                  <c:v>123.78</c:v>
                </c:pt>
                <c:pt idx="363">
                  <c:v>123.78</c:v>
                </c:pt>
                <c:pt idx="364">
                  <c:v>121.89</c:v>
                </c:pt>
                <c:pt idx="365">
                  <c:v>121.89</c:v>
                </c:pt>
                <c:pt idx="366">
                  <c:v>121.89</c:v>
                </c:pt>
                <c:pt idx="367">
                  <c:v>121.89</c:v>
                </c:pt>
                <c:pt idx="368">
                  <c:v>121.89</c:v>
                </c:pt>
                <c:pt idx="369">
                  <c:v>124.13</c:v>
                </c:pt>
                <c:pt idx="370">
                  <c:v>124.13</c:v>
                </c:pt>
                <c:pt idx="371">
                  <c:v>124.13</c:v>
                </c:pt>
                <c:pt idx="372">
                  <c:v>124.13</c:v>
                </c:pt>
                <c:pt idx="373">
                  <c:v>124.13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59</c:v>
                </c:pt>
                <c:pt idx="381">
                  <c:v>0</c:v>
                </c:pt>
                <c:pt idx="382">
                  <c:v>60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136</c:v>
                </c:pt>
                <c:pt idx="389">
                  <c:v>0</c:v>
                </c:pt>
                <c:pt idx="390">
                  <c:v>0</c:v>
                </c:pt>
                <c:pt idx="391">
                  <c:v>158</c:v>
                </c:pt>
                <c:pt idx="392">
                  <c:v>163</c:v>
                </c:pt>
                <c:pt idx="393">
                  <c:v>158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119</c:v>
                </c:pt>
                <c:pt idx="398">
                  <c:v>122</c:v>
                </c:pt>
                <c:pt idx="399">
                  <c:v>0</c:v>
                </c:pt>
                <c:pt idx="400">
                  <c:v>95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120</c:v>
                </c:pt>
                <c:pt idx="405">
                  <c:v>0</c:v>
                </c:pt>
                <c:pt idx="406">
                  <c:v>143.57</c:v>
                </c:pt>
                <c:pt idx="407">
                  <c:v>132.1</c:v>
                </c:pt>
                <c:pt idx="408">
                  <c:v>118.6</c:v>
                </c:pt>
                <c:pt idx="409">
                  <c:v>128.62</c:v>
                </c:pt>
                <c:pt idx="410">
                  <c:v>172.37</c:v>
                </c:pt>
                <c:pt idx="411">
                  <c:v>173.53</c:v>
                </c:pt>
                <c:pt idx="412">
                  <c:v>167</c:v>
                </c:pt>
                <c:pt idx="413">
                  <c:v>159.9</c:v>
                </c:pt>
                <c:pt idx="414">
                  <c:v>125.18</c:v>
                </c:pt>
                <c:pt idx="415">
                  <c:v>95.69</c:v>
                </c:pt>
                <c:pt idx="416">
                  <c:v>174.24</c:v>
                </c:pt>
                <c:pt idx="417">
                  <c:v>100.52</c:v>
                </c:pt>
                <c:pt idx="418">
                  <c:v>118.27</c:v>
                </c:pt>
                <c:pt idx="419">
                  <c:v>143.57</c:v>
                </c:pt>
                <c:pt idx="420">
                  <c:v>132.1</c:v>
                </c:pt>
                <c:pt idx="421">
                  <c:v>118.6</c:v>
                </c:pt>
                <c:pt idx="422">
                  <c:v>128.62</c:v>
                </c:pt>
                <c:pt idx="423">
                  <c:v>172.37</c:v>
                </c:pt>
                <c:pt idx="424">
                  <c:v>173.53</c:v>
                </c:pt>
                <c:pt idx="425">
                  <c:v>167</c:v>
                </c:pt>
                <c:pt idx="426">
                  <c:v>159.9</c:v>
                </c:pt>
                <c:pt idx="427">
                  <c:v>125.18</c:v>
                </c:pt>
                <c:pt idx="428">
                  <c:v>95.69</c:v>
                </c:pt>
                <c:pt idx="429">
                  <c:v>174.24</c:v>
                </c:pt>
                <c:pt idx="430">
                  <c:v>100.52</c:v>
                </c:pt>
                <c:pt idx="431">
                  <c:v>118.27</c:v>
                </c:pt>
                <c:pt idx="432">
                  <c:v>143.57</c:v>
                </c:pt>
                <c:pt idx="433">
                  <c:v>132.1</c:v>
                </c:pt>
                <c:pt idx="434">
                  <c:v>118.6</c:v>
                </c:pt>
                <c:pt idx="435">
                  <c:v>128.62</c:v>
                </c:pt>
                <c:pt idx="436">
                  <c:v>172.37</c:v>
                </c:pt>
                <c:pt idx="437">
                  <c:v>173.53</c:v>
                </c:pt>
                <c:pt idx="438">
                  <c:v>167</c:v>
                </c:pt>
                <c:pt idx="439">
                  <c:v>159.9</c:v>
                </c:pt>
                <c:pt idx="440">
                  <c:v>125.18</c:v>
                </c:pt>
                <c:pt idx="441">
                  <c:v>95.69</c:v>
                </c:pt>
                <c:pt idx="442">
                  <c:v>174.24</c:v>
                </c:pt>
                <c:pt idx="443">
                  <c:v>100.52</c:v>
                </c:pt>
                <c:pt idx="444">
                  <c:v>118.27</c:v>
                </c:pt>
                <c:pt idx="445">
                  <c:v>143.57</c:v>
                </c:pt>
                <c:pt idx="446">
                  <c:v>132.1</c:v>
                </c:pt>
                <c:pt idx="447">
                  <c:v>118.6</c:v>
                </c:pt>
                <c:pt idx="448">
                  <c:v>128.62</c:v>
                </c:pt>
                <c:pt idx="449">
                  <c:v>172.37</c:v>
                </c:pt>
                <c:pt idx="450">
                  <c:v>173.53</c:v>
                </c:pt>
                <c:pt idx="451">
                  <c:v>167</c:v>
                </c:pt>
                <c:pt idx="452">
                  <c:v>159.9</c:v>
                </c:pt>
                <c:pt idx="453">
                  <c:v>125.18</c:v>
                </c:pt>
                <c:pt idx="454">
                  <c:v>95.69</c:v>
                </c:pt>
                <c:pt idx="455">
                  <c:v>174.24</c:v>
                </c:pt>
                <c:pt idx="456">
                  <c:v>100.52</c:v>
                </c:pt>
                <c:pt idx="457">
                  <c:v>118.27</c:v>
                </c:pt>
                <c:pt idx="458">
                  <c:v>143.57</c:v>
                </c:pt>
                <c:pt idx="459">
                  <c:v>132.1</c:v>
                </c:pt>
                <c:pt idx="460">
                  <c:v>118.6</c:v>
                </c:pt>
                <c:pt idx="461">
                  <c:v>128.62</c:v>
                </c:pt>
                <c:pt idx="462">
                  <c:v>172.37</c:v>
                </c:pt>
                <c:pt idx="463">
                  <c:v>173.53</c:v>
                </c:pt>
                <c:pt idx="464">
                  <c:v>167</c:v>
                </c:pt>
                <c:pt idx="465">
                  <c:v>159.9</c:v>
                </c:pt>
                <c:pt idx="466">
                  <c:v>125.18</c:v>
                </c:pt>
                <c:pt idx="467">
                  <c:v>95.69</c:v>
                </c:pt>
                <c:pt idx="468">
                  <c:v>174.24</c:v>
                </c:pt>
                <c:pt idx="469">
                  <c:v>100.52</c:v>
                </c:pt>
                <c:pt idx="470">
                  <c:v>118.27</c:v>
                </c:pt>
                <c:pt idx="471">
                  <c:v>79</c:v>
                </c:pt>
                <c:pt idx="472">
                  <c:v>79</c:v>
                </c:pt>
                <c:pt idx="473">
                  <c:v>79</c:v>
                </c:pt>
                <c:pt idx="474">
                  <c:v>79</c:v>
                </c:pt>
                <c:pt idx="475">
                  <c:v>79</c:v>
                </c:pt>
                <c:pt idx="476">
                  <c:v>79</c:v>
                </c:pt>
                <c:pt idx="477">
                  <c:v>79</c:v>
                </c:pt>
                <c:pt idx="478">
                  <c:v>79</c:v>
                </c:pt>
                <c:pt idx="479">
                  <c:v>79</c:v>
                </c:pt>
                <c:pt idx="480">
                  <c:v>79</c:v>
                </c:pt>
                <c:pt idx="481">
                  <c:v>79</c:v>
                </c:pt>
                <c:pt idx="482">
                  <c:v>79</c:v>
                </c:pt>
                <c:pt idx="483">
                  <c:v>79</c:v>
                </c:pt>
                <c:pt idx="484">
                  <c:v>79</c:v>
                </c:pt>
                <c:pt idx="485">
                  <c:v>94</c:v>
                </c:pt>
                <c:pt idx="486">
                  <c:v>94</c:v>
                </c:pt>
                <c:pt idx="487">
                  <c:v>94</c:v>
                </c:pt>
                <c:pt idx="488">
                  <c:v>94</c:v>
                </c:pt>
                <c:pt idx="489">
                  <c:v>94</c:v>
                </c:pt>
                <c:pt idx="490">
                  <c:v>94</c:v>
                </c:pt>
                <c:pt idx="491">
                  <c:v>94</c:v>
                </c:pt>
                <c:pt idx="492">
                  <c:v>94</c:v>
                </c:pt>
                <c:pt idx="493">
                  <c:v>94</c:v>
                </c:pt>
                <c:pt idx="494">
                  <c:v>94</c:v>
                </c:pt>
                <c:pt idx="495">
                  <c:v>94</c:v>
                </c:pt>
                <c:pt idx="496">
                  <c:v>94</c:v>
                </c:pt>
                <c:pt idx="497">
                  <c:v>97</c:v>
                </c:pt>
                <c:pt idx="498">
                  <c:v>97</c:v>
                </c:pt>
                <c:pt idx="499">
                  <c:v>123</c:v>
                </c:pt>
                <c:pt idx="500">
                  <c:v>123</c:v>
                </c:pt>
                <c:pt idx="501">
                  <c:v>123</c:v>
                </c:pt>
                <c:pt idx="502">
                  <c:v>123</c:v>
                </c:pt>
                <c:pt idx="503">
                  <c:v>123</c:v>
                </c:pt>
                <c:pt idx="504">
                  <c:v>123</c:v>
                </c:pt>
                <c:pt idx="505">
                  <c:v>123</c:v>
                </c:pt>
                <c:pt idx="506">
                  <c:v>123</c:v>
                </c:pt>
                <c:pt idx="507">
                  <c:v>132</c:v>
                </c:pt>
                <c:pt idx="508">
                  <c:v>132</c:v>
                </c:pt>
                <c:pt idx="509">
                  <c:v>132</c:v>
                </c:pt>
                <c:pt idx="510">
                  <c:v>132</c:v>
                </c:pt>
                <c:pt idx="511">
                  <c:v>132</c:v>
                </c:pt>
                <c:pt idx="512">
                  <c:v>132</c:v>
                </c:pt>
                <c:pt idx="513">
                  <c:v>132</c:v>
                </c:pt>
                <c:pt idx="514">
                  <c:v>132</c:v>
                </c:pt>
                <c:pt idx="515">
                  <c:v>141</c:v>
                </c:pt>
                <c:pt idx="516">
                  <c:v>141</c:v>
                </c:pt>
                <c:pt idx="517">
                  <c:v>141</c:v>
                </c:pt>
                <c:pt idx="518">
                  <c:v>141</c:v>
                </c:pt>
                <c:pt idx="519">
                  <c:v>141</c:v>
                </c:pt>
                <c:pt idx="520">
                  <c:v>141</c:v>
                </c:pt>
                <c:pt idx="521">
                  <c:v>141</c:v>
                </c:pt>
                <c:pt idx="522">
                  <c:v>141</c:v>
                </c:pt>
                <c:pt idx="523">
                  <c:v>141</c:v>
                </c:pt>
                <c:pt idx="524">
                  <c:v>141</c:v>
                </c:pt>
                <c:pt idx="525">
                  <c:v>141</c:v>
                </c:pt>
                <c:pt idx="526">
                  <c:v>141</c:v>
                </c:pt>
                <c:pt idx="527">
                  <c:v>141</c:v>
                </c:pt>
                <c:pt idx="528">
                  <c:v>141</c:v>
                </c:pt>
                <c:pt idx="529">
                  <c:v>141</c:v>
                </c:pt>
                <c:pt idx="530">
                  <c:v>141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82</c:v>
                </c:pt>
                <c:pt idx="830">
                  <c:v>148</c:v>
                </c:pt>
                <c:pt idx="831">
                  <c:v>112</c:v>
                </c:pt>
                <c:pt idx="832">
                  <c:v>89</c:v>
                </c:pt>
                <c:pt idx="833">
                  <c:v>139</c:v>
                </c:pt>
                <c:pt idx="834">
                  <c:v>111</c:v>
                </c:pt>
                <c:pt idx="835">
                  <c:v>175</c:v>
                </c:pt>
                <c:pt idx="836">
                  <c:v>0</c:v>
                </c:pt>
                <c:pt idx="837">
                  <c:v>0</c:v>
                </c:pt>
                <c:pt idx="838">
                  <c:v>116</c:v>
                </c:pt>
                <c:pt idx="839">
                  <c:v>0</c:v>
                </c:pt>
                <c:pt idx="840">
                  <c:v>0</c:v>
                </c:pt>
                <c:pt idx="841">
                  <c:v>100</c:v>
                </c:pt>
                <c:pt idx="842">
                  <c:v>184</c:v>
                </c:pt>
                <c:pt idx="843">
                  <c:v>130</c:v>
                </c:pt>
                <c:pt idx="844">
                  <c:v>107</c:v>
                </c:pt>
                <c:pt idx="845">
                  <c:v>0</c:v>
                </c:pt>
                <c:pt idx="846">
                  <c:v>0</c:v>
                </c:pt>
                <c:pt idx="847">
                  <c:v>100</c:v>
                </c:pt>
                <c:pt idx="848">
                  <c:v>76</c:v>
                </c:pt>
                <c:pt idx="849">
                  <c:v>150</c:v>
                </c:pt>
                <c:pt idx="850">
                  <c:v>0</c:v>
                </c:pt>
                <c:pt idx="851">
                  <c:v>146</c:v>
                </c:pt>
                <c:pt idx="852">
                  <c:v>107</c:v>
                </c:pt>
                <c:pt idx="853">
                  <c:v>126</c:v>
                </c:pt>
                <c:pt idx="854">
                  <c:v>94</c:v>
                </c:pt>
                <c:pt idx="855">
                  <c:v>0</c:v>
                </c:pt>
                <c:pt idx="856">
                  <c:v>142</c:v>
                </c:pt>
                <c:pt idx="857">
                  <c:v>161</c:v>
                </c:pt>
                <c:pt idx="858">
                  <c:v>0</c:v>
                </c:pt>
                <c:pt idx="859">
                  <c:v>200</c:v>
                </c:pt>
                <c:pt idx="860">
                  <c:v>113</c:v>
                </c:pt>
                <c:pt idx="861">
                  <c:v>128</c:v>
                </c:pt>
                <c:pt idx="862">
                  <c:v>128</c:v>
                </c:pt>
                <c:pt idx="863">
                  <c:v>0</c:v>
                </c:pt>
                <c:pt idx="864">
                  <c:v>107</c:v>
                </c:pt>
                <c:pt idx="865">
                  <c:v>86</c:v>
                </c:pt>
                <c:pt idx="866">
                  <c:v>0</c:v>
                </c:pt>
                <c:pt idx="867">
                  <c:v>0</c:v>
                </c:pt>
                <c:pt idx="868">
                  <c:v>90</c:v>
                </c:pt>
                <c:pt idx="869">
                  <c:v>116</c:v>
                </c:pt>
                <c:pt idx="870">
                  <c:v>109</c:v>
                </c:pt>
                <c:pt idx="871">
                  <c:v>0</c:v>
                </c:pt>
                <c:pt idx="872">
                  <c:v>78</c:v>
                </c:pt>
                <c:pt idx="873">
                  <c:v>71</c:v>
                </c:pt>
                <c:pt idx="874">
                  <c:v>113</c:v>
                </c:pt>
                <c:pt idx="875">
                  <c:v>0</c:v>
                </c:pt>
                <c:pt idx="876">
                  <c:v>0</c:v>
                </c:pt>
                <c:pt idx="877">
                  <c:v>107</c:v>
                </c:pt>
                <c:pt idx="878">
                  <c:v>0</c:v>
                </c:pt>
                <c:pt idx="879">
                  <c:v>0</c:v>
                </c:pt>
                <c:pt idx="880">
                  <c:v>112</c:v>
                </c:pt>
                <c:pt idx="881">
                  <c:v>113</c:v>
                </c:pt>
                <c:pt idx="882">
                  <c:v>103</c:v>
                </c:pt>
                <c:pt idx="883">
                  <c:v>0</c:v>
                </c:pt>
                <c:pt idx="884">
                  <c:v>120</c:v>
                </c:pt>
                <c:pt idx="885">
                  <c:v>113</c:v>
                </c:pt>
                <c:pt idx="886">
                  <c:v>137</c:v>
                </c:pt>
                <c:pt idx="887">
                  <c:v>138</c:v>
                </c:pt>
                <c:pt idx="888">
                  <c:v>0</c:v>
                </c:pt>
                <c:pt idx="889">
                  <c:v>86</c:v>
                </c:pt>
                <c:pt idx="890">
                  <c:v>195</c:v>
                </c:pt>
                <c:pt idx="891">
                  <c:v>185</c:v>
                </c:pt>
                <c:pt idx="892">
                  <c:v>90</c:v>
                </c:pt>
                <c:pt idx="893">
                  <c:v>92</c:v>
                </c:pt>
                <c:pt idx="894">
                  <c:v>143</c:v>
                </c:pt>
                <c:pt idx="895">
                  <c:v>78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134</c:v>
                </c:pt>
                <c:pt idx="900">
                  <c:v>0</c:v>
                </c:pt>
                <c:pt idx="901">
                  <c:v>133</c:v>
                </c:pt>
                <c:pt idx="902">
                  <c:v>0</c:v>
                </c:pt>
                <c:pt idx="903">
                  <c:v>143</c:v>
                </c:pt>
                <c:pt idx="904">
                  <c:v>0</c:v>
                </c:pt>
                <c:pt idx="905">
                  <c:v>166</c:v>
                </c:pt>
                <c:pt idx="906">
                  <c:v>87</c:v>
                </c:pt>
                <c:pt idx="907">
                  <c:v>113</c:v>
                </c:pt>
                <c:pt idx="908">
                  <c:v>0</c:v>
                </c:pt>
                <c:pt idx="909">
                  <c:v>0</c:v>
                </c:pt>
                <c:pt idx="910">
                  <c:v>106</c:v>
                </c:pt>
                <c:pt idx="911">
                  <c:v>182</c:v>
                </c:pt>
                <c:pt idx="912">
                  <c:v>91</c:v>
                </c:pt>
                <c:pt idx="913">
                  <c:v>107</c:v>
                </c:pt>
                <c:pt idx="914">
                  <c:v>0</c:v>
                </c:pt>
                <c:pt idx="915">
                  <c:v>143</c:v>
                </c:pt>
                <c:pt idx="916">
                  <c:v>0</c:v>
                </c:pt>
                <c:pt idx="917">
                  <c:v>0</c:v>
                </c:pt>
                <c:pt idx="918">
                  <c:v>179</c:v>
                </c:pt>
                <c:pt idx="919">
                  <c:v>0</c:v>
                </c:pt>
                <c:pt idx="920">
                  <c:v>126</c:v>
                </c:pt>
                <c:pt idx="921">
                  <c:v>143</c:v>
                </c:pt>
                <c:pt idx="922">
                  <c:v>77</c:v>
                </c:pt>
                <c:pt idx="923">
                  <c:v>172</c:v>
                </c:pt>
                <c:pt idx="924">
                  <c:v>98</c:v>
                </c:pt>
                <c:pt idx="925">
                  <c:v>128</c:v>
                </c:pt>
                <c:pt idx="926">
                  <c:v>164</c:v>
                </c:pt>
                <c:pt idx="927">
                  <c:v>152</c:v>
                </c:pt>
                <c:pt idx="928">
                  <c:v>194</c:v>
                </c:pt>
                <c:pt idx="929">
                  <c:v>193</c:v>
                </c:pt>
                <c:pt idx="930">
                  <c:v>161</c:v>
                </c:pt>
                <c:pt idx="931">
                  <c:v>195</c:v>
                </c:pt>
                <c:pt idx="932">
                  <c:v>185</c:v>
                </c:pt>
                <c:pt idx="933">
                  <c:v>195</c:v>
                </c:pt>
                <c:pt idx="934">
                  <c:v>190</c:v>
                </c:pt>
                <c:pt idx="935">
                  <c:v>187</c:v>
                </c:pt>
                <c:pt idx="936">
                  <c:v>71.5</c:v>
                </c:pt>
                <c:pt idx="937">
                  <c:v>113</c:v>
                </c:pt>
                <c:pt idx="938">
                  <c:v>0</c:v>
                </c:pt>
                <c:pt idx="939">
                  <c:v>0</c:v>
                </c:pt>
                <c:pt idx="940">
                  <c:v>106.7</c:v>
                </c:pt>
                <c:pt idx="941">
                  <c:v>0</c:v>
                </c:pt>
                <c:pt idx="942">
                  <c:v>0</c:v>
                </c:pt>
                <c:pt idx="943">
                  <c:v>111.9</c:v>
                </c:pt>
                <c:pt idx="944">
                  <c:v>113</c:v>
                </c:pt>
                <c:pt idx="945">
                  <c:v>103.3</c:v>
                </c:pt>
                <c:pt idx="946">
                  <c:v>0</c:v>
                </c:pt>
                <c:pt idx="947">
                  <c:v>119.8</c:v>
                </c:pt>
                <c:pt idx="948">
                  <c:v>113</c:v>
                </c:pt>
                <c:pt idx="949">
                  <c:v>136.6</c:v>
                </c:pt>
                <c:pt idx="950">
                  <c:v>137.9</c:v>
                </c:pt>
                <c:pt idx="951">
                  <c:v>0</c:v>
                </c:pt>
                <c:pt idx="952">
                  <c:v>86.1</c:v>
                </c:pt>
                <c:pt idx="953">
                  <c:v>194.9</c:v>
                </c:pt>
                <c:pt idx="954">
                  <c:v>185.3</c:v>
                </c:pt>
                <c:pt idx="955">
                  <c:v>89.6</c:v>
                </c:pt>
                <c:pt idx="956">
                  <c:v>91.7</c:v>
                </c:pt>
                <c:pt idx="957">
                  <c:v>142.7</c:v>
                </c:pt>
                <c:pt idx="958">
                  <c:v>78.4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133.6</c:v>
                </c:pt>
                <c:pt idx="963">
                  <c:v>0</c:v>
                </c:pt>
                <c:pt idx="964">
                  <c:v>132.6</c:v>
                </c:pt>
                <c:pt idx="965">
                  <c:v>0</c:v>
                </c:pt>
                <c:pt idx="966">
                  <c:v>142.8</c:v>
                </c:pt>
                <c:pt idx="967">
                  <c:v>0</c:v>
                </c:pt>
                <c:pt idx="968">
                  <c:v>165.7</c:v>
                </c:pt>
                <c:pt idx="969">
                  <c:v>87.5</c:v>
                </c:pt>
                <c:pt idx="970">
                  <c:v>113.2</c:v>
                </c:pt>
                <c:pt idx="971">
                  <c:v>0</c:v>
                </c:pt>
                <c:pt idx="972">
                  <c:v>0</c:v>
                </c:pt>
                <c:pt idx="973">
                  <c:v>106.2</c:v>
                </c:pt>
                <c:pt idx="974">
                  <c:v>182.1</c:v>
                </c:pt>
                <c:pt idx="975">
                  <c:v>91</c:v>
                </c:pt>
                <c:pt idx="976">
                  <c:v>107.5</c:v>
                </c:pt>
                <c:pt idx="977">
                  <c:v>0</c:v>
                </c:pt>
                <c:pt idx="978">
                  <c:v>143.2</c:v>
                </c:pt>
                <c:pt idx="979">
                  <c:v>0</c:v>
                </c:pt>
                <c:pt idx="980">
                  <c:v>0</c:v>
                </c:pt>
                <c:pt idx="981">
                  <c:v>178.9</c:v>
                </c:pt>
                <c:pt idx="982">
                  <c:v>0</c:v>
                </c:pt>
                <c:pt idx="983">
                  <c:v>125.8</c:v>
                </c:pt>
                <c:pt idx="984">
                  <c:v>142.8</c:v>
                </c:pt>
                <c:pt idx="985">
                  <c:v>77</c:v>
                </c:pt>
                <c:pt idx="986">
                  <c:v>81.8</c:v>
                </c:pt>
                <c:pt idx="987">
                  <c:v>148.1</c:v>
                </c:pt>
                <c:pt idx="988">
                  <c:v>112.3</c:v>
                </c:pt>
                <c:pt idx="989">
                  <c:v>89.3</c:v>
                </c:pt>
                <c:pt idx="990">
                  <c:v>138.7</c:v>
                </c:pt>
                <c:pt idx="991">
                  <c:v>111.2</c:v>
                </c:pt>
                <c:pt idx="992">
                  <c:v>174.9</c:v>
                </c:pt>
                <c:pt idx="993">
                  <c:v>0</c:v>
                </c:pt>
                <c:pt idx="994">
                  <c:v>0</c:v>
                </c:pt>
                <c:pt idx="995">
                  <c:v>116</c:v>
                </c:pt>
                <c:pt idx="996">
                  <c:v>0</c:v>
                </c:pt>
                <c:pt idx="997">
                  <c:v>0</c:v>
                </c:pt>
                <c:pt idx="998">
                  <c:v>99.6</c:v>
                </c:pt>
                <c:pt idx="999">
                  <c:v>183.9</c:v>
                </c:pt>
                <c:pt idx="1000">
                  <c:v>129.7</c:v>
                </c:pt>
                <c:pt idx="1001">
                  <c:v>106.9</c:v>
                </c:pt>
                <c:pt idx="1002">
                  <c:v>0</c:v>
                </c:pt>
                <c:pt idx="1003">
                  <c:v>0</c:v>
                </c:pt>
                <c:pt idx="1004">
                  <c:v>100.4</c:v>
                </c:pt>
                <c:pt idx="1005">
                  <c:v>75.6</c:v>
                </c:pt>
                <c:pt idx="1006">
                  <c:v>150.4</c:v>
                </c:pt>
                <c:pt idx="1007">
                  <c:v>0</c:v>
                </c:pt>
                <c:pt idx="1008">
                  <c:v>146.4</c:v>
                </c:pt>
                <c:pt idx="1009">
                  <c:v>107</c:v>
                </c:pt>
                <c:pt idx="1010">
                  <c:v>126.5</c:v>
                </c:pt>
                <c:pt idx="1011">
                  <c:v>93.9</c:v>
                </c:pt>
                <c:pt idx="1012">
                  <c:v>0</c:v>
                </c:pt>
                <c:pt idx="1013">
                  <c:v>141.6</c:v>
                </c:pt>
                <c:pt idx="1014">
                  <c:v>160.9</c:v>
                </c:pt>
                <c:pt idx="1015">
                  <c:v>0</c:v>
                </c:pt>
                <c:pt idx="1016">
                  <c:v>200.1</c:v>
                </c:pt>
                <c:pt idx="1017">
                  <c:v>112.6</c:v>
                </c:pt>
                <c:pt idx="1018">
                  <c:v>127.9</c:v>
                </c:pt>
                <c:pt idx="1019">
                  <c:v>127.7</c:v>
                </c:pt>
                <c:pt idx="1020">
                  <c:v>0</c:v>
                </c:pt>
                <c:pt idx="1021">
                  <c:v>107</c:v>
                </c:pt>
                <c:pt idx="1022">
                  <c:v>86.5</c:v>
                </c:pt>
                <c:pt idx="1023">
                  <c:v>0</c:v>
                </c:pt>
                <c:pt idx="1024">
                  <c:v>0</c:v>
                </c:pt>
                <c:pt idx="1025">
                  <c:v>90.3</c:v>
                </c:pt>
                <c:pt idx="1026">
                  <c:v>115.6</c:v>
                </c:pt>
                <c:pt idx="1027">
                  <c:v>108.6</c:v>
                </c:pt>
                <c:pt idx="1028">
                  <c:v>0</c:v>
                </c:pt>
                <c:pt idx="1029">
                  <c:v>78.3</c:v>
                </c:pt>
              </c:numCache>
            </c:numRef>
          </c:xVal>
          <c:yVal>
            <c:numRef>
              <c:f>'[univariate (1).xlsx]Sheet1'!$I$2:$I$1031</c:f>
              <c:numCache>
                <c:formatCode>0.00_ </c:formatCode>
                <c:ptCount val="1030"/>
                <c:pt idx="0">
                  <c:v>79.98611076</c:v>
                </c:pt>
                <c:pt idx="1">
                  <c:v>61.88736576</c:v>
                </c:pt>
                <c:pt idx="2">
                  <c:v>40.269535256</c:v>
                </c:pt>
                <c:pt idx="3">
                  <c:v>41.052779992</c:v>
                </c:pt>
                <c:pt idx="4">
                  <c:v>44.296075096</c:v>
                </c:pt>
                <c:pt idx="5">
                  <c:v>47.029847436</c:v>
                </c:pt>
                <c:pt idx="6">
                  <c:v>43.698299404</c:v>
                </c:pt>
                <c:pt idx="7">
                  <c:v>36.447769788</c:v>
                </c:pt>
                <c:pt idx="8">
                  <c:v>45.854290856</c:v>
                </c:pt>
                <c:pt idx="9">
                  <c:v>39.28978986</c:v>
                </c:pt>
                <c:pt idx="10">
                  <c:v>38.074243672</c:v>
                </c:pt>
                <c:pt idx="11">
                  <c:v>28.021683592</c:v>
                </c:pt>
                <c:pt idx="12">
                  <c:v>43.01296026</c:v>
                </c:pt>
                <c:pt idx="13">
                  <c:v>42.32693164</c:v>
                </c:pt>
                <c:pt idx="14">
                  <c:v>47.813781648</c:v>
                </c:pt>
                <c:pt idx="15">
                  <c:v>52.908319812</c:v>
                </c:pt>
                <c:pt idx="16">
                  <c:v>39.358047984</c:v>
                </c:pt>
                <c:pt idx="17">
                  <c:v>56.141962252</c:v>
                </c:pt>
                <c:pt idx="18">
                  <c:v>40.563252032</c:v>
                </c:pt>
                <c:pt idx="19">
                  <c:v>42.620648416</c:v>
                </c:pt>
                <c:pt idx="20">
                  <c:v>41.836714204</c:v>
                </c:pt>
                <c:pt idx="21">
                  <c:v>28.23748958</c:v>
                </c:pt>
                <c:pt idx="22">
                  <c:v>8.06342182</c:v>
                </c:pt>
                <c:pt idx="23">
                  <c:v>44.207822168</c:v>
                </c:pt>
                <c:pt idx="24">
                  <c:v>52.516697444</c:v>
                </c:pt>
                <c:pt idx="25">
                  <c:v>53.300631656</c:v>
                </c:pt>
                <c:pt idx="26">
                  <c:v>41.15137506</c:v>
                </c:pt>
                <c:pt idx="27">
                  <c:v>52.1243856</c:v>
                </c:pt>
                <c:pt idx="28">
                  <c:v>37.427515184</c:v>
                </c:pt>
                <c:pt idx="29">
                  <c:v>38.60376124</c:v>
                </c:pt>
                <c:pt idx="30">
                  <c:v>55.260122448</c:v>
                </c:pt>
                <c:pt idx="31">
                  <c:v>52.908319812</c:v>
                </c:pt>
                <c:pt idx="32">
                  <c:v>41.719503284</c:v>
                </c:pt>
                <c:pt idx="33">
                  <c:v>42.131120456</c:v>
                </c:pt>
                <c:pt idx="34">
                  <c:v>53.692254024</c:v>
                </c:pt>
                <c:pt idx="35">
                  <c:v>38.407950056</c:v>
                </c:pt>
                <c:pt idx="36">
                  <c:v>30.079769452</c:v>
                </c:pt>
                <c:pt idx="37">
                  <c:v>37.721921436</c:v>
                </c:pt>
                <c:pt idx="38">
                  <c:v>42.229026048</c:v>
                </c:pt>
                <c:pt idx="39">
                  <c:v>36.251958604</c:v>
                </c:pt>
                <c:pt idx="40">
                  <c:v>50.45930106</c:v>
                </c:pt>
                <c:pt idx="41">
                  <c:v>43.698299404</c:v>
                </c:pt>
                <c:pt idx="42">
                  <c:v>38.995383608</c:v>
                </c:pt>
                <c:pt idx="43">
                  <c:v>53.104130996</c:v>
                </c:pt>
                <c:pt idx="44">
                  <c:v>41.542997428</c:v>
                </c:pt>
                <c:pt idx="45">
                  <c:v>35.076402024</c:v>
                </c:pt>
                <c:pt idx="46">
                  <c:v>15.049192652</c:v>
                </c:pt>
                <c:pt idx="47">
                  <c:v>40.759063216</c:v>
                </c:pt>
                <c:pt idx="48">
                  <c:v>26.258003984</c:v>
                </c:pt>
                <c:pt idx="49">
                  <c:v>32.823194456</c:v>
                </c:pt>
                <c:pt idx="50">
                  <c:v>39.77931782</c:v>
                </c:pt>
                <c:pt idx="51">
                  <c:v>46.931941844</c:v>
                </c:pt>
                <c:pt idx="52">
                  <c:v>33.116911232</c:v>
                </c:pt>
                <c:pt idx="53">
                  <c:v>49.185149412</c:v>
                </c:pt>
                <c:pt idx="54">
                  <c:v>14.58931216</c:v>
                </c:pt>
                <c:pt idx="55">
                  <c:v>14.638264956</c:v>
                </c:pt>
                <c:pt idx="56">
                  <c:v>41.934619796</c:v>
                </c:pt>
                <c:pt idx="57">
                  <c:v>9.131420144</c:v>
                </c:pt>
                <c:pt idx="58">
                  <c:v>50.94882902</c:v>
                </c:pt>
                <c:pt idx="59">
                  <c:v>33.01900564</c:v>
                </c:pt>
                <c:pt idx="60">
                  <c:v>54.378282644</c:v>
                </c:pt>
                <c:pt idx="61">
                  <c:v>51.732763232</c:v>
                </c:pt>
                <c:pt idx="62">
                  <c:v>9.86640156</c:v>
                </c:pt>
                <c:pt idx="63">
                  <c:v>50.655112244</c:v>
                </c:pt>
                <c:pt idx="64">
                  <c:v>48.695621452</c:v>
                </c:pt>
                <c:pt idx="65">
                  <c:v>55.064311264</c:v>
                </c:pt>
                <c:pt idx="66">
                  <c:v>44.698039604</c:v>
                </c:pt>
                <c:pt idx="67">
                  <c:v>30.275580636</c:v>
                </c:pt>
                <c:pt idx="68">
                  <c:v>40.856968808</c:v>
                </c:pt>
                <c:pt idx="69">
                  <c:v>71.98818916</c:v>
                </c:pt>
                <c:pt idx="70">
                  <c:v>34.39795764</c:v>
                </c:pt>
                <c:pt idx="71">
                  <c:v>28.79941252</c:v>
                </c:pt>
                <c:pt idx="72">
                  <c:v>33.39821744</c:v>
                </c:pt>
                <c:pt idx="73">
                  <c:v>36.3009114</c:v>
                </c:pt>
                <c:pt idx="74">
                  <c:v>28.99936056</c:v>
                </c:pt>
                <c:pt idx="75">
                  <c:v>37.79707432</c:v>
                </c:pt>
                <c:pt idx="76">
                  <c:v>40.1964508</c:v>
                </c:pt>
                <c:pt idx="77">
                  <c:v>33.39821744</c:v>
                </c:pt>
                <c:pt idx="78">
                  <c:v>28.096147</c:v>
                </c:pt>
                <c:pt idx="79">
                  <c:v>41.2996124</c:v>
                </c:pt>
                <c:pt idx="80">
                  <c:v>33.39821744</c:v>
                </c:pt>
                <c:pt idx="81">
                  <c:v>25.2003478</c:v>
                </c:pt>
                <c:pt idx="82">
                  <c:v>41.09966436</c:v>
                </c:pt>
                <c:pt idx="83">
                  <c:v>35.3011712</c:v>
                </c:pt>
                <c:pt idx="84">
                  <c:v>28.29609504</c:v>
                </c:pt>
                <c:pt idx="85">
                  <c:v>28.59946448</c:v>
                </c:pt>
                <c:pt idx="86">
                  <c:v>35.3011712</c:v>
                </c:pt>
                <c:pt idx="87">
                  <c:v>24.40055564</c:v>
                </c:pt>
                <c:pt idx="88">
                  <c:v>35.3011712</c:v>
                </c:pt>
                <c:pt idx="89">
                  <c:v>39.300132</c:v>
                </c:pt>
                <c:pt idx="90">
                  <c:v>40.59634688</c:v>
                </c:pt>
                <c:pt idx="91">
                  <c:v>35.3011712</c:v>
                </c:pt>
                <c:pt idx="92">
                  <c:v>24.0971862</c:v>
                </c:pt>
                <c:pt idx="93">
                  <c:v>46.20178676</c:v>
                </c:pt>
                <c:pt idx="94">
                  <c:v>42.79577532</c:v>
                </c:pt>
                <c:pt idx="95">
                  <c:v>49.20100736</c:v>
                </c:pt>
                <c:pt idx="96">
                  <c:v>46.80163088</c:v>
                </c:pt>
                <c:pt idx="97">
                  <c:v>45.69846928</c:v>
                </c:pt>
                <c:pt idx="98">
                  <c:v>55.59934464</c:v>
                </c:pt>
                <c:pt idx="99">
                  <c:v>54.89607912</c:v>
                </c:pt>
                <c:pt idx="100">
                  <c:v>49.20100736</c:v>
                </c:pt>
                <c:pt idx="101">
                  <c:v>34.90127512</c:v>
                </c:pt>
                <c:pt idx="102">
                  <c:v>46.89815752</c:v>
                </c:pt>
                <c:pt idx="103">
                  <c:v>49.20100736</c:v>
                </c:pt>
                <c:pt idx="104">
                  <c:v>33.39821744</c:v>
                </c:pt>
                <c:pt idx="105">
                  <c:v>54.09628696</c:v>
                </c:pt>
                <c:pt idx="106">
                  <c:v>55.89581932</c:v>
                </c:pt>
                <c:pt idx="107">
                  <c:v>49.80085148</c:v>
                </c:pt>
                <c:pt idx="108">
                  <c:v>47.09810556</c:v>
                </c:pt>
                <c:pt idx="109">
                  <c:v>55.89581932</c:v>
                </c:pt>
                <c:pt idx="110">
                  <c:v>37.99702236</c:v>
                </c:pt>
                <c:pt idx="111">
                  <c:v>55.89581932</c:v>
                </c:pt>
                <c:pt idx="112">
                  <c:v>56.09576736</c:v>
                </c:pt>
                <c:pt idx="113">
                  <c:v>59.09498796</c:v>
                </c:pt>
                <c:pt idx="114">
                  <c:v>22.89749796</c:v>
                </c:pt>
                <c:pt idx="115">
                  <c:v>35.10122316</c:v>
                </c:pt>
                <c:pt idx="116">
                  <c:v>61.09446836</c:v>
                </c:pt>
                <c:pt idx="117">
                  <c:v>59.79825348</c:v>
                </c:pt>
                <c:pt idx="118">
                  <c:v>60.2946762</c:v>
                </c:pt>
                <c:pt idx="119">
                  <c:v>61.79773388</c:v>
                </c:pt>
                <c:pt idx="120">
                  <c:v>56.69561148</c:v>
                </c:pt>
                <c:pt idx="121">
                  <c:v>68.29949256</c:v>
                </c:pt>
                <c:pt idx="122">
                  <c:v>66.89985628</c:v>
                </c:pt>
                <c:pt idx="123">
                  <c:v>60.2946762</c:v>
                </c:pt>
                <c:pt idx="124">
                  <c:v>50.69717028</c:v>
                </c:pt>
                <c:pt idx="125">
                  <c:v>56.3991368</c:v>
                </c:pt>
                <c:pt idx="126">
                  <c:v>60.2946762</c:v>
                </c:pt>
                <c:pt idx="127">
                  <c:v>55.49592324</c:v>
                </c:pt>
                <c:pt idx="128">
                  <c:v>68.4994406</c:v>
                </c:pt>
                <c:pt idx="129">
                  <c:v>71.29871316</c:v>
                </c:pt>
                <c:pt idx="130">
                  <c:v>74.69782984</c:v>
                </c:pt>
                <c:pt idx="131">
                  <c:v>52.20022796</c:v>
                </c:pt>
                <c:pt idx="132">
                  <c:v>71.29871316</c:v>
                </c:pt>
                <c:pt idx="133">
                  <c:v>67.69964844</c:v>
                </c:pt>
                <c:pt idx="134">
                  <c:v>71.29871316</c:v>
                </c:pt>
                <c:pt idx="135">
                  <c:v>65.99664272</c:v>
                </c:pt>
                <c:pt idx="136">
                  <c:v>74.4978818</c:v>
                </c:pt>
                <c:pt idx="137">
                  <c:v>71.29871316</c:v>
                </c:pt>
                <c:pt idx="138">
                  <c:v>49.89737812</c:v>
                </c:pt>
                <c:pt idx="139">
                  <c:v>63.3973182</c:v>
                </c:pt>
                <c:pt idx="140">
                  <c:v>64.90037588</c:v>
                </c:pt>
                <c:pt idx="141">
                  <c:v>64.30053176</c:v>
                </c:pt>
                <c:pt idx="142">
                  <c:v>64.90037588</c:v>
                </c:pt>
                <c:pt idx="143">
                  <c:v>60.19814956</c:v>
                </c:pt>
                <c:pt idx="144">
                  <c:v>72.29845336</c:v>
                </c:pt>
                <c:pt idx="145">
                  <c:v>69.29923276</c:v>
                </c:pt>
                <c:pt idx="146">
                  <c:v>64.30053176</c:v>
                </c:pt>
                <c:pt idx="147">
                  <c:v>55.19944856</c:v>
                </c:pt>
                <c:pt idx="148">
                  <c:v>58.79851328</c:v>
                </c:pt>
                <c:pt idx="149">
                  <c:v>64.30053176</c:v>
                </c:pt>
                <c:pt idx="150">
                  <c:v>66.10006412</c:v>
                </c:pt>
                <c:pt idx="151">
                  <c:v>73.69808964</c:v>
                </c:pt>
                <c:pt idx="152">
                  <c:v>77.29715436</c:v>
                </c:pt>
                <c:pt idx="153">
                  <c:v>80.19984832</c:v>
                </c:pt>
                <c:pt idx="154">
                  <c:v>54.89607912</c:v>
                </c:pt>
                <c:pt idx="155">
                  <c:v>77.29715436</c:v>
                </c:pt>
                <c:pt idx="156">
                  <c:v>72.99482412</c:v>
                </c:pt>
                <c:pt idx="157">
                  <c:v>77.29715436</c:v>
                </c:pt>
                <c:pt idx="158">
                  <c:v>71.69860924</c:v>
                </c:pt>
                <c:pt idx="159">
                  <c:v>79.40005616</c:v>
                </c:pt>
                <c:pt idx="160">
                  <c:v>77.29715436</c:v>
                </c:pt>
                <c:pt idx="161">
                  <c:v>59.89478012</c:v>
                </c:pt>
                <c:pt idx="162">
                  <c:v>64.90037588</c:v>
                </c:pt>
                <c:pt idx="163">
                  <c:v>66.59648684</c:v>
                </c:pt>
                <c:pt idx="164">
                  <c:v>65.19685056</c:v>
                </c:pt>
                <c:pt idx="165">
                  <c:v>66.69990824</c:v>
                </c:pt>
                <c:pt idx="166">
                  <c:v>62.5009994</c:v>
                </c:pt>
                <c:pt idx="167">
                  <c:v>74.19451236</c:v>
                </c:pt>
                <c:pt idx="168">
                  <c:v>70.69886904</c:v>
                </c:pt>
                <c:pt idx="169">
                  <c:v>65.19685056</c:v>
                </c:pt>
                <c:pt idx="170">
                  <c:v>57.59882504</c:v>
                </c:pt>
                <c:pt idx="171">
                  <c:v>59.19840936</c:v>
                </c:pt>
                <c:pt idx="172">
                  <c:v>65.19685056</c:v>
                </c:pt>
                <c:pt idx="173">
                  <c:v>68.09954452</c:v>
                </c:pt>
                <c:pt idx="174">
                  <c:v>75.497622</c:v>
                </c:pt>
                <c:pt idx="175">
                  <c:v>79.29663476</c:v>
                </c:pt>
                <c:pt idx="176">
                  <c:v>56.49566344</c:v>
                </c:pt>
                <c:pt idx="177">
                  <c:v>79.29663476</c:v>
                </c:pt>
                <c:pt idx="178">
                  <c:v>76.80073164</c:v>
                </c:pt>
                <c:pt idx="179">
                  <c:v>79.29663476</c:v>
                </c:pt>
                <c:pt idx="180">
                  <c:v>73.29819356</c:v>
                </c:pt>
                <c:pt idx="181">
                  <c:v>82.5992248</c:v>
                </c:pt>
                <c:pt idx="182">
                  <c:v>79.29663476</c:v>
                </c:pt>
                <c:pt idx="183">
                  <c:v>67.79617508</c:v>
                </c:pt>
                <c:pt idx="184">
                  <c:v>11.57630204</c:v>
                </c:pt>
                <c:pt idx="185">
                  <c:v>24.44881896</c:v>
                </c:pt>
                <c:pt idx="186">
                  <c:v>24.8900836</c:v>
                </c:pt>
                <c:pt idx="187">
                  <c:v>29.44751996</c:v>
                </c:pt>
                <c:pt idx="188">
                  <c:v>40.7135578</c:v>
                </c:pt>
                <c:pt idx="189">
                  <c:v>10.38350856</c:v>
                </c:pt>
                <c:pt idx="190">
                  <c:v>22.13907436</c:v>
                </c:pt>
                <c:pt idx="191">
                  <c:v>22.83544512</c:v>
                </c:pt>
                <c:pt idx="192">
                  <c:v>27.66177712</c:v>
                </c:pt>
                <c:pt idx="193">
                  <c:v>34.55653712</c:v>
                </c:pt>
                <c:pt idx="194">
                  <c:v>12.45193656</c:v>
                </c:pt>
                <c:pt idx="195">
                  <c:v>24.98661024</c:v>
                </c:pt>
                <c:pt idx="196">
                  <c:v>25.72434956</c:v>
                </c:pt>
                <c:pt idx="197">
                  <c:v>33.96358776</c:v>
                </c:pt>
                <c:pt idx="198">
                  <c:v>37.34202016</c:v>
                </c:pt>
                <c:pt idx="199">
                  <c:v>15.04436632</c:v>
                </c:pt>
                <c:pt idx="200">
                  <c:v>21.0634918</c:v>
                </c:pt>
                <c:pt idx="201">
                  <c:v>26.40003604</c:v>
                </c:pt>
                <c:pt idx="202">
                  <c:v>35.34253976</c:v>
                </c:pt>
                <c:pt idx="203">
                  <c:v>40.56876784</c:v>
                </c:pt>
                <c:pt idx="204">
                  <c:v>12.47262084</c:v>
                </c:pt>
                <c:pt idx="205">
                  <c:v>20.91870184</c:v>
                </c:pt>
                <c:pt idx="206">
                  <c:v>24.90387312</c:v>
                </c:pt>
                <c:pt idx="207">
                  <c:v>34.20490436</c:v>
                </c:pt>
                <c:pt idx="208">
                  <c:v>39.6103962</c:v>
                </c:pt>
                <c:pt idx="209">
                  <c:v>10.0318758</c:v>
                </c:pt>
                <c:pt idx="210">
                  <c:v>20.08443588</c:v>
                </c:pt>
                <c:pt idx="211">
                  <c:v>24.48329276</c:v>
                </c:pt>
                <c:pt idx="212">
                  <c:v>31.53663224</c:v>
                </c:pt>
                <c:pt idx="213">
                  <c:v>35.34253976</c:v>
                </c:pt>
                <c:pt idx="214">
                  <c:v>9.4458212</c:v>
                </c:pt>
                <c:pt idx="215">
                  <c:v>22.7182342</c:v>
                </c:pt>
                <c:pt idx="216">
                  <c:v>28.46846404</c:v>
                </c:pt>
                <c:pt idx="217">
                  <c:v>38.56239268</c:v>
                </c:pt>
                <c:pt idx="218">
                  <c:v>40.38950408</c:v>
                </c:pt>
                <c:pt idx="219">
                  <c:v>10.76272036</c:v>
                </c:pt>
                <c:pt idx="220">
                  <c:v>25.48303296</c:v>
                </c:pt>
                <c:pt idx="221">
                  <c:v>21.53923024</c:v>
                </c:pt>
                <c:pt idx="222">
                  <c:v>28.62704352</c:v>
                </c:pt>
                <c:pt idx="223">
                  <c:v>33.5430074</c:v>
                </c:pt>
                <c:pt idx="224">
                  <c:v>7.74971024</c:v>
                </c:pt>
                <c:pt idx="225">
                  <c:v>17.8229546</c:v>
                </c:pt>
                <c:pt idx="226">
                  <c:v>24.24197616</c:v>
                </c:pt>
                <c:pt idx="227">
                  <c:v>32.8535314</c:v>
                </c:pt>
                <c:pt idx="228">
                  <c:v>39.2311844</c:v>
                </c:pt>
                <c:pt idx="229">
                  <c:v>17.9953236</c:v>
                </c:pt>
                <c:pt idx="230">
                  <c:v>30.38520732</c:v>
                </c:pt>
                <c:pt idx="231">
                  <c:v>45.70536404</c:v>
                </c:pt>
                <c:pt idx="232">
                  <c:v>50.77301264</c:v>
                </c:pt>
                <c:pt idx="233">
                  <c:v>53.90323368</c:v>
                </c:pt>
                <c:pt idx="234">
                  <c:v>13.18278112</c:v>
                </c:pt>
                <c:pt idx="235">
                  <c:v>17.83674412</c:v>
                </c:pt>
                <c:pt idx="236">
                  <c:v>40.2309246</c:v>
                </c:pt>
                <c:pt idx="237">
                  <c:v>47.13257936</c:v>
                </c:pt>
                <c:pt idx="238">
                  <c:v>49.97322048</c:v>
                </c:pt>
                <c:pt idx="239">
                  <c:v>13.35515012</c:v>
                </c:pt>
                <c:pt idx="240">
                  <c:v>22.31833812</c:v>
                </c:pt>
                <c:pt idx="241">
                  <c:v>24.53845084</c:v>
                </c:pt>
                <c:pt idx="242">
                  <c:v>31.35047372</c:v>
                </c:pt>
                <c:pt idx="243">
                  <c:v>40.85834776</c:v>
                </c:pt>
                <c:pt idx="244">
                  <c:v>19.93275116</c:v>
                </c:pt>
                <c:pt idx="245">
                  <c:v>25.68987576</c:v>
                </c:pt>
                <c:pt idx="246">
                  <c:v>30.2335226</c:v>
                </c:pt>
                <c:pt idx="247">
                  <c:v>39.58971192</c:v>
                </c:pt>
                <c:pt idx="248">
                  <c:v>44.298833</c:v>
                </c:pt>
                <c:pt idx="249">
                  <c:v>13.81709904</c:v>
                </c:pt>
                <c:pt idx="250">
                  <c:v>24.91766264</c:v>
                </c:pt>
                <c:pt idx="251">
                  <c:v>29.21999288</c:v>
                </c:pt>
                <c:pt idx="252">
                  <c:v>38.32797084</c:v>
                </c:pt>
                <c:pt idx="253">
                  <c:v>42.34761592</c:v>
                </c:pt>
                <c:pt idx="254">
                  <c:v>13.54130864</c:v>
                </c:pt>
                <c:pt idx="255">
                  <c:v>26.31040416</c:v>
                </c:pt>
                <c:pt idx="256">
                  <c:v>31.64005364</c:v>
                </c:pt>
                <c:pt idx="257">
                  <c:v>42.54756396</c:v>
                </c:pt>
                <c:pt idx="258">
                  <c:v>42.919881</c:v>
                </c:pt>
                <c:pt idx="259">
                  <c:v>13.33446584</c:v>
                </c:pt>
                <c:pt idx="260">
                  <c:v>25.3727168</c:v>
                </c:pt>
                <c:pt idx="261">
                  <c:v>37.404073</c:v>
                </c:pt>
                <c:pt idx="262">
                  <c:v>44.39535964</c:v>
                </c:pt>
                <c:pt idx="263">
                  <c:v>47.73931824</c:v>
                </c:pt>
                <c:pt idx="264">
                  <c:v>19.51906556</c:v>
                </c:pt>
                <c:pt idx="265">
                  <c:v>31.35047372</c:v>
                </c:pt>
                <c:pt idx="266">
                  <c:v>38.50033984</c:v>
                </c:pt>
                <c:pt idx="267">
                  <c:v>45.08483564</c:v>
                </c:pt>
                <c:pt idx="268">
                  <c:v>47.8151606</c:v>
                </c:pt>
                <c:pt idx="269">
                  <c:v>15.43736764</c:v>
                </c:pt>
                <c:pt idx="270">
                  <c:v>26.77235308</c:v>
                </c:pt>
                <c:pt idx="271">
                  <c:v>33.72916592</c:v>
                </c:pt>
                <c:pt idx="272">
                  <c:v>42.69924868</c:v>
                </c:pt>
                <c:pt idx="273">
                  <c:v>45.83636448</c:v>
                </c:pt>
                <c:pt idx="274">
                  <c:v>17.22311048</c:v>
                </c:pt>
                <c:pt idx="275">
                  <c:v>29.93015316</c:v>
                </c:pt>
                <c:pt idx="276">
                  <c:v>29.65436276</c:v>
                </c:pt>
                <c:pt idx="277">
                  <c:v>36.96970312</c:v>
                </c:pt>
                <c:pt idx="278">
                  <c:v>43.58177796</c:v>
                </c:pt>
                <c:pt idx="279">
                  <c:v>13.12072828</c:v>
                </c:pt>
                <c:pt idx="280">
                  <c:v>24.42813468</c:v>
                </c:pt>
                <c:pt idx="281">
                  <c:v>32.66047812</c:v>
                </c:pt>
                <c:pt idx="282">
                  <c:v>36.63875464</c:v>
                </c:pt>
                <c:pt idx="283">
                  <c:v>44.20920112</c:v>
                </c:pt>
                <c:pt idx="284">
                  <c:v>13.62404576</c:v>
                </c:pt>
                <c:pt idx="285">
                  <c:v>21.60128308</c:v>
                </c:pt>
                <c:pt idx="286">
                  <c:v>27.77209328</c:v>
                </c:pt>
                <c:pt idx="287">
                  <c:v>35.57006684</c:v>
                </c:pt>
                <c:pt idx="288">
                  <c:v>45.3675208</c:v>
                </c:pt>
                <c:pt idx="289">
                  <c:v>7.31534036</c:v>
                </c:pt>
                <c:pt idx="290">
                  <c:v>21.50475644</c:v>
                </c:pt>
                <c:pt idx="291">
                  <c:v>31.2677366</c:v>
                </c:pt>
                <c:pt idx="292">
                  <c:v>43.49904084</c:v>
                </c:pt>
                <c:pt idx="293">
                  <c:v>48.67011084</c:v>
                </c:pt>
                <c:pt idx="294">
                  <c:v>7.39807748</c:v>
                </c:pt>
                <c:pt idx="295">
                  <c:v>23.5111316</c:v>
                </c:pt>
                <c:pt idx="296">
                  <c:v>31.11605188</c:v>
                </c:pt>
                <c:pt idx="297">
                  <c:v>39.14844728</c:v>
                </c:pt>
                <c:pt idx="298">
                  <c:v>48.15300384</c:v>
                </c:pt>
                <c:pt idx="299">
                  <c:v>22.50449664</c:v>
                </c:pt>
                <c:pt idx="300">
                  <c:v>34.67374804</c:v>
                </c:pt>
                <c:pt idx="301">
                  <c:v>34.73580088</c:v>
                </c:pt>
                <c:pt idx="302">
                  <c:v>45.08483564</c:v>
                </c:pt>
                <c:pt idx="303">
                  <c:v>48.97348028</c:v>
                </c:pt>
                <c:pt idx="304">
                  <c:v>23.13881456</c:v>
                </c:pt>
                <c:pt idx="305">
                  <c:v>41.885667</c:v>
                </c:pt>
                <c:pt idx="306">
                  <c:v>48.28400428</c:v>
                </c:pt>
                <c:pt idx="307">
                  <c:v>51.03501352</c:v>
                </c:pt>
                <c:pt idx="308">
                  <c:v>55.6407132</c:v>
                </c:pt>
                <c:pt idx="309">
                  <c:v>22.94576128</c:v>
                </c:pt>
                <c:pt idx="310">
                  <c:v>35.2322236</c:v>
                </c:pt>
                <c:pt idx="311">
                  <c:v>39.94134468</c:v>
                </c:pt>
                <c:pt idx="312">
                  <c:v>48.71837416</c:v>
                </c:pt>
                <c:pt idx="313">
                  <c:v>52.04164848</c:v>
                </c:pt>
                <c:pt idx="314">
                  <c:v>21.02212324</c:v>
                </c:pt>
                <c:pt idx="315">
                  <c:v>33.35684888</c:v>
                </c:pt>
                <c:pt idx="316">
                  <c:v>33.94290348</c:v>
                </c:pt>
                <c:pt idx="317">
                  <c:v>44.14025352</c:v>
                </c:pt>
                <c:pt idx="318">
                  <c:v>45.3675208</c:v>
                </c:pt>
                <c:pt idx="319">
                  <c:v>15.36152528</c:v>
                </c:pt>
                <c:pt idx="320">
                  <c:v>28.6822016</c:v>
                </c:pt>
                <c:pt idx="321">
                  <c:v>30.84715624</c:v>
                </c:pt>
                <c:pt idx="322">
                  <c:v>42.03045696</c:v>
                </c:pt>
                <c:pt idx="323">
                  <c:v>51.0556978</c:v>
                </c:pt>
                <c:pt idx="324">
                  <c:v>21.78054684</c:v>
                </c:pt>
                <c:pt idx="325">
                  <c:v>42.29245784</c:v>
                </c:pt>
                <c:pt idx="326">
                  <c:v>50.60064364</c:v>
                </c:pt>
                <c:pt idx="327">
                  <c:v>55.82687172</c:v>
                </c:pt>
                <c:pt idx="328">
                  <c:v>60.9496784</c:v>
                </c:pt>
                <c:pt idx="329">
                  <c:v>23.52492112</c:v>
                </c:pt>
                <c:pt idx="330">
                  <c:v>42.21661548</c:v>
                </c:pt>
                <c:pt idx="331">
                  <c:v>52.5035974</c:v>
                </c:pt>
                <c:pt idx="332">
                  <c:v>60.32225524</c:v>
                </c:pt>
                <c:pt idx="333">
                  <c:v>66.42411784</c:v>
                </c:pt>
                <c:pt idx="334">
                  <c:v>23.80071152</c:v>
                </c:pt>
                <c:pt idx="335">
                  <c:v>38.76923548</c:v>
                </c:pt>
                <c:pt idx="336">
                  <c:v>51.3314882</c:v>
                </c:pt>
                <c:pt idx="337">
                  <c:v>56.8472962</c:v>
                </c:pt>
                <c:pt idx="338">
                  <c:v>58.60546</c:v>
                </c:pt>
                <c:pt idx="339">
                  <c:v>21.91154728</c:v>
                </c:pt>
                <c:pt idx="340">
                  <c:v>36.9903874</c:v>
                </c:pt>
                <c:pt idx="341">
                  <c:v>47.401475</c:v>
                </c:pt>
                <c:pt idx="342">
                  <c:v>51.95891136</c:v>
                </c:pt>
                <c:pt idx="343">
                  <c:v>56.7438748</c:v>
                </c:pt>
                <c:pt idx="344">
                  <c:v>17.57474324</c:v>
                </c:pt>
                <c:pt idx="345">
                  <c:v>33.72916592</c:v>
                </c:pt>
                <c:pt idx="346">
                  <c:v>40.14818748</c:v>
                </c:pt>
                <c:pt idx="347">
                  <c:v>46.6430514</c:v>
                </c:pt>
                <c:pt idx="348">
                  <c:v>50.07664188</c:v>
                </c:pt>
                <c:pt idx="349">
                  <c:v>17.36790044</c:v>
                </c:pt>
                <c:pt idx="350">
                  <c:v>33.70158688</c:v>
                </c:pt>
                <c:pt idx="351">
                  <c:v>45.93978588</c:v>
                </c:pt>
                <c:pt idx="352">
                  <c:v>51.4349096</c:v>
                </c:pt>
                <c:pt idx="353">
                  <c:v>59.30183076</c:v>
                </c:pt>
                <c:pt idx="354">
                  <c:v>30.44726016</c:v>
                </c:pt>
                <c:pt idx="355">
                  <c:v>47.7117392</c:v>
                </c:pt>
                <c:pt idx="356">
                  <c:v>63.14221208</c:v>
                </c:pt>
                <c:pt idx="357">
                  <c:v>66.82401392</c:v>
                </c:pt>
                <c:pt idx="358">
                  <c:v>66.9481196</c:v>
                </c:pt>
                <c:pt idx="359">
                  <c:v>27.42046052</c:v>
                </c:pt>
                <c:pt idx="360">
                  <c:v>35.9561734</c:v>
                </c:pt>
                <c:pt idx="361">
                  <c:v>55.50971276</c:v>
                </c:pt>
                <c:pt idx="362">
                  <c:v>61.99078716</c:v>
                </c:pt>
                <c:pt idx="363">
                  <c:v>63.52831864</c:v>
                </c:pt>
                <c:pt idx="364">
                  <c:v>18.01600788</c:v>
                </c:pt>
                <c:pt idx="365">
                  <c:v>38.60376124</c:v>
                </c:pt>
                <c:pt idx="366">
                  <c:v>52.20022796</c:v>
                </c:pt>
                <c:pt idx="367">
                  <c:v>53.95839176</c:v>
                </c:pt>
                <c:pt idx="368">
                  <c:v>56.63355864</c:v>
                </c:pt>
                <c:pt idx="369">
                  <c:v>15.340841</c:v>
                </c:pt>
                <c:pt idx="370">
                  <c:v>26.04840328</c:v>
                </c:pt>
                <c:pt idx="371">
                  <c:v>30.21973308</c:v>
                </c:pt>
                <c:pt idx="372">
                  <c:v>37.2661778</c:v>
                </c:pt>
                <c:pt idx="373">
                  <c:v>46.2293658</c:v>
                </c:pt>
                <c:pt idx="374">
                  <c:v>16.27852836</c:v>
                </c:pt>
                <c:pt idx="375">
                  <c:v>25.62092816</c:v>
                </c:pt>
                <c:pt idx="376">
                  <c:v>31.97100212</c:v>
                </c:pt>
                <c:pt idx="377">
                  <c:v>36.3009114</c:v>
                </c:pt>
                <c:pt idx="378">
                  <c:v>43.0577762</c:v>
                </c:pt>
                <c:pt idx="379">
                  <c:v>67.568648</c:v>
                </c:pt>
                <c:pt idx="380">
                  <c:v>57.226508</c:v>
                </c:pt>
                <c:pt idx="381">
                  <c:v>81.75116932</c:v>
                </c:pt>
                <c:pt idx="382">
                  <c:v>64.0178466</c:v>
                </c:pt>
                <c:pt idx="383">
                  <c:v>78.80021204</c:v>
                </c:pt>
                <c:pt idx="384">
                  <c:v>41.36856</c:v>
                </c:pt>
                <c:pt idx="385">
                  <c:v>60.28088668</c:v>
                </c:pt>
                <c:pt idx="386">
                  <c:v>56.83350668</c:v>
                </c:pt>
                <c:pt idx="387">
                  <c:v>51.021224</c:v>
                </c:pt>
                <c:pt idx="388">
                  <c:v>55.55108132</c:v>
                </c:pt>
                <c:pt idx="389">
                  <c:v>44.13335876</c:v>
                </c:pt>
                <c:pt idx="390">
                  <c:v>39.37597436</c:v>
                </c:pt>
                <c:pt idx="391">
                  <c:v>55.64760796</c:v>
                </c:pt>
                <c:pt idx="392">
                  <c:v>47.27736932</c:v>
                </c:pt>
                <c:pt idx="393">
                  <c:v>44.32641204</c:v>
                </c:pt>
                <c:pt idx="394">
                  <c:v>52.30364936</c:v>
                </c:pt>
                <c:pt idx="395">
                  <c:v>49.24927068</c:v>
                </c:pt>
                <c:pt idx="396">
                  <c:v>41.36856</c:v>
                </c:pt>
                <c:pt idx="397">
                  <c:v>29.15794004</c:v>
                </c:pt>
                <c:pt idx="398">
                  <c:v>39.39665864</c:v>
                </c:pt>
                <c:pt idx="399">
                  <c:v>39.300132</c:v>
                </c:pt>
                <c:pt idx="400">
                  <c:v>67.86512268</c:v>
                </c:pt>
                <c:pt idx="401">
                  <c:v>58.52272288</c:v>
                </c:pt>
                <c:pt idx="402">
                  <c:v>53.57917996</c:v>
                </c:pt>
                <c:pt idx="403">
                  <c:v>58.99846132</c:v>
                </c:pt>
                <c:pt idx="404">
                  <c:v>76.23536132</c:v>
                </c:pt>
                <c:pt idx="405">
                  <c:v>69.83702404</c:v>
                </c:pt>
                <c:pt idx="406">
                  <c:v>14.39625888</c:v>
                </c:pt>
                <c:pt idx="407">
                  <c:v>19.41564416</c:v>
                </c:pt>
                <c:pt idx="408">
                  <c:v>20.72564856</c:v>
                </c:pt>
                <c:pt idx="409">
                  <c:v>14.94094492</c:v>
                </c:pt>
                <c:pt idx="410">
                  <c:v>21.29101888</c:v>
                </c:pt>
                <c:pt idx="411">
                  <c:v>23.07676172</c:v>
                </c:pt>
                <c:pt idx="412">
                  <c:v>15.52010476</c:v>
                </c:pt>
                <c:pt idx="413">
                  <c:v>15.81657944</c:v>
                </c:pt>
                <c:pt idx="414">
                  <c:v>12.5484632</c:v>
                </c:pt>
                <c:pt idx="415">
                  <c:v>8.48744956</c:v>
                </c:pt>
                <c:pt idx="416">
                  <c:v>15.60973664</c:v>
                </c:pt>
                <c:pt idx="417">
                  <c:v>12.17614616</c:v>
                </c:pt>
                <c:pt idx="418">
                  <c:v>11.98309288</c:v>
                </c:pt>
                <c:pt idx="419">
                  <c:v>16.87837248</c:v>
                </c:pt>
                <c:pt idx="420">
                  <c:v>33.08795324</c:v>
                </c:pt>
                <c:pt idx="421">
                  <c:v>34.23937816</c:v>
                </c:pt>
                <c:pt idx="422">
                  <c:v>31.81242264</c:v>
                </c:pt>
                <c:pt idx="423">
                  <c:v>29.7508894</c:v>
                </c:pt>
                <c:pt idx="424">
                  <c:v>33.00521612</c:v>
                </c:pt>
                <c:pt idx="425">
                  <c:v>32.90179472</c:v>
                </c:pt>
                <c:pt idx="426">
                  <c:v>29.55094136</c:v>
                </c:pt>
                <c:pt idx="427">
                  <c:v>19.41564416</c:v>
                </c:pt>
                <c:pt idx="428">
                  <c:v>24.65566176</c:v>
                </c:pt>
                <c:pt idx="429">
                  <c:v>29.59230992</c:v>
                </c:pt>
                <c:pt idx="430">
                  <c:v>24.28334472</c:v>
                </c:pt>
                <c:pt idx="431">
                  <c:v>20.72564856</c:v>
                </c:pt>
                <c:pt idx="432">
                  <c:v>26.200088</c:v>
                </c:pt>
                <c:pt idx="433">
                  <c:v>46.38794528</c:v>
                </c:pt>
                <c:pt idx="434">
                  <c:v>39.1622368</c:v>
                </c:pt>
                <c:pt idx="435">
                  <c:v>41.20308576</c:v>
                </c:pt>
                <c:pt idx="436">
                  <c:v>33.68779736</c:v>
                </c:pt>
                <c:pt idx="437">
                  <c:v>38.20386516</c:v>
                </c:pt>
                <c:pt idx="438">
                  <c:v>41.40992856</c:v>
                </c:pt>
                <c:pt idx="439">
                  <c:v>37.81086384</c:v>
                </c:pt>
                <c:pt idx="440">
                  <c:v>24.84871504</c:v>
                </c:pt>
                <c:pt idx="441">
                  <c:v>27.22051248</c:v>
                </c:pt>
                <c:pt idx="442">
                  <c:v>44.63667624</c:v>
                </c:pt>
                <c:pt idx="443">
                  <c:v>37.2661778</c:v>
                </c:pt>
                <c:pt idx="444">
                  <c:v>33.27411176</c:v>
                </c:pt>
                <c:pt idx="445">
                  <c:v>36.56291228</c:v>
                </c:pt>
                <c:pt idx="446">
                  <c:v>53.72396992</c:v>
                </c:pt>
                <c:pt idx="447">
                  <c:v>48.58737372</c:v>
                </c:pt>
                <c:pt idx="448">
                  <c:v>51.72448952</c:v>
                </c:pt>
                <c:pt idx="449">
                  <c:v>35.852752</c:v>
                </c:pt>
                <c:pt idx="450">
                  <c:v>53.77223324</c:v>
                </c:pt>
                <c:pt idx="451">
                  <c:v>53.46196904</c:v>
                </c:pt>
                <c:pt idx="452">
                  <c:v>48.9872698</c:v>
                </c:pt>
                <c:pt idx="453">
                  <c:v>31.715896</c:v>
                </c:pt>
                <c:pt idx="454">
                  <c:v>39.64487</c:v>
                </c:pt>
                <c:pt idx="455">
                  <c:v>51.25564584</c:v>
                </c:pt>
                <c:pt idx="456">
                  <c:v>43.38872468</c:v>
                </c:pt>
                <c:pt idx="457">
                  <c:v>39.2656582</c:v>
                </c:pt>
                <c:pt idx="458">
                  <c:v>37.9556538</c:v>
                </c:pt>
                <c:pt idx="459">
                  <c:v>55.0201848</c:v>
                </c:pt>
                <c:pt idx="460">
                  <c:v>49.99390476</c:v>
                </c:pt>
                <c:pt idx="461">
                  <c:v>53.65502232</c:v>
                </c:pt>
                <c:pt idx="462">
                  <c:v>37.6798634</c:v>
                </c:pt>
                <c:pt idx="463">
                  <c:v>56.06129356</c:v>
                </c:pt>
                <c:pt idx="464">
                  <c:v>56.8128224</c:v>
                </c:pt>
                <c:pt idx="465">
                  <c:v>50.93848688</c:v>
                </c:pt>
                <c:pt idx="466">
                  <c:v>33.56369168</c:v>
                </c:pt>
                <c:pt idx="467">
                  <c:v>41.1617172</c:v>
                </c:pt>
                <c:pt idx="468">
                  <c:v>52.95865156</c:v>
                </c:pt>
                <c:pt idx="469">
                  <c:v>44.27814872</c:v>
                </c:pt>
                <c:pt idx="470">
                  <c:v>40.14818748</c:v>
                </c:pt>
                <c:pt idx="471">
                  <c:v>57.02655996</c:v>
                </c:pt>
                <c:pt idx="472">
                  <c:v>44.42293868</c:v>
                </c:pt>
                <c:pt idx="473">
                  <c:v>51.021224</c:v>
                </c:pt>
                <c:pt idx="474">
                  <c:v>53.38612668</c:v>
                </c:pt>
                <c:pt idx="475">
                  <c:v>35.36322404</c:v>
                </c:pt>
                <c:pt idx="476">
                  <c:v>25.02108404</c:v>
                </c:pt>
                <c:pt idx="477">
                  <c:v>23.34565736</c:v>
                </c:pt>
                <c:pt idx="478">
                  <c:v>52.00717468</c:v>
                </c:pt>
                <c:pt idx="479">
                  <c:v>38.01770664</c:v>
                </c:pt>
                <c:pt idx="480">
                  <c:v>39.300132</c:v>
                </c:pt>
                <c:pt idx="481">
                  <c:v>61.06688932</c:v>
                </c:pt>
                <c:pt idx="482">
                  <c:v>56.14403068</c:v>
                </c:pt>
                <c:pt idx="483">
                  <c:v>55.25460664</c:v>
                </c:pt>
                <c:pt idx="484">
                  <c:v>54.76507868</c:v>
                </c:pt>
                <c:pt idx="485">
                  <c:v>50.23522136</c:v>
                </c:pt>
                <c:pt idx="486">
                  <c:v>46.68441996</c:v>
                </c:pt>
                <c:pt idx="487">
                  <c:v>46.68441996</c:v>
                </c:pt>
                <c:pt idx="488">
                  <c:v>22.752708</c:v>
                </c:pt>
                <c:pt idx="489">
                  <c:v>25.510612</c:v>
                </c:pt>
                <c:pt idx="490">
                  <c:v>34.77027468</c:v>
                </c:pt>
                <c:pt idx="491">
                  <c:v>36.83870268</c:v>
                </c:pt>
                <c:pt idx="492">
                  <c:v>45.89841732</c:v>
                </c:pt>
                <c:pt idx="493">
                  <c:v>41.66503468</c:v>
                </c:pt>
                <c:pt idx="494">
                  <c:v>56.33708396</c:v>
                </c:pt>
                <c:pt idx="495">
                  <c:v>47.96684532</c:v>
                </c:pt>
                <c:pt idx="496">
                  <c:v>61.45989064</c:v>
                </c:pt>
                <c:pt idx="497">
                  <c:v>44.02993736</c:v>
                </c:pt>
                <c:pt idx="498">
                  <c:v>55.45455468</c:v>
                </c:pt>
                <c:pt idx="499">
                  <c:v>55.55108132</c:v>
                </c:pt>
                <c:pt idx="500">
                  <c:v>57.915984</c:v>
                </c:pt>
                <c:pt idx="501">
                  <c:v>25.6091085694586</c:v>
                </c:pt>
                <c:pt idx="502">
                  <c:v>33.4888342847293</c:v>
                </c:pt>
                <c:pt idx="503">
                  <c:v>59.5904257152707</c:v>
                </c:pt>
                <c:pt idx="504">
                  <c:v>29.5489714305414</c:v>
                </c:pt>
                <c:pt idx="505">
                  <c:v>37.92118</c:v>
                </c:pt>
                <c:pt idx="506">
                  <c:v>61.855846854188</c:v>
                </c:pt>
                <c:pt idx="507">
                  <c:v>62.05284</c:v>
                </c:pt>
                <c:pt idx="508">
                  <c:v>32.0113857152707</c:v>
                </c:pt>
                <c:pt idx="509">
                  <c:v>72.09850532</c:v>
                </c:pt>
                <c:pt idx="510">
                  <c:v>39.0046422847293</c:v>
                </c:pt>
                <c:pt idx="511">
                  <c:v>65.697213145812</c:v>
                </c:pt>
                <c:pt idx="512">
                  <c:v>32.1098822847293</c:v>
                </c:pt>
                <c:pt idx="513">
                  <c:v>40.2850977152707</c:v>
                </c:pt>
                <c:pt idx="514">
                  <c:v>74.3649114581204</c:v>
                </c:pt>
                <c:pt idx="515">
                  <c:v>21.96670536</c:v>
                </c:pt>
                <c:pt idx="516">
                  <c:v>9.84965714581204</c:v>
                </c:pt>
                <c:pt idx="517">
                  <c:v>15.0699754305414</c:v>
                </c:pt>
                <c:pt idx="518">
                  <c:v>23.245190854188</c:v>
                </c:pt>
                <c:pt idx="519">
                  <c:v>43.73346268</c:v>
                </c:pt>
                <c:pt idx="520">
                  <c:v>13.3955337152707</c:v>
                </c:pt>
                <c:pt idx="521">
                  <c:v>24.13166</c:v>
                </c:pt>
                <c:pt idx="522">
                  <c:v>44.5204502847293</c:v>
                </c:pt>
                <c:pt idx="523">
                  <c:v>62.93536928</c:v>
                </c:pt>
                <c:pt idx="524">
                  <c:v>59.49488404</c:v>
                </c:pt>
                <c:pt idx="525">
                  <c:v>25.1166257152707</c:v>
                </c:pt>
                <c:pt idx="526">
                  <c:v>23.639177145812</c:v>
                </c:pt>
                <c:pt idx="527">
                  <c:v>35.7542554305414</c:v>
                </c:pt>
                <c:pt idx="528">
                  <c:v>38.610656</c:v>
                </c:pt>
                <c:pt idx="529">
                  <c:v>68.750606854188</c:v>
                </c:pt>
                <c:pt idx="530">
                  <c:v>66.7806754305414</c:v>
                </c:pt>
                <c:pt idx="531">
                  <c:v>23.84897484</c:v>
                </c:pt>
                <c:pt idx="532">
                  <c:v>32.068218236</c:v>
                </c:pt>
                <c:pt idx="533">
                  <c:v>11.654902304</c:v>
                </c:pt>
                <c:pt idx="534">
                  <c:v>19.199148696</c:v>
                </c:pt>
                <c:pt idx="535">
                  <c:v>48.846616696</c:v>
                </c:pt>
                <c:pt idx="536">
                  <c:v>39.604880392</c:v>
                </c:pt>
                <c:pt idx="537">
                  <c:v>43.942373908</c:v>
                </c:pt>
                <c:pt idx="538">
                  <c:v>34.569637164</c:v>
                </c:pt>
                <c:pt idx="539">
                  <c:v>54.315540328</c:v>
                </c:pt>
                <c:pt idx="540">
                  <c:v>24.404692496</c:v>
                </c:pt>
                <c:pt idx="541">
                  <c:v>15.615941924</c:v>
                </c:pt>
                <c:pt idx="542">
                  <c:v>21.859147104</c:v>
                </c:pt>
                <c:pt idx="543">
                  <c:v>10.222171176</c:v>
                </c:pt>
                <c:pt idx="544">
                  <c:v>14.596896396</c:v>
                </c:pt>
                <c:pt idx="545">
                  <c:v>18.746162964</c:v>
                </c:pt>
                <c:pt idx="546">
                  <c:v>31.966865264</c:v>
                </c:pt>
                <c:pt idx="547">
                  <c:v>23.404952296</c:v>
                </c:pt>
                <c:pt idx="548">
                  <c:v>25.573354316</c:v>
                </c:pt>
                <c:pt idx="549">
                  <c:v>41.680203152</c:v>
                </c:pt>
                <c:pt idx="550">
                  <c:v>27.742445812</c:v>
                </c:pt>
                <c:pt idx="551">
                  <c:v>8.204074924</c:v>
                </c:pt>
                <c:pt idx="552">
                  <c:v>9.617500724</c:v>
                </c:pt>
                <c:pt idx="553">
                  <c:v>25.422359072</c:v>
                </c:pt>
                <c:pt idx="554">
                  <c:v>15.691094808</c:v>
                </c:pt>
                <c:pt idx="555">
                  <c:v>27.935499092</c:v>
                </c:pt>
                <c:pt idx="556">
                  <c:v>32.626693796</c:v>
                </c:pt>
                <c:pt idx="557">
                  <c:v>17.236210524</c:v>
                </c:pt>
                <c:pt idx="558">
                  <c:v>19.765208492</c:v>
                </c:pt>
                <c:pt idx="559">
                  <c:v>39.435269296</c:v>
                </c:pt>
                <c:pt idx="560">
                  <c:v>25.74503384</c:v>
                </c:pt>
                <c:pt idx="561">
                  <c:v>33.082437432</c:v>
                </c:pt>
                <c:pt idx="562">
                  <c:v>24.065470304</c:v>
                </c:pt>
                <c:pt idx="563">
                  <c:v>21.819846972</c:v>
                </c:pt>
                <c:pt idx="564">
                  <c:v>21.066249704</c:v>
                </c:pt>
                <c:pt idx="565">
                  <c:v>14.843728804</c:v>
                </c:pt>
                <c:pt idx="566">
                  <c:v>32.051670812</c:v>
                </c:pt>
                <c:pt idx="567">
                  <c:v>11.957582268</c:v>
                </c:pt>
                <c:pt idx="568">
                  <c:v>25.447869684</c:v>
                </c:pt>
                <c:pt idx="569">
                  <c:v>22.489328168</c:v>
                </c:pt>
                <c:pt idx="570">
                  <c:v>25.216895224</c:v>
                </c:pt>
                <c:pt idx="571">
                  <c:v>39.699338604</c:v>
                </c:pt>
                <c:pt idx="572">
                  <c:v>13.089012384</c:v>
                </c:pt>
                <c:pt idx="573">
                  <c:v>38.70028788</c:v>
                </c:pt>
                <c:pt idx="574">
                  <c:v>7.507014688</c:v>
                </c:pt>
                <c:pt idx="575">
                  <c:v>17.576122192</c:v>
                </c:pt>
                <c:pt idx="576">
                  <c:v>21.179323768</c:v>
                </c:pt>
                <c:pt idx="577">
                  <c:v>18.19871902</c:v>
                </c:pt>
                <c:pt idx="578">
                  <c:v>17.200357772</c:v>
                </c:pt>
                <c:pt idx="579">
                  <c:v>22.629981272</c:v>
                </c:pt>
                <c:pt idx="580">
                  <c:v>21.859147104</c:v>
                </c:pt>
                <c:pt idx="581">
                  <c:v>12.37264682</c:v>
                </c:pt>
                <c:pt idx="582">
                  <c:v>25.726417988</c:v>
                </c:pt>
                <c:pt idx="583">
                  <c:v>37.813621744</c:v>
                </c:pt>
                <c:pt idx="584">
                  <c:v>21.917063088</c:v>
                </c:pt>
                <c:pt idx="585">
                  <c:v>33.0431373</c:v>
                </c:pt>
                <c:pt idx="586">
                  <c:v>14.54104884</c:v>
                </c:pt>
                <c:pt idx="587">
                  <c:v>26.91369566</c:v>
                </c:pt>
                <c:pt idx="588">
                  <c:v>7.995853172</c:v>
                </c:pt>
                <c:pt idx="589">
                  <c:v>31.899986092</c:v>
                </c:pt>
                <c:pt idx="590">
                  <c:v>10.335934716</c:v>
                </c:pt>
                <c:pt idx="591">
                  <c:v>19.765208492</c:v>
                </c:pt>
                <c:pt idx="592">
                  <c:v>37.437857324</c:v>
                </c:pt>
                <c:pt idx="593">
                  <c:v>11.483912256</c:v>
                </c:pt>
                <c:pt idx="594">
                  <c:v>24.437787344</c:v>
                </c:pt>
                <c:pt idx="595">
                  <c:v>17.596806472</c:v>
                </c:pt>
                <c:pt idx="596">
                  <c:v>10.730314988</c:v>
                </c:pt>
                <c:pt idx="597">
                  <c:v>31.38150014</c:v>
                </c:pt>
                <c:pt idx="598">
                  <c:v>13.22414968</c:v>
                </c:pt>
                <c:pt idx="599">
                  <c:v>20.96696516</c:v>
                </c:pt>
                <c:pt idx="600">
                  <c:v>27.04124872</c:v>
                </c:pt>
                <c:pt idx="601">
                  <c:v>32.03994972</c:v>
                </c:pt>
                <c:pt idx="602">
                  <c:v>35.17017076</c:v>
                </c:pt>
                <c:pt idx="603">
                  <c:v>36.44570136</c:v>
                </c:pt>
                <c:pt idx="604">
                  <c:v>38.89334116</c:v>
                </c:pt>
                <c:pt idx="605">
                  <c:v>6.46728488</c:v>
                </c:pt>
                <c:pt idx="606">
                  <c:v>12.83804312</c:v>
                </c:pt>
                <c:pt idx="607">
                  <c:v>18.41590396</c:v>
                </c:pt>
                <c:pt idx="608">
                  <c:v>21.94602108</c:v>
                </c:pt>
                <c:pt idx="609">
                  <c:v>24.10408096</c:v>
                </c:pt>
                <c:pt idx="610">
                  <c:v>25.08313688</c:v>
                </c:pt>
                <c:pt idx="611">
                  <c:v>21.26343984</c:v>
                </c:pt>
                <c:pt idx="612">
                  <c:v>25.96566616</c:v>
                </c:pt>
                <c:pt idx="613">
                  <c:v>11.36256448</c:v>
                </c:pt>
                <c:pt idx="614">
                  <c:v>31.25394708</c:v>
                </c:pt>
                <c:pt idx="615">
                  <c:v>32.32952964</c:v>
                </c:pt>
                <c:pt idx="616">
                  <c:v>33.70158688</c:v>
                </c:pt>
                <c:pt idx="617">
                  <c:v>9.307926</c:v>
                </c:pt>
                <c:pt idx="618">
                  <c:v>26.94472208</c:v>
                </c:pt>
                <c:pt idx="619">
                  <c:v>27.62730332</c:v>
                </c:pt>
                <c:pt idx="620">
                  <c:v>29.7853632</c:v>
                </c:pt>
                <c:pt idx="621">
                  <c:v>34.48758952</c:v>
                </c:pt>
                <c:pt idx="622">
                  <c:v>36.14922668</c:v>
                </c:pt>
                <c:pt idx="623">
                  <c:v>12.54156844</c:v>
                </c:pt>
                <c:pt idx="624">
                  <c:v>27.53077668</c:v>
                </c:pt>
                <c:pt idx="625">
                  <c:v>32.922479</c:v>
                </c:pt>
                <c:pt idx="626">
                  <c:v>9.99050724</c:v>
                </c:pt>
                <c:pt idx="627">
                  <c:v>7.83934212</c:v>
                </c:pt>
                <c:pt idx="628">
                  <c:v>12.24509376</c:v>
                </c:pt>
                <c:pt idx="629">
                  <c:v>11.1695112</c:v>
                </c:pt>
                <c:pt idx="630">
                  <c:v>17.3403214</c:v>
                </c:pt>
                <c:pt idx="631">
                  <c:v>17.54026944</c:v>
                </c:pt>
                <c:pt idx="632">
                  <c:v>30.57136584</c:v>
                </c:pt>
                <c:pt idx="633">
                  <c:v>14.2032056</c:v>
                </c:pt>
                <c:pt idx="634">
                  <c:v>24.49708228</c:v>
                </c:pt>
                <c:pt idx="635">
                  <c:v>15.57526284</c:v>
                </c:pt>
                <c:pt idx="636">
                  <c:v>26.84819544</c:v>
                </c:pt>
                <c:pt idx="637">
                  <c:v>26.0621928</c:v>
                </c:pt>
                <c:pt idx="638">
                  <c:v>38.21075992</c:v>
                </c:pt>
                <c:pt idx="639">
                  <c:v>43.69898888</c:v>
                </c:pt>
                <c:pt idx="640">
                  <c:v>30.14389072</c:v>
                </c:pt>
                <c:pt idx="641">
                  <c:v>12.73462172</c:v>
                </c:pt>
                <c:pt idx="642">
                  <c:v>20.87043852</c:v>
                </c:pt>
                <c:pt idx="643">
                  <c:v>20.27748916</c:v>
                </c:pt>
                <c:pt idx="644">
                  <c:v>34.29453624</c:v>
                </c:pt>
                <c:pt idx="645">
                  <c:v>19.539060364</c:v>
                </c:pt>
                <c:pt idx="646">
                  <c:v>47.714497104</c:v>
                </c:pt>
                <c:pt idx="647">
                  <c:v>43.377003588</c:v>
                </c:pt>
                <c:pt idx="648">
                  <c:v>29.89223198</c:v>
                </c:pt>
                <c:pt idx="649">
                  <c:v>6.902344236</c:v>
                </c:pt>
                <c:pt idx="650">
                  <c:v>33.192064116</c:v>
                </c:pt>
                <c:pt idx="651">
                  <c:v>4.903553312</c:v>
                </c:pt>
                <c:pt idx="652">
                  <c:v>4.565020596</c:v>
                </c:pt>
                <c:pt idx="653">
                  <c:v>25.460969728</c:v>
                </c:pt>
                <c:pt idx="654">
                  <c:v>24.290928956</c:v>
                </c:pt>
                <c:pt idx="655">
                  <c:v>33.947729812</c:v>
                </c:pt>
                <c:pt idx="656">
                  <c:v>11.41427518</c:v>
                </c:pt>
                <c:pt idx="657">
                  <c:v>20.593958644</c:v>
                </c:pt>
                <c:pt idx="658">
                  <c:v>25.893960656</c:v>
                </c:pt>
                <c:pt idx="659">
                  <c:v>29.231713972</c:v>
                </c:pt>
                <c:pt idx="660">
                  <c:v>31.023662096</c:v>
                </c:pt>
                <c:pt idx="661">
                  <c:v>10.3938507</c:v>
                </c:pt>
                <c:pt idx="662">
                  <c:v>33.664355176</c:v>
                </c:pt>
                <c:pt idx="663">
                  <c:v>27.874825204</c:v>
                </c:pt>
                <c:pt idx="664">
                  <c:v>19.35014394</c:v>
                </c:pt>
                <c:pt idx="665">
                  <c:v>11.392211948</c:v>
                </c:pt>
                <c:pt idx="666">
                  <c:v>12.788400848</c:v>
                </c:pt>
                <c:pt idx="667">
                  <c:v>39.321505756</c:v>
                </c:pt>
                <c:pt idx="668">
                  <c:v>4.782205536</c:v>
                </c:pt>
                <c:pt idx="669">
                  <c:v>16.10960674</c:v>
                </c:pt>
                <c:pt idx="670">
                  <c:v>43.377003588</c:v>
                </c:pt>
                <c:pt idx="671">
                  <c:v>20.416073836</c:v>
                </c:pt>
                <c:pt idx="672">
                  <c:v>6.940954892</c:v>
                </c:pt>
                <c:pt idx="673">
                  <c:v>15.0305768</c:v>
                </c:pt>
                <c:pt idx="674">
                  <c:v>13.5654403</c:v>
                </c:pt>
                <c:pt idx="675">
                  <c:v>32.53292506</c:v>
                </c:pt>
                <c:pt idx="676">
                  <c:v>15.748321316</c:v>
                </c:pt>
                <c:pt idx="677">
                  <c:v>7.675936308</c:v>
                </c:pt>
                <c:pt idx="678">
                  <c:v>38.804398756</c:v>
                </c:pt>
                <c:pt idx="679">
                  <c:v>33.003837168</c:v>
                </c:pt>
                <c:pt idx="680">
                  <c:v>17.275510656</c:v>
                </c:pt>
                <c:pt idx="681">
                  <c:v>24.281965768</c:v>
                </c:pt>
                <c:pt idx="682">
                  <c:v>24.046164976</c:v>
                </c:pt>
                <c:pt idx="683">
                  <c:v>36.588422892</c:v>
                </c:pt>
                <c:pt idx="684">
                  <c:v>50.732333556</c:v>
                </c:pt>
                <c:pt idx="685">
                  <c:v>13.664035368</c:v>
                </c:pt>
                <c:pt idx="686">
                  <c:v>14.143910664</c:v>
                </c:pt>
                <c:pt idx="687">
                  <c:v>47.782065752</c:v>
                </c:pt>
                <c:pt idx="688">
                  <c:v>2.331807832</c:v>
                </c:pt>
                <c:pt idx="689">
                  <c:v>16.889404096</c:v>
                </c:pt>
                <c:pt idx="690">
                  <c:v>23.523542168</c:v>
                </c:pt>
                <c:pt idx="691">
                  <c:v>6.8085755</c:v>
                </c:pt>
                <c:pt idx="692">
                  <c:v>39.70002808</c:v>
                </c:pt>
                <c:pt idx="693">
                  <c:v>17.96429718</c:v>
                </c:pt>
                <c:pt idx="694">
                  <c:v>32.88455782</c:v>
                </c:pt>
                <c:pt idx="695">
                  <c:v>22.347985588</c:v>
                </c:pt>
                <c:pt idx="696">
                  <c:v>10.787541496</c:v>
                </c:pt>
                <c:pt idx="697">
                  <c:v>7.723510152</c:v>
                </c:pt>
                <c:pt idx="698">
                  <c:v>41.684340008</c:v>
                </c:pt>
                <c:pt idx="699">
                  <c:v>9.561653168</c:v>
                </c:pt>
                <c:pt idx="700">
                  <c:v>6.883728384</c:v>
                </c:pt>
                <c:pt idx="701">
                  <c:v>50.526869708</c:v>
                </c:pt>
                <c:pt idx="702">
                  <c:v>17.165883972</c:v>
                </c:pt>
                <c:pt idx="703">
                  <c:v>30.439675924</c:v>
                </c:pt>
                <c:pt idx="704">
                  <c:v>9.731264264</c:v>
                </c:pt>
                <c:pt idx="705">
                  <c:v>3.31982694</c:v>
                </c:pt>
                <c:pt idx="706">
                  <c:v>26.322814728</c:v>
                </c:pt>
                <c:pt idx="707">
                  <c:v>43.25082948</c:v>
                </c:pt>
                <c:pt idx="708">
                  <c:v>6.280436884</c:v>
                </c:pt>
                <c:pt idx="709">
                  <c:v>32.102692036</c:v>
                </c:pt>
                <c:pt idx="710">
                  <c:v>36.964187312</c:v>
                </c:pt>
                <c:pt idx="711">
                  <c:v>54.598914964</c:v>
                </c:pt>
                <c:pt idx="712">
                  <c:v>21.48062478</c:v>
                </c:pt>
                <c:pt idx="713">
                  <c:v>9.694722036</c:v>
                </c:pt>
                <c:pt idx="714">
                  <c:v>8.374375496</c:v>
                </c:pt>
                <c:pt idx="715">
                  <c:v>39.6621069</c:v>
                </c:pt>
                <c:pt idx="716">
                  <c:v>10.089791784</c:v>
                </c:pt>
                <c:pt idx="717">
                  <c:v>4.827710952</c:v>
                </c:pt>
                <c:pt idx="718">
                  <c:v>10.354550568</c:v>
                </c:pt>
                <c:pt idx="719">
                  <c:v>43.565230536</c:v>
                </c:pt>
                <c:pt idx="720">
                  <c:v>51.863763672</c:v>
                </c:pt>
                <c:pt idx="721">
                  <c:v>11.85209244</c:v>
                </c:pt>
                <c:pt idx="722">
                  <c:v>17.24379476</c:v>
                </c:pt>
                <c:pt idx="723">
                  <c:v>27.82725136</c:v>
                </c:pt>
                <c:pt idx="724">
                  <c:v>35.76312012</c:v>
                </c:pt>
                <c:pt idx="725">
                  <c:v>38.70028788</c:v>
                </c:pt>
                <c:pt idx="726">
                  <c:v>14.306627</c:v>
                </c:pt>
                <c:pt idx="727">
                  <c:v>17.43684804</c:v>
                </c:pt>
                <c:pt idx="728">
                  <c:v>31.74347504</c:v>
                </c:pt>
                <c:pt idx="729">
                  <c:v>37.91428524</c:v>
                </c:pt>
                <c:pt idx="730">
                  <c:v>39.38286912</c:v>
                </c:pt>
                <c:pt idx="731">
                  <c:v>15.87173752</c:v>
                </c:pt>
                <c:pt idx="732">
                  <c:v>9.01145132</c:v>
                </c:pt>
                <c:pt idx="733">
                  <c:v>33.60506024</c:v>
                </c:pt>
                <c:pt idx="734">
                  <c:v>40.65839972</c:v>
                </c:pt>
                <c:pt idx="735">
                  <c:v>40.85834776</c:v>
                </c:pt>
                <c:pt idx="736">
                  <c:v>12.05204048</c:v>
                </c:pt>
                <c:pt idx="737">
                  <c:v>17.54026944</c:v>
                </c:pt>
                <c:pt idx="738">
                  <c:v>18.91232668</c:v>
                </c:pt>
                <c:pt idx="739">
                  <c:v>25.17966352</c:v>
                </c:pt>
                <c:pt idx="740">
                  <c:v>30.9574724</c:v>
                </c:pt>
                <c:pt idx="741">
                  <c:v>43.89204216</c:v>
                </c:pt>
                <c:pt idx="742">
                  <c:v>54.27555072</c:v>
                </c:pt>
                <c:pt idx="743">
                  <c:v>36.93522932</c:v>
                </c:pt>
                <c:pt idx="744">
                  <c:v>14.49968028</c:v>
                </c:pt>
                <c:pt idx="745">
                  <c:v>22.43554904</c:v>
                </c:pt>
                <c:pt idx="746">
                  <c:v>12.63809508</c:v>
                </c:pt>
                <c:pt idx="747">
                  <c:v>26.0621928</c:v>
                </c:pt>
                <c:pt idx="748">
                  <c:v>33.21205892</c:v>
                </c:pt>
                <c:pt idx="749">
                  <c:v>36.93522932</c:v>
                </c:pt>
                <c:pt idx="750">
                  <c:v>44.0919902</c:v>
                </c:pt>
                <c:pt idx="751">
                  <c:v>52.61391356</c:v>
                </c:pt>
                <c:pt idx="752">
                  <c:v>59.76377968</c:v>
                </c:pt>
                <c:pt idx="753">
                  <c:v>67.30664712</c:v>
                </c:pt>
                <c:pt idx="754">
                  <c:v>69.65776028</c:v>
                </c:pt>
                <c:pt idx="755">
                  <c:v>71.62276688</c:v>
                </c:pt>
                <c:pt idx="756">
                  <c:v>74.16693332</c:v>
                </c:pt>
                <c:pt idx="757">
                  <c:v>18.12632404</c:v>
                </c:pt>
                <c:pt idx="758">
                  <c:v>22.53207568</c:v>
                </c:pt>
                <c:pt idx="759">
                  <c:v>27.3377234</c:v>
                </c:pt>
                <c:pt idx="760">
                  <c:v>29.97841648</c:v>
                </c:pt>
                <c:pt idx="761">
                  <c:v>31.35047372</c:v>
                </c:pt>
                <c:pt idx="762">
                  <c:v>32.72253096</c:v>
                </c:pt>
                <c:pt idx="763">
                  <c:v>6.26733684</c:v>
                </c:pt>
                <c:pt idx="764">
                  <c:v>14.69962832</c:v>
                </c:pt>
                <c:pt idx="765">
                  <c:v>23.22155168</c:v>
                </c:pt>
                <c:pt idx="766">
                  <c:v>27.923778</c:v>
                </c:pt>
                <c:pt idx="767">
                  <c:v>31.35047372</c:v>
                </c:pt>
                <c:pt idx="768">
                  <c:v>38.99676256</c:v>
                </c:pt>
                <c:pt idx="769">
                  <c:v>41.24445432</c:v>
                </c:pt>
                <c:pt idx="770">
                  <c:v>14.98920824</c:v>
                </c:pt>
                <c:pt idx="771">
                  <c:v>13.52062436</c:v>
                </c:pt>
                <c:pt idx="772">
                  <c:v>24.00065956</c:v>
                </c:pt>
                <c:pt idx="773">
                  <c:v>37.42475728</c:v>
                </c:pt>
                <c:pt idx="774">
                  <c:v>11.46598588</c:v>
                </c:pt>
                <c:pt idx="775">
                  <c:v>22.43554904</c:v>
                </c:pt>
                <c:pt idx="776">
                  <c:v>21.16001844</c:v>
                </c:pt>
                <c:pt idx="777">
                  <c:v>31.84000168</c:v>
                </c:pt>
                <c:pt idx="778">
                  <c:v>14.79615496</c:v>
                </c:pt>
                <c:pt idx="779">
                  <c:v>25.17966352</c:v>
                </c:pt>
                <c:pt idx="780">
                  <c:v>17.54026944</c:v>
                </c:pt>
                <c:pt idx="781">
                  <c:v>14.2032056</c:v>
                </c:pt>
                <c:pt idx="782">
                  <c:v>21.6495464</c:v>
                </c:pt>
                <c:pt idx="783">
                  <c:v>29.39236188</c:v>
                </c:pt>
                <c:pt idx="784">
                  <c:v>13.52062436</c:v>
                </c:pt>
                <c:pt idx="785">
                  <c:v>16.26473884</c:v>
                </c:pt>
                <c:pt idx="786">
                  <c:v>31.44700036</c:v>
                </c:pt>
                <c:pt idx="787">
                  <c:v>37.231704</c:v>
                </c:pt>
                <c:pt idx="788">
                  <c:v>18.12632404</c:v>
                </c:pt>
                <c:pt idx="789">
                  <c:v>32.72253096</c:v>
                </c:pt>
                <c:pt idx="790">
                  <c:v>39.48629052</c:v>
                </c:pt>
                <c:pt idx="791">
                  <c:v>41.05140104</c:v>
                </c:pt>
                <c:pt idx="792">
                  <c:v>42.1269836</c:v>
                </c:pt>
                <c:pt idx="793">
                  <c:v>18.12632404</c:v>
                </c:pt>
                <c:pt idx="794">
                  <c:v>26.74477404</c:v>
                </c:pt>
                <c:pt idx="795">
                  <c:v>61.92183956</c:v>
                </c:pt>
                <c:pt idx="796">
                  <c:v>47.22221124</c:v>
                </c:pt>
                <c:pt idx="797">
                  <c:v>51.04190828</c:v>
                </c:pt>
                <c:pt idx="798">
                  <c:v>55.15808</c:v>
                </c:pt>
                <c:pt idx="799">
                  <c:v>41.63745564</c:v>
                </c:pt>
                <c:pt idx="800">
                  <c:v>13.71367764</c:v>
                </c:pt>
                <c:pt idx="801">
                  <c:v>19.69143456</c:v>
                </c:pt>
                <c:pt idx="802">
                  <c:v>31.6469484</c:v>
                </c:pt>
                <c:pt idx="803">
                  <c:v>19.10537996</c:v>
                </c:pt>
                <c:pt idx="804">
                  <c:v>39.58281716</c:v>
                </c:pt>
                <c:pt idx="805">
                  <c:v>48.79421652</c:v>
                </c:pt>
                <c:pt idx="806">
                  <c:v>24.00065956</c:v>
                </c:pt>
                <c:pt idx="807">
                  <c:v>37.42475728</c:v>
                </c:pt>
                <c:pt idx="808">
                  <c:v>11.46598588</c:v>
                </c:pt>
                <c:pt idx="809">
                  <c:v>19.69143456</c:v>
                </c:pt>
                <c:pt idx="810">
                  <c:v>14.98920824</c:v>
                </c:pt>
                <c:pt idx="811">
                  <c:v>27.923778</c:v>
                </c:pt>
                <c:pt idx="812">
                  <c:v>34.6806428</c:v>
                </c:pt>
                <c:pt idx="813">
                  <c:v>37.32823064</c:v>
                </c:pt>
                <c:pt idx="814">
                  <c:v>38.11423328</c:v>
                </c:pt>
                <c:pt idx="815">
                  <c:v>33.79811352</c:v>
                </c:pt>
                <c:pt idx="816">
                  <c:v>42.42345828</c:v>
                </c:pt>
                <c:pt idx="817">
                  <c:v>48.4012152</c:v>
                </c:pt>
                <c:pt idx="818">
                  <c:v>55.94408264</c:v>
                </c:pt>
                <c:pt idx="819">
                  <c:v>58.78472376</c:v>
                </c:pt>
                <c:pt idx="820">
                  <c:v>67.11359384</c:v>
                </c:pt>
                <c:pt idx="821">
                  <c:v>20.77391188</c:v>
                </c:pt>
                <c:pt idx="822">
                  <c:v>25.17966352</c:v>
                </c:pt>
                <c:pt idx="823">
                  <c:v>29.58541516</c:v>
                </c:pt>
                <c:pt idx="824">
                  <c:v>21.7529678</c:v>
                </c:pt>
                <c:pt idx="825">
                  <c:v>39.0932892</c:v>
                </c:pt>
                <c:pt idx="826">
                  <c:v>24.39366088</c:v>
                </c:pt>
                <c:pt idx="827">
                  <c:v>50.51101176</c:v>
                </c:pt>
                <c:pt idx="828">
                  <c:v>74.98740976</c:v>
                </c:pt>
                <c:pt idx="829">
                  <c:v>37.16965116</c:v>
                </c:pt>
                <c:pt idx="830">
                  <c:v>33.75674496</c:v>
                </c:pt>
                <c:pt idx="831">
                  <c:v>16.49916068</c:v>
                </c:pt>
                <c:pt idx="832">
                  <c:v>19.98790924</c:v>
                </c:pt>
                <c:pt idx="833">
                  <c:v>36.34917472</c:v>
                </c:pt>
                <c:pt idx="834">
                  <c:v>33.68779736</c:v>
                </c:pt>
                <c:pt idx="835">
                  <c:v>15.41668336</c:v>
                </c:pt>
                <c:pt idx="836">
                  <c:v>33.41890172</c:v>
                </c:pt>
                <c:pt idx="837">
                  <c:v>39.05192064</c:v>
                </c:pt>
                <c:pt idx="838">
                  <c:v>27.67556664</c:v>
                </c:pt>
                <c:pt idx="839">
                  <c:v>26.8550902</c:v>
                </c:pt>
                <c:pt idx="840">
                  <c:v>45.2985732</c:v>
                </c:pt>
                <c:pt idx="841">
                  <c:v>30.12320644</c:v>
                </c:pt>
                <c:pt idx="842">
                  <c:v>15.56836808</c:v>
                </c:pt>
                <c:pt idx="843">
                  <c:v>44.6090972</c:v>
                </c:pt>
                <c:pt idx="844">
                  <c:v>53.52402188</c:v>
                </c:pt>
                <c:pt idx="845">
                  <c:v>57.21271848</c:v>
                </c:pt>
                <c:pt idx="846">
                  <c:v>65.90701084</c:v>
                </c:pt>
                <c:pt idx="847">
                  <c:v>52.82075636</c:v>
                </c:pt>
                <c:pt idx="848">
                  <c:v>33.39821744</c:v>
                </c:pt>
                <c:pt idx="849">
                  <c:v>18.0297974</c:v>
                </c:pt>
                <c:pt idx="850">
                  <c:v>37.36270444</c:v>
                </c:pt>
                <c:pt idx="851">
                  <c:v>32.83974188</c:v>
                </c:pt>
                <c:pt idx="852">
                  <c:v>42.63719584</c:v>
                </c:pt>
                <c:pt idx="853">
                  <c:v>40.0585556</c:v>
                </c:pt>
                <c:pt idx="854">
                  <c:v>41.94082508</c:v>
                </c:pt>
                <c:pt idx="855">
                  <c:v>61.23236356</c:v>
                </c:pt>
                <c:pt idx="856">
                  <c:v>40.86524252</c:v>
                </c:pt>
                <c:pt idx="857">
                  <c:v>33.3016908</c:v>
                </c:pt>
                <c:pt idx="858">
                  <c:v>52.42086028</c:v>
                </c:pt>
                <c:pt idx="859">
                  <c:v>15.08573488</c:v>
                </c:pt>
                <c:pt idx="860">
                  <c:v>38.45897128</c:v>
                </c:pt>
                <c:pt idx="861">
                  <c:v>37.25928304</c:v>
                </c:pt>
                <c:pt idx="862">
                  <c:v>35.22532884</c:v>
                </c:pt>
                <c:pt idx="863">
                  <c:v>42.13387836</c:v>
                </c:pt>
                <c:pt idx="864">
                  <c:v>31.87447548</c:v>
                </c:pt>
                <c:pt idx="865">
                  <c:v>41.540929</c:v>
                </c:pt>
                <c:pt idx="866">
                  <c:v>39.45181672</c:v>
                </c:pt>
                <c:pt idx="867">
                  <c:v>37.91428524</c:v>
                </c:pt>
                <c:pt idx="868">
                  <c:v>44.27814872</c:v>
                </c:pt>
                <c:pt idx="869">
                  <c:v>31.17810472</c:v>
                </c:pt>
                <c:pt idx="870">
                  <c:v>23.69039536</c:v>
                </c:pt>
                <c:pt idx="871">
                  <c:v>32.76389952</c:v>
                </c:pt>
                <c:pt idx="872">
                  <c:v>32.39847724</c:v>
                </c:pt>
                <c:pt idx="873">
                  <c:v>28.62704352</c:v>
                </c:pt>
                <c:pt idx="874">
                  <c:v>36.80422888</c:v>
                </c:pt>
                <c:pt idx="875">
                  <c:v>18.28490352</c:v>
                </c:pt>
                <c:pt idx="876">
                  <c:v>33.0603742</c:v>
                </c:pt>
                <c:pt idx="877">
                  <c:v>31.41942132</c:v>
                </c:pt>
                <c:pt idx="878">
                  <c:v>31.02642</c:v>
                </c:pt>
                <c:pt idx="879">
                  <c:v>44.38846488</c:v>
                </c:pt>
                <c:pt idx="880">
                  <c:v>12.17614616</c:v>
                </c:pt>
                <c:pt idx="881">
                  <c:v>25.55887532</c:v>
                </c:pt>
                <c:pt idx="882">
                  <c:v>36.4388066</c:v>
                </c:pt>
                <c:pt idx="883">
                  <c:v>32.9569528</c:v>
                </c:pt>
                <c:pt idx="884">
                  <c:v>23.83518532</c:v>
                </c:pt>
                <c:pt idx="885">
                  <c:v>26.22766704</c:v>
                </c:pt>
                <c:pt idx="886">
                  <c:v>17.95395504</c:v>
                </c:pt>
                <c:pt idx="887">
                  <c:v>40.679084</c:v>
                </c:pt>
                <c:pt idx="888">
                  <c:v>19.00885332</c:v>
                </c:pt>
                <c:pt idx="889">
                  <c:v>33.7153764</c:v>
                </c:pt>
                <c:pt idx="890">
                  <c:v>8.53571288</c:v>
                </c:pt>
                <c:pt idx="891">
                  <c:v>13.45857152</c:v>
                </c:pt>
                <c:pt idx="892">
                  <c:v>32.23989776</c:v>
                </c:pt>
                <c:pt idx="893">
                  <c:v>23.51802636</c:v>
                </c:pt>
                <c:pt idx="894">
                  <c:v>29.72331036</c:v>
                </c:pt>
                <c:pt idx="895">
                  <c:v>49.77327244</c:v>
                </c:pt>
                <c:pt idx="896">
                  <c:v>52.44154456</c:v>
                </c:pt>
                <c:pt idx="897">
                  <c:v>40.93419012</c:v>
                </c:pt>
                <c:pt idx="898">
                  <c:v>44.86420332</c:v>
                </c:pt>
                <c:pt idx="899">
                  <c:v>13.19657064</c:v>
                </c:pt>
                <c:pt idx="900">
                  <c:v>37.43165204</c:v>
                </c:pt>
                <c:pt idx="901">
                  <c:v>29.86810032</c:v>
                </c:pt>
                <c:pt idx="902">
                  <c:v>56.61287436</c:v>
                </c:pt>
                <c:pt idx="903">
                  <c:v>12.45883132</c:v>
                </c:pt>
                <c:pt idx="904">
                  <c:v>23.786922</c:v>
                </c:pt>
                <c:pt idx="905">
                  <c:v>13.29309728</c:v>
                </c:pt>
                <c:pt idx="906">
                  <c:v>39.41734292</c:v>
                </c:pt>
                <c:pt idx="907">
                  <c:v>46.2293658</c:v>
                </c:pt>
                <c:pt idx="908">
                  <c:v>44.51946532</c:v>
                </c:pt>
                <c:pt idx="909">
                  <c:v>23.73865868</c:v>
                </c:pt>
                <c:pt idx="910">
                  <c:v>26.14492992</c:v>
                </c:pt>
                <c:pt idx="911">
                  <c:v>15.52010476</c:v>
                </c:pt>
                <c:pt idx="912">
                  <c:v>43.5748832</c:v>
                </c:pt>
                <c:pt idx="913">
                  <c:v>35.85964676</c:v>
                </c:pt>
                <c:pt idx="914">
                  <c:v>41.05140104</c:v>
                </c:pt>
                <c:pt idx="915">
                  <c:v>28.98557104</c:v>
                </c:pt>
                <c:pt idx="916">
                  <c:v>46.24315532</c:v>
                </c:pt>
                <c:pt idx="917">
                  <c:v>26.91714304</c:v>
                </c:pt>
                <c:pt idx="918">
                  <c:v>10.53519328</c:v>
                </c:pt>
                <c:pt idx="919">
                  <c:v>25.0969264</c:v>
                </c:pt>
                <c:pt idx="920">
                  <c:v>29.06830816</c:v>
                </c:pt>
                <c:pt idx="921">
                  <c:v>9.73540112</c:v>
                </c:pt>
                <c:pt idx="922">
                  <c:v>33.79811352</c:v>
                </c:pt>
                <c:pt idx="923">
                  <c:v>39.84481804</c:v>
                </c:pt>
                <c:pt idx="924">
                  <c:v>26.96540636</c:v>
                </c:pt>
                <c:pt idx="925">
                  <c:v>27.234302</c:v>
                </c:pt>
                <c:pt idx="926">
                  <c:v>30.6472082</c:v>
                </c:pt>
                <c:pt idx="927">
                  <c:v>33.05347944</c:v>
                </c:pt>
                <c:pt idx="928">
                  <c:v>24.5798194</c:v>
                </c:pt>
                <c:pt idx="929">
                  <c:v>21.91154728</c:v>
                </c:pt>
                <c:pt idx="930">
                  <c:v>30.88163004</c:v>
                </c:pt>
                <c:pt idx="931">
                  <c:v>15.340841</c:v>
                </c:pt>
                <c:pt idx="932">
                  <c:v>24.3385028</c:v>
                </c:pt>
                <c:pt idx="933">
                  <c:v>23.8903434</c:v>
                </c:pt>
                <c:pt idx="934">
                  <c:v>22.93197176</c:v>
                </c:pt>
                <c:pt idx="935">
                  <c:v>29.41304616</c:v>
                </c:pt>
                <c:pt idx="936">
                  <c:v>28.629801424</c:v>
                </c:pt>
                <c:pt idx="937">
                  <c:v>36.804918356</c:v>
                </c:pt>
                <c:pt idx="938">
                  <c:v>18.287661424</c:v>
                </c:pt>
                <c:pt idx="939">
                  <c:v>32.720462532</c:v>
                </c:pt>
                <c:pt idx="940">
                  <c:v>31.420110796</c:v>
                </c:pt>
                <c:pt idx="941">
                  <c:v>28.937997196</c:v>
                </c:pt>
                <c:pt idx="942">
                  <c:v>40.925226932</c:v>
                </c:pt>
                <c:pt idx="943">
                  <c:v>12.180972492</c:v>
                </c:pt>
                <c:pt idx="944">
                  <c:v>25.559564796</c:v>
                </c:pt>
                <c:pt idx="945">
                  <c:v>36.443632932</c:v>
                </c:pt>
                <c:pt idx="946">
                  <c:v>32.96384756</c:v>
                </c:pt>
                <c:pt idx="947">
                  <c:v>23.835874796</c:v>
                </c:pt>
                <c:pt idx="948">
                  <c:v>26.233182848</c:v>
                </c:pt>
                <c:pt idx="949">
                  <c:v>17.959470848</c:v>
                </c:pt>
                <c:pt idx="950">
                  <c:v>38.630650804</c:v>
                </c:pt>
                <c:pt idx="951">
                  <c:v>19.009542796</c:v>
                </c:pt>
                <c:pt idx="952">
                  <c:v>33.71882378</c:v>
                </c:pt>
                <c:pt idx="953">
                  <c:v>8.536402356</c:v>
                </c:pt>
                <c:pt idx="954">
                  <c:v>13.461329424</c:v>
                </c:pt>
                <c:pt idx="955">
                  <c:v>32.245413568</c:v>
                </c:pt>
                <c:pt idx="956">
                  <c:v>23.524231644</c:v>
                </c:pt>
                <c:pt idx="957">
                  <c:v>29.726068264</c:v>
                </c:pt>
                <c:pt idx="958">
                  <c:v>49.77327244</c:v>
                </c:pt>
                <c:pt idx="959">
                  <c:v>52.446370892</c:v>
                </c:pt>
                <c:pt idx="960">
                  <c:v>40.934879596</c:v>
                </c:pt>
                <c:pt idx="961">
                  <c:v>44.868340176</c:v>
                </c:pt>
                <c:pt idx="962">
                  <c:v>13.202086448</c:v>
                </c:pt>
                <c:pt idx="963">
                  <c:v>37.43165204</c:v>
                </c:pt>
                <c:pt idx="964">
                  <c:v>29.870858224</c:v>
                </c:pt>
                <c:pt idx="965">
                  <c:v>56.619079644</c:v>
                </c:pt>
                <c:pt idx="966">
                  <c:v>12.459520796</c:v>
                </c:pt>
                <c:pt idx="967">
                  <c:v>23.786922</c:v>
                </c:pt>
                <c:pt idx="968">
                  <c:v>13.293786756</c:v>
                </c:pt>
                <c:pt idx="969">
                  <c:v>39.421479776</c:v>
                </c:pt>
                <c:pt idx="970">
                  <c:v>46.234192132</c:v>
                </c:pt>
                <c:pt idx="971">
                  <c:v>44.523602176</c:v>
                </c:pt>
                <c:pt idx="972">
                  <c:v>23.744174488</c:v>
                </c:pt>
                <c:pt idx="973">
                  <c:v>26.147687824</c:v>
                </c:pt>
                <c:pt idx="974">
                  <c:v>15.526310044</c:v>
                </c:pt>
                <c:pt idx="975">
                  <c:v>43.57833058</c:v>
                </c:pt>
                <c:pt idx="976">
                  <c:v>35.865852044</c:v>
                </c:pt>
                <c:pt idx="977">
                  <c:v>41.053469468</c:v>
                </c:pt>
                <c:pt idx="978">
                  <c:v>28.991086848</c:v>
                </c:pt>
                <c:pt idx="979">
                  <c:v>46.247292176</c:v>
                </c:pt>
                <c:pt idx="980">
                  <c:v>26.922658848</c:v>
                </c:pt>
                <c:pt idx="981">
                  <c:v>10.535882756</c:v>
                </c:pt>
                <c:pt idx="982">
                  <c:v>25.10382116</c:v>
                </c:pt>
                <c:pt idx="983">
                  <c:v>29.073134492</c:v>
                </c:pt>
                <c:pt idx="984">
                  <c:v>9.738159024</c:v>
                </c:pt>
                <c:pt idx="985">
                  <c:v>33.798802996</c:v>
                </c:pt>
                <c:pt idx="986">
                  <c:v>37.171030112</c:v>
                </c:pt>
                <c:pt idx="987">
                  <c:v>33.762260768</c:v>
                </c:pt>
                <c:pt idx="988">
                  <c:v>16.503987012</c:v>
                </c:pt>
                <c:pt idx="989">
                  <c:v>19.98790924</c:v>
                </c:pt>
                <c:pt idx="990">
                  <c:v>36.349864196</c:v>
                </c:pt>
                <c:pt idx="991">
                  <c:v>38.215586252</c:v>
                </c:pt>
                <c:pt idx="992">
                  <c:v>15.42357812</c:v>
                </c:pt>
                <c:pt idx="993">
                  <c:v>33.419591196</c:v>
                </c:pt>
                <c:pt idx="994">
                  <c:v>39.056057496</c:v>
                </c:pt>
                <c:pt idx="995">
                  <c:v>27.681082448</c:v>
                </c:pt>
                <c:pt idx="996">
                  <c:v>26.859916532</c:v>
                </c:pt>
                <c:pt idx="997">
                  <c:v>45.304778484</c:v>
                </c:pt>
                <c:pt idx="998">
                  <c:v>30.12320644</c:v>
                </c:pt>
                <c:pt idx="999">
                  <c:v>15.569747032</c:v>
                </c:pt>
                <c:pt idx="1000">
                  <c:v>44.611855104</c:v>
                </c:pt>
                <c:pt idx="1001">
                  <c:v>53.524711356</c:v>
                </c:pt>
                <c:pt idx="1002">
                  <c:v>57.218234288</c:v>
                </c:pt>
                <c:pt idx="1003">
                  <c:v>65.909079268</c:v>
                </c:pt>
                <c:pt idx="1004">
                  <c:v>52.826961644</c:v>
                </c:pt>
                <c:pt idx="1005">
                  <c:v>33.399596392</c:v>
                </c:pt>
                <c:pt idx="1006">
                  <c:v>18.033934256</c:v>
                </c:pt>
                <c:pt idx="1007">
                  <c:v>37.363393916</c:v>
                </c:pt>
                <c:pt idx="1008">
                  <c:v>35.314271244</c:v>
                </c:pt>
                <c:pt idx="1009">
                  <c:v>42.6440906</c:v>
                </c:pt>
                <c:pt idx="1010">
                  <c:v>40.06200298</c:v>
                </c:pt>
                <c:pt idx="1011">
                  <c:v>43.798273424</c:v>
                </c:pt>
                <c:pt idx="1012">
                  <c:v>61.23581094</c:v>
                </c:pt>
                <c:pt idx="1013">
                  <c:v>40.8686899</c:v>
                </c:pt>
                <c:pt idx="1014">
                  <c:v>33.306517132</c:v>
                </c:pt>
                <c:pt idx="1015">
                  <c:v>52.426376088</c:v>
                </c:pt>
                <c:pt idx="1016">
                  <c:v>15.091250688</c:v>
                </c:pt>
                <c:pt idx="1017">
                  <c:v>38.461039708</c:v>
                </c:pt>
                <c:pt idx="1018">
                  <c:v>37.265488324</c:v>
                </c:pt>
                <c:pt idx="1019">
                  <c:v>35.22532884</c:v>
                </c:pt>
                <c:pt idx="1020">
                  <c:v>42.140083644</c:v>
                </c:pt>
                <c:pt idx="1021">
                  <c:v>31.875164956</c:v>
                </c:pt>
                <c:pt idx="1022">
                  <c:v>41.542307952</c:v>
                </c:pt>
                <c:pt idx="1023">
                  <c:v>39.455953576</c:v>
                </c:pt>
                <c:pt idx="1024">
                  <c:v>37.917043144</c:v>
                </c:pt>
                <c:pt idx="1025">
                  <c:v>44.284354004</c:v>
                </c:pt>
                <c:pt idx="1026">
                  <c:v>31.178794196</c:v>
                </c:pt>
                <c:pt idx="1027">
                  <c:v>23.696600644</c:v>
                </c:pt>
                <c:pt idx="1028">
                  <c:v>32.768036376</c:v>
                </c:pt>
                <c:pt idx="1029">
                  <c:v>32.401235144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0834816"/>
        <c:axId val="1280832320"/>
      </c:scatterChart>
      <c:valAx>
        <c:axId val="1280834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80832320"/>
        <c:crosses val="autoZero"/>
        <c:crossBetween val="midCat"/>
      </c:valAx>
      <c:valAx>
        <c:axId val="128083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80834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Water vs Stren</a:t>
            </a:r>
            <a:r>
              <a:rPr altLang="en-IN"/>
              <a:t>gt</a:t>
            </a:r>
            <a:r>
              <a:rPr lang="en-IN"/>
              <a:t>h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'[univariate (1).xlsx]Sheet1'!$D$2:$D$1031</c:f>
              <c:numCache>
                <c:formatCode>0.0_ </c:formatCode>
                <c:ptCount val="1030"/>
                <c:pt idx="0">
                  <c:v>162</c:v>
                </c:pt>
                <c:pt idx="1">
                  <c:v>162</c:v>
                </c:pt>
                <c:pt idx="2">
                  <c:v>228</c:v>
                </c:pt>
                <c:pt idx="3">
                  <c:v>228</c:v>
                </c:pt>
                <c:pt idx="4">
                  <c:v>192</c:v>
                </c:pt>
                <c:pt idx="5">
                  <c:v>228</c:v>
                </c:pt>
                <c:pt idx="6">
                  <c:v>228</c:v>
                </c:pt>
                <c:pt idx="7">
                  <c:v>228</c:v>
                </c:pt>
                <c:pt idx="8">
                  <c:v>228</c:v>
                </c:pt>
                <c:pt idx="9">
                  <c:v>228</c:v>
                </c:pt>
                <c:pt idx="10">
                  <c:v>192</c:v>
                </c:pt>
                <c:pt idx="11">
                  <c:v>192</c:v>
                </c:pt>
                <c:pt idx="12">
                  <c:v>228</c:v>
                </c:pt>
                <c:pt idx="13">
                  <c:v>228</c:v>
                </c:pt>
                <c:pt idx="14">
                  <c:v>228</c:v>
                </c:pt>
                <c:pt idx="15">
                  <c:v>228</c:v>
                </c:pt>
                <c:pt idx="16">
                  <c:v>192</c:v>
                </c:pt>
                <c:pt idx="17">
                  <c:v>228</c:v>
                </c:pt>
                <c:pt idx="18">
                  <c:v>228</c:v>
                </c:pt>
                <c:pt idx="19">
                  <c:v>228</c:v>
                </c:pt>
                <c:pt idx="20">
                  <c:v>228</c:v>
                </c:pt>
                <c:pt idx="21">
                  <c:v>192</c:v>
                </c:pt>
                <c:pt idx="22">
                  <c:v>192</c:v>
                </c:pt>
                <c:pt idx="23">
                  <c:v>192</c:v>
                </c:pt>
                <c:pt idx="24">
                  <c:v>228</c:v>
                </c:pt>
                <c:pt idx="25">
                  <c:v>228</c:v>
                </c:pt>
                <c:pt idx="26">
                  <c:v>228</c:v>
                </c:pt>
                <c:pt idx="27">
                  <c:v>228</c:v>
                </c:pt>
                <c:pt idx="28">
                  <c:v>228</c:v>
                </c:pt>
                <c:pt idx="29">
                  <c:v>228</c:v>
                </c:pt>
                <c:pt idx="30">
                  <c:v>228</c:v>
                </c:pt>
                <c:pt idx="31">
                  <c:v>228</c:v>
                </c:pt>
                <c:pt idx="32">
                  <c:v>192</c:v>
                </c:pt>
                <c:pt idx="33">
                  <c:v>228</c:v>
                </c:pt>
                <c:pt idx="34">
                  <c:v>228</c:v>
                </c:pt>
                <c:pt idx="35">
                  <c:v>228</c:v>
                </c:pt>
                <c:pt idx="36">
                  <c:v>228</c:v>
                </c:pt>
                <c:pt idx="37">
                  <c:v>228</c:v>
                </c:pt>
                <c:pt idx="38">
                  <c:v>228</c:v>
                </c:pt>
                <c:pt idx="39">
                  <c:v>228</c:v>
                </c:pt>
                <c:pt idx="40">
                  <c:v>228</c:v>
                </c:pt>
                <c:pt idx="41">
                  <c:v>228</c:v>
                </c:pt>
                <c:pt idx="42">
                  <c:v>228</c:v>
                </c:pt>
                <c:pt idx="43">
                  <c:v>228</c:v>
                </c:pt>
                <c:pt idx="44">
                  <c:v>228</c:v>
                </c:pt>
                <c:pt idx="45">
                  <c:v>228</c:v>
                </c:pt>
                <c:pt idx="46">
                  <c:v>192</c:v>
                </c:pt>
                <c:pt idx="47">
                  <c:v>228</c:v>
                </c:pt>
                <c:pt idx="48">
                  <c:v>228</c:v>
                </c:pt>
                <c:pt idx="49">
                  <c:v>228</c:v>
                </c:pt>
                <c:pt idx="50">
                  <c:v>228</c:v>
                </c:pt>
                <c:pt idx="51">
                  <c:v>228</c:v>
                </c:pt>
                <c:pt idx="52">
                  <c:v>228</c:v>
                </c:pt>
                <c:pt idx="53">
                  <c:v>228</c:v>
                </c:pt>
                <c:pt idx="54">
                  <c:v>192</c:v>
                </c:pt>
                <c:pt idx="55">
                  <c:v>192</c:v>
                </c:pt>
                <c:pt idx="56">
                  <c:v>228</c:v>
                </c:pt>
                <c:pt idx="57">
                  <c:v>192</c:v>
                </c:pt>
                <c:pt idx="58">
                  <c:v>228</c:v>
                </c:pt>
                <c:pt idx="59">
                  <c:v>228</c:v>
                </c:pt>
                <c:pt idx="60">
                  <c:v>228</c:v>
                </c:pt>
                <c:pt idx="61">
                  <c:v>228</c:v>
                </c:pt>
                <c:pt idx="62">
                  <c:v>192</c:v>
                </c:pt>
                <c:pt idx="63">
                  <c:v>228</c:v>
                </c:pt>
                <c:pt idx="64">
                  <c:v>228</c:v>
                </c:pt>
                <c:pt idx="65">
                  <c:v>228</c:v>
                </c:pt>
                <c:pt idx="66">
                  <c:v>192</c:v>
                </c:pt>
                <c:pt idx="67">
                  <c:v>228</c:v>
                </c:pt>
                <c:pt idx="68">
                  <c:v>228</c:v>
                </c:pt>
                <c:pt idx="69">
                  <c:v>146</c:v>
                </c:pt>
                <c:pt idx="70">
                  <c:v>170.1</c:v>
                </c:pt>
                <c:pt idx="71">
                  <c:v>175.5</c:v>
                </c:pt>
                <c:pt idx="72">
                  <c:v>153.5</c:v>
                </c:pt>
                <c:pt idx="73">
                  <c:v>151.4</c:v>
                </c:pt>
                <c:pt idx="74">
                  <c:v>126.6</c:v>
                </c:pt>
                <c:pt idx="75">
                  <c:v>181.1</c:v>
                </c:pt>
                <c:pt idx="76">
                  <c:v>137.8</c:v>
                </c:pt>
                <c:pt idx="77">
                  <c:v>153.5</c:v>
                </c:pt>
                <c:pt idx="78">
                  <c:v>157.9</c:v>
                </c:pt>
                <c:pt idx="79">
                  <c:v>141.8</c:v>
                </c:pt>
                <c:pt idx="80">
                  <c:v>153.5</c:v>
                </c:pt>
                <c:pt idx="81">
                  <c:v>155.7</c:v>
                </c:pt>
                <c:pt idx="82">
                  <c:v>147.4</c:v>
                </c:pt>
                <c:pt idx="83">
                  <c:v>164.9</c:v>
                </c:pt>
                <c:pt idx="84">
                  <c:v>183.8</c:v>
                </c:pt>
                <c:pt idx="85">
                  <c:v>153.9</c:v>
                </c:pt>
                <c:pt idx="86">
                  <c:v>164.9</c:v>
                </c:pt>
                <c:pt idx="87">
                  <c:v>144.7</c:v>
                </c:pt>
                <c:pt idx="88">
                  <c:v>164.9</c:v>
                </c:pt>
                <c:pt idx="89">
                  <c:v>186</c:v>
                </c:pt>
                <c:pt idx="90">
                  <c:v>145.9</c:v>
                </c:pt>
                <c:pt idx="91">
                  <c:v>164.9</c:v>
                </c:pt>
                <c:pt idx="92">
                  <c:v>174.9</c:v>
                </c:pt>
                <c:pt idx="93">
                  <c:v>170.1</c:v>
                </c:pt>
                <c:pt idx="94">
                  <c:v>175.5</c:v>
                </c:pt>
                <c:pt idx="95">
                  <c:v>153.5</c:v>
                </c:pt>
                <c:pt idx="96">
                  <c:v>151.4</c:v>
                </c:pt>
                <c:pt idx="97">
                  <c:v>126.6</c:v>
                </c:pt>
                <c:pt idx="98">
                  <c:v>181.1</c:v>
                </c:pt>
                <c:pt idx="99">
                  <c:v>137.8</c:v>
                </c:pt>
                <c:pt idx="100">
                  <c:v>153.5</c:v>
                </c:pt>
                <c:pt idx="101">
                  <c:v>157.9</c:v>
                </c:pt>
                <c:pt idx="102">
                  <c:v>141.8</c:v>
                </c:pt>
                <c:pt idx="103">
                  <c:v>153.5</c:v>
                </c:pt>
                <c:pt idx="104">
                  <c:v>155.7</c:v>
                </c:pt>
                <c:pt idx="105">
                  <c:v>147.4</c:v>
                </c:pt>
                <c:pt idx="106">
                  <c:v>164.9</c:v>
                </c:pt>
                <c:pt idx="107">
                  <c:v>183.8</c:v>
                </c:pt>
                <c:pt idx="108">
                  <c:v>153.9</c:v>
                </c:pt>
                <c:pt idx="109">
                  <c:v>164.9</c:v>
                </c:pt>
                <c:pt idx="110">
                  <c:v>144.7</c:v>
                </c:pt>
                <c:pt idx="111">
                  <c:v>164.9</c:v>
                </c:pt>
                <c:pt idx="112">
                  <c:v>186</c:v>
                </c:pt>
                <c:pt idx="113">
                  <c:v>145.9</c:v>
                </c:pt>
                <c:pt idx="114">
                  <c:v>164.9</c:v>
                </c:pt>
                <c:pt idx="115">
                  <c:v>174.9</c:v>
                </c:pt>
                <c:pt idx="116">
                  <c:v>170.1</c:v>
                </c:pt>
                <c:pt idx="117">
                  <c:v>175.5</c:v>
                </c:pt>
                <c:pt idx="118">
                  <c:v>153.5</c:v>
                </c:pt>
                <c:pt idx="119">
                  <c:v>151.4</c:v>
                </c:pt>
                <c:pt idx="120">
                  <c:v>126.6</c:v>
                </c:pt>
                <c:pt idx="121">
                  <c:v>181.1</c:v>
                </c:pt>
                <c:pt idx="122">
                  <c:v>137.8</c:v>
                </c:pt>
                <c:pt idx="123">
                  <c:v>153.5</c:v>
                </c:pt>
                <c:pt idx="124">
                  <c:v>157.9</c:v>
                </c:pt>
                <c:pt idx="125">
                  <c:v>141.8</c:v>
                </c:pt>
                <c:pt idx="126">
                  <c:v>153.5</c:v>
                </c:pt>
                <c:pt idx="127">
                  <c:v>155.7</c:v>
                </c:pt>
                <c:pt idx="128">
                  <c:v>147.4</c:v>
                </c:pt>
                <c:pt idx="129">
                  <c:v>164.9</c:v>
                </c:pt>
                <c:pt idx="130">
                  <c:v>183.8</c:v>
                </c:pt>
                <c:pt idx="131">
                  <c:v>153.9</c:v>
                </c:pt>
                <c:pt idx="132">
                  <c:v>164.9</c:v>
                </c:pt>
                <c:pt idx="133">
                  <c:v>144.7</c:v>
                </c:pt>
                <c:pt idx="134">
                  <c:v>164.9</c:v>
                </c:pt>
                <c:pt idx="135">
                  <c:v>186</c:v>
                </c:pt>
                <c:pt idx="136">
                  <c:v>145.9</c:v>
                </c:pt>
                <c:pt idx="137">
                  <c:v>164.9</c:v>
                </c:pt>
                <c:pt idx="138">
                  <c:v>174.9</c:v>
                </c:pt>
                <c:pt idx="139">
                  <c:v>170.1</c:v>
                </c:pt>
                <c:pt idx="140">
                  <c:v>175.5</c:v>
                </c:pt>
                <c:pt idx="141">
                  <c:v>153.5</c:v>
                </c:pt>
                <c:pt idx="142">
                  <c:v>151.4</c:v>
                </c:pt>
                <c:pt idx="143">
                  <c:v>126.6</c:v>
                </c:pt>
                <c:pt idx="144">
                  <c:v>181.1</c:v>
                </c:pt>
                <c:pt idx="145">
                  <c:v>137.8</c:v>
                </c:pt>
                <c:pt idx="146">
                  <c:v>153.5</c:v>
                </c:pt>
                <c:pt idx="147">
                  <c:v>157.9</c:v>
                </c:pt>
                <c:pt idx="148">
                  <c:v>141.8</c:v>
                </c:pt>
                <c:pt idx="149">
                  <c:v>153.5</c:v>
                </c:pt>
                <c:pt idx="150">
                  <c:v>155.7</c:v>
                </c:pt>
                <c:pt idx="151">
                  <c:v>147.4</c:v>
                </c:pt>
                <c:pt idx="152">
                  <c:v>164.9</c:v>
                </c:pt>
                <c:pt idx="153">
                  <c:v>183.8</c:v>
                </c:pt>
                <c:pt idx="154">
                  <c:v>153.9</c:v>
                </c:pt>
                <c:pt idx="155">
                  <c:v>164.9</c:v>
                </c:pt>
                <c:pt idx="156">
                  <c:v>144.7</c:v>
                </c:pt>
                <c:pt idx="157">
                  <c:v>164.9</c:v>
                </c:pt>
                <c:pt idx="158">
                  <c:v>186</c:v>
                </c:pt>
                <c:pt idx="159">
                  <c:v>145.9</c:v>
                </c:pt>
                <c:pt idx="160">
                  <c:v>164.9</c:v>
                </c:pt>
                <c:pt idx="161">
                  <c:v>174.9</c:v>
                </c:pt>
                <c:pt idx="162">
                  <c:v>170.1</c:v>
                </c:pt>
                <c:pt idx="163">
                  <c:v>175.5</c:v>
                </c:pt>
                <c:pt idx="164">
                  <c:v>153.5</c:v>
                </c:pt>
                <c:pt idx="165">
                  <c:v>151.4</c:v>
                </c:pt>
                <c:pt idx="166">
                  <c:v>126.6</c:v>
                </c:pt>
                <c:pt idx="167">
                  <c:v>181.1</c:v>
                </c:pt>
                <c:pt idx="168">
                  <c:v>137.8</c:v>
                </c:pt>
                <c:pt idx="169">
                  <c:v>153.5</c:v>
                </c:pt>
                <c:pt idx="170">
                  <c:v>157.9</c:v>
                </c:pt>
                <c:pt idx="171">
                  <c:v>141.8</c:v>
                </c:pt>
                <c:pt idx="172">
                  <c:v>153.5</c:v>
                </c:pt>
                <c:pt idx="173">
                  <c:v>155.7</c:v>
                </c:pt>
                <c:pt idx="174">
                  <c:v>147.4</c:v>
                </c:pt>
                <c:pt idx="175">
                  <c:v>164.9</c:v>
                </c:pt>
                <c:pt idx="176">
                  <c:v>153.9</c:v>
                </c:pt>
                <c:pt idx="177">
                  <c:v>164.9</c:v>
                </c:pt>
                <c:pt idx="178">
                  <c:v>144.7</c:v>
                </c:pt>
                <c:pt idx="179">
                  <c:v>164.9</c:v>
                </c:pt>
                <c:pt idx="180">
                  <c:v>186</c:v>
                </c:pt>
                <c:pt idx="181">
                  <c:v>145.9</c:v>
                </c:pt>
                <c:pt idx="182">
                  <c:v>164.9</c:v>
                </c:pt>
                <c:pt idx="183">
                  <c:v>174.9</c:v>
                </c:pt>
                <c:pt idx="184">
                  <c:v>189.29</c:v>
                </c:pt>
                <c:pt idx="185">
                  <c:v>189.29</c:v>
                </c:pt>
                <c:pt idx="186">
                  <c:v>189.29</c:v>
                </c:pt>
                <c:pt idx="187">
                  <c:v>189.29</c:v>
                </c:pt>
                <c:pt idx="188">
                  <c:v>189.29</c:v>
                </c:pt>
                <c:pt idx="189">
                  <c:v>197.89</c:v>
                </c:pt>
                <c:pt idx="190">
                  <c:v>197.89</c:v>
                </c:pt>
                <c:pt idx="191">
                  <c:v>197.89</c:v>
                </c:pt>
                <c:pt idx="192">
                  <c:v>197.89</c:v>
                </c:pt>
                <c:pt idx="193">
                  <c:v>197.89</c:v>
                </c:pt>
                <c:pt idx="194">
                  <c:v>165.62</c:v>
                </c:pt>
                <c:pt idx="195">
                  <c:v>165.62</c:v>
                </c:pt>
                <c:pt idx="196">
                  <c:v>165.62</c:v>
                </c:pt>
                <c:pt idx="197">
                  <c:v>165.62</c:v>
                </c:pt>
                <c:pt idx="198">
                  <c:v>165.62</c:v>
                </c:pt>
                <c:pt idx="199">
                  <c:v>162.14</c:v>
                </c:pt>
                <c:pt idx="200">
                  <c:v>162.14</c:v>
                </c:pt>
                <c:pt idx="201">
                  <c:v>162.14</c:v>
                </c:pt>
                <c:pt idx="202">
                  <c:v>162.14</c:v>
                </c:pt>
                <c:pt idx="203">
                  <c:v>162.14</c:v>
                </c:pt>
                <c:pt idx="204">
                  <c:v>180.31</c:v>
                </c:pt>
                <c:pt idx="205">
                  <c:v>180.31</c:v>
                </c:pt>
                <c:pt idx="206">
                  <c:v>180.31</c:v>
                </c:pt>
                <c:pt idx="207">
                  <c:v>180.31</c:v>
                </c:pt>
                <c:pt idx="208">
                  <c:v>180.31</c:v>
                </c:pt>
                <c:pt idx="209">
                  <c:v>195.47</c:v>
                </c:pt>
                <c:pt idx="210">
                  <c:v>195.47</c:v>
                </c:pt>
                <c:pt idx="211">
                  <c:v>195.47</c:v>
                </c:pt>
                <c:pt idx="212">
                  <c:v>195.47</c:v>
                </c:pt>
                <c:pt idx="213">
                  <c:v>195.47</c:v>
                </c:pt>
                <c:pt idx="214">
                  <c:v>161.85</c:v>
                </c:pt>
                <c:pt idx="215">
                  <c:v>161.85</c:v>
                </c:pt>
                <c:pt idx="216">
                  <c:v>161.85</c:v>
                </c:pt>
                <c:pt idx="217">
                  <c:v>161.85</c:v>
                </c:pt>
                <c:pt idx="218">
                  <c:v>161.85</c:v>
                </c:pt>
                <c:pt idx="219">
                  <c:v>176.46</c:v>
                </c:pt>
                <c:pt idx="220">
                  <c:v>176.46</c:v>
                </c:pt>
                <c:pt idx="221">
                  <c:v>176.46</c:v>
                </c:pt>
                <c:pt idx="222">
                  <c:v>176.46</c:v>
                </c:pt>
                <c:pt idx="223">
                  <c:v>176.46</c:v>
                </c:pt>
                <c:pt idx="224">
                  <c:v>121.75</c:v>
                </c:pt>
                <c:pt idx="225">
                  <c:v>121.75</c:v>
                </c:pt>
                <c:pt idx="226">
                  <c:v>121.75</c:v>
                </c:pt>
                <c:pt idx="227">
                  <c:v>121.75</c:v>
                </c:pt>
                <c:pt idx="228">
                  <c:v>121.75</c:v>
                </c:pt>
                <c:pt idx="229">
                  <c:v>181.71</c:v>
                </c:pt>
                <c:pt idx="230">
                  <c:v>181.71</c:v>
                </c:pt>
                <c:pt idx="231">
                  <c:v>181.71</c:v>
                </c:pt>
                <c:pt idx="232">
                  <c:v>181.71</c:v>
                </c:pt>
                <c:pt idx="233">
                  <c:v>181.71</c:v>
                </c:pt>
                <c:pt idx="234">
                  <c:v>181.74</c:v>
                </c:pt>
                <c:pt idx="235">
                  <c:v>181.74</c:v>
                </c:pt>
                <c:pt idx="236">
                  <c:v>181.74</c:v>
                </c:pt>
                <c:pt idx="237">
                  <c:v>181.74</c:v>
                </c:pt>
                <c:pt idx="238">
                  <c:v>181.74</c:v>
                </c:pt>
                <c:pt idx="239">
                  <c:v>195.23</c:v>
                </c:pt>
                <c:pt idx="240">
                  <c:v>195.23</c:v>
                </c:pt>
                <c:pt idx="241">
                  <c:v>195.23</c:v>
                </c:pt>
                <c:pt idx="242">
                  <c:v>195.23</c:v>
                </c:pt>
                <c:pt idx="243">
                  <c:v>195.23</c:v>
                </c:pt>
                <c:pt idx="244">
                  <c:v>186.66</c:v>
                </c:pt>
                <c:pt idx="245">
                  <c:v>186.66</c:v>
                </c:pt>
                <c:pt idx="246">
                  <c:v>186.66</c:v>
                </c:pt>
                <c:pt idx="247">
                  <c:v>186.66</c:v>
                </c:pt>
                <c:pt idx="248">
                  <c:v>186.66</c:v>
                </c:pt>
                <c:pt idx="249">
                  <c:v>187.42</c:v>
                </c:pt>
                <c:pt idx="250">
                  <c:v>187.42</c:v>
                </c:pt>
                <c:pt idx="251">
                  <c:v>187.42</c:v>
                </c:pt>
                <c:pt idx="252">
                  <c:v>187.42</c:v>
                </c:pt>
                <c:pt idx="253">
                  <c:v>187.42</c:v>
                </c:pt>
                <c:pt idx="254">
                  <c:v>159.32</c:v>
                </c:pt>
                <c:pt idx="255">
                  <c:v>159.32</c:v>
                </c:pt>
                <c:pt idx="256">
                  <c:v>159.32</c:v>
                </c:pt>
                <c:pt idx="257">
                  <c:v>159.32</c:v>
                </c:pt>
                <c:pt idx="258">
                  <c:v>159.32</c:v>
                </c:pt>
                <c:pt idx="259">
                  <c:v>159.35</c:v>
                </c:pt>
                <c:pt idx="260">
                  <c:v>159.35</c:v>
                </c:pt>
                <c:pt idx="261">
                  <c:v>159.35</c:v>
                </c:pt>
                <c:pt idx="262">
                  <c:v>159.35</c:v>
                </c:pt>
                <c:pt idx="263">
                  <c:v>159.35</c:v>
                </c:pt>
                <c:pt idx="264">
                  <c:v>159</c:v>
                </c:pt>
                <c:pt idx="265">
                  <c:v>159</c:v>
                </c:pt>
                <c:pt idx="266">
                  <c:v>159</c:v>
                </c:pt>
                <c:pt idx="267">
                  <c:v>159</c:v>
                </c:pt>
                <c:pt idx="268">
                  <c:v>159</c:v>
                </c:pt>
                <c:pt idx="269">
                  <c:v>173.96</c:v>
                </c:pt>
                <c:pt idx="270">
                  <c:v>173.96</c:v>
                </c:pt>
                <c:pt idx="271">
                  <c:v>173.96</c:v>
                </c:pt>
                <c:pt idx="272">
                  <c:v>173.96</c:v>
                </c:pt>
                <c:pt idx="273">
                  <c:v>173.96</c:v>
                </c:pt>
                <c:pt idx="274">
                  <c:v>188.45</c:v>
                </c:pt>
                <c:pt idx="275">
                  <c:v>188.45</c:v>
                </c:pt>
                <c:pt idx="276">
                  <c:v>188.45</c:v>
                </c:pt>
                <c:pt idx="277">
                  <c:v>188.45</c:v>
                </c:pt>
                <c:pt idx="278">
                  <c:v>188.45</c:v>
                </c:pt>
                <c:pt idx="279">
                  <c:v>188.45</c:v>
                </c:pt>
                <c:pt idx="280">
                  <c:v>188.45</c:v>
                </c:pt>
                <c:pt idx="281">
                  <c:v>188.45</c:v>
                </c:pt>
                <c:pt idx="282">
                  <c:v>188.45</c:v>
                </c:pt>
                <c:pt idx="283">
                  <c:v>188.45</c:v>
                </c:pt>
                <c:pt idx="284">
                  <c:v>169.59</c:v>
                </c:pt>
                <c:pt idx="285">
                  <c:v>169.59</c:v>
                </c:pt>
                <c:pt idx="286">
                  <c:v>169.59</c:v>
                </c:pt>
                <c:pt idx="287">
                  <c:v>169.59</c:v>
                </c:pt>
                <c:pt idx="288">
                  <c:v>169.59</c:v>
                </c:pt>
                <c:pt idx="289">
                  <c:v>170.21</c:v>
                </c:pt>
                <c:pt idx="290">
                  <c:v>170.21</c:v>
                </c:pt>
                <c:pt idx="291">
                  <c:v>170.21</c:v>
                </c:pt>
                <c:pt idx="292">
                  <c:v>170.21</c:v>
                </c:pt>
                <c:pt idx="293">
                  <c:v>170.21</c:v>
                </c:pt>
                <c:pt idx="294">
                  <c:v>158.33</c:v>
                </c:pt>
                <c:pt idx="295">
                  <c:v>158.33</c:v>
                </c:pt>
                <c:pt idx="296">
                  <c:v>158.33</c:v>
                </c:pt>
                <c:pt idx="297">
                  <c:v>158.33</c:v>
                </c:pt>
                <c:pt idx="298">
                  <c:v>158.33</c:v>
                </c:pt>
                <c:pt idx="299">
                  <c:v>168.08</c:v>
                </c:pt>
                <c:pt idx="300">
                  <c:v>168.08</c:v>
                </c:pt>
                <c:pt idx="301">
                  <c:v>168.08</c:v>
                </c:pt>
                <c:pt idx="302">
                  <c:v>168.08</c:v>
                </c:pt>
                <c:pt idx="303">
                  <c:v>168.08</c:v>
                </c:pt>
                <c:pt idx="304">
                  <c:v>160.6</c:v>
                </c:pt>
                <c:pt idx="305">
                  <c:v>160.6</c:v>
                </c:pt>
                <c:pt idx="306">
                  <c:v>160.6</c:v>
                </c:pt>
                <c:pt idx="307">
                  <c:v>160.6</c:v>
                </c:pt>
                <c:pt idx="308">
                  <c:v>160.6</c:v>
                </c:pt>
                <c:pt idx="309">
                  <c:v>171.54</c:v>
                </c:pt>
                <c:pt idx="310">
                  <c:v>171.54</c:v>
                </c:pt>
                <c:pt idx="311">
                  <c:v>171.54</c:v>
                </c:pt>
                <c:pt idx="312">
                  <c:v>171.54</c:v>
                </c:pt>
                <c:pt idx="313">
                  <c:v>171.54</c:v>
                </c:pt>
                <c:pt idx="314">
                  <c:v>146.14</c:v>
                </c:pt>
                <c:pt idx="315">
                  <c:v>146.14</c:v>
                </c:pt>
                <c:pt idx="316">
                  <c:v>146.14</c:v>
                </c:pt>
                <c:pt idx="317">
                  <c:v>146.14</c:v>
                </c:pt>
                <c:pt idx="318">
                  <c:v>146.14</c:v>
                </c:pt>
                <c:pt idx="319">
                  <c:v>158.11</c:v>
                </c:pt>
                <c:pt idx="320">
                  <c:v>158.11</c:v>
                </c:pt>
                <c:pt idx="321">
                  <c:v>158.11</c:v>
                </c:pt>
                <c:pt idx="322">
                  <c:v>158.11</c:v>
                </c:pt>
                <c:pt idx="323">
                  <c:v>158.11</c:v>
                </c:pt>
                <c:pt idx="324">
                  <c:v>146.25</c:v>
                </c:pt>
                <c:pt idx="325">
                  <c:v>146.25</c:v>
                </c:pt>
                <c:pt idx="326">
                  <c:v>146.25</c:v>
                </c:pt>
                <c:pt idx="327">
                  <c:v>146.25</c:v>
                </c:pt>
                <c:pt idx="328">
                  <c:v>146.25</c:v>
                </c:pt>
                <c:pt idx="329">
                  <c:v>143.3</c:v>
                </c:pt>
                <c:pt idx="330">
                  <c:v>143.3</c:v>
                </c:pt>
                <c:pt idx="331">
                  <c:v>143.3</c:v>
                </c:pt>
                <c:pt idx="332">
                  <c:v>143.3</c:v>
                </c:pt>
                <c:pt idx="333">
                  <c:v>143.3</c:v>
                </c:pt>
                <c:pt idx="334">
                  <c:v>159.48</c:v>
                </c:pt>
                <c:pt idx="335">
                  <c:v>159.48</c:v>
                </c:pt>
                <c:pt idx="336">
                  <c:v>159.48</c:v>
                </c:pt>
                <c:pt idx="337">
                  <c:v>159.48</c:v>
                </c:pt>
                <c:pt idx="338">
                  <c:v>159.48</c:v>
                </c:pt>
                <c:pt idx="339">
                  <c:v>174.8</c:v>
                </c:pt>
                <c:pt idx="340">
                  <c:v>174.8</c:v>
                </c:pt>
                <c:pt idx="341">
                  <c:v>174.8</c:v>
                </c:pt>
                <c:pt idx="342">
                  <c:v>174.8</c:v>
                </c:pt>
                <c:pt idx="343">
                  <c:v>174.8</c:v>
                </c:pt>
                <c:pt idx="344">
                  <c:v>154.79</c:v>
                </c:pt>
                <c:pt idx="345">
                  <c:v>154.79</c:v>
                </c:pt>
                <c:pt idx="346">
                  <c:v>154.79</c:v>
                </c:pt>
                <c:pt idx="347">
                  <c:v>154.79</c:v>
                </c:pt>
                <c:pt idx="348">
                  <c:v>154.79</c:v>
                </c:pt>
                <c:pt idx="349">
                  <c:v>154.61</c:v>
                </c:pt>
                <c:pt idx="350">
                  <c:v>154.61</c:v>
                </c:pt>
                <c:pt idx="351">
                  <c:v>154.61</c:v>
                </c:pt>
                <c:pt idx="352">
                  <c:v>154.61</c:v>
                </c:pt>
                <c:pt idx="353">
                  <c:v>154.61</c:v>
                </c:pt>
                <c:pt idx="354">
                  <c:v>160.7</c:v>
                </c:pt>
                <c:pt idx="355">
                  <c:v>160.7</c:v>
                </c:pt>
                <c:pt idx="356">
                  <c:v>160.7</c:v>
                </c:pt>
                <c:pt idx="357">
                  <c:v>160.7</c:v>
                </c:pt>
                <c:pt idx="358">
                  <c:v>160.7</c:v>
                </c:pt>
                <c:pt idx="359">
                  <c:v>140.75</c:v>
                </c:pt>
                <c:pt idx="360">
                  <c:v>140.75</c:v>
                </c:pt>
                <c:pt idx="361">
                  <c:v>140.75</c:v>
                </c:pt>
                <c:pt idx="362">
                  <c:v>140.75</c:v>
                </c:pt>
                <c:pt idx="363">
                  <c:v>140.75</c:v>
                </c:pt>
                <c:pt idx="364">
                  <c:v>155.63</c:v>
                </c:pt>
                <c:pt idx="365">
                  <c:v>155.63</c:v>
                </c:pt>
                <c:pt idx="366">
                  <c:v>155.63</c:v>
                </c:pt>
                <c:pt idx="367">
                  <c:v>155.63</c:v>
                </c:pt>
                <c:pt idx="368">
                  <c:v>155.63</c:v>
                </c:pt>
                <c:pt idx="369">
                  <c:v>158.49</c:v>
                </c:pt>
                <c:pt idx="370">
                  <c:v>158.49</c:v>
                </c:pt>
                <c:pt idx="371">
                  <c:v>158.49</c:v>
                </c:pt>
                <c:pt idx="372">
                  <c:v>158.49</c:v>
                </c:pt>
                <c:pt idx="373">
                  <c:v>158.49</c:v>
                </c:pt>
                <c:pt idx="374">
                  <c:v>214.6</c:v>
                </c:pt>
                <c:pt idx="375">
                  <c:v>214.6</c:v>
                </c:pt>
                <c:pt idx="376">
                  <c:v>214.6</c:v>
                </c:pt>
                <c:pt idx="377">
                  <c:v>214.6</c:v>
                </c:pt>
                <c:pt idx="378">
                  <c:v>214.6</c:v>
                </c:pt>
                <c:pt idx="379">
                  <c:v>140</c:v>
                </c:pt>
                <c:pt idx="380">
                  <c:v>142</c:v>
                </c:pt>
                <c:pt idx="381">
                  <c:v>145</c:v>
                </c:pt>
                <c:pt idx="382">
                  <c:v>195</c:v>
                </c:pt>
                <c:pt idx="383">
                  <c:v>165</c:v>
                </c:pt>
                <c:pt idx="384">
                  <c:v>162</c:v>
                </c:pt>
                <c:pt idx="385">
                  <c:v>170</c:v>
                </c:pt>
                <c:pt idx="386">
                  <c:v>185</c:v>
                </c:pt>
                <c:pt idx="387">
                  <c:v>175</c:v>
                </c:pt>
                <c:pt idx="388">
                  <c:v>158</c:v>
                </c:pt>
                <c:pt idx="389">
                  <c:v>200</c:v>
                </c:pt>
                <c:pt idx="390">
                  <c:v>200</c:v>
                </c:pt>
                <c:pt idx="391">
                  <c:v>167</c:v>
                </c:pt>
                <c:pt idx="392">
                  <c:v>167</c:v>
                </c:pt>
                <c:pt idx="393">
                  <c:v>189</c:v>
                </c:pt>
                <c:pt idx="394">
                  <c:v>175</c:v>
                </c:pt>
                <c:pt idx="395">
                  <c:v>190</c:v>
                </c:pt>
                <c:pt idx="396">
                  <c:v>162</c:v>
                </c:pt>
                <c:pt idx="397">
                  <c:v>184</c:v>
                </c:pt>
                <c:pt idx="398">
                  <c:v>182</c:v>
                </c:pt>
                <c:pt idx="399">
                  <c:v>189</c:v>
                </c:pt>
                <c:pt idx="400">
                  <c:v>159</c:v>
                </c:pt>
                <c:pt idx="401">
                  <c:v>162</c:v>
                </c:pt>
                <c:pt idx="402">
                  <c:v>163</c:v>
                </c:pt>
                <c:pt idx="403">
                  <c:v>160</c:v>
                </c:pt>
                <c:pt idx="404">
                  <c:v>162</c:v>
                </c:pt>
                <c:pt idx="405">
                  <c:v>151</c:v>
                </c:pt>
                <c:pt idx="406">
                  <c:v>163.81</c:v>
                </c:pt>
                <c:pt idx="407">
                  <c:v>175.06</c:v>
                </c:pt>
                <c:pt idx="408">
                  <c:v>179.94</c:v>
                </c:pt>
                <c:pt idx="409">
                  <c:v>175.46</c:v>
                </c:pt>
                <c:pt idx="410">
                  <c:v>156.76</c:v>
                </c:pt>
                <c:pt idx="411">
                  <c:v>164.77</c:v>
                </c:pt>
                <c:pt idx="412">
                  <c:v>164.03</c:v>
                </c:pt>
                <c:pt idx="413">
                  <c:v>172.34</c:v>
                </c:pt>
                <c:pt idx="414">
                  <c:v>166.61</c:v>
                </c:pt>
                <c:pt idx="415">
                  <c:v>191.84</c:v>
                </c:pt>
                <c:pt idx="416">
                  <c:v>159.21</c:v>
                </c:pt>
                <c:pt idx="417">
                  <c:v>170.17</c:v>
                </c:pt>
                <c:pt idx="418">
                  <c:v>192.94</c:v>
                </c:pt>
                <c:pt idx="419">
                  <c:v>163.81</c:v>
                </c:pt>
                <c:pt idx="420">
                  <c:v>175.06</c:v>
                </c:pt>
                <c:pt idx="421">
                  <c:v>179.94</c:v>
                </c:pt>
                <c:pt idx="422">
                  <c:v>175.46</c:v>
                </c:pt>
                <c:pt idx="423">
                  <c:v>156.76</c:v>
                </c:pt>
                <c:pt idx="424">
                  <c:v>164.77</c:v>
                </c:pt>
                <c:pt idx="425">
                  <c:v>164.03</c:v>
                </c:pt>
                <c:pt idx="426">
                  <c:v>172.34</c:v>
                </c:pt>
                <c:pt idx="427">
                  <c:v>166.61</c:v>
                </c:pt>
                <c:pt idx="428">
                  <c:v>191.84</c:v>
                </c:pt>
                <c:pt idx="429">
                  <c:v>159.21</c:v>
                </c:pt>
                <c:pt idx="430">
                  <c:v>170.17</c:v>
                </c:pt>
                <c:pt idx="431">
                  <c:v>192.94</c:v>
                </c:pt>
                <c:pt idx="432">
                  <c:v>163.81</c:v>
                </c:pt>
                <c:pt idx="433">
                  <c:v>175.06</c:v>
                </c:pt>
                <c:pt idx="434">
                  <c:v>179.94</c:v>
                </c:pt>
                <c:pt idx="435">
                  <c:v>175.46</c:v>
                </c:pt>
                <c:pt idx="436">
                  <c:v>156.76</c:v>
                </c:pt>
                <c:pt idx="437">
                  <c:v>164.77</c:v>
                </c:pt>
                <c:pt idx="438">
                  <c:v>164.03</c:v>
                </c:pt>
                <c:pt idx="439">
                  <c:v>172.34</c:v>
                </c:pt>
                <c:pt idx="440">
                  <c:v>166.61</c:v>
                </c:pt>
                <c:pt idx="441">
                  <c:v>191.84</c:v>
                </c:pt>
                <c:pt idx="442">
                  <c:v>159.21</c:v>
                </c:pt>
                <c:pt idx="443">
                  <c:v>170.17</c:v>
                </c:pt>
                <c:pt idx="444">
                  <c:v>192.94</c:v>
                </c:pt>
                <c:pt idx="445">
                  <c:v>163.81</c:v>
                </c:pt>
                <c:pt idx="446">
                  <c:v>175.06</c:v>
                </c:pt>
                <c:pt idx="447">
                  <c:v>179.94</c:v>
                </c:pt>
                <c:pt idx="448">
                  <c:v>175.46</c:v>
                </c:pt>
                <c:pt idx="449">
                  <c:v>156.76</c:v>
                </c:pt>
                <c:pt idx="450">
                  <c:v>164.77</c:v>
                </c:pt>
                <c:pt idx="451">
                  <c:v>164.03</c:v>
                </c:pt>
                <c:pt idx="452">
                  <c:v>172.34</c:v>
                </c:pt>
                <c:pt idx="453">
                  <c:v>166.61</c:v>
                </c:pt>
                <c:pt idx="454">
                  <c:v>191.84</c:v>
                </c:pt>
                <c:pt idx="455">
                  <c:v>159.21</c:v>
                </c:pt>
                <c:pt idx="456">
                  <c:v>170.17</c:v>
                </c:pt>
                <c:pt idx="457">
                  <c:v>192.94</c:v>
                </c:pt>
                <c:pt idx="458">
                  <c:v>163.81</c:v>
                </c:pt>
                <c:pt idx="459">
                  <c:v>175.06</c:v>
                </c:pt>
                <c:pt idx="460">
                  <c:v>179.94</c:v>
                </c:pt>
                <c:pt idx="461">
                  <c:v>175.46</c:v>
                </c:pt>
                <c:pt idx="462">
                  <c:v>156.76</c:v>
                </c:pt>
                <c:pt idx="463">
                  <c:v>164.77</c:v>
                </c:pt>
                <c:pt idx="464">
                  <c:v>164.03</c:v>
                </c:pt>
                <c:pt idx="465">
                  <c:v>172.34</c:v>
                </c:pt>
                <c:pt idx="466">
                  <c:v>166.61</c:v>
                </c:pt>
                <c:pt idx="467">
                  <c:v>191.84</c:v>
                </c:pt>
                <c:pt idx="468">
                  <c:v>159.21</c:v>
                </c:pt>
                <c:pt idx="469">
                  <c:v>170.17</c:v>
                </c:pt>
                <c:pt idx="470">
                  <c:v>192.94</c:v>
                </c:pt>
                <c:pt idx="471">
                  <c:v>162</c:v>
                </c:pt>
                <c:pt idx="472">
                  <c:v>162</c:v>
                </c:pt>
                <c:pt idx="473">
                  <c:v>162</c:v>
                </c:pt>
                <c:pt idx="474">
                  <c:v>162</c:v>
                </c:pt>
                <c:pt idx="475">
                  <c:v>162</c:v>
                </c:pt>
                <c:pt idx="476">
                  <c:v>162</c:v>
                </c:pt>
                <c:pt idx="477">
                  <c:v>162</c:v>
                </c:pt>
                <c:pt idx="478">
                  <c:v>162</c:v>
                </c:pt>
                <c:pt idx="479">
                  <c:v>162</c:v>
                </c:pt>
                <c:pt idx="480">
                  <c:v>162</c:v>
                </c:pt>
                <c:pt idx="481">
                  <c:v>162</c:v>
                </c:pt>
                <c:pt idx="482">
                  <c:v>162</c:v>
                </c:pt>
                <c:pt idx="483">
                  <c:v>162</c:v>
                </c:pt>
                <c:pt idx="484">
                  <c:v>162</c:v>
                </c:pt>
                <c:pt idx="485">
                  <c:v>157</c:v>
                </c:pt>
                <c:pt idx="486">
                  <c:v>157</c:v>
                </c:pt>
                <c:pt idx="487">
                  <c:v>157</c:v>
                </c:pt>
                <c:pt idx="488">
                  <c:v>157</c:v>
                </c:pt>
                <c:pt idx="489">
                  <c:v>157</c:v>
                </c:pt>
                <c:pt idx="490">
                  <c:v>157</c:v>
                </c:pt>
                <c:pt idx="491">
                  <c:v>157</c:v>
                </c:pt>
                <c:pt idx="492">
                  <c:v>157</c:v>
                </c:pt>
                <c:pt idx="493">
                  <c:v>157</c:v>
                </c:pt>
                <c:pt idx="494">
                  <c:v>157</c:v>
                </c:pt>
                <c:pt idx="495">
                  <c:v>157</c:v>
                </c:pt>
                <c:pt idx="496">
                  <c:v>157</c:v>
                </c:pt>
                <c:pt idx="497">
                  <c:v>145</c:v>
                </c:pt>
                <c:pt idx="498">
                  <c:v>145</c:v>
                </c:pt>
                <c:pt idx="499">
                  <c:v>210</c:v>
                </c:pt>
                <c:pt idx="500">
                  <c:v>201</c:v>
                </c:pt>
                <c:pt idx="501">
                  <c:v>210</c:v>
                </c:pt>
                <c:pt idx="502">
                  <c:v>210</c:v>
                </c:pt>
                <c:pt idx="503">
                  <c:v>210</c:v>
                </c:pt>
                <c:pt idx="504">
                  <c:v>201</c:v>
                </c:pt>
                <c:pt idx="505">
                  <c:v>201</c:v>
                </c:pt>
                <c:pt idx="506">
                  <c:v>201</c:v>
                </c:pt>
                <c:pt idx="507">
                  <c:v>178</c:v>
                </c:pt>
                <c:pt idx="508">
                  <c:v>178</c:v>
                </c:pt>
                <c:pt idx="509">
                  <c:v>168</c:v>
                </c:pt>
                <c:pt idx="510">
                  <c:v>178</c:v>
                </c:pt>
                <c:pt idx="511">
                  <c:v>178</c:v>
                </c:pt>
                <c:pt idx="512">
                  <c:v>168</c:v>
                </c:pt>
                <c:pt idx="513">
                  <c:v>168</c:v>
                </c:pt>
                <c:pt idx="514">
                  <c:v>168</c:v>
                </c:pt>
                <c:pt idx="515">
                  <c:v>206</c:v>
                </c:pt>
                <c:pt idx="516">
                  <c:v>206</c:v>
                </c:pt>
                <c:pt idx="517">
                  <c:v>206</c:v>
                </c:pt>
                <c:pt idx="518">
                  <c:v>206</c:v>
                </c:pt>
                <c:pt idx="519">
                  <c:v>179</c:v>
                </c:pt>
                <c:pt idx="520">
                  <c:v>179</c:v>
                </c:pt>
                <c:pt idx="521">
                  <c:v>179</c:v>
                </c:pt>
                <c:pt idx="522">
                  <c:v>179</c:v>
                </c:pt>
                <c:pt idx="523">
                  <c:v>154</c:v>
                </c:pt>
                <c:pt idx="524">
                  <c:v>154</c:v>
                </c:pt>
                <c:pt idx="525">
                  <c:v>154</c:v>
                </c:pt>
                <c:pt idx="526">
                  <c:v>154</c:v>
                </c:pt>
                <c:pt idx="527">
                  <c:v>154</c:v>
                </c:pt>
                <c:pt idx="528">
                  <c:v>154</c:v>
                </c:pt>
                <c:pt idx="529">
                  <c:v>154</c:v>
                </c:pt>
                <c:pt idx="530">
                  <c:v>154</c:v>
                </c:pt>
                <c:pt idx="531">
                  <c:v>218</c:v>
                </c:pt>
                <c:pt idx="532">
                  <c:v>192</c:v>
                </c:pt>
                <c:pt idx="533">
                  <c:v>192</c:v>
                </c:pt>
                <c:pt idx="534">
                  <c:v>192</c:v>
                </c:pt>
                <c:pt idx="535">
                  <c:v>192</c:v>
                </c:pt>
                <c:pt idx="536">
                  <c:v>192</c:v>
                </c:pt>
                <c:pt idx="537">
                  <c:v>192</c:v>
                </c:pt>
                <c:pt idx="538">
                  <c:v>192</c:v>
                </c:pt>
                <c:pt idx="539">
                  <c:v>192</c:v>
                </c:pt>
                <c:pt idx="540">
                  <c:v>192</c:v>
                </c:pt>
                <c:pt idx="541">
                  <c:v>192</c:v>
                </c:pt>
                <c:pt idx="542">
                  <c:v>192</c:v>
                </c:pt>
                <c:pt idx="543">
                  <c:v>192</c:v>
                </c:pt>
                <c:pt idx="544">
                  <c:v>192</c:v>
                </c:pt>
                <c:pt idx="545">
                  <c:v>192</c:v>
                </c:pt>
                <c:pt idx="546">
                  <c:v>192</c:v>
                </c:pt>
                <c:pt idx="547">
                  <c:v>192</c:v>
                </c:pt>
                <c:pt idx="548">
                  <c:v>192</c:v>
                </c:pt>
                <c:pt idx="549">
                  <c:v>192</c:v>
                </c:pt>
                <c:pt idx="550">
                  <c:v>192</c:v>
                </c:pt>
                <c:pt idx="551">
                  <c:v>192</c:v>
                </c:pt>
                <c:pt idx="552">
                  <c:v>185.7</c:v>
                </c:pt>
                <c:pt idx="553">
                  <c:v>185.7</c:v>
                </c:pt>
                <c:pt idx="554">
                  <c:v>185.7</c:v>
                </c:pt>
                <c:pt idx="555">
                  <c:v>185.7</c:v>
                </c:pt>
                <c:pt idx="556">
                  <c:v>185.7</c:v>
                </c:pt>
                <c:pt idx="557">
                  <c:v>185.7</c:v>
                </c:pt>
                <c:pt idx="558">
                  <c:v>185.7</c:v>
                </c:pt>
                <c:pt idx="559">
                  <c:v>185.7</c:v>
                </c:pt>
                <c:pt idx="560">
                  <c:v>185.7</c:v>
                </c:pt>
                <c:pt idx="561">
                  <c:v>185.7</c:v>
                </c:pt>
                <c:pt idx="562">
                  <c:v>185.7</c:v>
                </c:pt>
                <c:pt idx="563">
                  <c:v>185.7</c:v>
                </c:pt>
                <c:pt idx="564">
                  <c:v>185.7</c:v>
                </c:pt>
                <c:pt idx="565">
                  <c:v>185.7</c:v>
                </c:pt>
                <c:pt idx="566">
                  <c:v>185.7</c:v>
                </c:pt>
                <c:pt idx="567">
                  <c:v>185.7</c:v>
                </c:pt>
                <c:pt idx="568">
                  <c:v>185.7</c:v>
                </c:pt>
                <c:pt idx="569">
                  <c:v>185.7</c:v>
                </c:pt>
                <c:pt idx="570">
                  <c:v>185.7</c:v>
                </c:pt>
                <c:pt idx="571">
                  <c:v>185.7</c:v>
                </c:pt>
                <c:pt idx="572">
                  <c:v>185.7</c:v>
                </c:pt>
                <c:pt idx="573">
                  <c:v>185.7</c:v>
                </c:pt>
                <c:pt idx="574">
                  <c:v>185.7</c:v>
                </c:pt>
                <c:pt idx="575">
                  <c:v>185.7</c:v>
                </c:pt>
                <c:pt idx="576">
                  <c:v>185.7</c:v>
                </c:pt>
                <c:pt idx="577">
                  <c:v>185.7</c:v>
                </c:pt>
                <c:pt idx="578">
                  <c:v>185.7</c:v>
                </c:pt>
                <c:pt idx="579">
                  <c:v>185.7</c:v>
                </c:pt>
                <c:pt idx="580">
                  <c:v>185.7</c:v>
                </c:pt>
                <c:pt idx="581">
                  <c:v>185.7</c:v>
                </c:pt>
                <c:pt idx="582">
                  <c:v>185.7</c:v>
                </c:pt>
                <c:pt idx="583">
                  <c:v>185.7</c:v>
                </c:pt>
                <c:pt idx="584">
                  <c:v>185.7</c:v>
                </c:pt>
                <c:pt idx="585">
                  <c:v>185.7</c:v>
                </c:pt>
                <c:pt idx="586">
                  <c:v>185.7</c:v>
                </c:pt>
                <c:pt idx="587">
                  <c:v>185.7</c:v>
                </c:pt>
                <c:pt idx="588">
                  <c:v>185.7</c:v>
                </c:pt>
                <c:pt idx="589">
                  <c:v>185.7</c:v>
                </c:pt>
                <c:pt idx="590">
                  <c:v>185.7</c:v>
                </c:pt>
                <c:pt idx="591">
                  <c:v>185.7</c:v>
                </c:pt>
                <c:pt idx="592">
                  <c:v>185.7</c:v>
                </c:pt>
                <c:pt idx="593">
                  <c:v>185.7</c:v>
                </c:pt>
                <c:pt idx="594">
                  <c:v>185.7</c:v>
                </c:pt>
                <c:pt idx="595">
                  <c:v>185.7</c:v>
                </c:pt>
                <c:pt idx="596">
                  <c:v>185.7</c:v>
                </c:pt>
                <c:pt idx="597">
                  <c:v>185.7</c:v>
                </c:pt>
                <c:pt idx="598">
                  <c:v>197</c:v>
                </c:pt>
                <c:pt idx="599">
                  <c:v>197</c:v>
                </c:pt>
                <c:pt idx="600">
                  <c:v>197</c:v>
                </c:pt>
                <c:pt idx="601">
                  <c:v>197</c:v>
                </c:pt>
                <c:pt idx="602">
                  <c:v>197</c:v>
                </c:pt>
                <c:pt idx="603">
                  <c:v>197</c:v>
                </c:pt>
                <c:pt idx="604">
                  <c:v>197</c:v>
                </c:pt>
                <c:pt idx="605">
                  <c:v>194</c:v>
                </c:pt>
                <c:pt idx="606">
                  <c:v>194</c:v>
                </c:pt>
                <c:pt idx="607">
                  <c:v>194</c:v>
                </c:pt>
                <c:pt idx="608">
                  <c:v>194</c:v>
                </c:pt>
                <c:pt idx="609">
                  <c:v>193</c:v>
                </c:pt>
                <c:pt idx="610">
                  <c:v>193</c:v>
                </c:pt>
                <c:pt idx="611">
                  <c:v>191</c:v>
                </c:pt>
                <c:pt idx="612">
                  <c:v>191</c:v>
                </c:pt>
                <c:pt idx="613">
                  <c:v>191</c:v>
                </c:pt>
                <c:pt idx="614">
                  <c:v>191</c:v>
                </c:pt>
                <c:pt idx="615">
                  <c:v>191</c:v>
                </c:pt>
                <c:pt idx="616">
                  <c:v>191</c:v>
                </c:pt>
                <c:pt idx="617">
                  <c:v>198</c:v>
                </c:pt>
                <c:pt idx="618">
                  <c:v>198</c:v>
                </c:pt>
                <c:pt idx="619">
                  <c:v>198</c:v>
                </c:pt>
                <c:pt idx="620">
                  <c:v>198</c:v>
                </c:pt>
                <c:pt idx="621">
                  <c:v>193</c:v>
                </c:pt>
                <c:pt idx="622">
                  <c:v>193</c:v>
                </c:pt>
                <c:pt idx="623">
                  <c:v>193</c:v>
                </c:pt>
                <c:pt idx="624">
                  <c:v>193</c:v>
                </c:pt>
                <c:pt idx="625">
                  <c:v>193</c:v>
                </c:pt>
                <c:pt idx="626">
                  <c:v>193</c:v>
                </c:pt>
                <c:pt idx="627">
                  <c:v>180</c:v>
                </c:pt>
                <c:pt idx="628">
                  <c:v>180</c:v>
                </c:pt>
                <c:pt idx="629">
                  <c:v>181</c:v>
                </c:pt>
                <c:pt idx="630">
                  <c:v>181</c:v>
                </c:pt>
                <c:pt idx="631">
                  <c:v>184</c:v>
                </c:pt>
                <c:pt idx="632">
                  <c:v>184</c:v>
                </c:pt>
                <c:pt idx="633">
                  <c:v>183</c:v>
                </c:pt>
                <c:pt idx="634">
                  <c:v>183</c:v>
                </c:pt>
                <c:pt idx="635">
                  <c:v>184</c:v>
                </c:pt>
                <c:pt idx="636">
                  <c:v>184</c:v>
                </c:pt>
                <c:pt idx="637">
                  <c:v>186</c:v>
                </c:pt>
                <c:pt idx="638">
                  <c:v>186</c:v>
                </c:pt>
                <c:pt idx="639">
                  <c:v>187</c:v>
                </c:pt>
                <c:pt idx="640">
                  <c:v>187</c:v>
                </c:pt>
                <c:pt idx="641">
                  <c:v>182</c:v>
                </c:pt>
                <c:pt idx="642">
                  <c:v>182</c:v>
                </c:pt>
                <c:pt idx="643">
                  <c:v>186</c:v>
                </c:pt>
                <c:pt idx="644">
                  <c:v>186</c:v>
                </c:pt>
                <c:pt idx="645">
                  <c:v>203.5</c:v>
                </c:pt>
                <c:pt idx="646">
                  <c:v>203.5</c:v>
                </c:pt>
                <c:pt idx="647">
                  <c:v>192</c:v>
                </c:pt>
                <c:pt idx="648">
                  <c:v>203.5</c:v>
                </c:pt>
                <c:pt idx="649">
                  <c:v>203.5</c:v>
                </c:pt>
                <c:pt idx="650">
                  <c:v>203.5</c:v>
                </c:pt>
                <c:pt idx="651">
                  <c:v>203.5</c:v>
                </c:pt>
                <c:pt idx="652">
                  <c:v>192</c:v>
                </c:pt>
                <c:pt idx="653">
                  <c:v>192</c:v>
                </c:pt>
                <c:pt idx="654">
                  <c:v>203.5</c:v>
                </c:pt>
                <c:pt idx="655">
                  <c:v>203.5</c:v>
                </c:pt>
                <c:pt idx="656">
                  <c:v>192</c:v>
                </c:pt>
                <c:pt idx="657">
                  <c:v>203.5</c:v>
                </c:pt>
                <c:pt idx="658">
                  <c:v>203.5</c:v>
                </c:pt>
                <c:pt idx="659">
                  <c:v>203.5</c:v>
                </c:pt>
                <c:pt idx="660">
                  <c:v>192</c:v>
                </c:pt>
                <c:pt idx="661">
                  <c:v>203.5</c:v>
                </c:pt>
                <c:pt idx="662">
                  <c:v>192</c:v>
                </c:pt>
                <c:pt idx="663">
                  <c:v>192</c:v>
                </c:pt>
                <c:pt idx="664">
                  <c:v>203.5</c:v>
                </c:pt>
                <c:pt idx="665">
                  <c:v>192</c:v>
                </c:pt>
                <c:pt idx="666">
                  <c:v>192</c:v>
                </c:pt>
                <c:pt idx="667">
                  <c:v>192</c:v>
                </c:pt>
                <c:pt idx="668">
                  <c:v>192</c:v>
                </c:pt>
                <c:pt idx="669">
                  <c:v>192</c:v>
                </c:pt>
                <c:pt idx="670">
                  <c:v>203.5</c:v>
                </c:pt>
                <c:pt idx="671">
                  <c:v>192</c:v>
                </c:pt>
                <c:pt idx="672">
                  <c:v>192</c:v>
                </c:pt>
                <c:pt idx="673">
                  <c:v>203.5</c:v>
                </c:pt>
                <c:pt idx="674">
                  <c:v>192</c:v>
                </c:pt>
                <c:pt idx="675">
                  <c:v>203.5</c:v>
                </c:pt>
                <c:pt idx="676">
                  <c:v>203.5</c:v>
                </c:pt>
                <c:pt idx="677">
                  <c:v>192</c:v>
                </c:pt>
                <c:pt idx="678">
                  <c:v>192</c:v>
                </c:pt>
                <c:pt idx="679">
                  <c:v>203.5</c:v>
                </c:pt>
                <c:pt idx="680">
                  <c:v>192</c:v>
                </c:pt>
                <c:pt idx="681">
                  <c:v>192</c:v>
                </c:pt>
                <c:pt idx="682">
                  <c:v>203.5</c:v>
                </c:pt>
                <c:pt idx="683">
                  <c:v>192</c:v>
                </c:pt>
                <c:pt idx="684">
                  <c:v>192</c:v>
                </c:pt>
                <c:pt idx="685">
                  <c:v>192</c:v>
                </c:pt>
                <c:pt idx="686">
                  <c:v>203.5</c:v>
                </c:pt>
                <c:pt idx="687">
                  <c:v>192</c:v>
                </c:pt>
                <c:pt idx="688">
                  <c:v>203.5</c:v>
                </c:pt>
                <c:pt idx="689">
                  <c:v>192</c:v>
                </c:pt>
                <c:pt idx="690">
                  <c:v>192</c:v>
                </c:pt>
                <c:pt idx="691">
                  <c:v>203.5</c:v>
                </c:pt>
                <c:pt idx="692">
                  <c:v>203.5</c:v>
                </c:pt>
                <c:pt idx="693">
                  <c:v>192</c:v>
                </c:pt>
                <c:pt idx="694">
                  <c:v>192</c:v>
                </c:pt>
                <c:pt idx="695">
                  <c:v>192</c:v>
                </c:pt>
                <c:pt idx="696">
                  <c:v>203.5</c:v>
                </c:pt>
                <c:pt idx="697">
                  <c:v>203.5</c:v>
                </c:pt>
                <c:pt idx="698">
                  <c:v>203.5</c:v>
                </c:pt>
                <c:pt idx="699">
                  <c:v>203.5</c:v>
                </c:pt>
                <c:pt idx="700">
                  <c:v>192</c:v>
                </c:pt>
                <c:pt idx="701">
                  <c:v>192</c:v>
                </c:pt>
                <c:pt idx="702">
                  <c:v>192</c:v>
                </c:pt>
                <c:pt idx="703">
                  <c:v>192</c:v>
                </c:pt>
                <c:pt idx="704">
                  <c:v>203.5</c:v>
                </c:pt>
                <c:pt idx="705">
                  <c:v>203.5</c:v>
                </c:pt>
                <c:pt idx="706">
                  <c:v>192</c:v>
                </c:pt>
                <c:pt idx="707">
                  <c:v>192</c:v>
                </c:pt>
                <c:pt idx="708">
                  <c:v>192</c:v>
                </c:pt>
                <c:pt idx="709">
                  <c:v>192</c:v>
                </c:pt>
                <c:pt idx="710">
                  <c:v>203.5</c:v>
                </c:pt>
                <c:pt idx="711">
                  <c:v>203.5</c:v>
                </c:pt>
                <c:pt idx="712">
                  <c:v>192</c:v>
                </c:pt>
                <c:pt idx="713">
                  <c:v>192</c:v>
                </c:pt>
                <c:pt idx="714">
                  <c:v>192</c:v>
                </c:pt>
                <c:pt idx="715">
                  <c:v>203.5</c:v>
                </c:pt>
                <c:pt idx="716">
                  <c:v>192</c:v>
                </c:pt>
                <c:pt idx="717">
                  <c:v>203.5</c:v>
                </c:pt>
                <c:pt idx="718">
                  <c:v>203.5</c:v>
                </c:pt>
                <c:pt idx="719">
                  <c:v>203.5</c:v>
                </c:pt>
                <c:pt idx="720">
                  <c:v>203.5</c:v>
                </c:pt>
                <c:pt idx="721">
                  <c:v>192</c:v>
                </c:pt>
                <c:pt idx="722">
                  <c:v>192</c:v>
                </c:pt>
                <c:pt idx="723">
                  <c:v>192</c:v>
                </c:pt>
                <c:pt idx="724">
                  <c:v>192</c:v>
                </c:pt>
                <c:pt idx="725">
                  <c:v>192</c:v>
                </c:pt>
                <c:pt idx="726">
                  <c:v>192</c:v>
                </c:pt>
                <c:pt idx="727">
                  <c:v>192</c:v>
                </c:pt>
                <c:pt idx="728">
                  <c:v>192</c:v>
                </c:pt>
                <c:pt idx="729">
                  <c:v>192</c:v>
                </c:pt>
                <c:pt idx="730">
                  <c:v>192</c:v>
                </c:pt>
                <c:pt idx="731">
                  <c:v>192</c:v>
                </c:pt>
                <c:pt idx="732">
                  <c:v>192</c:v>
                </c:pt>
                <c:pt idx="733">
                  <c:v>192</c:v>
                </c:pt>
                <c:pt idx="734">
                  <c:v>192</c:v>
                </c:pt>
                <c:pt idx="735">
                  <c:v>192</c:v>
                </c:pt>
                <c:pt idx="736">
                  <c:v>186</c:v>
                </c:pt>
                <c:pt idx="737">
                  <c:v>186</c:v>
                </c:pt>
                <c:pt idx="738">
                  <c:v>186</c:v>
                </c:pt>
                <c:pt idx="739">
                  <c:v>186</c:v>
                </c:pt>
                <c:pt idx="740">
                  <c:v>186</c:v>
                </c:pt>
                <c:pt idx="741">
                  <c:v>192</c:v>
                </c:pt>
                <c:pt idx="742">
                  <c:v>192</c:v>
                </c:pt>
                <c:pt idx="743">
                  <c:v>186</c:v>
                </c:pt>
                <c:pt idx="744">
                  <c:v>186</c:v>
                </c:pt>
                <c:pt idx="745">
                  <c:v>185</c:v>
                </c:pt>
                <c:pt idx="746">
                  <c:v>200</c:v>
                </c:pt>
                <c:pt idx="747">
                  <c:v>200</c:v>
                </c:pt>
                <c:pt idx="748">
                  <c:v>200</c:v>
                </c:pt>
                <c:pt idx="749">
                  <c:v>200</c:v>
                </c:pt>
                <c:pt idx="750">
                  <c:v>200</c:v>
                </c:pt>
                <c:pt idx="751">
                  <c:v>173</c:v>
                </c:pt>
                <c:pt idx="752">
                  <c:v>173</c:v>
                </c:pt>
                <c:pt idx="753">
                  <c:v>173</c:v>
                </c:pt>
                <c:pt idx="754">
                  <c:v>173</c:v>
                </c:pt>
                <c:pt idx="755">
                  <c:v>173</c:v>
                </c:pt>
                <c:pt idx="756">
                  <c:v>173</c:v>
                </c:pt>
                <c:pt idx="757">
                  <c:v>203</c:v>
                </c:pt>
                <c:pt idx="758">
                  <c:v>203</c:v>
                </c:pt>
                <c:pt idx="759">
                  <c:v>203</c:v>
                </c:pt>
                <c:pt idx="760">
                  <c:v>203</c:v>
                </c:pt>
                <c:pt idx="761">
                  <c:v>203</c:v>
                </c:pt>
                <c:pt idx="762">
                  <c:v>203</c:v>
                </c:pt>
                <c:pt idx="763">
                  <c:v>186</c:v>
                </c:pt>
                <c:pt idx="764">
                  <c:v>186</c:v>
                </c:pt>
                <c:pt idx="765">
                  <c:v>186</c:v>
                </c:pt>
                <c:pt idx="766">
                  <c:v>186</c:v>
                </c:pt>
                <c:pt idx="767">
                  <c:v>186</c:v>
                </c:pt>
                <c:pt idx="768">
                  <c:v>192</c:v>
                </c:pt>
                <c:pt idx="769">
                  <c:v>192</c:v>
                </c:pt>
                <c:pt idx="770">
                  <c:v>192</c:v>
                </c:pt>
                <c:pt idx="771">
                  <c:v>192</c:v>
                </c:pt>
                <c:pt idx="772">
                  <c:v>186</c:v>
                </c:pt>
                <c:pt idx="773">
                  <c:v>186</c:v>
                </c:pt>
                <c:pt idx="774">
                  <c:v>186</c:v>
                </c:pt>
                <c:pt idx="775">
                  <c:v>186</c:v>
                </c:pt>
                <c:pt idx="776">
                  <c:v>185</c:v>
                </c:pt>
                <c:pt idx="777">
                  <c:v>185</c:v>
                </c:pt>
                <c:pt idx="778">
                  <c:v>185</c:v>
                </c:pt>
                <c:pt idx="779">
                  <c:v>185</c:v>
                </c:pt>
                <c:pt idx="780">
                  <c:v>185</c:v>
                </c:pt>
                <c:pt idx="781">
                  <c:v>192</c:v>
                </c:pt>
                <c:pt idx="782">
                  <c:v>192</c:v>
                </c:pt>
                <c:pt idx="783">
                  <c:v>192</c:v>
                </c:pt>
                <c:pt idx="784">
                  <c:v>192</c:v>
                </c:pt>
                <c:pt idx="785">
                  <c:v>192</c:v>
                </c:pt>
                <c:pt idx="786">
                  <c:v>192</c:v>
                </c:pt>
                <c:pt idx="787">
                  <c:v>192</c:v>
                </c:pt>
                <c:pt idx="788">
                  <c:v>192</c:v>
                </c:pt>
                <c:pt idx="789">
                  <c:v>192</c:v>
                </c:pt>
                <c:pt idx="790">
                  <c:v>192</c:v>
                </c:pt>
                <c:pt idx="791">
                  <c:v>192</c:v>
                </c:pt>
                <c:pt idx="792">
                  <c:v>192</c:v>
                </c:pt>
                <c:pt idx="793">
                  <c:v>203</c:v>
                </c:pt>
                <c:pt idx="794">
                  <c:v>203</c:v>
                </c:pt>
                <c:pt idx="795">
                  <c:v>189</c:v>
                </c:pt>
                <c:pt idx="796">
                  <c:v>200</c:v>
                </c:pt>
                <c:pt idx="797">
                  <c:v>200</c:v>
                </c:pt>
                <c:pt idx="798">
                  <c:v>200</c:v>
                </c:pt>
                <c:pt idx="799">
                  <c:v>173</c:v>
                </c:pt>
                <c:pt idx="800">
                  <c:v>185</c:v>
                </c:pt>
                <c:pt idx="801">
                  <c:v>185</c:v>
                </c:pt>
                <c:pt idx="802">
                  <c:v>185</c:v>
                </c:pt>
                <c:pt idx="803">
                  <c:v>192</c:v>
                </c:pt>
                <c:pt idx="804">
                  <c:v>192</c:v>
                </c:pt>
                <c:pt idx="805">
                  <c:v>192</c:v>
                </c:pt>
                <c:pt idx="806">
                  <c:v>185</c:v>
                </c:pt>
                <c:pt idx="807">
                  <c:v>185</c:v>
                </c:pt>
                <c:pt idx="808">
                  <c:v>186</c:v>
                </c:pt>
                <c:pt idx="809">
                  <c:v>185</c:v>
                </c:pt>
                <c:pt idx="810">
                  <c:v>192</c:v>
                </c:pt>
                <c:pt idx="811">
                  <c:v>192</c:v>
                </c:pt>
                <c:pt idx="812">
                  <c:v>192</c:v>
                </c:pt>
                <c:pt idx="813">
                  <c:v>192</c:v>
                </c:pt>
                <c:pt idx="814">
                  <c:v>192</c:v>
                </c:pt>
                <c:pt idx="815">
                  <c:v>189</c:v>
                </c:pt>
                <c:pt idx="816">
                  <c:v>189</c:v>
                </c:pt>
                <c:pt idx="817">
                  <c:v>189</c:v>
                </c:pt>
                <c:pt idx="818">
                  <c:v>189</c:v>
                </c:pt>
                <c:pt idx="819">
                  <c:v>189</c:v>
                </c:pt>
                <c:pt idx="820">
                  <c:v>189</c:v>
                </c:pt>
                <c:pt idx="821">
                  <c:v>203</c:v>
                </c:pt>
                <c:pt idx="822">
                  <c:v>203</c:v>
                </c:pt>
                <c:pt idx="823">
                  <c:v>203</c:v>
                </c:pt>
                <c:pt idx="824">
                  <c:v>203</c:v>
                </c:pt>
                <c:pt idx="825">
                  <c:v>185</c:v>
                </c:pt>
                <c:pt idx="826">
                  <c:v>192</c:v>
                </c:pt>
                <c:pt idx="827">
                  <c:v>146</c:v>
                </c:pt>
                <c:pt idx="828">
                  <c:v>146</c:v>
                </c:pt>
                <c:pt idx="829">
                  <c:v>210</c:v>
                </c:pt>
                <c:pt idx="830">
                  <c:v>179</c:v>
                </c:pt>
                <c:pt idx="831">
                  <c:v>220</c:v>
                </c:pt>
                <c:pt idx="832">
                  <c:v>202</c:v>
                </c:pt>
                <c:pt idx="833">
                  <c:v>168</c:v>
                </c:pt>
                <c:pt idx="834">
                  <c:v>168</c:v>
                </c:pt>
                <c:pt idx="835">
                  <c:v>158</c:v>
                </c:pt>
                <c:pt idx="836">
                  <c:v>214</c:v>
                </c:pt>
                <c:pt idx="837">
                  <c:v>190</c:v>
                </c:pt>
                <c:pt idx="838">
                  <c:v>175</c:v>
                </c:pt>
                <c:pt idx="839">
                  <c:v>200</c:v>
                </c:pt>
                <c:pt idx="840">
                  <c:v>168</c:v>
                </c:pt>
                <c:pt idx="841">
                  <c:v>196</c:v>
                </c:pt>
                <c:pt idx="842">
                  <c:v>167</c:v>
                </c:pt>
                <c:pt idx="843">
                  <c:v>174</c:v>
                </c:pt>
                <c:pt idx="844">
                  <c:v>201</c:v>
                </c:pt>
                <c:pt idx="845">
                  <c:v>190</c:v>
                </c:pt>
                <c:pt idx="846">
                  <c:v>191</c:v>
                </c:pt>
                <c:pt idx="847">
                  <c:v>172</c:v>
                </c:pt>
                <c:pt idx="848">
                  <c:v>194</c:v>
                </c:pt>
                <c:pt idx="849">
                  <c:v>182</c:v>
                </c:pt>
                <c:pt idx="850">
                  <c:v>180</c:v>
                </c:pt>
                <c:pt idx="851">
                  <c:v>203</c:v>
                </c:pt>
                <c:pt idx="852">
                  <c:v>186</c:v>
                </c:pt>
                <c:pt idx="853">
                  <c:v>210</c:v>
                </c:pt>
                <c:pt idx="854">
                  <c:v>188</c:v>
                </c:pt>
                <c:pt idx="855">
                  <c:v>174</c:v>
                </c:pt>
                <c:pt idx="856">
                  <c:v>193</c:v>
                </c:pt>
                <c:pt idx="857">
                  <c:v>179</c:v>
                </c:pt>
                <c:pt idx="858">
                  <c:v>186</c:v>
                </c:pt>
                <c:pt idx="859">
                  <c:v>181</c:v>
                </c:pt>
                <c:pt idx="860">
                  <c:v>170</c:v>
                </c:pt>
                <c:pt idx="861">
                  <c:v>182</c:v>
                </c:pt>
                <c:pt idx="862">
                  <c:v>237</c:v>
                </c:pt>
                <c:pt idx="863">
                  <c:v>177</c:v>
                </c:pt>
                <c:pt idx="864">
                  <c:v>210</c:v>
                </c:pt>
                <c:pt idx="865">
                  <c:v>195</c:v>
                </c:pt>
                <c:pt idx="866">
                  <c:v>168</c:v>
                </c:pt>
                <c:pt idx="867">
                  <c:v>183</c:v>
                </c:pt>
                <c:pt idx="868">
                  <c:v>180</c:v>
                </c:pt>
                <c:pt idx="869">
                  <c:v>196</c:v>
                </c:pt>
                <c:pt idx="870">
                  <c:v>193</c:v>
                </c:pt>
                <c:pt idx="871">
                  <c:v>176</c:v>
                </c:pt>
                <c:pt idx="872">
                  <c:v>201</c:v>
                </c:pt>
                <c:pt idx="873">
                  <c:v>247</c:v>
                </c:pt>
                <c:pt idx="874">
                  <c:v>178</c:v>
                </c:pt>
                <c:pt idx="875">
                  <c:v>193</c:v>
                </c:pt>
                <c:pt idx="876">
                  <c:v>202</c:v>
                </c:pt>
                <c:pt idx="877">
                  <c:v>221</c:v>
                </c:pt>
                <c:pt idx="878">
                  <c:v>196</c:v>
                </c:pt>
                <c:pt idx="879">
                  <c:v>178</c:v>
                </c:pt>
                <c:pt idx="880">
                  <c:v>184</c:v>
                </c:pt>
                <c:pt idx="881">
                  <c:v>178</c:v>
                </c:pt>
                <c:pt idx="882">
                  <c:v>200</c:v>
                </c:pt>
                <c:pt idx="883">
                  <c:v>176</c:v>
                </c:pt>
                <c:pt idx="884">
                  <c:v>212</c:v>
                </c:pt>
                <c:pt idx="885">
                  <c:v>178</c:v>
                </c:pt>
                <c:pt idx="886">
                  <c:v>158</c:v>
                </c:pt>
                <c:pt idx="887">
                  <c:v>199</c:v>
                </c:pt>
                <c:pt idx="888">
                  <c:v>178</c:v>
                </c:pt>
                <c:pt idx="889">
                  <c:v>195</c:v>
                </c:pt>
                <c:pt idx="890">
                  <c:v>220</c:v>
                </c:pt>
                <c:pt idx="891">
                  <c:v>167</c:v>
                </c:pt>
                <c:pt idx="892">
                  <c:v>199</c:v>
                </c:pt>
                <c:pt idx="893">
                  <c:v>183</c:v>
                </c:pt>
                <c:pt idx="894">
                  <c:v>191</c:v>
                </c:pt>
                <c:pt idx="895">
                  <c:v>171</c:v>
                </c:pt>
                <c:pt idx="896">
                  <c:v>178</c:v>
                </c:pt>
                <c:pt idx="897">
                  <c:v>168</c:v>
                </c:pt>
                <c:pt idx="898">
                  <c:v>182</c:v>
                </c:pt>
                <c:pt idx="899">
                  <c:v>181</c:v>
                </c:pt>
                <c:pt idx="900">
                  <c:v>174</c:v>
                </c:pt>
                <c:pt idx="901">
                  <c:v>192</c:v>
                </c:pt>
                <c:pt idx="902">
                  <c:v>195</c:v>
                </c:pt>
                <c:pt idx="903">
                  <c:v>193</c:v>
                </c:pt>
                <c:pt idx="904">
                  <c:v>193</c:v>
                </c:pt>
                <c:pt idx="905">
                  <c:v>180</c:v>
                </c:pt>
                <c:pt idx="906">
                  <c:v>178</c:v>
                </c:pt>
                <c:pt idx="907">
                  <c:v>179</c:v>
                </c:pt>
                <c:pt idx="908">
                  <c:v>127</c:v>
                </c:pt>
                <c:pt idx="909">
                  <c:v>182</c:v>
                </c:pt>
                <c:pt idx="910">
                  <c:v>178</c:v>
                </c:pt>
                <c:pt idx="911">
                  <c:v>181</c:v>
                </c:pt>
                <c:pt idx="912">
                  <c:v>191</c:v>
                </c:pt>
                <c:pt idx="913">
                  <c:v>164</c:v>
                </c:pt>
                <c:pt idx="914">
                  <c:v>178</c:v>
                </c:pt>
                <c:pt idx="915">
                  <c:v>194</c:v>
                </c:pt>
                <c:pt idx="916">
                  <c:v>195</c:v>
                </c:pt>
                <c:pt idx="917">
                  <c:v>171</c:v>
                </c:pt>
                <c:pt idx="918">
                  <c:v>202</c:v>
                </c:pt>
                <c:pt idx="919">
                  <c:v>178</c:v>
                </c:pt>
                <c:pt idx="920">
                  <c:v>172</c:v>
                </c:pt>
                <c:pt idx="921">
                  <c:v>193</c:v>
                </c:pt>
                <c:pt idx="922">
                  <c:v>189</c:v>
                </c:pt>
                <c:pt idx="923">
                  <c:v>216</c:v>
                </c:pt>
                <c:pt idx="924">
                  <c:v>199</c:v>
                </c:pt>
                <c:pt idx="925">
                  <c:v>197</c:v>
                </c:pt>
                <c:pt idx="926">
                  <c:v>202</c:v>
                </c:pt>
                <c:pt idx="927">
                  <c:v>200</c:v>
                </c:pt>
                <c:pt idx="928">
                  <c:v>192</c:v>
                </c:pt>
                <c:pt idx="929">
                  <c:v>196</c:v>
                </c:pt>
                <c:pt idx="930">
                  <c:v>201</c:v>
                </c:pt>
                <c:pt idx="931">
                  <c:v>176</c:v>
                </c:pt>
                <c:pt idx="932">
                  <c:v>228</c:v>
                </c:pt>
                <c:pt idx="933">
                  <c:v>185</c:v>
                </c:pt>
                <c:pt idx="934">
                  <c:v>213</c:v>
                </c:pt>
                <c:pt idx="935">
                  <c:v>221</c:v>
                </c:pt>
                <c:pt idx="936">
                  <c:v>246.9</c:v>
                </c:pt>
                <c:pt idx="937">
                  <c:v>178.5</c:v>
                </c:pt>
                <c:pt idx="938">
                  <c:v>193.3</c:v>
                </c:pt>
                <c:pt idx="939">
                  <c:v>202.5</c:v>
                </c:pt>
                <c:pt idx="940">
                  <c:v>221.4</c:v>
                </c:pt>
                <c:pt idx="941">
                  <c:v>195.7</c:v>
                </c:pt>
                <c:pt idx="942">
                  <c:v>178.5</c:v>
                </c:pt>
                <c:pt idx="943">
                  <c:v>184.4</c:v>
                </c:pt>
                <c:pt idx="944">
                  <c:v>178.5</c:v>
                </c:pt>
                <c:pt idx="945">
                  <c:v>200.3</c:v>
                </c:pt>
                <c:pt idx="946">
                  <c:v>175.8</c:v>
                </c:pt>
                <c:pt idx="947">
                  <c:v>211.5</c:v>
                </c:pt>
                <c:pt idx="948">
                  <c:v>178.5</c:v>
                </c:pt>
                <c:pt idx="949">
                  <c:v>158.1</c:v>
                </c:pt>
                <c:pt idx="950">
                  <c:v>199</c:v>
                </c:pt>
                <c:pt idx="951">
                  <c:v>178.1</c:v>
                </c:pt>
                <c:pt idx="952">
                  <c:v>195.4</c:v>
                </c:pt>
                <c:pt idx="953">
                  <c:v>219.7</c:v>
                </c:pt>
                <c:pt idx="954">
                  <c:v>166.7</c:v>
                </c:pt>
                <c:pt idx="955">
                  <c:v>198.7</c:v>
                </c:pt>
                <c:pt idx="956">
                  <c:v>182.9</c:v>
                </c:pt>
                <c:pt idx="957">
                  <c:v>190.7</c:v>
                </c:pt>
                <c:pt idx="958">
                  <c:v>170.6</c:v>
                </c:pt>
                <c:pt idx="959">
                  <c:v>177.6</c:v>
                </c:pt>
                <c:pt idx="960">
                  <c:v>168.3</c:v>
                </c:pt>
                <c:pt idx="961">
                  <c:v>181.9</c:v>
                </c:pt>
                <c:pt idx="962">
                  <c:v>180.8</c:v>
                </c:pt>
                <c:pt idx="963">
                  <c:v>173.8</c:v>
                </c:pt>
                <c:pt idx="964">
                  <c:v>191.6</c:v>
                </c:pt>
                <c:pt idx="965">
                  <c:v>194.9</c:v>
                </c:pt>
                <c:pt idx="966">
                  <c:v>193.3</c:v>
                </c:pt>
                <c:pt idx="967">
                  <c:v>193.3</c:v>
                </c:pt>
                <c:pt idx="968">
                  <c:v>180.2</c:v>
                </c:pt>
                <c:pt idx="969">
                  <c:v>177.9</c:v>
                </c:pt>
                <c:pt idx="970">
                  <c:v>178.9</c:v>
                </c:pt>
                <c:pt idx="971">
                  <c:v>127.3</c:v>
                </c:pt>
                <c:pt idx="972">
                  <c:v>181.9</c:v>
                </c:pt>
                <c:pt idx="973">
                  <c:v>178.1</c:v>
                </c:pt>
                <c:pt idx="974">
                  <c:v>181.4</c:v>
                </c:pt>
                <c:pt idx="975">
                  <c:v>190.6</c:v>
                </c:pt>
                <c:pt idx="976">
                  <c:v>163.6</c:v>
                </c:pt>
                <c:pt idx="977">
                  <c:v>178.5</c:v>
                </c:pt>
                <c:pt idx="978">
                  <c:v>193.8</c:v>
                </c:pt>
                <c:pt idx="979">
                  <c:v>194.9</c:v>
                </c:pt>
                <c:pt idx="980">
                  <c:v>171.2</c:v>
                </c:pt>
                <c:pt idx="981">
                  <c:v>201.7</c:v>
                </c:pt>
                <c:pt idx="982">
                  <c:v>178.1</c:v>
                </c:pt>
                <c:pt idx="983">
                  <c:v>171.6</c:v>
                </c:pt>
                <c:pt idx="984">
                  <c:v>193.3</c:v>
                </c:pt>
                <c:pt idx="985">
                  <c:v>188.6</c:v>
                </c:pt>
                <c:pt idx="986">
                  <c:v>209.7</c:v>
                </c:pt>
                <c:pt idx="987">
                  <c:v>178.8</c:v>
                </c:pt>
                <c:pt idx="988">
                  <c:v>220.1</c:v>
                </c:pt>
                <c:pt idx="989">
                  <c:v>201.9</c:v>
                </c:pt>
                <c:pt idx="990">
                  <c:v>167.5</c:v>
                </c:pt>
                <c:pt idx="991">
                  <c:v>167.8</c:v>
                </c:pt>
                <c:pt idx="992">
                  <c:v>158.4</c:v>
                </c:pt>
                <c:pt idx="993">
                  <c:v>213.5</c:v>
                </c:pt>
                <c:pt idx="994">
                  <c:v>190.2</c:v>
                </c:pt>
                <c:pt idx="995">
                  <c:v>175.1</c:v>
                </c:pt>
                <c:pt idx="996">
                  <c:v>200</c:v>
                </c:pt>
                <c:pt idx="997">
                  <c:v>167.9</c:v>
                </c:pt>
                <c:pt idx="998">
                  <c:v>196</c:v>
                </c:pt>
                <c:pt idx="999">
                  <c:v>166.6</c:v>
                </c:pt>
                <c:pt idx="1000">
                  <c:v>173.5</c:v>
                </c:pt>
                <c:pt idx="1001">
                  <c:v>201.3</c:v>
                </c:pt>
                <c:pt idx="1002">
                  <c:v>190.5</c:v>
                </c:pt>
                <c:pt idx="1003">
                  <c:v>191.3</c:v>
                </c:pt>
                <c:pt idx="1004">
                  <c:v>172.4</c:v>
                </c:pt>
                <c:pt idx="1005">
                  <c:v>193.8</c:v>
                </c:pt>
                <c:pt idx="1006">
                  <c:v>181.6</c:v>
                </c:pt>
                <c:pt idx="1007">
                  <c:v>180.3</c:v>
                </c:pt>
                <c:pt idx="1008">
                  <c:v>203.2</c:v>
                </c:pt>
                <c:pt idx="1009">
                  <c:v>186.4</c:v>
                </c:pt>
                <c:pt idx="1010">
                  <c:v>209.7</c:v>
                </c:pt>
                <c:pt idx="1011">
                  <c:v>187.6</c:v>
                </c:pt>
                <c:pt idx="1012">
                  <c:v>174</c:v>
                </c:pt>
                <c:pt idx="1013">
                  <c:v>193.3</c:v>
                </c:pt>
                <c:pt idx="1014">
                  <c:v>178.9</c:v>
                </c:pt>
                <c:pt idx="1015">
                  <c:v>185.8</c:v>
                </c:pt>
                <c:pt idx="1016">
                  <c:v>181.2</c:v>
                </c:pt>
                <c:pt idx="1017">
                  <c:v>169.9</c:v>
                </c:pt>
                <c:pt idx="1018">
                  <c:v>182.5</c:v>
                </c:pt>
                <c:pt idx="1019">
                  <c:v>236.7</c:v>
                </c:pt>
                <c:pt idx="1020">
                  <c:v>177.4</c:v>
                </c:pt>
                <c:pt idx="1021">
                  <c:v>209.7</c:v>
                </c:pt>
                <c:pt idx="1022">
                  <c:v>195.5</c:v>
                </c:pt>
                <c:pt idx="1023">
                  <c:v>168.4</c:v>
                </c:pt>
                <c:pt idx="1024">
                  <c:v>183.2</c:v>
                </c:pt>
                <c:pt idx="1025">
                  <c:v>179.6</c:v>
                </c:pt>
                <c:pt idx="1026">
                  <c:v>196</c:v>
                </c:pt>
                <c:pt idx="1027">
                  <c:v>192.7</c:v>
                </c:pt>
                <c:pt idx="1028">
                  <c:v>175.6</c:v>
                </c:pt>
                <c:pt idx="1029">
                  <c:v>200.6</c:v>
                </c:pt>
              </c:numCache>
            </c:numRef>
          </c:xVal>
          <c:yVal>
            <c:numRef>
              <c:f>'[univariate (1).xlsx]Sheet1'!$I$2:$I$1031</c:f>
              <c:numCache>
                <c:formatCode>0.00_ </c:formatCode>
                <c:ptCount val="1030"/>
                <c:pt idx="0">
                  <c:v>79.98611076</c:v>
                </c:pt>
                <c:pt idx="1">
                  <c:v>61.88736576</c:v>
                </c:pt>
                <c:pt idx="2">
                  <c:v>40.269535256</c:v>
                </c:pt>
                <c:pt idx="3">
                  <c:v>41.052779992</c:v>
                </c:pt>
                <c:pt idx="4">
                  <c:v>44.296075096</c:v>
                </c:pt>
                <c:pt idx="5">
                  <c:v>47.029847436</c:v>
                </c:pt>
                <c:pt idx="6">
                  <c:v>43.698299404</c:v>
                </c:pt>
                <c:pt idx="7">
                  <c:v>36.447769788</c:v>
                </c:pt>
                <c:pt idx="8">
                  <c:v>45.854290856</c:v>
                </c:pt>
                <c:pt idx="9">
                  <c:v>39.28978986</c:v>
                </c:pt>
                <c:pt idx="10">
                  <c:v>38.074243672</c:v>
                </c:pt>
                <c:pt idx="11">
                  <c:v>28.021683592</c:v>
                </c:pt>
                <c:pt idx="12">
                  <c:v>43.01296026</c:v>
                </c:pt>
                <c:pt idx="13">
                  <c:v>42.32693164</c:v>
                </c:pt>
                <c:pt idx="14">
                  <c:v>47.813781648</c:v>
                </c:pt>
                <c:pt idx="15">
                  <c:v>52.908319812</c:v>
                </c:pt>
                <c:pt idx="16">
                  <c:v>39.358047984</c:v>
                </c:pt>
                <c:pt idx="17">
                  <c:v>56.141962252</c:v>
                </c:pt>
                <c:pt idx="18">
                  <c:v>40.563252032</c:v>
                </c:pt>
                <c:pt idx="19">
                  <c:v>42.620648416</c:v>
                </c:pt>
                <c:pt idx="20">
                  <c:v>41.836714204</c:v>
                </c:pt>
                <c:pt idx="21">
                  <c:v>28.23748958</c:v>
                </c:pt>
                <c:pt idx="22">
                  <c:v>8.06342182</c:v>
                </c:pt>
                <c:pt idx="23">
                  <c:v>44.207822168</c:v>
                </c:pt>
                <c:pt idx="24">
                  <c:v>52.516697444</c:v>
                </c:pt>
                <c:pt idx="25">
                  <c:v>53.300631656</c:v>
                </c:pt>
                <c:pt idx="26">
                  <c:v>41.15137506</c:v>
                </c:pt>
                <c:pt idx="27">
                  <c:v>52.1243856</c:v>
                </c:pt>
                <c:pt idx="28">
                  <c:v>37.427515184</c:v>
                </c:pt>
                <c:pt idx="29">
                  <c:v>38.60376124</c:v>
                </c:pt>
                <c:pt idx="30">
                  <c:v>55.260122448</c:v>
                </c:pt>
                <c:pt idx="31">
                  <c:v>52.908319812</c:v>
                </c:pt>
                <c:pt idx="32">
                  <c:v>41.719503284</c:v>
                </c:pt>
                <c:pt idx="33">
                  <c:v>42.131120456</c:v>
                </c:pt>
                <c:pt idx="34">
                  <c:v>53.692254024</c:v>
                </c:pt>
                <c:pt idx="35">
                  <c:v>38.407950056</c:v>
                </c:pt>
                <c:pt idx="36">
                  <c:v>30.079769452</c:v>
                </c:pt>
                <c:pt idx="37">
                  <c:v>37.721921436</c:v>
                </c:pt>
                <c:pt idx="38">
                  <c:v>42.229026048</c:v>
                </c:pt>
                <c:pt idx="39">
                  <c:v>36.251958604</c:v>
                </c:pt>
                <c:pt idx="40">
                  <c:v>50.45930106</c:v>
                </c:pt>
                <c:pt idx="41">
                  <c:v>43.698299404</c:v>
                </c:pt>
                <c:pt idx="42">
                  <c:v>38.995383608</c:v>
                </c:pt>
                <c:pt idx="43">
                  <c:v>53.104130996</c:v>
                </c:pt>
                <c:pt idx="44">
                  <c:v>41.542997428</c:v>
                </c:pt>
                <c:pt idx="45">
                  <c:v>35.076402024</c:v>
                </c:pt>
                <c:pt idx="46">
                  <c:v>15.049192652</c:v>
                </c:pt>
                <c:pt idx="47">
                  <c:v>40.759063216</c:v>
                </c:pt>
                <c:pt idx="48">
                  <c:v>26.258003984</c:v>
                </c:pt>
                <c:pt idx="49">
                  <c:v>32.823194456</c:v>
                </c:pt>
                <c:pt idx="50">
                  <c:v>39.77931782</c:v>
                </c:pt>
                <c:pt idx="51">
                  <c:v>46.931941844</c:v>
                </c:pt>
                <c:pt idx="52">
                  <c:v>33.116911232</c:v>
                </c:pt>
                <c:pt idx="53">
                  <c:v>49.185149412</c:v>
                </c:pt>
                <c:pt idx="54">
                  <c:v>14.58931216</c:v>
                </c:pt>
                <c:pt idx="55">
                  <c:v>14.638264956</c:v>
                </c:pt>
                <c:pt idx="56">
                  <c:v>41.934619796</c:v>
                </c:pt>
                <c:pt idx="57">
                  <c:v>9.131420144</c:v>
                </c:pt>
                <c:pt idx="58">
                  <c:v>50.94882902</c:v>
                </c:pt>
                <c:pt idx="59">
                  <c:v>33.01900564</c:v>
                </c:pt>
                <c:pt idx="60">
                  <c:v>54.378282644</c:v>
                </c:pt>
                <c:pt idx="61">
                  <c:v>51.732763232</c:v>
                </c:pt>
                <c:pt idx="62">
                  <c:v>9.86640156</c:v>
                </c:pt>
                <c:pt idx="63">
                  <c:v>50.655112244</c:v>
                </c:pt>
                <c:pt idx="64">
                  <c:v>48.695621452</c:v>
                </c:pt>
                <c:pt idx="65">
                  <c:v>55.064311264</c:v>
                </c:pt>
                <c:pt idx="66">
                  <c:v>44.698039604</c:v>
                </c:pt>
                <c:pt idx="67">
                  <c:v>30.275580636</c:v>
                </c:pt>
                <c:pt idx="68">
                  <c:v>40.856968808</c:v>
                </c:pt>
                <c:pt idx="69">
                  <c:v>71.98818916</c:v>
                </c:pt>
                <c:pt idx="70">
                  <c:v>34.39795764</c:v>
                </c:pt>
                <c:pt idx="71">
                  <c:v>28.79941252</c:v>
                </c:pt>
                <c:pt idx="72">
                  <c:v>33.39821744</c:v>
                </c:pt>
                <c:pt idx="73">
                  <c:v>36.3009114</c:v>
                </c:pt>
                <c:pt idx="74">
                  <c:v>28.99936056</c:v>
                </c:pt>
                <c:pt idx="75">
                  <c:v>37.79707432</c:v>
                </c:pt>
                <c:pt idx="76">
                  <c:v>40.1964508</c:v>
                </c:pt>
                <c:pt idx="77">
                  <c:v>33.39821744</c:v>
                </c:pt>
                <c:pt idx="78">
                  <c:v>28.096147</c:v>
                </c:pt>
                <c:pt idx="79">
                  <c:v>41.2996124</c:v>
                </c:pt>
                <c:pt idx="80">
                  <c:v>33.39821744</c:v>
                </c:pt>
                <c:pt idx="81">
                  <c:v>25.2003478</c:v>
                </c:pt>
                <c:pt idx="82">
                  <c:v>41.09966436</c:v>
                </c:pt>
                <c:pt idx="83">
                  <c:v>35.3011712</c:v>
                </c:pt>
                <c:pt idx="84">
                  <c:v>28.29609504</c:v>
                </c:pt>
                <c:pt idx="85">
                  <c:v>28.59946448</c:v>
                </c:pt>
                <c:pt idx="86">
                  <c:v>35.3011712</c:v>
                </c:pt>
                <c:pt idx="87">
                  <c:v>24.40055564</c:v>
                </c:pt>
                <c:pt idx="88">
                  <c:v>35.3011712</c:v>
                </c:pt>
                <c:pt idx="89">
                  <c:v>39.300132</c:v>
                </c:pt>
                <c:pt idx="90">
                  <c:v>40.59634688</c:v>
                </c:pt>
                <c:pt idx="91">
                  <c:v>35.3011712</c:v>
                </c:pt>
                <c:pt idx="92">
                  <c:v>24.0971862</c:v>
                </c:pt>
                <c:pt idx="93">
                  <c:v>46.20178676</c:v>
                </c:pt>
                <c:pt idx="94">
                  <c:v>42.79577532</c:v>
                </c:pt>
                <c:pt idx="95">
                  <c:v>49.20100736</c:v>
                </c:pt>
                <c:pt idx="96">
                  <c:v>46.80163088</c:v>
                </c:pt>
                <c:pt idx="97">
                  <c:v>45.69846928</c:v>
                </c:pt>
                <c:pt idx="98">
                  <c:v>55.59934464</c:v>
                </c:pt>
                <c:pt idx="99">
                  <c:v>54.89607912</c:v>
                </c:pt>
                <c:pt idx="100">
                  <c:v>49.20100736</c:v>
                </c:pt>
                <c:pt idx="101">
                  <c:v>34.90127512</c:v>
                </c:pt>
                <c:pt idx="102">
                  <c:v>46.89815752</c:v>
                </c:pt>
                <c:pt idx="103">
                  <c:v>49.20100736</c:v>
                </c:pt>
                <c:pt idx="104">
                  <c:v>33.39821744</c:v>
                </c:pt>
                <c:pt idx="105">
                  <c:v>54.09628696</c:v>
                </c:pt>
                <c:pt idx="106">
                  <c:v>55.89581932</c:v>
                </c:pt>
                <c:pt idx="107">
                  <c:v>49.80085148</c:v>
                </c:pt>
                <c:pt idx="108">
                  <c:v>47.09810556</c:v>
                </c:pt>
                <c:pt idx="109">
                  <c:v>55.89581932</c:v>
                </c:pt>
                <c:pt idx="110">
                  <c:v>37.99702236</c:v>
                </c:pt>
                <c:pt idx="111">
                  <c:v>55.89581932</c:v>
                </c:pt>
                <c:pt idx="112">
                  <c:v>56.09576736</c:v>
                </c:pt>
                <c:pt idx="113">
                  <c:v>59.09498796</c:v>
                </c:pt>
                <c:pt idx="114">
                  <c:v>22.89749796</c:v>
                </c:pt>
                <c:pt idx="115">
                  <c:v>35.10122316</c:v>
                </c:pt>
                <c:pt idx="116">
                  <c:v>61.09446836</c:v>
                </c:pt>
                <c:pt idx="117">
                  <c:v>59.79825348</c:v>
                </c:pt>
                <c:pt idx="118">
                  <c:v>60.2946762</c:v>
                </c:pt>
                <c:pt idx="119">
                  <c:v>61.79773388</c:v>
                </c:pt>
                <c:pt idx="120">
                  <c:v>56.69561148</c:v>
                </c:pt>
                <c:pt idx="121">
                  <c:v>68.29949256</c:v>
                </c:pt>
                <c:pt idx="122">
                  <c:v>66.89985628</c:v>
                </c:pt>
                <c:pt idx="123">
                  <c:v>60.2946762</c:v>
                </c:pt>
                <c:pt idx="124">
                  <c:v>50.69717028</c:v>
                </c:pt>
                <c:pt idx="125">
                  <c:v>56.3991368</c:v>
                </c:pt>
                <c:pt idx="126">
                  <c:v>60.2946762</c:v>
                </c:pt>
                <c:pt idx="127">
                  <c:v>55.49592324</c:v>
                </c:pt>
                <c:pt idx="128">
                  <c:v>68.4994406</c:v>
                </c:pt>
                <c:pt idx="129">
                  <c:v>71.29871316</c:v>
                </c:pt>
                <c:pt idx="130">
                  <c:v>74.69782984</c:v>
                </c:pt>
                <c:pt idx="131">
                  <c:v>52.20022796</c:v>
                </c:pt>
                <c:pt idx="132">
                  <c:v>71.29871316</c:v>
                </c:pt>
                <c:pt idx="133">
                  <c:v>67.69964844</c:v>
                </c:pt>
                <c:pt idx="134">
                  <c:v>71.29871316</c:v>
                </c:pt>
                <c:pt idx="135">
                  <c:v>65.99664272</c:v>
                </c:pt>
                <c:pt idx="136">
                  <c:v>74.4978818</c:v>
                </c:pt>
                <c:pt idx="137">
                  <c:v>71.29871316</c:v>
                </c:pt>
                <c:pt idx="138">
                  <c:v>49.89737812</c:v>
                </c:pt>
                <c:pt idx="139">
                  <c:v>63.3973182</c:v>
                </c:pt>
                <c:pt idx="140">
                  <c:v>64.90037588</c:v>
                </c:pt>
                <c:pt idx="141">
                  <c:v>64.30053176</c:v>
                </c:pt>
                <c:pt idx="142">
                  <c:v>64.90037588</c:v>
                </c:pt>
                <c:pt idx="143">
                  <c:v>60.19814956</c:v>
                </c:pt>
                <c:pt idx="144">
                  <c:v>72.29845336</c:v>
                </c:pt>
                <c:pt idx="145">
                  <c:v>69.29923276</c:v>
                </c:pt>
                <c:pt idx="146">
                  <c:v>64.30053176</c:v>
                </c:pt>
                <c:pt idx="147">
                  <c:v>55.19944856</c:v>
                </c:pt>
                <c:pt idx="148">
                  <c:v>58.79851328</c:v>
                </c:pt>
                <c:pt idx="149">
                  <c:v>64.30053176</c:v>
                </c:pt>
                <c:pt idx="150">
                  <c:v>66.10006412</c:v>
                </c:pt>
                <c:pt idx="151">
                  <c:v>73.69808964</c:v>
                </c:pt>
                <c:pt idx="152">
                  <c:v>77.29715436</c:v>
                </c:pt>
                <c:pt idx="153">
                  <c:v>80.19984832</c:v>
                </c:pt>
                <c:pt idx="154">
                  <c:v>54.89607912</c:v>
                </c:pt>
                <c:pt idx="155">
                  <c:v>77.29715436</c:v>
                </c:pt>
                <c:pt idx="156">
                  <c:v>72.99482412</c:v>
                </c:pt>
                <c:pt idx="157">
                  <c:v>77.29715436</c:v>
                </c:pt>
                <c:pt idx="158">
                  <c:v>71.69860924</c:v>
                </c:pt>
                <c:pt idx="159">
                  <c:v>79.40005616</c:v>
                </c:pt>
                <c:pt idx="160">
                  <c:v>77.29715436</c:v>
                </c:pt>
                <c:pt idx="161">
                  <c:v>59.89478012</c:v>
                </c:pt>
                <c:pt idx="162">
                  <c:v>64.90037588</c:v>
                </c:pt>
                <c:pt idx="163">
                  <c:v>66.59648684</c:v>
                </c:pt>
                <c:pt idx="164">
                  <c:v>65.19685056</c:v>
                </c:pt>
                <c:pt idx="165">
                  <c:v>66.69990824</c:v>
                </c:pt>
                <c:pt idx="166">
                  <c:v>62.5009994</c:v>
                </c:pt>
                <c:pt idx="167">
                  <c:v>74.19451236</c:v>
                </c:pt>
                <c:pt idx="168">
                  <c:v>70.69886904</c:v>
                </c:pt>
                <c:pt idx="169">
                  <c:v>65.19685056</c:v>
                </c:pt>
                <c:pt idx="170">
                  <c:v>57.59882504</c:v>
                </c:pt>
                <c:pt idx="171">
                  <c:v>59.19840936</c:v>
                </c:pt>
                <c:pt idx="172">
                  <c:v>65.19685056</c:v>
                </c:pt>
                <c:pt idx="173">
                  <c:v>68.09954452</c:v>
                </c:pt>
                <c:pt idx="174">
                  <c:v>75.497622</c:v>
                </c:pt>
                <c:pt idx="175">
                  <c:v>79.29663476</c:v>
                </c:pt>
                <c:pt idx="176">
                  <c:v>56.49566344</c:v>
                </c:pt>
                <c:pt idx="177">
                  <c:v>79.29663476</c:v>
                </c:pt>
                <c:pt idx="178">
                  <c:v>76.80073164</c:v>
                </c:pt>
                <c:pt idx="179">
                  <c:v>79.29663476</c:v>
                </c:pt>
                <c:pt idx="180">
                  <c:v>73.29819356</c:v>
                </c:pt>
                <c:pt idx="181">
                  <c:v>82.5992248</c:v>
                </c:pt>
                <c:pt idx="182">
                  <c:v>79.29663476</c:v>
                </c:pt>
                <c:pt idx="183">
                  <c:v>67.79617508</c:v>
                </c:pt>
                <c:pt idx="184">
                  <c:v>11.57630204</c:v>
                </c:pt>
                <c:pt idx="185">
                  <c:v>24.44881896</c:v>
                </c:pt>
                <c:pt idx="186">
                  <c:v>24.8900836</c:v>
                </c:pt>
                <c:pt idx="187">
                  <c:v>29.44751996</c:v>
                </c:pt>
                <c:pt idx="188">
                  <c:v>40.7135578</c:v>
                </c:pt>
                <c:pt idx="189">
                  <c:v>10.38350856</c:v>
                </c:pt>
                <c:pt idx="190">
                  <c:v>22.13907436</c:v>
                </c:pt>
                <c:pt idx="191">
                  <c:v>22.83544512</c:v>
                </c:pt>
                <c:pt idx="192">
                  <c:v>27.66177712</c:v>
                </c:pt>
                <c:pt idx="193">
                  <c:v>34.55653712</c:v>
                </c:pt>
                <c:pt idx="194">
                  <c:v>12.45193656</c:v>
                </c:pt>
                <c:pt idx="195">
                  <c:v>24.98661024</c:v>
                </c:pt>
                <c:pt idx="196">
                  <c:v>25.72434956</c:v>
                </c:pt>
                <c:pt idx="197">
                  <c:v>33.96358776</c:v>
                </c:pt>
                <c:pt idx="198">
                  <c:v>37.34202016</c:v>
                </c:pt>
                <c:pt idx="199">
                  <c:v>15.04436632</c:v>
                </c:pt>
                <c:pt idx="200">
                  <c:v>21.0634918</c:v>
                </c:pt>
                <c:pt idx="201">
                  <c:v>26.40003604</c:v>
                </c:pt>
                <c:pt idx="202">
                  <c:v>35.34253976</c:v>
                </c:pt>
                <c:pt idx="203">
                  <c:v>40.56876784</c:v>
                </c:pt>
                <c:pt idx="204">
                  <c:v>12.47262084</c:v>
                </c:pt>
                <c:pt idx="205">
                  <c:v>20.91870184</c:v>
                </c:pt>
                <c:pt idx="206">
                  <c:v>24.90387312</c:v>
                </c:pt>
                <c:pt idx="207">
                  <c:v>34.20490436</c:v>
                </c:pt>
                <c:pt idx="208">
                  <c:v>39.6103962</c:v>
                </c:pt>
                <c:pt idx="209">
                  <c:v>10.0318758</c:v>
                </c:pt>
                <c:pt idx="210">
                  <c:v>20.08443588</c:v>
                </c:pt>
                <c:pt idx="211">
                  <c:v>24.48329276</c:v>
                </c:pt>
                <c:pt idx="212">
                  <c:v>31.53663224</c:v>
                </c:pt>
                <c:pt idx="213">
                  <c:v>35.34253976</c:v>
                </c:pt>
                <c:pt idx="214">
                  <c:v>9.4458212</c:v>
                </c:pt>
                <c:pt idx="215">
                  <c:v>22.7182342</c:v>
                </c:pt>
                <c:pt idx="216">
                  <c:v>28.46846404</c:v>
                </c:pt>
                <c:pt idx="217">
                  <c:v>38.56239268</c:v>
                </c:pt>
                <c:pt idx="218">
                  <c:v>40.38950408</c:v>
                </c:pt>
                <c:pt idx="219">
                  <c:v>10.76272036</c:v>
                </c:pt>
                <c:pt idx="220">
                  <c:v>25.48303296</c:v>
                </c:pt>
                <c:pt idx="221">
                  <c:v>21.53923024</c:v>
                </c:pt>
                <c:pt idx="222">
                  <c:v>28.62704352</c:v>
                </c:pt>
                <c:pt idx="223">
                  <c:v>33.5430074</c:v>
                </c:pt>
                <c:pt idx="224">
                  <c:v>7.74971024</c:v>
                </c:pt>
                <c:pt idx="225">
                  <c:v>17.8229546</c:v>
                </c:pt>
                <c:pt idx="226">
                  <c:v>24.24197616</c:v>
                </c:pt>
                <c:pt idx="227">
                  <c:v>32.8535314</c:v>
                </c:pt>
                <c:pt idx="228">
                  <c:v>39.2311844</c:v>
                </c:pt>
                <c:pt idx="229">
                  <c:v>17.9953236</c:v>
                </c:pt>
                <c:pt idx="230">
                  <c:v>30.38520732</c:v>
                </c:pt>
                <c:pt idx="231">
                  <c:v>45.70536404</c:v>
                </c:pt>
                <c:pt idx="232">
                  <c:v>50.77301264</c:v>
                </c:pt>
                <c:pt idx="233">
                  <c:v>53.90323368</c:v>
                </c:pt>
                <c:pt idx="234">
                  <c:v>13.18278112</c:v>
                </c:pt>
                <c:pt idx="235">
                  <c:v>17.83674412</c:v>
                </c:pt>
                <c:pt idx="236">
                  <c:v>40.2309246</c:v>
                </c:pt>
                <c:pt idx="237">
                  <c:v>47.13257936</c:v>
                </c:pt>
                <c:pt idx="238">
                  <c:v>49.97322048</c:v>
                </c:pt>
                <c:pt idx="239">
                  <c:v>13.35515012</c:v>
                </c:pt>
                <c:pt idx="240">
                  <c:v>22.31833812</c:v>
                </c:pt>
                <c:pt idx="241">
                  <c:v>24.53845084</c:v>
                </c:pt>
                <c:pt idx="242">
                  <c:v>31.35047372</c:v>
                </c:pt>
                <c:pt idx="243">
                  <c:v>40.85834776</c:v>
                </c:pt>
                <c:pt idx="244">
                  <c:v>19.93275116</c:v>
                </c:pt>
                <c:pt idx="245">
                  <c:v>25.68987576</c:v>
                </c:pt>
                <c:pt idx="246">
                  <c:v>30.2335226</c:v>
                </c:pt>
                <c:pt idx="247">
                  <c:v>39.58971192</c:v>
                </c:pt>
                <c:pt idx="248">
                  <c:v>44.298833</c:v>
                </c:pt>
                <c:pt idx="249">
                  <c:v>13.81709904</c:v>
                </c:pt>
                <c:pt idx="250">
                  <c:v>24.91766264</c:v>
                </c:pt>
                <c:pt idx="251">
                  <c:v>29.21999288</c:v>
                </c:pt>
                <c:pt idx="252">
                  <c:v>38.32797084</c:v>
                </c:pt>
                <c:pt idx="253">
                  <c:v>42.34761592</c:v>
                </c:pt>
                <c:pt idx="254">
                  <c:v>13.54130864</c:v>
                </c:pt>
                <c:pt idx="255">
                  <c:v>26.31040416</c:v>
                </c:pt>
                <c:pt idx="256">
                  <c:v>31.64005364</c:v>
                </c:pt>
                <c:pt idx="257">
                  <c:v>42.54756396</c:v>
                </c:pt>
                <c:pt idx="258">
                  <c:v>42.919881</c:v>
                </c:pt>
                <c:pt idx="259">
                  <c:v>13.33446584</c:v>
                </c:pt>
                <c:pt idx="260">
                  <c:v>25.3727168</c:v>
                </c:pt>
                <c:pt idx="261">
                  <c:v>37.404073</c:v>
                </c:pt>
                <c:pt idx="262">
                  <c:v>44.39535964</c:v>
                </c:pt>
                <c:pt idx="263">
                  <c:v>47.73931824</c:v>
                </c:pt>
                <c:pt idx="264">
                  <c:v>19.51906556</c:v>
                </c:pt>
                <c:pt idx="265">
                  <c:v>31.35047372</c:v>
                </c:pt>
                <c:pt idx="266">
                  <c:v>38.50033984</c:v>
                </c:pt>
                <c:pt idx="267">
                  <c:v>45.08483564</c:v>
                </c:pt>
                <c:pt idx="268">
                  <c:v>47.8151606</c:v>
                </c:pt>
                <c:pt idx="269">
                  <c:v>15.43736764</c:v>
                </c:pt>
                <c:pt idx="270">
                  <c:v>26.77235308</c:v>
                </c:pt>
                <c:pt idx="271">
                  <c:v>33.72916592</c:v>
                </c:pt>
                <c:pt idx="272">
                  <c:v>42.69924868</c:v>
                </c:pt>
                <c:pt idx="273">
                  <c:v>45.83636448</c:v>
                </c:pt>
                <c:pt idx="274">
                  <c:v>17.22311048</c:v>
                </c:pt>
                <c:pt idx="275">
                  <c:v>29.93015316</c:v>
                </c:pt>
                <c:pt idx="276">
                  <c:v>29.65436276</c:v>
                </c:pt>
                <c:pt idx="277">
                  <c:v>36.96970312</c:v>
                </c:pt>
                <c:pt idx="278">
                  <c:v>43.58177796</c:v>
                </c:pt>
                <c:pt idx="279">
                  <c:v>13.12072828</c:v>
                </c:pt>
                <c:pt idx="280">
                  <c:v>24.42813468</c:v>
                </c:pt>
                <c:pt idx="281">
                  <c:v>32.66047812</c:v>
                </c:pt>
                <c:pt idx="282">
                  <c:v>36.63875464</c:v>
                </c:pt>
                <c:pt idx="283">
                  <c:v>44.20920112</c:v>
                </c:pt>
                <c:pt idx="284">
                  <c:v>13.62404576</c:v>
                </c:pt>
                <c:pt idx="285">
                  <c:v>21.60128308</c:v>
                </c:pt>
                <c:pt idx="286">
                  <c:v>27.77209328</c:v>
                </c:pt>
                <c:pt idx="287">
                  <c:v>35.57006684</c:v>
                </c:pt>
                <c:pt idx="288">
                  <c:v>45.3675208</c:v>
                </c:pt>
                <c:pt idx="289">
                  <c:v>7.31534036</c:v>
                </c:pt>
                <c:pt idx="290">
                  <c:v>21.50475644</c:v>
                </c:pt>
                <c:pt idx="291">
                  <c:v>31.2677366</c:v>
                </c:pt>
                <c:pt idx="292">
                  <c:v>43.49904084</c:v>
                </c:pt>
                <c:pt idx="293">
                  <c:v>48.67011084</c:v>
                </c:pt>
                <c:pt idx="294">
                  <c:v>7.39807748</c:v>
                </c:pt>
                <c:pt idx="295">
                  <c:v>23.5111316</c:v>
                </c:pt>
                <c:pt idx="296">
                  <c:v>31.11605188</c:v>
                </c:pt>
                <c:pt idx="297">
                  <c:v>39.14844728</c:v>
                </c:pt>
                <c:pt idx="298">
                  <c:v>48.15300384</c:v>
                </c:pt>
                <c:pt idx="299">
                  <c:v>22.50449664</c:v>
                </c:pt>
                <c:pt idx="300">
                  <c:v>34.67374804</c:v>
                </c:pt>
                <c:pt idx="301">
                  <c:v>34.73580088</c:v>
                </c:pt>
                <c:pt idx="302">
                  <c:v>45.08483564</c:v>
                </c:pt>
                <c:pt idx="303">
                  <c:v>48.97348028</c:v>
                </c:pt>
                <c:pt idx="304">
                  <c:v>23.13881456</c:v>
                </c:pt>
                <c:pt idx="305">
                  <c:v>41.885667</c:v>
                </c:pt>
                <c:pt idx="306">
                  <c:v>48.28400428</c:v>
                </c:pt>
                <c:pt idx="307">
                  <c:v>51.03501352</c:v>
                </c:pt>
                <c:pt idx="308">
                  <c:v>55.6407132</c:v>
                </c:pt>
                <c:pt idx="309">
                  <c:v>22.94576128</c:v>
                </c:pt>
                <c:pt idx="310">
                  <c:v>35.2322236</c:v>
                </c:pt>
                <c:pt idx="311">
                  <c:v>39.94134468</c:v>
                </c:pt>
                <c:pt idx="312">
                  <c:v>48.71837416</c:v>
                </c:pt>
                <c:pt idx="313">
                  <c:v>52.04164848</c:v>
                </c:pt>
                <c:pt idx="314">
                  <c:v>21.02212324</c:v>
                </c:pt>
                <c:pt idx="315">
                  <c:v>33.35684888</c:v>
                </c:pt>
                <c:pt idx="316">
                  <c:v>33.94290348</c:v>
                </c:pt>
                <c:pt idx="317">
                  <c:v>44.14025352</c:v>
                </c:pt>
                <c:pt idx="318">
                  <c:v>45.3675208</c:v>
                </c:pt>
                <c:pt idx="319">
                  <c:v>15.36152528</c:v>
                </c:pt>
                <c:pt idx="320">
                  <c:v>28.6822016</c:v>
                </c:pt>
                <c:pt idx="321">
                  <c:v>30.84715624</c:v>
                </c:pt>
                <c:pt idx="322">
                  <c:v>42.03045696</c:v>
                </c:pt>
                <c:pt idx="323">
                  <c:v>51.0556978</c:v>
                </c:pt>
                <c:pt idx="324">
                  <c:v>21.78054684</c:v>
                </c:pt>
                <c:pt idx="325">
                  <c:v>42.29245784</c:v>
                </c:pt>
                <c:pt idx="326">
                  <c:v>50.60064364</c:v>
                </c:pt>
                <c:pt idx="327">
                  <c:v>55.82687172</c:v>
                </c:pt>
                <c:pt idx="328">
                  <c:v>60.9496784</c:v>
                </c:pt>
                <c:pt idx="329">
                  <c:v>23.52492112</c:v>
                </c:pt>
                <c:pt idx="330">
                  <c:v>42.21661548</c:v>
                </c:pt>
                <c:pt idx="331">
                  <c:v>52.5035974</c:v>
                </c:pt>
                <c:pt idx="332">
                  <c:v>60.32225524</c:v>
                </c:pt>
                <c:pt idx="333">
                  <c:v>66.42411784</c:v>
                </c:pt>
                <c:pt idx="334">
                  <c:v>23.80071152</c:v>
                </c:pt>
                <c:pt idx="335">
                  <c:v>38.76923548</c:v>
                </c:pt>
                <c:pt idx="336">
                  <c:v>51.3314882</c:v>
                </c:pt>
                <c:pt idx="337">
                  <c:v>56.8472962</c:v>
                </c:pt>
                <c:pt idx="338">
                  <c:v>58.60546</c:v>
                </c:pt>
                <c:pt idx="339">
                  <c:v>21.91154728</c:v>
                </c:pt>
                <c:pt idx="340">
                  <c:v>36.9903874</c:v>
                </c:pt>
                <c:pt idx="341">
                  <c:v>47.401475</c:v>
                </c:pt>
                <c:pt idx="342">
                  <c:v>51.95891136</c:v>
                </c:pt>
                <c:pt idx="343">
                  <c:v>56.7438748</c:v>
                </c:pt>
                <c:pt idx="344">
                  <c:v>17.57474324</c:v>
                </c:pt>
                <c:pt idx="345">
                  <c:v>33.72916592</c:v>
                </c:pt>
                <c:pt idx="346">
                  <c:v>40.14818748</c:v>
                </c:pt>
                <c:pt idx="347">
                  <c:v>46.6430514</c:v>
                </c:pt>
                <c:pt idx="348">
                  <c:v>50.07664188</c:v>
                </c:pt>
                <c:pt idx="349">
                  <c:v>17.36790044</c:v>
                </c:pt>
                <c:pt idx="350">
                  <c:v>33.70158688</c:v>
                </c:pt>
                <c:pt idx="351">
                  <c:v>45.93978588</c:v>
                </c:pt>
                <c:pt idx="352">
                  <c:v>51.4349096</c:v>
                </c:pt>
                <c:pt idx="353">
                  <c:v>59.30183076</c:v>
                </c:pt>
                <c:pt idx="354">
                  <c:v>30.44726016</c:v>
                </c:pt>
                <c:pt idx="355">
                  <c:v>47.7117392</c:v>
                </c:pt>
                <c:pt idx="356">
                  <c:v>63.14221208</c:v>
                </c:pt>
                <c:pt idx="357">
                  <c:v>66.82401392</c:v>
                </c:pt>
                <c:pt idx="358">
                  <c:v>66.9481196</c:v>
                </c:pt>
                <c:pt idx="359">
                  <c:v>27.42046052</c:v>
                </c:pt>
                <c:pt idx="360">
                  <c:v>35.9561734</c:v>
                </c:pt>
                <c:pt idx="361">
                  <c:v>55.50971276</c:v>
                </c:pt>
                <c:pt idx="362">
                  <c:v>61.99078716</c:v>
                </c:pt>
                <c:pt idx="363">
                  <c:v>63.52831864</c:v>
                </c:pt>
                <c:pt idx="364">
                  <c:v>18.01600788</c:v>
                </c:pt>
                <c:pt idx="365">
                  <c:v>38.60376124</c:v>
                </c:pt>
                <c:pt idx="366">
                  <c:v>52.20022796</c:v>
                </c:pt>
                <c:pt idx="367">
                  <c:v>53.95839176</c:v>
                </c:pt>
                <c:pt idx="368">
                  <c:v>56.63355864</c:v>
                </c:pt>
                <c:pt idx="369">
                  <c:v>15.340841</c:v>
                </c:pt>
                <c:pt idx="370">
                  <c:v>26.04840328</c:v>
                </c:pt>
                <c:pt idx="371">
                  <c:v>30.21973308</c:v>
                </c:pt>
                <c:pt idx="372">
                  <c:v>37.2661778</c:v>
                </c:pt>
                <c:pt idx="373">
                  <c:v>46.2293658</c:v>
                </c:pt>
                <c:pt idx="374">
                  <c:v>16.27852836</c:v>
                </c:pt>
                <c:pt idx="375">
                  <c:v>25.62092816</c:v>
                </c:pt>
                <c:pt idx="376">
                  <c:v>31.97100212</c:v>
                </c:pt>
                <c:pt idx="377">
                  <c:v>36.3009114</c:v>
                </c:pt>
                <c:pt idx="378">
                  <c:v>43.0577762</c:v>
                </c:pt>
                <c:pt idx="379">
                  <c:v>67.568648</c:v>
                </c:pt>
                <c:pt idx="380">
                  <c:v>57.226508</c:v>
                </c:pt>
                <c:pt idx="381">
                  <c:v>81.75116932</c:v>
                </c:pt>
                <c:pt idx="382">
                  <c:v>64.0178466</c:v>
                </c:pt>
                <c:pt idx="383">
                  <c:v>78.80021204</c:v>
                </c:pt>
                <c:pt idx="384">
                  <c:v>41.36856</c:v>
                </c:pt>
                <c:pt idx="385">
                  <c:v>60.28088668</c:v>
                </c:pt>
                <c:pt idx="386">
                  <c:v>56.83350668</c:v>
                </c:pt>
                <c:pt idx="387">
                  <c:v>51.021224</c:v>
                </c:pt>
                <c:pt idx="388">
                  <c:v>55.55108132</c:v>
                </c:pt>
                <c:pt idx="389">
                  <c:v>44.13335876</c:v>
                </c:pt>
                <c:pt idx="390">
                  <c:v>39.37597436</c:v>
                </c:pt>
                <c:pt idx="391">
                  <c:v>55.64760796</c:v>
                </c:pt>
                <c:pt idx="392">
                  <c:v>47.27736932</c:v>
                </c:pt>
                <c:pt idx="393">
                  <c:v>44.32641204</c:v>
                </c:pt>
                <c:pt idx="394">
                  <c:v>52.30364936</c:v>
                </c:pt>
                <c:pt idx="395">
                  <c:v>49.24927068</c:v>
                </c:pt>
                <c:pt idx="396">
                  <c:v>41.36856</c:v>
                </c:pt>
                <c:pt idx="397">
                  <c:v>29.15794004</c:v>
                </c:pt>
                <c:pt idx="398">
                  <c:v>39.39665864</c:v>
                </c:pt>
                <c:pt idx="399">
                  <c:v>39.300132</c:v>
                </c:pt>
                <c:pt idx="400">
                  <c:v>67.86512268</c:v>
                </c:pt>
                <c:pt idx="401">
                  <c:v>58.52272288</c:v>
                </c:pt>
                <c:pt idx="402">
                  <c:v>53.57917996</c:v>
                </c:pt>
                <c:pt idx="403">
                  <c:v>58.99846132</c:v>
                </c:pt>
                <c:pt idx="404">
                  <c:v>76.23536132</c:v>
                </c:pt>
                <c:pt idx="405">
                  <c:v>69.83702404</c:v>
                </c:pt>
                <c:pt idx="406">
                  <c:v>14.39625888</c:v>
                </c:pt>
                <c:pt idx="407">
                  <c:v>19.41564416</c:v>
                </c:pt>
                <c:pt idx="408">
                  <c:v>20.72564856</c:v>
                </c:pt>
                <c:pt idx="409">
                  <c:v>14.94094492</c:v>
                </c:pt>
                <c:pt idx="410">
                  <c:v>21.29101888</c:v>
                </c:pt>
                <c:pt idx="411">
                  <c:v>23.07676172</c:v>
                </c:pt>
                <c:pt idx="412">
                  <c:v>15.52010476</c:v>
                </c:pt>
                <c:pt idx="413">
                  <c:v>15.81657944</c:v>
                </c:pt>
                <c:pt idx="414">
                  <c:v>12.5484632</c:v>
                </c:pt>
                <c:pt idx="415">
                  <c:v>8.48744956</c:v>
                </c:pt>
                <c:pt idx="416">
                  <c:v>15.60973664</c:v>
                </c:pt>
                <c:pt idx="417">
                  <c:v>12.17614616</c:v>
                </c:pt>
                <c:pt idx="418">
                  <c:v>11.98309288</c:v>
                </c:pt>
                <c:pt idx="419">
                  <c:v>16.87837248</c:v>
                </c:pt>
                <c:pt idx="420">
                  <c:v>33.08795324</c:v>
                </c:pt>
                <c:pt idx="421">
                  <c:v>34.23937816</c:v>
                </c:pt>
                <c:pt idx="422">
                  <c:v>31.81242264</c:v>
                </c:pt>
                <c:pt idx="423">
                  <c:v>29.7508894</c:v>
                </c:pt>
                <c:pt idx="424">
                  <c:v>33.00521612</c:v>
                </c:pt>
                <c:pt idx="425">
                  <c:v>32.90179472</c:v>
                </c:pt>
                <c:pt idx="426">
                  <c:v>29.55094136</c:v>
                </c:pt>
                <c:pt idx="427">
                  <c:v>19.41564416</c:v>
                </c:pt>
                <c:pt idx="428">
                  <c:v>24.65566176</c:v>
                </c:pt>
                <c:pt idx="429">
                  <c:v>29.59230992</c:v>
                </c:pt>
                <c:pt idx="430">
                  <c:v>24.28334472</c:v>
                </c:pt>
                <c:pt idx="431">
                  <c:v>20.72564856</c:v>
                </c:pt>
                <c:pt idx="432">
                  <c:v>26.200088</c:v>
                </c:pt>
                <c:pt idx="433">
                  <c:v>46.38794528</c:v>
                </c:pt>
                <c:pt idx="434">
                  <c:v>39.1622368</c:v>
                </c:pt>
                <c:pt idx="435">
                  <c:v>41.20308576</c:v>
                </c:pt>
                <c:pt idx="436">
                  <c:v>33.68779736</c:v>
                </c:pt>
                <c:pt idx="437">
                  <c:v>38.20386516</c:v>
                </c:pt>
                <c:pt idx="438">
                  <c:v>41.40992856</c:v>
                </c:pt>
                <c:pt idx="439">
                  <c:v>37.81086384</c:v>
                </c:pt>
                <c:pt idx="440">
                  <c:v>24.84871504</c:v>
                </c:pt>
                <c:pt idx="441">
                  <c:v>27.22051248</c:v>
                </c:pt>
                <c:pt idx="442">
                  <c:v>44.63667624</c:v>
                </c:pt>
                <c:pt idx="443">
                  <c:v>37.2661778</c:v>
                </c:pt>
                <c:pt idx="444">
                  <c:v>33.27411176</c:v>
                </c:pt>
                <c:pt idx="445">
                  <c:v>36.56291228</c:v>
                </c:pt>
                <c:pt idx="446">
                  <c:v>53.72396992</c:v>
                </c:pt>
                <c:pt idx="447">
                  <c:v>48.58737372</c:v>
                </c:pt>
                <c:pt idx="448">
                  <c:v>51.72448952</c:v>
                </c:pt>
                <c:pt idx="449">
                  <c:v>35.852752</c:v>
                </c:pt>
                <c:pt idx="450">
                  <c:v>53.77223324</c:v>
                </c:pt>
                <c:pt idx="451">
                  <c:v>53.46196904</c:v>
                </c:pt>
                <c:pt idx="452">
                  <c:v>48.9872698</c:v>
                </c:pt>
                <c:pt idx="453">
                  <c:v>31.715896</c:v>
                </c:pt>
                <c:pt idx="454">
                  <c:v>39.64487</c:v>
                </c:pt>
                <c:pt idx="455">
                  <c:v>51.25564584</c:v>
                </c:pt>
                <c:pt idx="456">
                  <c:v>43.38872468</c:v>
                </c:pt>
                <c:pt idx="457">
                  <c:v>39.2656582</c:v>
                </c:pt>
                <c:pt idx="458">
                  <c:v>37.9556538</c:v>
                </c:pt>
                <c:pt idx="459">
                  <c:v>55.0201848</c:v>
                </c:pt>
                <c:pt idx="460">
                  <c:v>49.99390476</c:v>
                </c:pt>
                <c:pt idx="461">
                  <c:v>53.65502232</c:v>
                </c:pt>
                <c:pt idx="462">
                  <c:v>37.6798634</c:v>
                </c:pt>
                <c:pt idx="463">
                  <c:v>56.06129356</c:v>
                </c:pt>
                <c:pt idx="464">
                  <c:v>56.8128224</c:v>
                </c:pt>
                <c:pt idx="465">
                  <c:v>50.93848688</c:v>
                </c:pt>
                <c:pt idx="466">
                  <c:v>33.56369168</c:v>
                </c:pt>
                <c:pt idx="467">
                  <c:v>41.1617172</c:v>
                </c:pt>
                <c:pt idx="468">
                  <c:v>52.95865156</c:v>
                </c:pt>
                <c:pt idx="469">
                  <c:v>44.27814872</c:v>
                </c:pt>
                <c:pt idx="470">
                  <c:v>40.14818748</c:v>
                </c:pt>
                <c:pt idx="471">
                  <c:v>57.02655996</c:v>
                </c:pt>
                <c:pt idx="472">
                  <c:v>44.42293868</c:v>
                </c:pt>
                <c:pt idx="473">
                  <c:v>51.021224</c:v>
                </c:pt>
                <c:pt idx="474">
                  <c:v>53.38612668</c:v>
                </c:pt>
                <c:pt idx="475">
                  <c:v>35.36322404</c:v>
                </c:pt>
                <c:pt idx="476">
                  <c:v>25.02108404</c:v>
                </c:pt>
                <c:pt idx="477">
                  <c:v>23.34565736</c:v>
                </c:pt>
                <c:pt idx="478">
                  <c:v>52.00717468</c:v>
                </c:pt>
                <c:pt idx="479">
                  <c:v>38.01770664</c:v>
                </c:pt>
                <c:pt idx="480">
                  <c:v>39.300132</c:v>
                </c:pt>
                <c:pt idx="481">
                  <c:v>61.06688932</c:v>
                </c:pt>
                <c:pt idx="482">
                  <c:v>56.14403068</c:v>
                </c:pt>
                <c:pt idx="483">
                  <c:v>55.25460664</c:v>
                </c:pt>
                <c:pt idx="484">
                  <c:v>54.76507868</c:v>
                </c:pt>
                <c:pt idx="485">
                  <c:v>50.23522136</c:v>
                </c:pt>
                <c:pt idx="486">
                  <c:v>46.68441996</c:v>
                </c:pt>
                <c:pt idx="487">
                  <c:v>46.68441996</c:v>
                </c:pt>
                <c:pt idx="488">
                  <c:v>22.752708</c:v>
                </c:pt>
                <c:pt idx="489">
                  <c:v>25.510612</c:v>
                </c:pt>
                <c:pt idx="490">
                  <c:v>34.77027468</c:v>
                </c:pt>
                <c:pt idx="491">
                  <c:v>36.83870268</c:v>
                </c:pt>
                <c:pt idx="492">
                  <c:v>45.89841732</c:v>
                </c:pt>
                <c:pt idx="493">
                  <c:v>41.66503468</c:v>
                </c:pt>
                <c:pt idx="494">
                  <c:v>56.33708396</c:v>
                </c:pt>
                <c:pt idx="495">
                  <c:v>47.96684532</c:v>
                </c:pt>
                <c:pt idx="496">
                  <c:v>61.45989064</c:v>
                </c:pt>
                <c:pt idx="497">
                  <c:v>44.02993736</c:v>
                </c:pt>
                <c:pt idx="498">
                  <c:v>55.45455468</c:v>
                </c:pt>
                <c:pt idx="499">
                  <c:v>55.55108132</c:v>
                </c:pt>
                <c:pt idx="500">
                  <c:v>57.915984</c:v>
                </c:pt>
                <c:pt idx="501">
                  <c:v>25.6091085694586</c:v>
                </c:pt>
                <c:pt idx="502">
                  <c:v>33.4888342847293</c:v>
                </c:pt>
                <c:pt idx="503">
                  <c:v>59.5904257152707</c:v>
                </c:pt>
                <c:pt idx="504">
                  <c:v>29.5489714305414</c:v>
                </c:pt>
                <c:pt idx="505">
                  <c:v>37.92118</c:v>
                </c:pt>
                <c:pt idx="506">
                  <c:v>61.855846854188</c:v>
                </c:pt>
                <c:pt idx="507">
                  <c:v>62.05284</c:v>
                </c:pt>
                <c:pt idx="508">
                  <c:v>32.0113857152707</c:v>
                </c:pt>
                <c:pt idx="509">
                  <c:v>72.09850532</c:v>
                </c:pt>
                <c:pt idx="510">
                  <c:v>39.0046422847293</c:v>
                </c:pt>
                <c:pt idx="511">
                  <c:v>65.697213145812</c:v>
                </c:pt>
                <c:pt idx="512">
                  <c:v>32.1098822847293</c:v>
                </c:pt>
                <c:pt idx="513">
                  <c:v>40.2850977152707</c:v>
                </c:pt>
                <c:pt idx="514">
                  <c:v>74.3649114581204</c:v>
                </c:pt>
                <c:pt idx="515">
                  <c:v>21.96670536</c:v>
                </c:pt>
                <c:pt idx="516">
                  <c:v>9.84965714581204</c:v>
                </c:pt>
                <c:pt idx="517">
                  <c:v>15.0699754305414</c:v>
                </c:pt>
                <c:pt idx="518">
                  <c:v>23.245190854188</c:v>
                </c:pt>
                <c:pt idx="519">
                  <c:v>43.73346268</c:v>
                </c:pt>
                <c:pt idx="520">
                  <c:v>13.3955337152707</c:v>
                </c:pt>
                <c:pt idx="521">
                  <c:v>24.13166</c:v>
                </c:pt>
                <c:pt idx="522">
                  <c:v>44.5204502847293</c:v>
                </c:pt>
                <c:pt idx="523">
                  <c:v>62.93536928</c:v>
                </c:pt>
                <c:pt idx="524">
                  <c:v>59.49488404</c:v>
                </c:pt>
                <c:pt idx="525">
                  <c:v>25.1166257152707</c:v>
                </c:pt>
                <c:pt idx="526">
                  <c:v>23.639177145812</c:v>
                </c:pt>
                <c:pt idx="527">
                  <c:v>35.7542554305414</c:v>
                </c:pt>
                <c:pt idx="528">
                  <c:v>38.610656</c:v>
                </c:pt>
                <c:pt idx="529">
                  <c:v>68.750606854188</c:v>
                </c:pt>
                <c:pt idx="530">
                  <c:v>66.7806754305414</c:v>
                </c:pt>
                <c:pt idx="531">
                  <c:v>23.84897484</c:v>
                </c:pt>
                <c:pt idx="532">
                  <c:v>32.068218236</c:v>
                </c:pt>
                <c:pt idx="533">
                  <c:v>11.654902304</c:v>
                </c:pt>
                <c:pt idx="534">
                  <c:v>19.199148696</c:v>
                </c:pt>
                <c:pt idx="535">
                  <c:v>48.846616696</c:v>
                </c:pt>
                <c:pt idx="536">
                  <c:v>39.604880392</c:v>
                </c:pt>
                <c:pt idx="537">
                  <c:v>43.942373908</c:v>
                </c:pt>
                <c:pt idx="538">
                  <c:v>34.569637164</c:v>
                </c:pt>
                <c:pt idx="539">
                  <c:v>54.315540328</c:v>
                </c:pt>
                <c:pt idx="540">
                  <c:v>24.404692496</c:v>
                </c:pt>
                <c:pt idx="541">
                  <c:v>15.615941924</c:v>
                </c:pt>
                <c:pt idx="542">
                  <c:v>21.859147104</c:v>
                </c:pt>
                <c:pt idx="543">
                  <c:v>10.222171176</c:v>
                </c:pt>
                <c:pt idx="544">
                  <c:v>14.596896396</c:v>
                </c:pt>
                <c:pt idx="545">
                  <c:v>18.746162964</c:v>
                </c:pt>
                <c:pt idx="546">
                  <c:v>31.966865264</c:v>
                </c:pt>
                <c:pt idx="547">
                  <c:v>23.404952296</c:v>
                </c:pt>
                <c:pt idx="548">
                  <c:v>25.573354316</c:v>
                </c:pt>
                <c:pt idx="549">
                  <c:v>41.680203152</c:v>
                </c:pt>
                <c:pt idx="550">
                  <c:v>27.742445812</c:v>
                </c:pt>
                <c:pt idx="551">
                  <c:v>8.204074924</c:v>
                </c:pt>
                <c:pt idx="552">
                  <c:v>9.617500724</c:v>
                </c:pt>
                <c:pt idx="553">
                  <c:v>25.422359072</c:v>
                </c:pt>
                <c:pt idx="554">
                  <c:v>15.691094808</c:v>
                </c:pt>
                <c:pt idx="555">
                  <c:v>27.935499092</c:v>
                </c:pt>
                <c:pt idx="556">
                  <c:v>32.626693796</c:v>
                </c:pt>
                <c:pt idx="557">
                  <c:v>17.236210524</c:v>
                </c:pt>
                <c:pt idx="558">
                  <c:v>19.765208492</c:v>
                </c:pt>
                <c:pt idx="559">
                  <c:v>39.435269296</c:v>
                </c:pt>
                <c:pt idx="560">
                  <c:v>25.74503384</c:v>
                </c:pt>
                <c:pt idx="561">
                  <c:v>33.082437432</c:v>
                </c:pt>
                <c:pt idx="562">
                  <c:v>24.065470304</c:v>
                </c:pt>
                <c:pt idx="563">
                  <c:v>21.819846972</c:v>
                </c:pt>
                <c:pt idx="564">
                  <c:v>21.066249704</c:v>
                </c:pt>
                <c:pt idx="565">
                  <c:v>14.843728804</c:v>
                </c:pt>
                <c:pt idx="566">
                  <c:v>32.051670812</c:v>
                </c:pt>
                <c:pt idx="567">
                  <c:v>11.957582268</c:v>
                </c:pt>
                <c:pt idx="568">
                  <c:v>25.447869684</c:v>
                </c:pt>
                <c:pt idx="569">
                  <c:v>22.489328168</c:v>
                </c:pt>
                <c:pt idx="570">
                  <c:v>25.216895224</c:v>
                </c:pt>
                <c:pt idx="571">
                  <c:v>39.699338604</c:v>
                </c:pt>
                <c:pt idx="572">
                  <c:v>13.089012384</c:v>
                </c:pt>
                <c:pt idx="573">
                  <c:v>38.70028788</c:v>
                </c:pt>
                <c:pt idx="574">
                  <c:v>7.507014688</c:v>
                </c:pt>
                <c:pt idx="575">
                  <c:v>17.576122192</c:v>
                </c:pt>
                <c:pt idx="576">
                  <c:v>21.179323768</c:v>
                </c:pt>
                <c:pt idx="577">
                  <c:v>18.19871902</c:v>
                </c:pt>
                <c:pt idx="578">
                  <c:v>17.200357772</c:v>
                </c:pt>
                <c:pt idx="579">
                  <c:v>22.629981272</c:v>
                </c:pt>
                <c:pt idx="580">
                  <c:v>21.859147104</c:v>
                </c:pt>
                <c:pt idx="581">
                  <c:v>12.37264682</c:v>
                </c:pt>
                <c:pt idx="582">
                  <c:v>25.726417988</c:v>
                </c:pt>
                <c:pt idx="583">
                  <c:v>37.813621744</c:v>
                </c:pt>
                <c:pt idx="584">
                  <c:v>21.917063088</c:v>
                </c:pt>
                <c:pt idx="585">
                  <c:v>33.0431373</c:v>
                </c:pt>
                <c:pt idx="586">
                  <c:v>14.54104884</c:v>
                </c:pt>
                <c:pt idx="587">
                  <c:v>26.91369566</c:v>
                </c:pt>
                <c:pt idx="588">
                  <c:v>7.995853172</c:v>
                </c:pt>
                <c:pt idx="589">
                  <c:v>31.899986092</c:v>
                </c:pt>
                <c:pt idx="590">
                  <c:v>10.335934716</c:v>
                </c:pt>
                <c:pt idx="591">
                  <c:v>19.765208492</c:v>
                </c:pt>
                <c:pt idx="592">
                  <c:v>37.437857324</c:v>
                </c:pt>
                <c:pt idx="593">
                  <c:v>11.483912256</c:v>
                </c:pt>
                <c:pt idx="594">
                  <c:v>24.437787344</c:v>
                </c:pt>
                <c:pt idx="595">
                  <c:v>17.596806472</c:v>
                </c:pt>
                <c:pt idx="596">
                  <c:v>10.730314988</c:v>
                </c:pt>
                <c:pt idx="597">
                  <c:v>31.38150014</c:v>
                </c:pt>
                <c:pt idx="598">
                  <c:v>13.22414968</c:v>
                </c:pt>
                <c:pt idx="599">
                  <c:v>20.96696516</c:v>
                </c:pt>
                <c:pt idx="600">
                  <c:v>27.04124872</c:v>
                </c:pt>
                <c:pt idx="601">
                  <c:v>32.03994972</c:v>
                </c:pt>
                <c:pt idx="602">
                  <c:v>35.17017076</c:v>
                </c:pt>
                <c:pt idx="603">
                  <c:v>36.44570136</c:v>
                </c:pt>
                <c:pt idx="604">
                  <c:v>38.89334116</c:v>
                </c:pt>
                <c:pt idx="605">
                  <c:v>6.46728488</c:v>
                </c:pt>
                <c:pt idx="606">
                  <c:v>12.83804312</c:v>
                </c:pt>
                <c:pt idx="607">
                  <c:v>18.41590396</c:v>
                </c:pt>
                <c:pt idx="608">
                  <c:v>21.94602108</c:v>
                </c:pt>
                <c:pt idx="609">
                  <c:v>24.10408096</c:v>
                </c:pt>
                <c:pt idx="610">
                  <c:v>25.08313688</c:v>
                </c:pt>
                <c:pt idx="611">
                  <c:v>21.26343984</c:v>
                </c:pt>
                <c:pt idx="612">
                  <c:v>25.96566616</c:v>
                </c:pt>
                <c:pt idx="613">
                  <c:v>11.36256448</c:v>
                </c:pt>
                <c:pt idx="614">
                  <c:v>31.25394708</c:v>
                </c:pt>
                <c:pt idx="615">
                  <c:v>32.32952964</c:v>
                </c:pt>
                <c:pt idx="616">
                  <c:v>33.70158688</c:v>
                </c:pt>
                <c:pt idx="617">
                  <c:v>9.307926</c:v>
                </c:pt>
                <c:pt idx="618">
                  <c:v>26.94472208</c:v>
                </c:pt>
                <c:pt idx="619">
                  <c:v>27.62730332</c:v>
                </c:pt>
                <c:pt idx="620">
                  <c:v>29.7853632</c:v>
                </c:pt>
                <c:pt idx="621">
                  <c:v>34.48758952</c:v>
                </c:pt>
                <c:pt idx="622">
                  <c:v>36.14922668</c:v>
                </c:pt>
                <c:pt idx="623">
                  <c:v>12.54156844</c:v>
                </c:pt>
                <c:pt idx="624">
                  <c:v>27.53077668</c:v>
                </c:pt>
                <c:pt idx="625">
                  <c:v>32.922479</c:v>
                </c:pt>
                <c:pt idx="626">
                  <c:v>9.99050724</c:v>
                </c:pt>
                <c:pt idx="627">
                  <c:v>7.83934212</c:v>
                </c:pt>
                <c:pt idx="628">
                  <c:v>12.24509376</c:v>
                </c:pt>
                <c:pt idx="629">
                  <c:v>11.1695112</c:v>
                </c:pt>
                <c:pt idx="630">
                  <c:v>17.3403214</c:v>
                </c:pt>
                <c:pt idx="631">
                  <c:v>17.54026944</c:v>
                </c:pt>
                <c:pt idx="632">
                  <c:v>30.57136584</c:v>
                </c:pt>
                <c:pt idx="633">
                  <c:v>14.2032056</c:v>
                </c:pt>
                <c:pt idx="634">
                  <c:v>24.49708228</c:v>
                </c:pt>
                <c:pt idx="635">
                  <c:v>15.57526284</c:v>
                </c:pt>
                <c:pt idx="636">
                  <c:v>26.84819544</c:v>
                </c:pt>
                <c:pt idx="637">
                  <c:v>26.0621928</c:v>
                </c:pt>
                <c:pt idx="638">
                  <c:v>38.21075992</c:v>
                </c:pt>
                <c:pt idx="639">
                  <c:v>43.69898888</c:v>
                </c:pt>
                <c:pt idx="640">
                  <c:v>30.14389072</c:v>
                </c:pt>
                <c:pt idx="641">
                  <c:v>12.73462172</c:v>
                </c:pt>
                <c:pt idx="642">
                  <c:v>20.87043852</c:v>
                </c:pt>
                <c:pt idx="643">
                  <c:v>20.27748916</c:v>
                </c:pt>
                <c:pt idx="644">
                  <c:v>34.29453624</c:v>
                </c:pt>
                <c:pt idx="645">
                  <c:v>19.539060364</c:v>
                </c:pt>
                <c:pt idx="646">
                  <c:v>47.714497104</c:v>
                </c:pt>
                <c:pt idx="647">
                  <c:v>43.377003588</c:v>
                </c:pt>
                <c:pt idx="648">
                  <c:v>29.89223198</c:v>
                </c:pt>
                <c:pt idx="649">
                  <c:v>6.902344236</c:v>
                </c:pt>
                <c:pt idx="650">
                  <c:v>33.192064116</c:v>
                </c:pt>
                <c:pt idx="651">
                  <c:v>4.903553312</c:v>
                </c:pt>
                <c:pt idx="652">
                  <c:v>4.565020596</c:v>
                </c:pt>
                <c:pt idx="653">
                  <c:v>25.460969728</c:v>
                </c:pt>
                <c:pt idx="654">
                  <c:v>24.290928956</c:v>
                </c:pt>
                <c:pt idx="655">
                  <c:v>33.947729812</c:v>
                </c:pt>
                <c:pt idx="656">
                  <c:v>11.41427518</c:v>
                </c:pt>
                <c:pt idx="657">
                  <c:v>20.593958644</c:v>
                </c:pt>
                <c:pt idx="658">
                  <c:v>25.893960656</c:v>
                </c:pt>
                <c:pt idx="659">
                  <c:v>29.231713972</c:v>
                </c:pt>
                <c:pt idx="660">
                  <c:v>31.023662096</c:v>
                </c:pt>
                <c:pt idx="661">
                  <c:v>10.3938507</c:v>
                </c:pt>
                <c:pt idx="662">
                  <c:v>33.664355176</c:v>
                </c:pt>
                <c:pt idx="663">
                  <c:v>27.874825204</c:v>
                </c:pt>
                <c:pt idx="664">
                  <c:v>19.35014394</c:v>
                </c:pt>
                <c:pt idx="665">
                  <c:v>11.392211948</c:v>
                </c:pt>
                <c:pt idx="666">
                  <c:v>12.788400848</c:v>
                </c:pt>
                <c:pt idx="667">
                  <c:v>39.321505756</c:v>
                </c:pt>
                <c:pt idx="668">
                  <c:v>4.782205536</c:v>
                </c:pt>
                <c:pt idx="669">
                  <c:v>16.10960674</c:v>
                </c:pt>
                <c:pt idx="670">
                  <c:v>43.377003588</c:v>
                </c:pt>
                <c:pt idx="671">
                  <c:v>20.416073836</c:v>
                </c:pt>
                <c:pt idx="672">
                  <c:v>6.940954892</c:v>
                </c:pt>
                <c:pt idx="673">
                  <c:v>15.0305768</c:v>
                </c:pt>
                <c:pt idx="674">
                  <c:v>13.5654403</c:v>
                </c:pt>
                <c:pt idx="675">
                  <c:v>32.53292506</c:v>
                </c:pt>
                <c:pt idx="676">
                  <c:v>15.748321316</c:v>
                </c:pt>
                <c:pt idx="677">
                  <c:v>7.675936308</c:v>
                </c:pt>
                <c:pt idx="678">
                  <c:v>38.804398756</c:v>
                </c:pt>
                <c:pt idx="679">
                  <c:v>33.003837168</c:v>
                </c:pt>
                <c:pt idx="680">
                  <c:v>17.275510656</c:v>
                </c:pt>
                <c:pt idx="681">
                  <c:v>24.281965768</c:v>
                </c:pt>
                <c:pt idx="682">
                  <c:v>24.046164976</c:v>
                </c:pt>
                <c:pt idx="683">
                  <c:v>36.588422892</c:v>
                </c:pt>
                <c:pt idx="684">
                  <c:v>50.732333556</c:v>
                </c:pt>
                <c:pt idx="685">
                  <c:v>13.664035368</c:v>
                </c:pt>
                <c:pt idx="686">
                  <c:v>14.143910664</c:v>
                </c:pt>
                <c:pt idx="687">
                  <c:v>47.782065752</c:v>
                </c:pt>
                <c:pt idx="688">
                  <c:v>2.331807832</c:v>
                </c:pt>
                <c:pt idx="689">
                  <c:v>16.889404096</c:v>
                </c:pt>
                <c:pt idx="690">
                  <c:v>23.523542168</c:v>
                </c:pt>
                <c:pt idx="691">
                  <c:v>6.8085755</c:v>
                </c:pt>
                <c:pt idx="692">
                  <c:v>39.70002808</c:v>
                </c:pt>
                <c:pt idx="693">
                  <c:v>17.96429718</c:v>
                </c:pt>
                <c:pt idx="694">
                  <c:v>32.88455782</c:v>
                </c:pt>
                <c:pt idx="695">
                  <c:v>22.347985588</c:v>
                </c:pt>
                <c:pt idx="696">
                  <c:v>10.787541496</c:v>
                </c:pt>
                <c:pt idx="697">
                  <c:v>7.723510152</c:v>
                </c:pt>
                <c:pt idx="698">
                  <c:v>41.684340008</c:v>
                </c:pt>
                <c:pt idx="699">
                  <c:v>9.561653168</c:v>
                </c:pt>
                <c:pt idx="700">
                  <c:v>6.883728384</c:v>
                </c:pt>
                <c:pt idx="701">
                  <c:v>50.526869708</c:v>
                </c:pt>
                <c:pt idx="702">
                  <c:v>17.165883972</c:v>
                </c:pt>
                <c:pt idx="703">
                  <c:v>30.439675924</c:v>
                </c:pt>
                <c:pt idx="704">
                  <c:v>9.731264264</c:v>
                </c:pt>
                <c:pt idx="705">
                  <c:v>3.31982694</c:v>
                </c:pt>
                <c:pt idx="706">
                  <c:v>26.322814728</c:v>
                </c:pt>
                <c:pt idx="707">
                  <c:v>43.25082948</c:v>
                </c:pt>
                <c:pt idx="708">
                  <c:v>6.280436884</c:v>
                </c:pt>
                <c:pt idx="709">
                  <c:v>32.102692036</c:v>
                </c:pt>
                <c:pt idx="710">
                  <c:v>36.964187312</c:v>
                </c:pt>
                <c:pt idx="711">
                  <c:v>54.598914964</c:v>
                </c:pt>
                <c:pt idx="712">
                  <c:v>21.48062478</c:v>
                </c:pt>
                <c:pt idx="713">
                  <c:v>9.694722036</c:v>
                </c:pt>
                <c:pt idx="714">
                  <c:v>8.374375496</c:v>
                </c:pt>
                <c:pt idx="715">
                  <c:v>39.6621069</c:v>
                </c:pt>
                <c:pt idx="716">
                  <c:v>10.089791784</c:v>
                </c:pt>
                <c:pt idx="717">
                  <c:v>4.827710952</c:v>
                </c:pt>
                <c:pt idx="718">
                  <c:v>10.354550568</c:v>
                </c:pt>
                <c:pt idx="719">
                  <c:v>43.565230536</c:v>
                </c:pt>
                <c:pt idx="720">
                  <c:v>51.863763672</c:v>
                </c:pt>
                <c:pt idx="721">
                  <c:v>11.85209244</c:v>
                </c:pt>
                <c:pt idx="722">
                  <c:v>17.24379476</c:v>
                </c:pt>
                <c:pt idx="723">
                  <c:v>27.82725136</c:v>
                </c:pt>
                <c:pt idx="724">
                  <c:v>35.76312012</c:v>
                </c:pt>
                <c:pt idx="725">
                  <c:v>38.70028788</c:v>
                </c:pt>
                <c:pt idx="726">
                  <c:v>14.306627</c:v>
                </c:pt>
                <c:pt idx="727">
                  <c:v>17.43684804</c:v>
                </c:pt>
                <c:pt idx="728">
                  <c:v>31.74347504</c:v>
                </c:pt>
                <c:pt idx="729">
                  <c:v>37.91428524</c:v>
                </c:pt>
                <c:pt idx="730">
                  <c:v>39.38286912</c:v>
                </c:pt>
                <c:pt idx="731">
                  <c:v>15.87173752</c:v>
                </c:pt>
                <c:pt idx="732">
                  <c:v>9.01145132</c:v>
                </c:pt>
                <c:pt idx="733">
                  <c:v>33.60506024</c:v>
                </c:pt>
                <c:pt idx="734">
                  <c:v>40.65839972</c:v>
                </c:pt>
                <c:pt idx="735">
                  <c:v>40.85834776</c:v>
                </c:pt>
                <c:pt idx="736">
                  <c:v>12.05204048</c:v>
                </c:pt>
                <c:pt idx="737">
                  <c:v>17.54026944</c:v>
                </c:pt>
                <c:pt idx="738">
                  <c:v>18.91232668</c:v>
                </c:pt>
                <c:pt idx="739">
                  <c:v>25.17966352</c:v>
                </c:pt>
                <c:pt idx="740">
                  <c:v>30.9574724</c:v>
                </c:pt>
                <c:pt idx="741">
                  <c:v>43.89204216</c:v>
                </c:pt>
                <c:pt idx="742">
                  <c:v>54.27555072</c:v>
                </c:pt>
                <c:pt idx="743">
                  <c:v>36.93522932</c:v>
                </c:pt>
                <c:pt idx="744">
                  <c:v>14.49968028</c:v>
                </c:pt>
                <c:pt idx="745">
                  <c:v>22.43554904</c:v>
                </c:pt>
                <c:pt idx="746">
                  <c:v>12.63809508</c:v>
                </c:pt>
                <c:pt idx="747">
                  <c:v>26.0621928</c:v>
                </c:pt>
                <c:pt idx="748">
                  <c:v>33.21205892</c:v>
                </c:pt>
                <c:pt idx="749">
                  <c:v>36.93522932</c:v>
                </c:pt>
                <c:pt idx="750">
                  <c:v>44.0919902</c:v>
                </c:pt>
                <c:pt idx="751">
                  <c:v>52.61391356</c:v>
                </c:pt>
                <c:pt idx="752">
                  <c:v>59.76377968</c:v>
                </c:pt>
                <c:pt idx="753">
                  <c:v>67.30664712</c:v>
                </c:pt>
                <c:pt idx="754">
                  <c:v>69.65776028</c:v>
                </c:pt>
                <c:pt idx="755">
                  <c:v>71.62276688</c:v>
                </c:pt>
                <c:pt idx="756">
                  <c:v>74.16693332</c:v>
                </c:pt>
                <c:pt idx="757">
                  <c:v>18.12632404</c:v>
                </c:pt>
                <c:pt idx="758">
                  <c:v>22.53207568</c:v>
                </c:pt>
                <c:pt idx="759">
                  <c:v>27.3377234</c:v>
                </c:pt>
                <c:pt idx="760">
                  <c:v>29.97841648</c:v>
                </c:pt>
                <c:pt idx="761">
                  <c:v>31.35047372</c:v>
                </c:pt>
                <c:pt idx="762">
                  <c:v>32.72253096</c:v>
                </c:pt>
                <c:pt idx="763">
                  <c:v>6.26733684</c:v>
                </c:pt>
                <c:pt idx="764">
                  <c:v>14.69962832</c:v>
                </c:pt>
                <c:pt idx="765">
                  <c:v>23.22155168</c:v>
                </c:pt>
                <c:pt idx="766">
                  <c:v>27.923778</c:v>
                </c:pt>
                <c:pt idx="767">
                  <c:v>31.35047372</c:v>
                </c:pt>
                <c:pt idx="768">
                  <c:v>38.99676256</c:v>
                </c:pt>
                <c:pt idx="769">
                  <c:v>41.24445432</c:v>
                </c:pt>
                <c:pt idx="770">
                  <c:v>14.98920824</c:v>
                </c:pt>
                <c:pt idx="771">
                  <c:v>13.52062436</c:v>
                </c:pt>
                <c:pt idx="772">
                  <c:v>24.00065956</c:v>
                </c:pt>
                <c:pt idx="773">
                  <c:v>37.42475728</c:v>
                </c:pt>
                <c:pt idx="774">
                  <c:v>11.46598588</c:v>
                </c:pt>
                <c:pt idx="775">
                  <c:v>22.43554904</c:v>
                </c:pt>
                <c:pt idx="776">
                  <c:v>21.16001844</c:v>
                </c:pt>
                <c:pt idx="777">
                  <c:v>31.84000168</c:v>
                </c:pt>
                <c:pt idx="778">
                  <c:v>14.79615496</c:v>
                </c:pt>
                <c:pt idx="779">
                  <c:v>25.17966352</c:v>
                </c:pt>
                <c:pt idx="780">
                  <c:v>17.54026944</c:v>
                </c:pt>
                <c:pt idx="781">
                  <c:v>14.2032056</c:v>
                </c:pt>
                <c:pt idx="782">
                  <c:v>21.6495464</c:v>
                </c:pt>
                <c:pt idx="783">
                  <c:v>29.39236188</c:v>
                </c:pt>
                <c:pt idx="784">
                  <c:v>13.52062436</c:v>
                </c:pt>
                <c:pt idx="785">
                  <c:v>16.26473884</c:v>
                </c:pt>
                <c:pt idx="786">
                  <c:v>31.44700036</c:v>
                </c:pt>
                <c:pt idx="787">
                  <c:v>37.231704</c:v>
                </c:pt>
                <c:pt idx="788">
                  <c:v>18.12632404</c:v>
                </c:pt>
                <c:pt idx="789">
                  <c:v>32.72253096</c:v>
                </c:pt>
                <c:pt idx="790">
                  <c:v>39.48629052</c:v>
                </c:pt>
                <c:pt idx="791">
                  <c:v>41.05140104</c:v>
                </c:pt>
                <c:pt idx="792">
                  <c:v>42.1269836</c:v>
                </c:pt>
                <c:pt idx="793">
                  <c:v>18.12632404</c:v>
                </c:pt>
                <c:pt idx="794">
                  <c:v>26.74477404</c:v>
                </c:pt>
                <c:pt idx="795">
                  <c:v>61.92183956</c:v>
                </c:pt>
                <c:pt idx="796">
                  <c:v>47.22221124</c:v>
                </c:pt>
                <c:pt idx="797">
                  <c:v>51.04190828</c:v>
                </c:pt>
                <c:pt idx="798">
                  <c:v>55.15808</c:v>
                </c:pt>
                <c:pt idx="799">
                  <c:v>41.63745564</c:v>
                </c:pt>
                <c:pt idx="800">
                  <c:v>13.71367764</c:v>
                </c:pt>
                <c:pt idx="801">
                  <c:v>19.69143456</c:v>
                </c:pt>
                <c:pt idx="802">
                  <c:v>31.6469484</c:v>
                </c:pt>
                <c:pt idx="803">
                  <c:v>19.10537996</c:v>
                </c:pt>
                <c:pt idx="804">
                  <c:v>39.58281716</c:v>
                </c:pt>
                <c:pt idx="805">
                  <c:v>48.79421652</c:v>
                </c:pt>
                <c:pt idx="806">
                  <c:v>24.00065956</c:v>
                </c:pt>
                <c:pt idx="807">
                  <c:v>37.42475728</c:v>
                </c:pt>
                <c:pt idx="808">
                  <c:v>11.46598588</c:v>
                </c:pt>
                <c:pt idx="809">
                  <c:v>19.69143456</c:v>
                </c:pt>
                <c:pt idx="810">
                  <c:v>14.98920824</c:v>
                </c:pt>
                <c:pt idx="811">
                  <c:v>27.923778</c:v>
                </c:pt>
                <c:pt idx="812">
                  <c:v>34.6806428</c:v>
                </c:pt>
                <c:pt idx="813">
                  <c:v>37.32823064</c:v>
                </c:pt>
                <c:pt idx="814">
                  <c:v>38.11423328</c:v>
                </c:pt>
                <c:pt idx="815">
                  <c:v>33.79811352</c:v>
                </c:pt>
                <c:pt idx="816">
                  <c:v>42.42345828</c:v>
                </c:pt>
                <c:pt idx="817">
                  <c:v>48.4012152</c:v>
                </c:pt>
                <c:pt idx="818">
                  <c:v>55.94408264</c:v>
                </c:pt>
                <c:pt idx="819">
                  <c:v>58.78472376</c:v>
                </c:pt>
                <c:pt idx="820">
                  <c:v>67.11359384</c:v>
                </c:pt>
                <c:pt idx="821">
                  <c:v>20.77391188</c:v>
                </c:pt>
                <c:pt idx="822">
                  <c:v>25.17966352</c:v>
                </c:pt>
                <c:pt idx="823">
                  <c:v>29.58541516</c:v>
                </c:pt>
                <c:pt idx="824">
                  <c:v>21.7529678</c:v>
                </c:pt>
                <c:pt idx="825">
                  <c:v>39.0932892</c:v>
                </c:pt>
                <c:pt idx="826">
                  <c:v>24.39366088</c:v>
                </c:pt>
                <c:pt idx="827">
                  <c:v>50.51101176</c:v>
                </c:pt>
                <c:pt idx="828">
                  <c:v>74.98740976</c:v>
                </c:pt>
                <c:pt idx="829">
                  <c:v>37.16965116</c:v>
                </c:pt>
                <c:pt idx="830">
                  <c:v>33.75674496</c:v>
                </c:pt>
                <c:pt idx="831">
                  <c:v>16.49916068</c:v>
                </c:pt>
                <c:pt idx="832">
                  <c:v>19.98790924</c:v>
                </c:pt>
                <c:pt idx="833">
                  <c:v>36.34917472</c:v>
                </c:pt>
                <c:pt idx="834">
                  <c:v>33.68779736</c:v>
                </c:pt>
                <c:pt idx="835">
                  <c:v>15.41668336</c:v>
                </c:pt>
                <c:pt idx="836">
                  <c:v>33.41890172</c:v>
                </c:pt>
                <c:pt idx="837">
                  <c:v>39.05192064</c:v>
                </c:pt>
                <c:pt idx="838">
                  <c:v>27.67556664</c:v>
                </c:pt>
                <c:pt idx="839">
                  <c:v>26.8550902</c:v>
                </c:pt>
                <c:pt idx="840">
                  <c:v>45.2985732</c:v>
                </c:pt>
                <c:pt idx="841">
                  <c:v>30.12320644</c:v>
                </c:pt>
                <c:pt idx="842">
                  <c:v>15.56836808</c:v>
                </c:pt>
                <c:pt idx="843">
                  <c:v>44.6090972</c:v>
                </c:pt>
                <c:pt idx="844">
                  <c:v>53.52402188</c:v>
                </c:pt>
                <c:pt idx="845">
                  <c:v>57.21271848</c:v>
                </c:pt>
                <c:pt idx="846">
                  <c:v>65.90701084</c:v>
                </c:pt>
                <c:pt idx="847">
                  <c:v>52.82075636</c:v>
                </c:pt>
                <c:pt idx="848">
                  <c:v>33.39821744</c:v>
                </c:pt>
                <c:pt idx="849">
                  <c:v>18.0297974</c:v>
                </c:pt>
                <c:pt idx="850">
                  <c:v>37.36270444</c:v>
                </c:pt>
                <c:pt idx="851">
                  <c:v>32.83974188</c:v>
                </c:pt>
                <c:pt idx="852">
                  <c:v>42.63719584</c:v>
                </c:pt>
                <c:pt idx="853">
                  <c:v>40.0585556</c:v>
                </c:pt>
                <c:pt idx="854">
                  <c:v>41.94082508</c:v>
                </c:pt>
                <c:pt idx="855">
                  <c:v>61.23236356</c:v>
                </c:pt>
                <c:pt idx="856">
                  <c:v>40.86524252</c:v>
                </c:pt>
                <c:pt idx="857">
                  <c:v>33.3016908</c:v>
                </c:pt>
                <c:pt idx="858">
                  <c:v>52.42086028</c:v>
                </c:pt>
                <c:pt idx="859">
                  <c:v>15.08573488</c:v>
                </c:pt>
                <c:pt idx="860">
                  <c:v>38.45897128</c:v>
                </c:pt>
                <c:pt idx="861">
                  <c:v>37.25928304</c:v>
                </c:pt>
                <c:pt idx="862">
                  <c:v>35.22532884</c:v>
                </c:pt>
                <c:pt idx="863">
                  <c:v>42.13387836</c:v>
                </c:pt>
                <c:pt idx="864">
                  <c:v>31.87447548</c:v>
                </c:pt>
                <c:pt idx="865">
                  <c:v>41.540929</c:v>
                </c:pt>
                <c:pt idx="866">
                  <c:v>39.45181672</c:v>
                </c:pt>
                <c:pt idx="867">
                  <c:v>37.91428524</c:v>
                </c:pt>
                <c:pt idx="868">
                  <c:v>44.27814872</c:v>
                </c:pt>
                <c:pt idx="869">
                  <c:v>31.17810472</c:v>
                </c:pt>
                <c:pt idx="870">
                  <c:v>23.69039536</c:v>
                </c:pt>
                <c:pt idx="871">
                  <c:v>32.76389952</c:v>
                </c:pt>
                <c:pt idx="872">
                  <c:v>32.39847724</c:v>
                </c:pt>
                <c:pt idx="873">
                  <c:v>28.62704352</c:v>
                </c:pt>
                <c:pt idx="874">
                  <c:v>36.80422888</c:v>
                </c:pt>
                <c:pt idx="875">
                  <c:v>18.28490352</c:v>
                </c:pt>
                <c:pt idx="876">
                  <c:v>33.0603742</c:v>
                </c:pt>
                <c:pt idx="877">
                  <c:v>31.41942132</c:v>
                </c:pt>
                <c:pt idx="878">
                  <c:v>31.02642</c:v>
                </c:pt>
                <c:pt idx="879">
                  <c:v>44.38846488</c:v>
                </c:pt>
                <c:pt idx="880">
                  <c:v>12.17614616</c:v>
                </c:pt>
                <c:pt idx="881">
                  <c:v>25.55887532</c:v>
                </c:pt>
                <c:pt idx="882">
                  <c:v>36.4388066</c:v>
                </c:pt>
                <c:pt idx="883">
                  <c:v>32.9569528</c:v>
                </c:pt>
                <c:pt idx="884">
                  <c:v>23.83518532</c:v>
                </c:pt>
                <c:pt idx="885">
                  <c:v>26.22766704</c:v>
                </c:pt>
                <c:pt idx="886">
                  <c:v>17.95395504</c:v>
                </c:pt>
                <c:pt idx="887">
                  <c:v>40.679084</c:v>
                </c:pt>
                <c:pt idx="888">
                  <c:v>19.00885332</c:v>
                </c:pt>
                <c:pt idx="889">
                  <c:v>33.7153764</c:v>
                </c:pt>
                <c:pt idx="890">
                  <c:v>8.53571288</c:v>
                </c:pt>
                <c:pt idx="891">
                  <c:v>13.45857152</c:v>
                </c:pt>
                <c:pt idx="892">
                  <c:v>32.23989776</c:v>
                </c:pt>
                <c:pt idx="893">
                  <c:v>23.51802636</c:v>
                </c:pt>
                <c:pt idx="894">
                  <c:v>29.72331036</c:v>
                </c:pt>
                <c:pt idx="895">
                  <c:v>49.77327244</c:v>
                </c:pt>
                <c:pt idx="896">
                  <c:v>52.44154456</c:v>
                </c:pt>
                <c:pt idx="897">
                  <c:v>40.93419012</c:v>
                </c:pt>
                <c:pt idx="898">
                  <c:v>44.86420332</c:v>
                </c:pt>
                <c:pt idx="899">
                  <c:v>13.19657064</c:v>
                </c:pt>
                <c:pt idx="900">
                  <c:v>37.43165204</c:v>
                </c:pt>
                <c:pt idx="901">
                  <c:v>29.86810032</c:v>
                </c:pt>
                <c:pt idx="902">
                  <c:v>56.61287436</c:v>
                </c:pt>
                <c:pt idx="903">
                  <c:v>12.45883132</c:v>
                </c:pt>
                <c:pt idx="904">
                  <c:v>23.786922</c:v>
                </c:pt>
                <c:pt idx="905">
                  <c:v>13.29309728</c:v>
                </c:pt>
                <c:pt idx="906">
                  <c:v>39.41734292</c:v>
                </c:pt>
                <c:pt idx="907">
                  <c:v>46.2293658</c:v>
                </c:pt>
                <c:pt idx="908">
                  <c:v>44.51946532</c:v>
                </c:pt>
                <c:pt idx="909">
                  <c:v>23.73865868</c:v>
                </c:pt>
                <c:pt idx="910">
                  <c:v>26.14492992</c:v>
                </c:pt>
                <c:pt idx="911">
                  <c:v>15.52010476</c:v>
                </c:pt>
                <c:pt idx="912">
                  <c:v>43.5748832</c:v>
                </c:pt>
                <c:pt idx="913">
                  <c:v>35.85964676</c:v>
                </c:pt>
                <c:pt idx="914">
                  <c:v>41.05140104</c:v>
                </c:pt>
                <c:pt idx="915">
                  <c:v>28.98557104</c:v>
                </c:pt>
                <c:pt idx="916">
                  <c:v>46.24315532</c:v>
                </c:pt>
                <c:pt idx="917">
                  <c:v>26.91714304</c:v>
                </c:pt>
                <c:pt idx="918">
                  <c:v>10.53519328</c:v>
                </c:pt>
                <c:pt idx="919">
                  <c:v>25.0969264</c:v>
                </c:pt>
                <c:pt idx="920">
                  <c:v>29.06830816</c:v>
                </c:pt>
                <c:pt idx="921">
                  <c:v>9.73540112</c:v>
                </c:pt>
                <c:pt idx="922">
                  <c:v>33.79811352</c:v>
                </c:pt>
                <c:pt idx="923">
                  <c:v>39.84481804</c:v>
                </c:pt>
                <c:pt idx="924">
                  <c:v>26.96540636</c:v>
                </c:pt>
                <c:pt idx="925">
                  <c:v>27.234302</c:v>
                </c:pt>
                <c:pt idx="926">
                  <c:v>30.6472082</c:v>
                </c:pt>
                <c:pt idx="927">
                  <c:v>33.05347944</c:v>
                </c:pt>
                <c:pt idx="928">
                  <c:v>24.5798194</c:v>
                </c:pt>
                <c:pt idx="929">
                  <c:v>21.91154728</c:v>
                </c:pt>
                <c:pt idx="930">
                  <c:v>30.88163004</c:v>
                </c:pt>
                <c:pt idx="931">
                  <c:v>15.340841</c:v>
                </c:pt>
                <c:pt idx="932">
                  <c:v>24.3385028</c:v>
                </c:pt>
                <c:pt idx="933">
                  <c:v>23.8903434</c:v>
                </c:pt>
                <c:pt idx="934">
                  <c:v>22.93197176</c:v>
                </c:pt>
                <c:pt idx="935">
                  <c:v>29.41304616</c:v>
                </c:pt>
                <c:pt idx="936">
                  <c:v>28.629801424</c:v>
                </c:pt>
                <c:pt idx="937">
                  <c:v>36.804918356</c:v>
                </c:pt>
                <c:pt idx="938">
                  <c:v>18.287661424</c:v>
                </c:pt>
                <c:pt idx="939">
                  <c:v>32.720462532</c:v>
                </c:pt>
                <c:pt idx="940">
                  <c:v>31.420110796</c:v>
                </c:pt>
                <c:pt idx="941">
                  <c:v>28.937997196</c:v>
                </c:pt>
                <c:pt idx="942">
                  <c:v>40.925226932</c:v>
                </c:pt>
                <c:pt idx="943">
                  <c:v>12.180972492</c:v>
                </c:pt>
                <c:pt idx="944">
                  <c:v>25.559564796</c:v>
                </c:pt>
                <c:pt idx="945">
                  <c:v>36.443632932</c:v>
                </c:pt>
                <c:pt idx="946">
                  <c:v>32.96384756</c:v>
                </c:pt>
                <c:pt idx="947">
                  <c:v>23.835874796</c:v>
                </c:pt>
                <c:pt idx="948">
                  <c:v>26.233182848</c:v>
                </c:pt>
                <c:pt idx="949">
                  <c:v>17.959470848</c:v>
                </c:pt>
                <c:pt idx="950">
                  <c:v>38.630650804</c:v>
                </c:pt>
                <c:pt idx="951">
                  <c:v>19.009542796</c:v>
                </c:pt>
                <c:pt idx="952">
                  <c:v>33.71882378</c:v>
                </c:pt>
                <c:pt idx="953">
                  <c:v>8.536402356</c:v>
                </c:pt>
                <c:pt idx="954">
                  <c:v>13.461329424</c:v>
                </c:pt>
                <c:pt idx="955">
                  <c:v>32.245413568</c:v>
                </c:pt>
                <c:pt idx="956">
                  <c:v>23.524231644</c:v>
                </c:pt>
                <c:pt idx="957">
                  <c:v>29.726068264</c:v>
                </c:pt>
                <c:pt idx="958">
                  <c:v>49.77327244</c:v>
                </c:pt>
                <c:pt idx="959">
                  <c:v>52.446370892</c:v>
                </c:pt>
                <c:pt idx="960">
                  <c:v>40.934879596</c:v>
                </c:pt>
                <c:pt idx="961">
                  <c:v>44.868340176</c:v>
                </c:pt>
                <c:pt idx="962">
                  <c:v>13.202086448</c:v>
                </c:pt>
                <c:pt idx="963">
                  <c:v>37.43165204</c:v>
                </c:pt>
                <c:pt idx="964">
                  <c:v>29.870858224</c:v>
                </c:pt>
                <c:pt idx="965">
                  <c:v>56.619079644</c:v>
                </c:pt>
                <c:pt idx="966">
                  <c:v>12.459520796</c:v>
                </c:pt>
                <c:pt idx="967">
                  <c:v>23.786922</c:v>
                </c:pt>
                <c:pt idx="968">
                  <c:v>13.293786756</c:v>
                </c:pt>
                <c:pt idx="969">
                  <c:v>39.421479776</c:v>
                </c:pt>
                <c:pt idx="970">
                  <c:v>46.234192132</c:v>
                </c:pt>
                <c:pt idx="971">
                  <c:v>44.523602176</c:v>
                </c:pt>
                <c:pt idx="972">
                  <c:v>23.744174488</c:v>
                </c:pt>
                <c:pt idx="973">
                  <c:v>26.147687824</c:v>
                </c:pt>
                <c:pt idx="974">
                  <c:v>15.526310044</c:v>
                </c:pt>
                <c:pt idx="975">
                  <c:v>43.57833058</c:v>
                </c:pt>
                <c:pt idx="976">
                  <c:v>35.865852044</c:v>
                </c:pt>
                <c:pt idx="977">
                  <c:v>41.053469468</c:v>
                </c:pt>
                <c:pt idx="978">
                  <c:v>28.991086848</c:v>
                </c:pt>
                <c:pt idx="979">
                  <c:v>46.247292176</c:v>
                </c:pt>
                <c:pt idx="980">
                  <c:v>26.922658848</c:v>
                </c:pt>
                <c:pt idx="981">
                  <c:v>10.535882756</c:v>
                </c:pt>
                <c:pt idx="982">
                  <c:v>25.10382116</c:v>
                </c:pt>
                <c:pt idx="983">
                  <c:v>29.073134492</c:v>
                </c:pt>
                <c:pt idx="984">
                  <c:v>9.738159024</c:v>
                </c:pt>
                <c:pt idx="985">
                  <c:v>33.798802996</c:v>
                </c:pt>
                <c:pt idx="986">
                  <c:v>37.171030112</c:v>
                </c:pt>
                <c:pt idx="987">
                  <c:v>33.762260768</c:v>
                </c:pt>
                <c:pt idx="988">
                  <c:v>16.503987012</c:v>
                </c:pt>
                <c:pt idx="989">
                  <c:v>19.98790924</c:v>
                </c:pt>
                <c:pt idx="990">
                  <c:v>36.349864196</c:v>
                </c:pt>
                <c:pt idx="991">
                  <c:v>38.215586252</c:v>
                </c:pt>
                <c:pt idx="992">
                  <c:v>15.42357812</c:v>
                </c:pt>
                <c:pt idx="993">
                  <c:v>33.419591196</c:v>
                </c:pt>
                <c:pt idx="994">
                  <c:v>39.056057496</c:v>
                </c:pt>
                <c:pt idx="995">
                  <c:v>27.681082448</c:v>
                </c:pt>
                <c:pt idx="996">
                  <c:v>26.859916532</c:v>
                </c:pt>
                <c:pt idx="997">
                  <c:v>45.304778484</c:v>
                </c:pt>
                <c:pt idx="998">
                  <c:v>30.12320644</c:v>
                </c:pt>
                <c:pt idx="999">
                  <c:v>15.569747032</c:v>
                </c:pt>
                <c:pt idx="1000">
                  <c:v>44.611855104</c:v>
                </c:pt>
                <c:pt idx="1001">
                  <c:v>53.524711356</c:v>
                </c:pt>
                <c:pt idx="1002">
                  <c:v>57.218234288</c:v>
                </c:pt>
                <c:pt idx="1003">
                  <c:v>65.909079268</c:v>
                </c:pt>
                <c:pt idx="1004">
                  <c:v>52.826961644</c:v>
                </c:pt>
                <c:pt idx="1005">
                  <c:v>33.399596392</c:v>
                </c:pt>
                <c:pt idx="1006">
                  <c:v>18.033934256</c:v>
                </c:pt>
                <c:pt idx="1007">
                  <c:v>37.363393916</c:v>
                </c:pt>
                <c:pt idx="1008">
                  <c:v>35.314271244</c:v>
                </c:pt>
                <c:pt idx="1009">
                  <c:v>42.6440906</c:v>
                </c:pt>
                <c:pt idx="1010">
                  <c:v>40.06200298</c:v>
                </c:pt>
                <c:pt idx="1011">
                  <c:v>43.798273424</c:v>
                </c:pt>
                <c:pt idx="1012">
                  <c:v>61.23581094</c:v>
                </c:pt>
                <c:pt idx="1013">
                  <c:v>40.8686899</c:v>
                </c:pt>
                <c:pt idx="1014">
                  <c:v>33.306517132</c:v>
                </c:pt>
                <c:pt idx="1015">
                  <c:v>52.426376088</c:v>
                </c:pt>
                <c:pt idx="1016">
                  <c:v>15.091250688</c:v>
                </c:pt>
                <c:pt idx="1017">
                  <c:v>38.461039708</c:v>
                </c:pt>
                <c:pt idx="1018">
                  <c:v>37.265488324</c:v>
                </c:pt>
                <c:pt idx="1019">
                  <c:v>35.22532884</c:v>
                </c:pt>
                <c:pt idx="1020">
                  <c:v>42.140083644</c:v>
                </c:pt>
                <c:pt idx="1021">
                  <c:v>31.875164956</c:v>
                </c:pt>
                <c:pt idx="1022">
                  <c:v>41.542307952</c:v>
                </c:pt>
                <c:pt idx="1023">
                  <c:v>39.455953576</c:v>
                </c:pt>
                <c:pt idx="1024">
                  <c:v>37.917043144</c:v>
                </c:pt>
                <c:pt idx="1025">
                  <c:v>44.284354004</c:v>
                </c:pt>
                <c:pt idx="1026">
                  <c:v>31.178794196</c:v>
                </c:pt>
                <c:pt idx="1027">
                  <c:v>23.696600644</c:v>
                </c:pt>
                <c:pt idx="1028">
                  <c:v>32.768036376</c:v>
                </c:pt>
                <c:pt idx="1029">
                  <c:v>32.401235144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0832736"/>
        <c:axId val="1280829408"/>
      </c:scatterChart>
      <c:valAx>
        <c:axId val="1280832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80829408"/>
        <c:crosses val="autoZero"/>
        <c:crossBetween val="midCat"/>
      </c:valAx>
      <c:valAx>
        <c:axId val="128082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80832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8D38747-4367-4BD2-8D51-C97E202738E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934" y="2718250"/>
            <a:ext cx="8494628" cy="811936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Concrete compressive strength</a:t>
            </a:r>
            <a:r>
              <a:rPr lang="en-US" sz="4000" dirty="0"/>
              <a:t>	</a:t>
            </a:r>
            <a:endParaRPr lang="en-US" sz="4000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8261406" y="3999506"/>
            <a:ext cx="2877650" cy="2154436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 sz="17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MOUNIKA KURUKUNTLA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TEJASRI DAGGUPATI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DESHIK DATTA MANKALA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KADIRI PRATHUSHA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SANJANA GOUD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SREE VANI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610" y="854075"/>
            <a:ext cx="1330960" cy="116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2338705" y="632460"/>
            <a:ext cx="800481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3200" b="1" u="none" strike="noStrike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Bhavan's Vivekananda College of Science,              Humanities &amp; Commerce</a:t>
            </a:r>
            <a:endParaRPr lang="en-US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056640"/>
            <a:ext cx="1386205" cy="119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original and prediction values for model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>
          <a:xfrm>
            <a:off x="1295401" y="2568997"/>
            <a:ext cx="9601196" cy="3318936"/>
          </a:xfrm>
        </p:spPr>
        <p:txBody>
          <a:bodyPr>
            <a:normAutofit fontScale="90000" lnSpcReduction="20000"/>
          </a:bodyPr>
          <a:p>
            <a:r>
              <a:rPr lang="en-US" sz="1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#mean square error</a:t>
            </a:r>
            <a:endParaRPr lang="en-US" sz="1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mean((df[testData,]$strength-pred)^2)</a:t>
            </a:r>
            <a:endParaRPr 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113.6798</a:t>
            </a:r>
            <a:endParaRPr 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#correlation between original and prediction values</a:t>
            </a:r>
            <a:endParaRPr lang="en-US" sz="1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cor(df[testData,]$strength,predict(lm_fit,df[testData,]))</a:t>
            </a:r>
            <a:endParaRPr 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0.7815495</a:t>
            </a:r>
            <a:endParaRPr 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#root mean square error</a:t>
            </a:r>
            <a:endParaRPr lang="en-US" sz="1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rmse( df[testData,]$strength, predict(lm_fit,df[testData,]))</a:t>
            </a:r>
            <a:endParaRPr 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10.66207</a:t>
            </a:r>
            <a:endParaRPr 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#Mean absolute percentage error</a:t>
            </a:r>
            <a:endParaRPr lang="en-US" sz="1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MAPE( df[testData,]$strength, predict(lm_fit,df[testData,]))</a:t>
            </a:r>
            <a:endParaRPr 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0.2397936</a:t>
            </a:r>
            <a:endParaRPr 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789" y="739470"/>
            <a:ext cx="10543430" cy="53909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5093141" y="707666"/>
            <a:ext cx="2117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640" y="1353820"/>
            <a:ext cx="9419590" cy="46469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881380"/>
            <a:ext cx="9601200" cy="158369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original and prediction value for model 2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Content Placeholder 4"/>
          <p:cNvSpPr/>
          <p:nvPr>
            <p:ph idx="1"/>
          </p:nvPr>
        </p:nvSpPr>
        <p:spPr>
          <a:xfrm>
            <a:off x="1295401" y="2579792"/>
            <a:ext cx="9601196" cy="3318936"/>
          </a:xfrm>
        </p:spPr>
        <p:txBody>
          <a:bodyPr>
            <a:normAutofit fontScale="70000"/>
          </a:bodyPr>
          <a:p>
            <a:r>
              <a:rPr lang="en-US" sz="1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#mean square error</a:t>
            </a:r>
            <a:endParaRPr lang="en-US" sz="1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mean((df[testData1,]$strength-pred1)^2)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120.6842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#correlation between original and prediction values</a:t>
            </a:r>
            <a:endParaRPr lang="en-US" sz="1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cor(df[testData1,]$strength,predict(lm_fit2,df[testData1,]))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0.7677824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#Root mean square error</a:t>
            </a:r>
            <a:endParaRPr lang="en-US" sz="1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rmse( df[testData1,]$strength, predict(lm_fit2,df[testData1,]))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10.98564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#mean absolute percentage error</a:t>
            </a:r>
            <a:endParaRPr lang="en-US" sz="1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MAPE( df[testData1,]$strength, predict(lm_fit2,df[testData1,]))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0.254022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627" y="1056602"/>
            <a:ext cx="10328745" cy="44590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687570" y="981710"/>
            <a:ext cx="18821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585595" y="2606675"/>
          <a:ext cx="3421380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690"/>
                <a:gridCol w="1710690"/>
              </a:tblGrid>
              <a:tr h="621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mean square error</a:t>
                      </a:r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113.6798</a:t>
                      </a:r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621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correlation</a:t>
                      </a:r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0.7815495</a:t>
                      </a:r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776855" y="1879600"/>
            <a:ext cx="1240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5963285" y="2606675"/>
          <a:ext cx="3421380" cy="126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690"/>
                <a:gridCol w="1710690"/>
              </a:tblGrid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mean square error</a:t>
                      </a:r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120.68</a:t>
                      </a: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621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correlation</a:t>
                      </a:r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0.7677824</a:t>
                      </a:r>
                      <a:endParaRPr lang="en-US" sz="1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7053580" y="1879600"/>
            <a:ext cx="1240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2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1585595" y="3867785"/>
          <a:ext cx="3422650" cy="142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325"/>
                <a:gridCol w="1711325"/>
              </a:tblGrid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adjusted R</a:t>
                      </a:r>
                      <a:r>
                        <a:rPr lang="en-US" baseline="30000"/>
                        <a:t>2</a:t>
                      </a:r>
                      <a:endParaRPr lang="en-US" baseline="300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0.6111</a:t>
                      </a:r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RMSE</a:t>
                      </a:r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10.66</a:t>
                      </a:r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MAPE</a:t>
                      </a:r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0.24</a:t>
                      </a:r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/>
        </p:nvGraphicFramePr>
        <p:xfrm>
          <a:off x="5962015" y="3806825"/>
          <a:ext cx="3422650" cy="142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325"/>
                <a:gridCol w="1711325"/>
              </a:tblGrid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adjusted R</a:t>
                      </a:r>
                      <a:r>
                        <a:rPr lang="en-US" baseline="30000"/>
                        <a:t>2</a:t>
                      </a:r>
                      <a:endParaRPr lang="en-US" baseline="300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0.5941</a:t>
                      </a:r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RMSE</a:t>
                      </a:r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10.986</a:t>
                      </a:r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MAPE</a:t>
                      </a:r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0.254</a:t>
                      </a:r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003040" y="2680970"/>
            <a:ext cx="29724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30575" y="3914819"/>
            <a:ext cx="886968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sz="1800" b="1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is having eight inputs and one output column.. We have to predict the Concrete compressive strength taking the remaining eight attributes as input.</a:t>
            </a:r>
            <a:endParaRPr lang="en-IN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49625" y="1263536"/>
          <a:ext cx="5492750" cy="465512"/>
        </p:xfrm>
        <a:graphic>
          <a:graphicData uri="http://schemas.openxmlformats.org/drawingml/2006/table">
            <a:tbl>
              <a:tblPr/>
              <a:tblGrid>
                <a:gridCol w="5492750"/>
              </a:tblGrid>
              <a:tr h="4655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591309" y="3192087"/>
          <a:ext cx="8321040" cy="993833"/>
        </p:xfrm>
        <a:graphic>
          <a:graphicData uri="http://schemas.openxmlformats.org/drawingml/2006/table">
            <a:tbl>
              <a:tblPr/>
              <a:tblGrid>
                <a:gridCol w="8321040"/>
              </a:tblGrid>
              <a:tr h="9938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2351" y="708390"/>
            <a:ext cx="70342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i="1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and Data Quality Check</a:t>
            </a:r>
            <a:endParaRPr lang="en-US" sz="32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3200" dirty="0"/>
            </a:b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922351" y="4579950"/>
            <a:ext cx="108137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Number of instances 1030</a:t>
            </a:r>
            <a:br>
              <a:rPr lang="en-US" sz="18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Number of Attributes 9</a:t>
            </a:r>
            <a:br>
              <a:rPr lang="en-US" sz="18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Attribute breakdown 8 quantitative input variables, and 1 quantitative output variable</a:t>
            </a:r>
            <a:br>
              <a:rPr lang="en-US" sz="18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Missing Attribute Values None</a:t>
            </a:r>
            <a:br>
              <a:rPr lang="en-US" sz="18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</a:br>
            <a:endParaRPr lang="en-US" sz="1800" b="0" i="0" dirty="0">
              <a:solidFill>
                <a:srgbClr val="123654"/>
              </a:solidFill>
              <a:effectLst/>
              <a:latin typeface="Arial" panose="020B0604020202020204" pitchFamily="34" charset="0"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808181" y="1138480"/>
            <a:ext cx="314871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Cement</a:t>
            </a:r>
            <a:br>
              <a:rPr lang="en-IN" dirty="0"/>
            </a:br>
            <a:r>
              <a:rPr lang="en-IN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Blast Furnace Slag</a:t>
            </a:r>
            <a:br>
              <a:rPr lang="en-IN" dirty="0"/>
            </a:br>
            <a:r>
              <a:rPr lang="en-IN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Fly Ash</a:t>
            </a:r>
            <a:br>
              <a:rPr lang="en-IN" dirty="0"/>
            </a:br>
            <a:r>
              <a:rPr lang="en-IN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Water </a:t>
            </a:r>
            <a:endParaRPr lang="en-IN" b="0" i="0" dirty="0">
              <a:solidFill>
                <a:srgbClr val="123654"/>
              </a:solidFill>
              <a:effectLst/>
              <a:latin typeface="Arial" panose="020B0604020202020204" pitchFamily="34" charset="0"/>
            </a:endParaRPr>
          </a:p>
          <a:p>
            <a:r>
              <a:rPr lang="en-IN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Superplasticizer</a:t>
            </a:r>
            <a:br>
              <a:rPr lang="en-IN" dirty="0"/>
            </a:br>
            <a:r>
              <a:rPr lang="en-IN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Coarse Aggregate</a:t>
            </a:r>
            <a:br>
              <a:rPr lang="en-IN" dirty="0"/>
            </a:br>
            <a:r>
              <a:rPr lang="en-IN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Fine Aggregate</a:t>
            </a:r>
            <a:br>
              <a:rPr lang="en-IN" dirty="0"/>
            </a:br>
            <a:r>
              <a:rPr lang="en-IN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Age </a:t>
            </a:r>
            <a:endParaRPr lang="en-IN" dirty="0">
              <a:solidFill>
                <a:srgbClr val="123654"/>
              </a:solidFill>
              <a:latin typeface="Arial" panose="020B0604020202020204" pitchFamily="34" charset="0"/>
            </a:endParaRPr>
          </a:p>
          <a:p>
            <a:r>
              <a:rPr lang="en-IN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strength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1910" y="1493520"/>
            <a:ext cx="6264275" cy="2930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1298575" y="2560638"/>
          <a:ext cx="4718050" cy="3309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181725" y="2560638"/>
          <a:ext cx="4718050" cy="3309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1298575" y="2560638"/>
          <a:ext cx="4718050" cy="3309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181725" y="2560638"/>
          <a:ext cx="4718050" cy="3309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7659" y="794135"/>
            <a:ext cx="6448508" cy="53598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7423" y="3116912"/>
            <a:ext cx="5184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plot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8045" y="691763"/>
            <a:ext cx="6941489" cy="55189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3813" y="3158871"/>
            <a:ext cx="3347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chart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2679590" y="-138485"/>
            <a:ext cx="4427551" cy="442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sp>
        <p:nvSpPr>
          <p:cNvPr id="3" name="AutoShape 4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sp>
        <p:nvSpPr>
          <p:cNvPr id="4" name="AutoShape 6"/>
          <p:cNvSpPr>
            <a:spLocks noChangeAspect="1" noChangeArrowheads="1"/>
          </p:cNvSpPr>
          <p:nvPr/>
        </p:nvSpPr>
        <p:spPr bwMode="auto">
          <a:xfrm>
            <a:off x="5084858" y="453887"/>
            <a:ext cx="3279913" cy="327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806563" y="681345"/>
            <a:ext cx="2609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Arial Black" panose="020B0A04020102020204" pitchFamily="34" charset="0"/>
              </a:rPr>
              <a:t>Box plot</a:t>
            </a:r>
            <a:endParaRPr lang="en-IN" sz="3200" b="1" u="sng" dirty="0">
              <a:latin typeface="Arial Black" panose="020B0A040201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130" y="1374256"/>
            <a:ext cx="10630894" cy="47801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780" y="1323975"/>
            <a:ext cx="9094470" cy="44551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309110" y="740410"/>
            <a:ext cx="2000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1857</Words>
  <Application>WPS Presentation</Application>
  <PresentationFormat>Widescreen</PresentationFormat>
  <Paragraphs>122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Arial</vt:lpstr>
      <vt:lpstr>Twentieth Century</vt:lpstr>
      <vt:lpstr>Segoe Print</vt:lpstr>
      <vt:lpstr>Calibri</vt:lpstr>
      <vt:lpstr>Times New Roman</vt:lpstr>
      <vt:lpstr>Arial Black</vt:lpstr>
      <vt:lpstr>Garamond</vt:lpstr>
      <vt:lpstr>Microsoft YaHei</vt:lpstr>
      <vt:lpstr>Arial Unicode MS</vt:lpstr>
      <vt:lpstr>Organic</vt:lpstr>
      <vt:lpstr>TOPIC: Concrete compressive strength	</vt:lpstr>
      <vt:lpstr>OBJECTIVE</vt:lpstr>
      <vt:lpstr>PowerPoint 演示文稿</vt:lpstr>
      <vt:lpstr>UNIVARIATE ANALYSIS</vt:lpstr>
      <vt:lpstr>UNIVARIATE ANALYSIS</vt:lpstr>
      <vt:lpstr>PowerPoint 演示文稿</vt:lpstr>
      <vt:lpstr>PowerPoint 演示文稿</vt:lpstr>
      <vt:lpstr>PowerPoint 演示文稿</vt:lpstr>
      <vt:lpstr>PowerPoint 演示文稿</vt:lpstr>
      <vt:lpstr>Correlation between original and prediction values for model 1</vt:lpstr>
      <vt:lpstr>PowerPoint 演示文稿</vt:lpstr>
      <vt:lpstr>PowerPoint 演示文稿</vt:lpstr>
      <vt:lpstr>Correlation between original and prediction value for model 2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Concrete compressive strength </dc:title>
  <dc:creator>mouni reddy</dc:creator>
  <cp:lastModifiedBy>user</cp:lastModifiedBy>
  <cp:revision>19</cp:revision>
  <dcterms:created xsi:type="dcterms:W3CDTF">2021-12-12T09:12:00Z</dcterms:created>
  <dcterms:modified xsi:type="dcterms:W3CDTF">2021-12-14T12:42:21Z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A574A39981B540D8B808868556ED7DD8</vt:lpwstr>
  </property>
  <property fmtid="{D5CDD505-2E9C-101B-9397-08002B2CF9AE}" pid="4" name="KSOProductBuildVer">
    <vt:lpwstr>1033-11.2.0.10307</vt:lpwstr>
  </property>
</Properties>
</file>