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D47150-84B5-4EE5-88FE-03621264A3F5}">
  <a:tblStyle styleId="{36D47150-84B5-4EE5-88FE-03621264A3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45b2dbc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45b2dbc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45b2dbc92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45b2dbc92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45b2dbc92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45b2dbc92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45b2dbc92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45b2dbc92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45b2dbc92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45b2dbc92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45b2dbc92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45b2dbc92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45b2dbc92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45b2dbc92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ISP Routers: Security &amp; Privacy Insights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Corey Mekelburg, Ryan King, Sreean Reddy Rikkala, Alexandria Simonson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project aims to evaluate and compare routers from the top ISPs based on their security, usability, price, and privacy. The review will be done through a grid that weighs the scores based on the category such as </a:t>
            </a:r>
            <a:r>
              <a:rPr lang="en"/>
              <a:t>vulnerability</a:t>
            </a:r>
            <a:r>
              <a:rPr lang="en"/>
              <a:t> </a:t>
            </a:r>
            <a:r>
              <a:rPr lang="en"/>
              <a:t>management</a:t>
            </a:r>
            <a:r>
              <a:rPr lang="en"/>
              <a:t>, ease of setup, affordability, and </a:t>
            </a:r>
            <a:r>
              <a:rPr lang="en"/>
              <a:t>functionality</a:t>
            </a:r>
            <a:r>
              <a:rPr lang="en"/>
              <a:t>. The findings will be put into a webpage that will help the </a:t>
            </a:r>
            <a:r>
              <a:rPr lang="en"/>
              <a:t>consumers</a:t>
            </a:r>
            <a:r>
              <a:rPr lang="en"/>
              <a:t> make </a:t>
            </a:r>
            <a:r>
              <a:rPr lang="en"/>
              <a:t>informed decisions about their router choices providing information into vulnerabilities, security hardening tips,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Consumer Router Usage Trends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 strengths and weaknesses in the top ISP provided routers and supported routers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Comparison Grid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 Reliability of Manufacturer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Analyze Router Usability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Pricing Tiers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Assess Router 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 security insights and hardening tips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Website Presenting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154850" y="1160450"/>
            <a:ext cx="73242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Selecting</a:t>
            </a:r>
            <a:r>
              <a:rPr lang="en"/>
              <a:t> ISPs &amp; Routers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Defining Evaluation Criteria (expanded on right)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Security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Performance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Privacy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Creating the Comparison Grid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Collection &amp;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Security Hardening Tips: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Website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Report Creating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5713900" y="1134900"/>
            <a:ext cx="335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052550" y="324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Grid</a:t>
            </a:r>
            <a:endParaRPr/>
          </a:p>
        </p:txBody>
      </p:sp>
      <p:graphicFrame>
        <p:nvGraphicFramePr>
          <p:cNvPr id="160" name="Google Shape;160;p17"/>
          <p:cNvGraphicFramePr/>
          <p:nvPr/>
        </p:nvGraphicFramePr>
        <p:xfrm>
          <a:off x="780200" y="148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{36D47150-84B5-4EE5-88FE-03621264A3F5}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Category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Criteria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Weight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Rating (1-5)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Security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Default security settings, firmware updates, known </a:t>
                      </a:r>
                      <a:r>
                        <a:rPr lang="en" sz="800">
                          <a:solidFill>
                            <a:schemeClr val="lt1"/>
                          </a:solidFill>
                        </a:rPr>
                        <a:t>vulnerabilities</a:t>
                      </a:r>
                      <a:r>
                        <a:rPr lang="en" sz="800">
                          <a:solidFill>
                            <a:schemeClr val="lt1"/>
                          </a:solidFill>
                        </a:rPr>
                        <a:t>, admin controls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25%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Usability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Setup process, interface, customization, ISP restrictions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20%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Price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Rental fee, hidden costs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15%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Performance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Speed, Wi-Fi standard, range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20%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Privacy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ISP control, DNS settings, ad-blocking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15%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Final Weighted Score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Overall score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100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3.2/5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17"/>
          <p:cNvSpPr txBox="1"/>
          <p:nvPr/>
        </p:nvSpPr>
        <p:spPr>
          <a:xfrm>
            <a:off x="1052550" y="1011800"/>
            <a:ext cx="291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Sample Grid: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Benefits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of this project are expected to benefit not only consumers, but also ISPs and manufacturers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consumers it will help make decisions about choosing a router easier and </a:t>
            </a:r>
            <a:r>
              <a:rPr lang="en"/>
              <a:t>assist</a:t>
            </a:r>
            <a:r>
              <a:rPr lang="en"/>
              <a:t> by showing the </a:t>
            </a:r>
            <a:r>
              <a:rPr lang="en"/>
              <a:t>strengths</a:t>
            </a:r>
            <a:r>
              <a:rPr lang="en"/>
              <a:t> and the weaknesses of the routers.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Consumers will also receive helpful information regarding device configuration.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ISPs and manufacturers, it will help to show areas of improvement of their devices.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2262150" y="-58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Considerations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475" y="434850"/>
            <a:ext cx="5799027" cy="4708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Research common vulnerabilities affecting consumer routers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Evaluate ISP routers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Identify security gaps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Develop security hardening recommendations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Provide recommendations for consumers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Provide feedback to ISP based on findings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Summary: Choosing the correct router and configuring its security settings based on user needs can improve home network security, provide </a:t>
            </a:r>
            <a:r>
              <a:rPr lang="en"/>
              <a:t>better user experience, and ensure the privacy of the user’s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