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7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64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0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61" name="Google Shape;36;p1"/>
          <p:cNvSpPr txBox="1"/>
          <p:nvPr/>
        </p:nvSpPr>
        <p:spPr>
          <a:xfrm>
            <a:off x="2554542" y="3314150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Joseph's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altLang="hg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SM-A146B</dc:creator>
  <dcterms:created xsi:type="dcterms:W3CDTF">2024-10-26T00:12:19Z</dcterms:created>
  <dcterms:modified xsi:type="dcterms:W3CDTF">2024-10-26T11:19:05Z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5e9e94c3d5f5439389702b98a958c871</vt:lpwstr>
  </property>
</Properties>
</file>