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77" r:id="rId3"/>
    <p:sldId id="283" r:id="rId4"/>
    <p:sldId id="272" r:id="rId5"/>
    <p:sldId id="273" r:id="rId6"/>
    <p:sldId id="260" r:id="rId7"/>
    <p:sldId id="284" r:id="rId8"/>
    <p:sldId id="316" r:id="rId9"/>
    <p:sldId id="274" r:id="rId10"/>
    <p:sldId id="286" r:id="rId11"/>
    <p:sldId id="295" r:id="rId12"/>
    <p:sldId id="315" r:id="rId13"/>
    <p:sldId id="314" r:id="rId14"/>
    <p:sldId id="313" r:id="rId15"/>
    <p:sldId id="312" r:id="rId16"/>
    <p:sldId id="311" r:id="rId17"/>
    <p:sldId id="310" r:id="rId18"/>
    <p:sldId id="309" r:id="rId19"/>
    <p:sldId id="308" r:id="rId20"/>
    <p:sldId id="307" r:id="rId21"/>
    <p:sldId id="296" r:id="rId22"/>
    <p:sldId id="297" r:id="rId23"/>
    <p:sldId id="304" r:id="rId24"/>
    <p:sldId id="301" r:id="rId25"/>
    <p:sldId id="303" r:id="rId26"/>
    <p:sldId id="300" r:id="rId27"/>
    <p:sldId id="302" r:id="rId28"/>
    <p:sldId id="287" r:id="rId29"/>
    <p:sldId id="270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a Waite" initials="EW" lastIdx="2" clrIdx="0">
    <p:extLst>
      <p:ext uri="{19B8F6BF-5375-455C-9EA6-DF929625EA0E}">
        <p15:presenceInfo xmlns="" xmlns:p15="http://schemas.microsoft.com/office/powerpoint/2012/main" userId="c568693182780e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28A"/>
    <a:srgbClr val="CC9900"/>
    <a:srgbClr val="0033CC"/>
    <a:srgbClr val="D43EB7"/>
    <a:srgbClr val="F0A622"/>
    <a:srgbClr val="5E913E"/>
    <a:srgbClr val="D57820"/>
    <a:srgbClr val="FFFF66"/>
    <a:srgbClr val="214EF1"/>
    <a:srgbClr val="CD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8" autoAdjust="0"/>
    <p:restoredTop sz="96915" autoAdjust="0"/>
  </p:normalViewPr>
  <p:slideViewPr>
    <p:cSldViewPr snapToGrid="0" snapToObjects="1">
      <p:cViewPr>
        <p:scale>
          <a:sx n="66" d="100"/>
          <a:sy n="66" d="100"/>
        </p:scale>
        <p:origin x="-47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na nazir" userId="9a5d79aa35d9e695" providerId="LiveId" clId="{C0BA3C75-8D62-4275-B8B6-DBC98D7622F8}"/>
    <pc:docChg chg="undo custSel addSld delSld modSld sldOrd">
      <pc:chgData name="najna nazir" userId="9a5d79aa35d9e695" providerId="LiveId" clId="{C0BA3C75-8D62-4275-B8B6-DBC98D7622F8}" dt="2024-08-19T10:32:49.107" v="4221" actId="2711"/>
      <pc:docMkLst>
        <pc:docMk/>
      </pc:docMkLst>
      <pc:sldChg chg="modSp mod">
        <pc:chgData name="najna nazir" userId="9a5d79aa35d9e695" providerId="LiveId" clId="{C0BA3C75-8D62-4275-B8B6-DBC98D7622F8}" dt="2024-08-18T15:07:22.333" v="1056" actId="20577"/>
        <pc:sldMkLst>
          <pc:docMk/>
          <pc:sldMk cId="1750150145" sldId="258"/>
        </pc:sldMkLst>
        <pc:spChg chg="mod">
          <ac:chgData name="najna nazir" userId="9a5d79aa35d9e695" providerId="LiveId" clId="{C0BA3C75-8D62-4275-B8B6-DBC98D7622F8}" dt="2024-08-18T15:07:22.333" v="1056" actId="20577"/>
          <ac:spMkLst>
            <pc:docMk/>
            <pc:sldMk cId="1750150145" sldId="258"/>
            <ac:spMk id="20" creationId="{7491F719-CD6B-426E-8B54-5DE49DC575F5}"/>
          </ac:spMkLst>
        </pc:spChg>
      </pc:sldChg>
      <pc:sldChg chg="modSp mod">
        <pc:chgData name="najna nazir" userId="9a5d79aa35d9e695" providerId="LiveId" clId="{C0BA3C75-8D62-4275-B8B6-DBC98D7622F8}" dt="2024-08-18T15:11:33.298" v="1089" actId="6549"/>
        <pc:sldMkLst>
          <pc:docMk/>
          <pc:sldMk cId="2763811604" sldId="260"/>
        </pc:sldMkLst>
        <pc:spChg chg="mod">
          <ac:chgData name="najna nazir" userId="9a5d79aa35d9e695" providerId="LiveId" clId="{C0BA3C75-8D62-4275-B8B6-DBC98D7622F8}" dt="2024-08-18T15:11:33.298" v="1089" actId="6549"/>
          <ac:spMkLst>
            <pc:docMk/>
            <pc:sldMk cId="2763811604" sldId="260"/>
            <ac:spMk id="2" creationId="{EB0EAFD6-0CBF-4063-93C1-D88DE151C9D4}"/>
          </ac:spMkLst>
        </pc:spChg>
      </pc:sldChg>
      <pc:sldChg chg="mod ord">
        <pc:chgData name="najna nazir" userId="9a5d79aa35d9e695" providerId="LiveId" clId="{C0BA3C75-8D62-4275-B8B6-DBC98D7622F8}" dt="2024-08-19T04:17:14.718" v="2858"/>
        <pc:sldMkLst>
          <pc:docMk/>
          <pc:sldMk cId="84149996" sldId="262"/>
        </pc:sldMkLst>
      </pc:sldChg>
      <pc:sldChg chg="delSp modSp add del mod ord">
        <pc:chgData name="najna nazir" userId="9a5d79aa35d9e695" providerId="LiveId" clId="{C0BA3C75-8D62-4275-B8B6-DBC98D7622F8}" dt="2024-08-19T05:16:26.159" v="3496" actId="47"/>
        <pc:sldMkLst>
          <pc:docMk/>
          <pc:sldMk cId="1946773477" sldId="263"/>
        </pc:sldMkLst>
        <pc:spChg chg="del">
          <ac:chgData name="najna nazir" userId="9a5d79aa35d9e695" providerId="LiveId" clId="{C0BA3C75-8D62-4275-B8B6-DBC98D7622F8}" dt="2024-08-19T04:45:40.808" v="2919" actId="478"/>
          <ac:spMkLst>
            <pc:docMk/>
            <pc:sldMk cId="1946773477" sldId="263"/>
            <ac:spMk id="11" creationId="{B3D7001F-CE52-4743-BA43-05D6B3930E38}"/>
          </ac:spMkLst>
        </pc:spChg>
        <pc:spChg chg="del">
          <ac:chgData name="najna nazir" userId="9a5d79aa35d9e695" providerId="LiveId" clId="{C0BA3C75-8D62-4275-B8B6-DBC98D7622F8}" dt="2024-08-19T04:45:36.569" v="2918" actId="478"/>
          <ac:spMkLst>
            <pc:docMk/>
            <pc:sldMk cId="1946773477" sldId="263"/>
            <ac:spMk id="12" creationId="{23FF8C2A-630C-9844-B68E-912EF152ED96}"/>
          </ac:spMkLst>
        </pc:spChg>
        <pc:spChg chg="del">
          <ac:chgData name="najna nazir" userId="9a5d79aa35d9e695" providerId="LiveId" clId="{C0BA3C75-8D62-4275-B8B6-DBC98D7622F8}" dt="2024-08-19T04:45:46.127" v="2920" actId="478"/>
          <ac:spMkLst>
            <pc:docMk/>
            <pc:sldMk cId="1946773477" sldId="263"/>
            <ac:spMk id="13" creationId="{08FA5ED0-4639-A448-BE4E-F13E940F1626}"/>
          </ac:spMkLst>
        </pc:spChg>
        <pc:spChg chg="del">
          <ac:chgData name="najna nazir" userId="9a5d79aa35d9e695" providerId="LiveId" clId="{C0BA3C75-8D62-4275-B8B6-DBC98D7622F8}" dt="2024-08-19T04:45:52.226" v="2921" actId="478"/>
          <ac:spMkLst>
            <pc:docMk/>
            <pc:sldMk cId="1946773477" sldId="263"/>
            <ac:spMk id="14" creationId="{319622DF-A9E8-134C-8B73-4EADECD3A215}"/>
          </ac:spMkLst>
        </pc:spChg>
        <pc:spChg chg="mod">
          <ac:chgData name="najna nazir" userId="9a5d79aa35d9e695" providerId="LiveId" clId="{C0BA3C75-8D62-4275-B8B6-DBC98D7622F8}" dt="2024-08-19T05:07:11.938" v="2962" actId="20577"/>
          <ac:spMkLst>
            <pc:docMk/>
            <pc:sldMk cId="1946773477" sldId="263"/>
            <ac:spMk id="15" creationId="{A6AEF411-F29C-5A46-98A2-18A863D0A1E5}"/>
          </ac:spMkLst>
        </pc:spChg>
        <pc:spChg chg="mod">
          <ac:chgData name="najna nazir" userId="9a5d79aa35d9e695" providerId="LiveId" clId="{C0BA3C75-8D62-4275-B8B6-DBC98D7622F8}" dt="2024-08-19T05:06:28.114" v="2938" actId="14100"/>
          <ac:spMkLst>
            <pc:docMk/>
            <pc:sldMk cId="1946773477" sldId="263"/>
            <ac:spMk id="16" creationId="{39A8AD8B-60A7-C34D-B869-81FCF84F806A}"/>
          </ac:spMkLst>
        </pc:spChg>
        <pc:spChg chg="mod">
          <ac:chgData name="najna nazir" userId="9a5d79aa35d9e695" providerId="LiveId" clId="{C0BA3C75-8D62-4275-B8B6-DBC98D7622F8}" dt="2024-08-19T05:06:19.922" v="2936" actId="14100"/>
          <ac:spMkLst>
            <pc:docMk/>
            <pc:sldMk cId="1946773477" sldId="263"/>
            <ac:spMk id="17" creationId="{D6450345-7F13-C949-BA58-415990B5CAD0}"/>
          </ac:spMkLst>
        </pc:spChg>
        <pc:spChg chg="mod">
          <ac:chgData name="najna nazir" userId="9a5d79aa35d9e695" providerId="LiveId" clId="{C0BA3C75-8D62-4275-B8B6-DBC98D7622F8}" dt="2024-08-19T05:06:24.221" v="2937" actId="14100"/>
          <ac:spMkLst>
            <pc:docMk/>
            <pc:sldMk cId="1946773477" sldId="263"/>
            <ac:spMk id="18" creationId="{7C3465BF-8B49-2341-8F40-54FB9491457A}"/>
          </ac:spMkLst>
        </pc:spChg>
        <pc:grpChg chg="mod">
          <ac:chgData name="najna nazir" userId="9a5d79aa35d9e695" providerId="LiveId" clId="{C0BA3C75-8D62-4275-B8B6-DBC98D7622F8}" dt="2024-08-19T04:45:24.412" v="2917" actId="14100"/>
          <ac:grpSpMkLst>
            <pc:docMk/>
            <pc:sldMk cId="1946773477" sldId="263"/>
            <ac:grpSpMk id="9" creationId="{A489D917-4054-1440-8F4E-3C0C89A1D381}"/>
          </ac:grpSpMkLst>
        </pc:grpChg>
      </pc:sldChg>
      <pc:sldChg chg="del">
        <pc:chgData name="najna nazir" userId="9a5d79aa35d9e695" providerId="LiveId" clId="{C0BA3C75-8D62-4275-B8B6-DBC98D7622F8}" dt="2024-08-19T04:45:03.214" v="2914" actId="47"/>
        <pc:sldMkLst>
          <pc:docMk/>
          <pc:sldMk cId="352936747" sldId="264"/>
        </pc:sldMkLst>
      </pc:sldChg>
      <pc:sldChg chg="del ord">
        <pc:chgData name="najna nazir" userId="9a5d79aa35d9e695" providerId="LiveId" clId="{C0BA3C75-8D62-4275-B8B6-DBC98D7622F8}" dt="2024-08-19T04:46:26.357" v="2926" actId="47"/>
        <pc:sldMkLst>
          <pc:docMk/>
          <pc:sldMk cId="2159025133" sldId="265"/>
        </pc:sldMkLst>
      </pc:sldChg>
      <pc:sldChg chg="del">
        <pc:chgData name="najna nazir" userId="9a5d79aa35d9e695" providerId="LiveId" clId="{C0BA3C75-8D62-4275-B8B6-DBC98D7622F8}" dt="2024-08-19T04:46:22.688" v="2925" actId="47"/>
        <pc:sldMkLst>
          <pc:docMk/>
          <pc:sldMk cId="1165809101" sldId="266"/>
        </pc:sldMkLst>
      </pc:sldChg>
      <pc:sldChg chg="del ord">
        <pc:chgData name="najna nazir" userId="9a5d79aa35d9e695" providerId="LiveId" clId="{C0BA3C75-8D62-4275-B8B6-DBC98D7622F8}" dt="2024-08-19T04:46:16.354" v="2924" actId="47"/>
        <pc:sldMkLst>
          <pc:docMk/>
          <pc:sldMk cId="4205017577" sldId="269"/>
        </pc:sldMkLst>
      </pc:sldChg>
      <pc:sldChg chg="del">
        <pc:chgData name="najna nazir" userId="9a5d79aa35d9e695" providerId="LiveId" clId="{C0BA3C75-8D62-4275-B8B6-DBC98D7622F8}" dt="2024-08-18T08:50:11.913" v="268" actId="47"/>
        <pc:sldMkLst>
          <pc:docMk/>
          <pc:sldMk cId="2832279146" sldId="271"/>
        </pc:sldMkLst>
      </pc:sldChg>
      <pc:sldChg chg="modSp mod">
        <pc:chgData name="najna nazir" userId="9a5d79aa35d9e695" providerId="LiveId" clId="{C0BA3C75-8D62-4275-B8B6-DBC98D7622F8}" dt="2024-08-18T15:09:55.946" v="1063" actId="20577"/>
        <pc:sldMkLst>
          <pc:docMk/>
          <pc:sldMk cId="2771834021" sldId="272"/>
        </pc:sldMkLst>
        <pc:spChg chg="mod">
          <ac:chgData name="najna nazir" userId="9a5d79aa35d9e695" providerId="LiveId" clId="{C0BA3C75-8D62-4275-B8B6-DBC98D7622F8}" dt="2024-08-18T09:58:36.200" v="666"/>
          <ac:spMkLst>
            <pc:docMk/>
            <pc:sldMk cId="2771834021" sldId="272"/>
            <ac:spMk id="2" creationId="{54BCE7F0-B38B-47ED-8692-5E8F8F55378B}"/>
          </ac:spMkLst>
        </pc:spChg>
        <pc:spChg chg="mod">
          <ac:chgData name="najna nazir" userId="9a5d79aa35d9e695" providerId="LiveId" clId="{C0BA3C75-8D62-4275-B8B6-DBC98D7622F8}" dt="2024-08-18T15:09:55.946" v="1063" actId="20577"/>
          <ac:spMkLst>
            <pc:docMk/>
            <pc:sldMk cId="2771834021" sldId="272"/>
            <ac:spMk id="3" creationId="{90431E48-C470-4ECD-95F6-0B4FBF002BE4}"/>
          </ac:spMkLst>
        </pc:spChg>
      </pc:sldChg>
      <pc:sldChg chg="modSp mod">
        <pc:chgData name="najna nazir" userId="9a5d79aa35d9e695" providerId="LiveId" clId="{C0BA3C75-8D62-4275-B8B6-DBC98D7622F8}" dt="2024-08-19T00:12:37.423" v="1494" actId="20577"/>
        <pc:sldMkLst>
          <pc:docMk/>
          <pc:sldMk cId="3460534983" sldId="273"/>
        </pc:sldMkLst>
        <pc:spChg chg="mod">
          <ac:chgData name="najna nazir" userId="9a5d79aa35d9e695" providerId="LiveId" clId="{C0BA3C75-8D62-4275-B8B6-DBC98D7622F8}" dt="2024-08-19T00:11:21.639" v="1484" actId="14100"/>
          <ac:spMkLst>
            <pc:docMk/>
            <pc:sldMk cId="3460534983" sldId="273"/>
            <ac:spMk id="2" creationId="{DB622517-6FF3-4830-B528-A90F60066C5D}"/>
          </ac:spMkLst>
        </pc:spChg>
        <pc:spChg chg="mod">
          <ac:chgData name="najna nazir" userId="9a5d79aa35d9e695" providerId="LiveId" clId="{C0BA3C75-8D62-4275-B8B6-DBC98D7622F8}" dt="2024-08-19T00:12:37.423" v="1494" actId="20577"/>
          <ac:spMkLst>
            <pc:docMk/>
            <pc:sldMk cId="3460534983" sldId="273"/>
            <ac:spMk id="3" creationId="{B8A44664-D398-4563-90F9-6C2B0FB04143}"/>
          </ac:spMkLst>
        </pc:spChg>
      </pc:sldChg>
      <pc:sldChg chg="modSp mod">
        <pc:chgData name="najna nazir" userId="9a5d79aa35d9e695" providerId="LiveId" clId="{C0BA3C75-8D62-4275-B8B6-DBC98D7622F8}" dt="2024-08-18T15:35:50.521" v="1158" actId="27918"/>
        <pc:sldMkLst>
          <pc:docMk/>
          <pc:sldMk cId="1775715156" sldId="274"/>
        </pc:sldMkLst>
        <pc:graphicFrameChg chg="mod">
          <ac:chgData name="najna nazir" userId="9a5d79aa35d9e695" providerId="LiveId" clId="{C0BA3C75-8D62-4275-B8B6-DBC98D7622F8}" dt="2024-08-18T10:23:39.030" v="702" actId="14100"/>
          <ac:graphicFrameMkLst>
            <pc:docMk/>
            <pc:sldMk cId="1775715156" sldId="274"/>
            <ac:graphicFrameMk id="13" creationId="{7393988F-6432-425E-AB84-DEE896937FDF}"/>
          </ac:graphicFrameMkLst>
        </pc:graphicFrameChg>
      </pc:sldChg>
      <pc:sldChg chg="modSp mod">
        <pc:chgData name="najna nazir" userId="9a5d79aa35d9e695" providerId="LiveId" clId="{C0BA3C75-8D62-4275-B8B6-DBC98D7622F8}" dt="2024-08-19T04:33:26.761" v="2913" actId="20577"/>
        <pc:sldMkLst>
          <pc:docMk/>
          <pc:sldMk cId="3188520422" sldId="275"/>
        </pc:sldMkLst>
        <pc:spChg chg="mod">
          <ac:chgData name="najna nazir" userId="9a5d79aa35d9e695" providerId="LiveId" clId="{C0BA3C75-8D62-4275-B8B6-DBC98D7622F8}" dt="2024-08-19T01:01:58.687" v="1914" actId="255"/>
          <ac:spMkLst>
            <pc:docMk/>
            <pc:sldMk cId="3188520422" sldId="275"/>
            <ac:spMk id="13" creationId="{F5DAEFDC-40E2-4CCF-96B9-EF8009466500}"/>
          </ac:spMkLst>
        </pc:spChg>
        <pc:graphicFrameChg chg="modGraphic">
          <ac:chgData name="najna nazir" userId="9a5d79aa35d9e695" providerId="LiveId" clId="{C0BA3C75-8D62-4275-B8B6-DBC98D7622F8}" dt="2024-08-19T04:33:26.761" v="2913" actId="20577"/>
          <ac:graphicFrameMkLst>
            <pc:docMk/>
            <pc:sldMk cId="3188520422" sldId="275"/>
            <ac:graphicFrameMk id="12" creationId="{A2D008C6-0C3B-46A1-A6C5-7AF346AC1BFC}"/>
          </ac:graphicFrameMkLst>
        </pc:graphicFrameChg>
      </pc:sldChg>
      <pc:sldChg chg="modSp mod">
        <pc:chgData name="najna nazir" userId="9a5d79aa35d9e695" providerId="LiveId" clId="{C0BA3C75-8D62-4275-B8B6-DBC98D7622F8}" dt="2024-08-18T09:28:32.357" v="473" actId="20577"/>
        <pc:sldMkLst>
          <pc:docMk/>
          <pc:sldMk cId="1656062943" sldId="277"/>
        </pc:sldMkLst>
        <pc:spChg chg="mod">
          <ac:chgData name="najna nazir" userId="9a5d79aa35d9e695" providerId="LiveId" clId="{C0BA3C75-8D62-4275-B8B6-DBC98D7622F8}" dt="2024-08-18T09:27:41.722" v="434" actId="255"/>
          <ac:spMkLst>
            <pc:docMk/>
            <pc:sldMk cId="1656062943" sldId="277"/>
            <ac:spMk id="2" creationId="{5349A681-F104-4B1C-BDC5-80FE8C458AD6}"/>
          </ac:spMkLst>
        </pc:spChg>
        <pc:spChg chg="mod">
          <ac:chgData name="najna nazir" userId="9a5d79aa35d9e695" providerId="LiveId" clId="{C0BA3C75-8D62-4275-B8B6-DBC98D7622F8}" dt="2024-08-18T09:28:32.357" v="473" actId="20577"/>
          <ac:spMkLst>
            <pc:docMk/>
            <pc:sldMk cId="1656062943" sldId="277"/>
            <ac:spMk id="3" creationId="{B5598B62-C29D-4E43-8458-B8EA0C3F6C3D}"/>
          </ac:spMkLst>
        </pc:spChg>
      </pc:sldChg>
      <pc:sldChg chg="modSp new del mod">
        <pc:chgData name="najna nazir" userId="9a5d79aa35d9e695" providerId="LiveId" clId="{C0BA3C75-8D62-4275-B8B6-DBC98D7622F8}" dt="2024-08-18T09:21:05.264" v="409" actId="47"/>
        <pc:sldMkLst>
          <pc:docMk/>
          <pc:sldMk cId="3833758863" sldId="278"/>
        </pc:sldMkLst>
        <pc:spChg chg="mod">
          <ac:chgData name="najna nazir" userId="9a5d79aa35d9e695" providerId="LiveId" clId="{C0BA3C75-8D62-4275-B8B6-DBC98D7622F8}" dt="2024-08-18T09:11:49.432" v="358" actId="5793"/>
          <ac:spMkLst>
            <pc:docMk/>
            <pc:sldMk cId="3833758863" sldId="278"/>
            <ac:spMk id="3" creationId="{CDEC6773-638D-4E19-5438-737548CD3EC0}"/>
          </ac:spMkLst>
        </pc:spChg>
      </pc:sldChg>
      <pc:sldChg chg="addSp delSp modSp new">
        <pc:chgData name="najna nazir" userId="9a5d79aa35d9e695" providerId="LiveId" clId="{C0BA3C75-8D62-4275-B8B6-DBC98D7622F8}" dt="2024-08-18T09:20:55.654" v="408" actId="1076"/>
        <pc:sldMkLst>
          <pc:docMk/>
          <pc:sldMk cId="386948279" sldId="279"/>
        </pc:sldMkLst>
        <pc:picChg chg="add mod">
          <ac:chgData name="najna nazir" userId="9a5d79aa35d9e695" providerId="LiveId" clId="{C0BA3C75-8D62-4275-B8B6-DBC98D7622F8}" dt="2024-08-18T09:20:41.182" v="405" actId="1076"/>
          <ac:picMkLst>
            <pc:docMk/>
            <pc:sldMk cId="386948279" sldId="279"/>
            <ac:picMk id="1026" creationId="{F8475E1F-4BB5-BA54-EF1A-2722499B4D41}"/>
          </ac:picMkLst>
        </pc:picChg>
        <pc:picChg chg="add mod">
          <ac:chgData name="najna nazir" userId="9a5d79aa35d9e695" providerId="LiveId" clId="{C0BA3C75-8D62-4275-B8B6-DBC98D7622F8}" dt="2024-08-18T09:20:55.654" v="408" actId="1076"/>
          <ac:picMkLst>
            <pc:docMk/>
            <pc:sldMk cId="386948279" sldId="279"/>
            <ac:picMk id="1028" creationId="{264A6397-8B08-C009-2060-EBC186B794CE}"/>
          </ac:picMkLst>
        </pc:picChg>
        <pc:picChg chg="add del">
          <ac:chgData name="najna nazir" userId="9a5d79aa35d9e695" providerId="LiveId" clId="{C0BA3C75-8D62-4275-B8B6-DBC98D7622F8}" dt="2024-08-18T09:13:53.008" v="365" actId="478"/>
          <ac:picMkLst>
            <pc:docMk/>
            <pc:sldMk cId="386948279" sldId="279"/>
            <ac:picMk id="1030" creationId="{5D65AC57-39AE-DE2E-C71D-23A434E48A64}"/>
          </ac:picMkLst>
        </pc:picChg>
        <pc:picChg chg="add mod">
          <ac:chgData name="najna nazir" userId="9a5d79aa35d9e695" providerId="LiveId" clId="{C0BA3C75-8D62-4275-B8B6-DBC98D7622F8}" dt="2024-08-18T09:20:36.530" v="404" actId="1076"/>
          <ac:picMkLst>
            <pc:docMk/>
            <pc:sldMk cId="386948279" sldId="279"/>
            <ac:picMk id="1032" creationId="{762DC3AF-21D3-1BEA-C5BE-0DE35A411118}"/>
          </ac:picMkLst>
        </pc:picChg>
        <pc:picChg chg="add mod">
          <ac:chgData name="najna nazir" userId="9a5d79aa35d9e695" providerId="LiveId" clId="{C0BA3C75-8D62-4275-B8B6-DBC98D7622F8}" dt="2024-08-18T09:20:51.062" v="407" actId="1076"/>
          <ac:picMkLst>
            <pc:docMk/>
            <pc:sldMk cId="386948279" sldId="279"/>
            <ac:picMk id="1034" creationId="{91064A02-3AF5-A018-A869-39A3F1B06EA3}"/>
          </ac:picMkLst>
        </pc:picChg>
        <pc:picChg chg="add mod">
          <ac:chgData name="najna nazir" userId="9a5d79aa35d9e695" providerId="LiveId" clId="{C0BA3C75-8D62-4275-B8B6-DBC98D7622F8}" dt="2024-08-18T09:20:33.799" v="403" actId="1076"/>
          <ac:picMkLst>
            <pc:docMk/>
            <pc:sldMk cId="386948279" sldId="279"/>
            <ac:picMk id="1036" creationId="{D1664259-D29E-6567-B085-38E35B5EA99A}"/>
          </ac:picMkLst>
        </pc:picChg>
        <pc:picChg chg="add mod">
          <ac:chgData name="najna nazir" userId="9a5d79aa35d9e695" providerId="LiveId" clId="{C0BA3C75-8D62-4275-B8B6-DBC98D7622F8}" dt="2024-08-18T09:20:43.610" v="406" actId="1076"/>
          <ac:picMkLst>
            <pc:docMk/>
            <pc:sldMk cId="386948279" sldId="279"/>
            <ac:picMk id="1038" creationId="{A3124918-1471-130A-4430-B16B9B9D919F}"/>
          </ac:picMkLst>
        </pc:picChg>
        <pc:picChg chg="add mod">
          <ac:chgData name="najna nazir" userId="9a5d79aa35d9e695" providerId="LiveId" clId="{C0BA3C75-8D62-4275-B8B6-DBC98D7622F8}" dt="2024-08-18T09:20:27.411" v="401" actId="1076"/>
          <ac:picMkLst>
            <pc:docMk/>
            <pc:sldMk cId="386948279" sldId="279"/>
            <ac:picMk id="1040" creationId="{AFB5D030-7B6F-DFE4-E718-41DD2D9099E6}"/>
          </ac:picMkLst>
        </pc:picChg>
      </pc:sldChg>
      <pc:sldChg chg="addSp delSp modSp new del mod">
        <pc:chgData name="najna nazir" userId="9a5d79aa35d9e695" providerId="LiveId" clId="{C0BA3C75-8D62-4275-B8B6-DBC98D7622F8}" dt="2024-08-18T10:00:52.171" v="676" actId="47"/>
        <pc:sldMkLst>
          <pc:docMk/>
          <pc:sldMk cId="1021179405" sldId="280"/>
        </pc:sldMkLst>
        <pc:spChg chg="mod">
          <ac:chgData name="najna nazir" userId="9a5d79aa35d9e695" providerId="LiveId" clId="{C0BA3C75-8D62-4275-B8B6-DBC98D7622F8}" dt="2024-08-18T09:23:43.712" v="417" actId="255"/>
          <ac:spMkLst>
            <pc:docMk/>
            <pc:sldMk cId="1021179405" sldId="280"/>
            <ac:spMk id="2" creationId="{37AF145D-AC4F-3233-389D-0FCCD15D3A50}"/>
          </ac:spMkLst>
        </pc:spChg>
        <pc:spChg chg="del">
          <ac:chgData name="najna nazir" userId="9a5d79aa35d9e695" providerId="LiveId" clId="{C0BA3C75-8D62-4275-B8B6-DBC98D7622F8}" dt="2024-08-18T09:22:56.583" v="411"/>
          <ac:spMkLst>
            <pc:docMk/>
            <pc:sldMk cId="1021179405" sldId="280"/>
            <ac:spMk id="3" creationId="{25614929-FD4D-FDEE-F1D1-3C3E696526C8}"/>
          </ac:spMkLst>
        </pc:spChg>
        <pc:graphicFrameChg chg="add mod">
          <ac:chgData name="najna nazir" userId="9a5d79aa35d9e695" providerId="LiveId" clId="{C0BA3C75-8D62-4275-B8B6-DBC98D7622F8}" dt="2024-08-18T09:23:00.338" v="412" actId="14100"/>
          <ac:graphicFrameMkLst>
            <pc:docMk/>
            <pc:sldMk cId="1021179405" sldId="280"/>
            <ac:graphicFrameMk id="4" creationId="{E0436F54-561A-607F-0B06-0AD439F682AD}"/>
          </ac:graphicFrameMkLst>
        </pc:graphicFrameChg>
      </pc:sldChg>
      <pc:sldChg chg="modSp new del mod">
        <pc:chgData name="najna nazir" userId="9a5d79aa35d9e695" providerId="LiveId" clId="{C0BA3C75-8D62-4275-B8B6-DBC98D7622F8}" dt="2024-08-18T10:00:41.690" v="675" actId="47"/>
        <pc:sldMkLst>
          <pc:docMk/>
          <pc:sldMk cId="2976379132" sldId="281"/>
        </pc:sldMkLst>
        <pc:spChg chg="mod">
          <ac:chgData name="najna nazir" userId="9a5d79aa35d9e695" providerId="LiveId" clId="{C0BA3C75-8D62-4275-B8B6-DBC98D7622F8}" dt="2024-08-18T09:27:11.087" v="419" actId="20577"/>
          <ac:spMkLst>
            <pc:docMk/>
            <pc:sldMk cId="2976379132" sldId="281"/>
            <ac:spMk id="2" creationId="{CCFD66EB-EA69-912A-3C72-365DA374400C}"/>
          </ac:spMkLst>
        </pc:spChg>
      </pc:sldChg>
      <pc:sldChg chg="modSp new del mod">
        <pc:chgData name="najna nazir" userId="9a5d79aa35d9e695" providerId="LiveId" clId="{C0BA3C75-8D62-4275-B8B6-DBC98D7622F8}" dt="2024-08-18T10:00:08.013" v="674" actId="47"/>
        <pc:sldMkLst>
          <pc:docMk/>
          <pc:sldMk cId="3519693744" sldId="282"/>
        </pc:sldMkLst>
        <pc:spChg chg="mod">
          <ac:chgData name="najna nazir" userId="9a5d79aa35d9e695" providerId="LiveId" clId="{C0BA3C75-8D62-4275-B8B6-DBC98D7622F8}" dt="2024-08-18T09:59:40.954" v="668" actId="21"/>
          <ac:spMkLst>
            <pc:docMk/>
            <pc:sldMk cId="3519693744" sldId="282"/>
            <ac:spMk id="2" creationId="{5723C9E4-6D31-2152-72EE-6397A165EA46}"/>
          </ac:spMkLst>
        </pc:spChg>
        <pc:spChg chg="mod">
          <ac:chgData name="najna nazir" userId="9a5d79aa35d9e695" providerId="LiveId" clId="{C0BA3C75-8D62-4275-B8B6-DBC98D7622F8}" dt="2024-08-18T09:59:56.006" v="671" actId="27636"/>
          <ac:spMkLst>
            <pc:docMk/>
            <pc:sldMk cId="3519693744" sldId="282"/>
            <ac:spMk id="3" creationId="{9CF2BD73-6C3A-2EB7-8055-EE0CE0B2152F}"/>
          </ac:spMkLst>
        </pc:spChg>
      </pc:sldChg>
      <pc:sldChg chg="modSp add mod">
        <pc:chgData name="najna nazir" userId="9a5d79aa35d9e695" providerId="LiveId" clId="{C0BA3C75-8D62-4275-B8B6-DBC98D7622F8}" dt="2024-08-19T10:32:49.107" v="4221" actId="2711"/>
        <pc:sldMkLst>
          <pc:docMk/>
          <pc:sldMk cId="4072885832" sldId="283"/>
        </pc:sldMkLst>
        <pc:spChg chg="mod">
          <ac:chgData name="najna nazir" userId="9a5d79aa35d9e695" providerId="LiveId" clId="{C0BA3C75-8D62-4275-B8B6-DBC98D7622F8}" dt="2024-08-18T09:59:48.431" v="669"/>
          <ac:spMkLst>
            <pc:docMk/>
            <pc:sldMk cId="4072885832" sldId="283"/>
            <ac:spMk id="2" creationId="{5349A681-F104-4B1C-BDC5-80FE8C458AD6}"/>
          </ac:spMkLst>
        </pc:spChg>
        <pc:spChg chg="mod">
          <ac:chgData name="najna nazir" userId="9a5d79aa35d9e695" providerId="LiveId" clId="{C0BA3C75-8D62-4275-B8B6-DBC98D7622F8}" dt="2024-08-19T10:32:49.107" v="4221" actId="2711"/>
          <ac:spMkLst>
            <pc:docMk/>
            <pc:sldMk cId="4072885832" sldId="283"/>
            <ac:spMk id="3" creationId="{B5598B62-C29D-4E43-8458-B8EA0C3F6C3D}"/>
          </ac:spMkLst>
        </pc:spChg>
      </pc:sldChg>
      <pc:sldChg chg="modSp add mod">
        <pc:chgData name="najna nazir" userId="9a5d79aa35d9e695" providerId="LiveId" clId="{C0BA3C75-8D62-4275-B8B6-DBC98D7622F8}" dt="2024-08-19T02:57:27.903" v="2198" actId="6549"/>
        <pc:sldMkLst>
          <pc:docMk/>
          <pc:sldMk cId="2430454394" sldId="284"/>
        </pc:sldMkLst>
        <pc:spChg chg="mod">
          <ac:chgData name="najna nazir" userId="9a5d79aa35d9e695" providerId="LiveId" clId="{C0BA3C75-8D62-4275-B8B6-DBC98D7622F8}" dt="2024-08-19T02:57:27.903" v="2198" actId="6549"/>
          <ac:spMkLst>
            <pc:docMk/>
            <pc:sldMk cId="2430454394" sldId="284"/>
            <ac:spMk id="2" creationId="{EB0EAFD6-0CBF-4063-93C1-D88DE151C9D4}"/>
          </ac:spMkLst>
        </pc:spChg>
        <pc:spChg chg="mod">
          <ac:chgData name="najna nazir" userId="9a5d79aa35d9e695" providerId="LiveId" clId="{C0BA3C75-8D62-4275-B8B6-DBC98D7622F8}" dt="2024-08-18T11:08:44.009" v="810" actId="255"/>
          <ac:spMkLst>
            <pc:docMk/>
            <pc:sldMk cId="2430454394" sldId="284"/>
            <ac:spMk id="3" creationId="{108C0862-6125-4D5C-9B36-2256354460FB}"/>
          </ac:spMkLst>
        </pc:spChg>
      </pc:sldChg>
      <pc:sldChg chg="modSp add del mod">
        <pc:chgData name="najna nazir" userId="9a5d79aa35d9e695" providerId="LiveId" clId="{C0BA3C75-8D62-4275-B8B6-DBC98D7622F8}" dt="2024-08-18T16:20:01.197" v="1217" actId="47"/>
        <pc:sldMkLst>
          <pc:docMk/>
          <pc:sldMk cId="2714866709" sldId="285"/>
        </pc:sldMkLst>
        <pc:spChg chg="mod">
          <ac:chgData name="najna nazir" userId="9a5d79aa35d9e695" providerId="LiveId" clId="{C0BA3C75-8D62-4275-B8B6-DBC98D7622F8}" dt="2024-08-18T15:31:17.899" v="1155" actId="20577"/>
          <ac:spMkLst>
            <pc:docMk/>
            <pc:sldMk cId="2714866709" sldId="285"/>
            <ac:spMk id="14" creationId="{853B2CB1-05E6-49FE-9DE3-E899218E3D4D}"/>
          </ac:spMkLst>
        </pc:spChg>
        <pc:graphicFrameChg chg="mod">
          <ac:chgData name="najna nazir" userId="9a5d79aa35d9e695" providerId="LiveId" clId="{C0BA3C75-8D62-4275-B8B6-DBC98D7622F8}" dt="2024-08-18T16:19:49.252" v="1216"/>
          <ac:graphicFrameMkLst>
            <pc:docMk/>
            <pc:sldMk cId="2714866709" sldId="285"/>
            <ac:graphicFrameMk id="13" creationId="{7393988F-6432-425E-AB84-DEE896937FDF}"/>
          </ac:graphicFrameMkLst>
        </pc:graphicFrameChg>
      </pc:sldChg>
      <pc:sldChg chg="addSp delSp modSp add mod">
        <pc:chgData name="najna nazir" userId="9a5d79aa35d9e695" providerId="LiveId" clId="{C0BA3C75-8D62-4275-B8B6-DBC98D7622F8}" dt="2024-08-19T00:19:31.701" v="1498" actId="14100"/>
        <pc:sldMkLst>
          <pc:docMk/>
          <pc:sldMk cId="235089246" sldId="286"/>
        </pc:sldMkLst>
        <pc:spChg chg="mod">
          <ac:chgData name="najna nazir" userId="9a5d79aa35d9e695" providerId="LiveId" clId="{C0BA3C75-8D62-4275-B8B6-DBC98D7622F8}" dt="2024-08-18T11:56:03.237" v="836" actId="27636"/>
          <ac:spMkLst>
            <pc:docMk/>
            <pc:sldMk cId="235089246" sldId="286"/>
            <ac:spMk id="2" creationId="{EB0EAFD6-0CBF-4063-93C1-D88DE151C9D4}"/>
          </ac:spMkLst>
        </pc:spChg>
        <pc:spChg chg="del mod">
          <ac:chgData name="najna nazir" userId="9a5d79aa35d9e695" providerId="LiveId" clId="{C0BA3C75-8D62-4275-B8B6-DBC98D7622F8}" dt="2024-08-18T11:57:11.207" v="837" actId="3680"/>
          <ac:spMkLst>
            <pc:docMk/>
            <pc:sldMk cId="235089246" sldId="286"/>
            <ac:spMk id="3" creationId="{108C0862-6125-4D5C-9B36-2256354460FB}"/>
          </ac:spMkLst>
        </pc:spChg>
        <pc:spChg chg="add del mod">
          <ac:chgData name="najna nazir" userId="9a5d79aa35d9e695" providerId="LiveId" clId="{C0BA3C75-8D62-4275-B8B6-DBC98D7622F8}" dt="2024-08-18T12:06:12.508" v="854" actId="3680"/>
          <ac:spMkLst>
            <pc:docMk/>
            <pc:sldMk cId="235089246" sldId="286"/>
            <ac:spMk id="6" creationId="{24F3C453-9A54-28E4-6723-B560188E02A0}"/>
          </ac:spMkLst>
        </pc:spChg>
        <pc:graphicFrameChg chg="add del mod ord modGraphic">
          <ac:chgData name="najna nazir" userId="9a5d79aa35d9e695" providerId="LiveId" clId="{C0BA3C75-8D62-4275-B8B6-DBC98D7622F8}" dt="2024-08-18T12:05:44.483" v="853" actId="478"/>
          <ac:graphicFrameMkLst>
            <pc:docMk/>
            <pc:sldMk cId="235089246" sldId="286"/>
            <ac:graphicFrameMk id="4" creationId="{D6CE0838-D578-2E6B-57B7-CF0A2D2E4905}"/>
          </ac:graphicFrameMkLst>
        </pc:graphicFrameChg>
        <pc:graphicFrameChg chg="add mod ord modGraphic">
          <ac:chgData name="najna nazir" userId="9a5d79aa35d9e695" providerId="LiveId" clId="{C0BA3C75-8D62-4275-B8B6-DBC98D7622F8}" dt="2024-08-19T00:19:31.701" v="1498" actId="14100"/>
          <ac:graphicFrameMkLst>
            <pc:docMk/>
            <pc:sldMk cId="235089246" sldId="286"/>
            <ac:graphicFrameMk id="9" creationId="{D335C362-65C8-F59B-2C32-CBAED7448183}"/>
          </ac:graphicFrameMkLst>
        </pc:graphicFrameChg>
      </pc:sldChg>
      <pc:sldChg chg="add del">
        <pc:chgData name="najna nazir" userId="9a5d79aa35d9e695" providerId="LiveId" clId="{C0BA3C75-8D62-4275-B8B6-DBC98D7622F8}" dt="2024-08-18T11:43:56.431" v="819"/>
        <pc:sldMkLst>
          <pc:docMk/>
          <pc:sldMk cId="1129187857" sldId="286"/>
        </pc:sldMkLst>
      </pc:sldChg>
      <pc:sldChg chg="modSp add del mod">
        <pc:chgData name="najna nazir" userId="9a5d79aa35d9e695" providerId="LiveId" clId="{C0BA3C75-8D62-4275-B8B6-DBC98D7622F8}" dt="2024-08-18T16:00:09.986" v="1201" actId="47"/>
        <pc:sldMkLst>
          <pc:docMk/>
          <pc:sldMk cId="67503040" sldId="287"/>
        </pc:sldMkLst>
        <pc:spChg chg="mod">
          <ac:chgData name="najna nazir" userId="9a5d79aa35d9e695" providerId="LiveId" clId="{C0BA3C75-8D62-4275-B8B6-DBC98D7622F8}" dt="2024-08-18T15:58:17.393" v="1199" actId="20577"/>
          <ac:spMkLst>
            <pc:docMk/>
            <pc:sldMk cId="67503040" sldId="287"/>
            <ac:spMk id="14" creationId="{853B2CB1-05E6-49FE-9DE3-E899218E3D4D}"/>
          </ac:spMkLst>
        </pc:spChg>
        <pc:graphicFrameChg chg="mod">
          <ac:chgData name="najna nazir" userId="9a5d79aa35d9e695" providerId="LiveId" clId="{C0BA3C75-8D62-4275-B8B6-DBC98D7622F8}" dt="2024-08-18T15:59:49.861" v="1200"/>
          <ac:graphicFrameMkLst>
            <pc:docMk/>
            <pc:sldMk cId="67503040" sldId="287"/>
            <ac:graphicFrameMk id="13" creationId="{7393988F-6432-425E-AB84-DEE896937FDF}"/>
          </ac:graphicFrameMkLst>
        </pc:graphicFrameChg>
      </pc:sldChg>
      <pc:sldChg chg="add del">
        <pc:chgData name="najna nazir" userId="9a5d79aa35d9e695" providerId="LiveId" clId="{C0BA3C75-8D62-4275-B8B6-DBC98D7622F8}" dt="2024-08-18T15:57:57.348" v="1162" actId="47"/>
        <pc:sldMkLst>
          <pc:docMk/>
          <pc:sldMk cId="377538357" sldId="287"/>
        </pc:sldMkLst>
      </pc:sldChg>
      <pc:sldChg chg="addSp delSp modSp add mod">
        <pc:chgData name="najna nazir" userId="9a5d79aa35d9e695" providerId="LiveId" clId="{C0BA3C75-8D62-4275-B8B6-DBC98D7622F8}" dt="2024-08-19T02:55:32.633" v="2145"/>
        <pc:sldMkLst>
          <pc:docMk/>
          <pc:sldMk cId="639433315" sldId="287"/>
        </pc:sldMkLst>
        <pc:spChg chg="mod">
          <ac:chgData name="najna nazir" userId="9a5d79aa35d9e695" providerId="LiveId" clId="{C0BA3C75-8D62-4275-B8B6-DBC98D7622F8}" dt="2024-08-18T16:00:46.584" v="1213" actId="20577"/>
          <ac:spMkLst>
            <pc:docMk/>
            <pc:sldMk cId="639433315" sldId="287"/>
            <ac:spMk id="2" creationId="{EB0EAFD6-0CBF-4063-93C1-D88DE151C9D4}"/>
          </ac:spMkLst>
        </pc:spChg>
        <pc:spChg chg="add mod">
          <ac:chgData name="najna nazir" userId="9a5d79aa35d9e695" providerId="LiveId" clId="{C0BA3C75-8D62-4275-B8B6-DBC98D7622F8}" dt="2024-08-19T02:55:32.633" v="2145"/>
          <ac:spMkLst>
            <pc:docMk/>
            <pc:sldMk cId="639433315" sldId="287"/>
            <ac:spMk id="4" creationId="{D895B291-D208-BA4B-01DD-F873BB9DF8BF}"/>
          </ac:spMkLst>
        </pc:spChg>
        <pc:spChg chg="mod">
          <ac:chgData name="najna nazir" userId="9a5d79aa35d9e695" providerId="LiveId" clId="{C0BA3C75-8D62-4275-B8B6-DBC98D7622F8}" dt="2024-08-19T02:53:16.877" v="2132" actId="1076"/>
          <ac:spMkLst>
            <pc:docMk/>
            <pc:sldMk cId="639433315" sldId="287"/>
            <ac:spMk id="7" creationId="{00000000-0000-0000-0000-000000000000}"/>
          </ac:spMkLst>
        </pc:spChg>
        <pc:graphicFrameChg chg="del">
          <ac:chgData name="najna nazir" userId="9a5d79aa35d9e695" providerId="LiveId" clId="{C0BA3C75-8D62-4275-B8B6-DBC98D7622F8}" dt="2024-08-18T16:00:58.404" v="1214" actId="478"/>
          <ac:graphicFrameMkLst>
            <pc:docMk/>
            <pc:sldMk cId="639433315" sldId="287"/>
            <ac:graphicFrameMk id="9" creationId="{D335C362-65C8-F59B-2C32-CBAED7448183}"/>
          </ac:graphicFrameMkLst>
        </pc:graphicFrameChg>
      </pc:sldChg>
      <pc:sldChg chg="modSp new mod ord">
        <pc:chgData name="najna nazir" userId="9a5d79aa35d9e695" providerId="LiveId" clId="{C0BA3C75-8D62-4275-B8B6-DBC98D7622F8}" dt="2024-08-18T16:25:21.370" v="1430" actId="2711"/>
        <pc:sldMkLst>
          <pc:docMk/>
          <pc:sldMk cId="3307045110" sldId="288"/>
        </pc:sldMkLst>
        <pc:spChg chg="mod">
          <ac:chgData name="najna nazir" userId="9a5d79aa35d9e695" providerId="LiveId" clId="{C0BA3C75-8D62-4275-B8B6-DBC98D7622F8}" dt="2024-08-18T16:25:21.370" v="1430" actId="2711"/>
          <ac:spMkLst>
            <pc:docMk/>
            <pc:sldMk cId="3307045110" sldId="288"/>
            <ac:spMk id="3" creationId="{1236993F-B7EE-BB11-65D3-B84A03AB384E}"/>
          </ac:spMkLst>
        </pc:spChg>
      </pc:sldChg>
      <pc:sldChg chg="addSp delSp modSp add mod">
        <pc:chgData name="najna nazir" userId="9a5d79aa35d9e695" providerId="LiveId" clId="{C0BA3C75-8D62-4275-B8B6-DBC98D7622F8}" dt="2024-08-19T01:02:12.469" v="1915" actId="255"/>
        <pc:sldMkLst>
          <pc:docMk/>
          <pc:sldMk cId="3734893586" sldId="289"/>
        </pc:sldMkLst>
        <pc:spChg chg="mod">
          <ac:chgData name="najna nazir" userId="9a5d79aa35d9e695" providerId="LiveId" clId="{C0BA3C75-8D62-4275-B8B6-DBC98D7622F8}" dt="2024-08-19T01:02:12.469" v="1915" actId="255"/>
          <ac:spMkLst>
            <pc:docMk/>
            <pc:sldMk cId="3734893586" sldId="289"/>
            <ac:spMk id="2" creationId="{2C3ED9ED-D881-F9ED-D40B-1D33BF2BD950}"/>
          </ac:spMkLst>
        </pc:spChg>
        <pc:spChg chg="del mod">
          <ac:chgData name="najna nazir" userId="9a5d79aa35d9e695" providerId="LiveId" clId="{C0BA3C75-8D62-4275-B8B6-DBC98D7622F8}" dt="2024-08-19T00:29:16.488" v="1502" actId="22"/>
          <ac:spMkLst>
            <pc:docMk/>
            <pc:sldMk cId="3734893586" sldId="289"/>
            <ac:spMk id="3" creationId="{1236993F-B7EE-BB11-65D3-B84A03AB384E}"/>
          </ac:spMkLst>
        </pc:spChg>
        <pc:picChg chg="add mod ord">
          <ac:chgData name="najna nazir" userId="9a5d79aa35d9e695" providerId="LiveId" clId="{C0BA3C75-8D62-4275-B8B6-DBC98D7622F8}" dt="2024-08-19T00:29:33.222" v="1504" actId="14100"/>
          <ac:picMkLst>
            <pc:docMk/>
            <pc:sldMk cId="3734893586" sldId="289"/>
            <ac:picMk id="5" creationId="{CC82B791-FA1F-2AC7-CFD3-DEDE8CB8AE30}"/>
          </ac:picMkLst>
        </pc:picChg>
      </pc:sldChg>
      <pc:sldChg chg="addSp delSp modSp add mod">
        <pc:chgData name="najna nazir" userId="9a5d79aa35d9e695" providerId="LiveId" clId="{C0BA3C75-8D62-4275-B8B6-DBC98D7622F8}" dt="2024-08-19T01:05:15.186" v="1969" actId="2711"/>
        <pc:sldMkLst>
          <pc:docMk/>
          <pc:sldMk cId="2450085271" sldId="290"/>
        </pc:sldMkLst>
        <pc:spChg chg="mod">
          <ac:chgData name="najna nazir" userId="9a5d79aa35d9e695" providerId="LiveId" clId="{C0BA3C75-8D62-4275-B8B6-DBC98D7622F8}" dt="2024-08-19T01:05:15.186" v="1969" actId="2711"/>
          <ac:spMkLst>
            <pc:docMk/>
            <pc:sldMk cId="2450085271" sldId="290"/>
            <ac:spMk id="2" creationId="{2C3ED9ED-D881-F9ED-D40B-1D33BF2BD950}"/>
          </ac:spMkLst>
        </pc:spChg>
        <pc:spChg chg="mod">
          <ac:chgData name="najna nazir" userId="9a5d79aa35d9e695" providerId="LiveId" clId="{C0BA3C75-8D62-4275-B8B6-DBC98D7622F8}" dt="2024-08-19T01:04:39.675" v="1924" actId="14100"/>
          <ac:spMkLst>
            <pc:docMk/>
            <pc:sldMk cId="2450085271" sldId="290"/>
            <ac:spMk id="3" creationId="{1236993F-B7EE-BB11-65D3-B84A03AB384E}"/>
          </ac:spMkLst>
        </pc:spChg>
        <pc:picChg chg="add del mod">
          <ac:chgData name="najna nazir" userId="9a5d79aa35d9e695" providerId="LiveId" clId="{C0BA3C75-8D62-4275-B8B6-DBC98D7622F8}" dt="2024-08-19T01:03:15.448" v="1916" actId="478"/>
          <ac:picMkLst>
            <pc:docMk/>
            <pc:sldMk cId="2450085271" sldId="290"/>
            <ac:picMk id="5" creationId="{AC6BB9EE-FC8D-CF63-7A7B-23EAFAE6D7E7}"/>
          </ac:picMkLst>
        </pc:picChg>
        <pc:picChg chg="add mod">
          <ac:chgData name="najna nazir" userId="9a5d79aa35d9e695" providerId="LiveId" clId="{C0BA3C75-8D62-4275-B8B6-DBC98D7622F8}" dt="2024-08-19T01:03:42.653" v="1923" actId="14100"/>
          <ac:picMkLst>
            <pc:docMk/>
            <pc:sldMk cId="2450085271" sldId="290"/>
            <ac:picMk id="7" creationId="{BDA702B1-5A0D-B24D-27AD-1E8974C7EE7F}"/>
          </ac:picMkLst>
        </pc:picChg>
      </pc:sldChg>
      <pc:sldChg chg="addSp delSp modSp add mod">
        <pc:chgData name="najna nazir" userId="9a5d79aa35d9e695" providerId="LiveId" clId="{C0BA3C75-8D62-4275-B8B6-DBC98D7622F8}" dt="2024-08-19T01:14:29.136" v="1997" actId="255"/>
        <pc:sldMkLst>
          <pc:docMk/>
          <pc:sldMk cId="3196946259" sldId="291"/>
        </pc:sldMkLst>
        <pc:spChg chg="mod">
          <ac:chgData name="najna nazir" userId="9a5d79aa35d9e695" providerId="LiveId" clId="{C0BA3C75-8D62-4275-B8B6-DBC98D7622F8}" dt="2024-08-19T01:14:29.136" v="1997" actId="255"/>
          <ac:spMkLst>
            <pc:docMk/>
            <pc:sldMk cId="3196946259" sldId="291"/>
            <ac:spMk id="2" creationId="{2C3ED9ED-D881-F9ED-D40B-1D33BF2BD950}"/>
          </ac:spMkLst>
        </pc:spChg>
        <pc:picChg chg="del">
          <ac:chgData name="najna nazir" userId="9a5d79aa35d9e695" providerId="LiveId" clId="{C0BA3C75-8D62-4275-B8B6-DBC98D7622F8}" dt="2024-08-19T01:12:57.248" v="1970" actId="478"/>
          <ac:picMkLst>
            <pc:docMk/>
            <pc:sldMk cId="3196946259" sldId="291"/>
            <ac:picMk id="5" creationId="{AC6BB9EE-FC8D-CF63-7A7B-23EAFAE6D7E7}"/>
          </ac:picMkLst>
        </pc:picChg>
        <pc:picChg chg="add del">
          <ac:chgData name="najna nazir" userId="9a5d79aa35d9e695" providerId="LiveId" clId="{C0BA3C75-8D62-4275-B8B6-DBC98D7622F8}" dt="2024-08-19T01:13:04.798" v="1972" actId="478"/>
          <ac:picMkLst>
            <pc:docMk/>
            <pc:sldMk cId="3196946259" sldId="291"/>
            <ac:picMk id="6" creationId="{3C21FA32-E7B9-55CC-8969-9C1763663D12}"/>
          </ac:picMkLst>
        </pc:picChg>
        <pc:picChg chg="add mod">
          <ac:chgData name="najna nazir" userId="9a5d79aa35d9e695" providerId="LiveId" clId="{C0BA3C75-8D62-4275-B8B6-DBC98D7622F8}" dt="2024-08-19T01:14:01.744" v="1975" actId="14100"/>
          <ac:picMkLst>
            <pc:docMk/>
            <pc:sldMk cId="3196946259" sldId="291"/>
            <ac:picMk id="8" creationId="{610E2C27-EF27-8494-F161-89D0E003D41C}"/>
          </ac:picMkLst>
        </pc:picChg>
      </pc:sldChg>
      <pc:sldChg chg="modSp add mod ord">
        <pc:chgData name="najna nazir" userId="9a5d79aa35d9e695" providerId="LiveId" clId="{C0BA3C75-8D62-4275-B8B6-DBC98D7622F8}" dt="2024-08-19T01:01:36.834" v="1911"/>
        <pc:sldMkLst>
          <pc:docMk/>
          <pc:sldMk cId="4153749073" sldId="292"/>
        </pc:sldMkLst>
        <pc:spChg chg="mod">
          <ac:chgData name="najna nazir" userId="9a5d79aa35d9e695" providerId="LiveId" clId="{C0BA3C75-8D62-4275-B8B6-DBC98D7622F8}" dt="2024-08-19T01:01:18.755" v="1909" actId="255"/>
          <ac:spMkLst>
            <pc:docMk/>
            <pc:sldMk cId="4153749073" sldId="292"/>
            <ac:spMk id="2" creationId="{2C3ED9ED-D881-F9ED-D40B-1D33BF2BD950}"/>
          </ac:spMkLst>
        </pc:spChg>
      </pc:sldChg>
      <pc:sldChg chg="addSp delSp modSp new mod">
        <pc:chgData name="najna nazir" userId="9a5d79aa35d9e695" providerId="LiveId" clId="{C0BA3C75-8D62-4275-B8B6-DBC98D7622F8}" dt="2024-08-19T01:17:30.875" v="2035" actId="255"/>
        <pc:sldMkLst>
          <pc:docMk/>
          <pc:sldMk cId="3694219721" sldId="293"/>
        </pc:sldMkLst>
        <pc:spChg chg="mod">
          <ac:chgData name="najna nazir" userId="9a5d79aa35d9e695" providerId="LiveId" clId="{C0BA3C75-8D62-4275-B8B6-DBC98D7622F8}" dt="2024-08-19T01:17:30.875" v="2035" actId="255"/>
          <ac:spMkLst>
            <pc:docMk/>
            <pc:sldMk cId="3694219721" sldId="293"/>
            <ac:spMk id="2" creationId="{DB9FAFD4-E793-83BB-EED1-41A36D950251}"/>
          </ac:spMkLst>
        </pc:spChg>
        <pc:spChg chg="del">
          <ac:chgData name="najna nazir" userId="9a5d79aa35d9e695" providerId="LiveId" clId="{C0BA3C75-8D62-4275-B8B6-DBC98D7622F8}" dt="2024-08-19T01:16:58.473" v="1999" actId="22"/>
          <ac:spMkLst>
            <pc:docMk/>
            <pc:sldMk cId="3694219721" sldId="293"/>
            <ac:spMk id="3" creationId="{039DB47C-7824-46EC-6D8A-BD1A5DCCB55B}"/>
          </ac:spMkLst>
        </pc:spChg>
        <pc:picChg chg="add mod ord">
          <ac:chgData name="najna nazir" userId="9a5d79aa35d9e695" providerId="LiveId" clId="{C0BA3C75-8D62-4275-B8B6-DBC98D7622F8}" dt="2024-08-19T01:17:06.036" v="2001" actId="14100"/>
          <ac:picMkLst>
            <pc:docMk/>
            <pc:sldMk cId="3694219721" sldId="293"/>
            <ac:picMk id="5" creationId="{8481AFF3-9517-3F94-652B-0A36886A1002}"/>
          </ac:picMkLst>
        </pc:picChg>
      </pc:sldChg>
      <pc:sldChg chg="addSp delSp modSp new mod">
        <pc:chgData name="najna nazir" userId="9a5d79aa35d9e695" providerId="LiveId" clId="{C0BA3C75-8D62-4275-B8B6-DBC98D7622F8}" dt="2024-08-19T10:21:26.246" v="4195" actId="14100"/>
        <pc:sldMkLst>
          <pc:docMk/>
          <pc:sldMk cId="3027308044" sldId="294"/>
        </pc:sldMkLst>
        <pc:spChg chg="mod">
          <ac:chgData name="najna nazir" userId="9a5d79aa35d9e695" providerId="LiveId" clId="{C0BA3C75-8D62-4275-B8B6-DBC98D7622F8}" dt="2024-08-19T10:20:15.189" v="4190" actId="20577"/>
          <ac:spMkLst>
            <pc:docMk/>
            <pc:sldMk cId="3027308044" sldId="294"/>
            <ac:spMk id="2" creationId="{81D8F82D-44BC-63A5-7FF0-403A4C7CB4C6}"/>
          </ac:spMkLst>
        </pc:spChg>
        <pc:spChg chg="del">
          <ac:chgData name="najna nazir" userId="9a5d79aa35d9e695" providerId="LiveId" clId="{C0BA3C75-8D62-4275-B8B6-DBC98D7622F8}" dt="2024-08-19T01:26:13.333" v="2037" actId="22"/>
          <ac:spMkLst>
            <pc:docMk/>
            <pc:sldMk cId="3027308044" sldId="294"/>
            <ac:spMk id="3" creationId="{12DE077F-1CE4-EA66-9F7A-08886D3F55A3}"/>
          </ac:spMkLst>
        </pc:spChg>
        <pc:spChg chg="add mod">
          <ac:chgData name="najna nazir" userId="9a5d79aa35d9e695" providerId="LiveId" clId="{C0BA3C75-8D62-4275-B8B6-DBC98D7622F8}" dt="2024-08-19T10:21:14.956" v="4191" actId="478"/>
          <ac:spMkLst>
            <pc:docMk/>
            <pc:sldMk cId="3027308044" sldId="294"/>
            <ac:spMk id="4" creationId="{1E26D4BB-B5E4-8973-B8D2-455AA8A67CED}"/>
          </ac:spMkLst>
        </pc:spChg>
        <pc:picChg chg="add del mod ord">
          <ac:chgData name="najna nazir" userId="9a5d79aa35d9e695" providerId="LiveId" clId="{C0BA3C75-8D62-4275-B8B6-DBC98D7622F8}" dt="2024-08-19T10:21:14.956" v="4191" actId="478"/>
          <ac:picMkLst>
            <pc:docMk/>
            <pc:sldMk cId="3027308044" sldId="294"/>
            <ac:picMk id="5" creationId="{DE4A97B6-0527-4409-9C8A-683AAC76706C}"/>
          </ac:picMkLst>
        </pc:picChg>
        <pc:picChg chg="add mod">
          <ac:chgData name="najna nazir" userId="9a5d79aa35d9e695" providerId="LiveId" clId="{C0BA3C75-8D62-4275-B8B6-DBC98D7622F8}" dt="2024-08-19T10:21:26.246" v="4195" actId="14100"/>
          <ac:picMkLst>
            <pc:docMk/>
            <pc:sldMk cId="3027308044" sldId="294"/>
            <ac:picMk id="7" creationId="{22B60A0E-27A6-1649-0C0D-591D9BB7622D}"/>
          </ac:picMkLst>
        </pc:picChg>
      </pc:sldChg>
      <pc:sldChg chg="modSp add mod">
        <pc:chgData name="najna nazir" userId="9a5d79aa35d9e695" providerId="LiveId" clId="{C0BA3C75-8D62-4275-B8B6-DBC98D7622F8}" dt="2024-08-19T03:15:02.533" v="2223" actId="2711"/>
        <pc:sldMkLst>
          <pc:docMk/>
          <pc:sldMk cId="3060396015" sldId="295"/>
        </pc:sldMkLst>
        <pc:spChg chg="mod">
          <ac:chgData name="najna nazir" userId="9a5d79aa35d9e695" providerId="LiveId" clId="{C0BA3C75-8D62-4275-B8B6-DBC98D7622F8}" dt="2024-08-19T02:56:53.904" v="2172" actId="20577"/>
          <ac:spMkLst>
            <pc:docMk/>
            <pc:sldMk cId="3060396015" sldId="295"/>
            <ac:spMk id="2" creationId="{EB0EAFD6-0CBF-4063-93C1-D88DE151C9D4}"/>
          </ac:spMkLst>
        </pc:spChg>
        <pc:spChg chg="mod">
          <ac:chgData name="najna nazir" userId="9a5d79aa35d9e695" providerId="LiveId" clId="{C0BA3C75-8D62-4275-B8B6-DBC98D7622F8}" dt="2024-08-19T03:15:02.533" v="2223" actId="2711"/>
          <ac:spMkLst>
            <pc:docMk/>
            <pc:sldMk cId="3060396015" sldId="295"/>
            <ac:spMk id="3" creationId="{108C0862-6125-4D5C-9B36-2256354460FB}"/>
          </ac:spMkLst>
        </pc:spChg>
      </pc:sldChg>
      <pc:sldChg chg="addSp delSp modSp add mod">
        <pc:chgData name="najna nazir" userId="9a5d79aa35d9e695" providerId="LiveId" clId="{C0BA3C75-8D62-4275-B8B6-DBC98D7622F8}" dt="2024-08-19T03:55:25.637" v="2731" actId="20577"/>
        <pc:sldMkLst>
          <pc:docMk/>
          <pc:sldMk cId="2053691520" sldId="296"/>
        </pc:sldMkLst>
        <pc:spChg chg="mod">
          <ac:chgData name="najna nazir" userId="9a5d79aa35d9e695" providerId="LiveId" clId="{C0BA3C75-8D62-4275-B8B6-DBC98D7622F8}" dt="2024-08-19T03:29:03.642" v="2268" actId="20577"/>
          <ac:spMkLst>
            <pc:docMk/>
            <pc:sldMk cId="2053691520" sldId="296"/>
            <ac:spMk id="2" creationId="{EB0EAFD6-0CBF-4063-93C1-D88DE151C9D4}"/>
          </ac:spMkLst>
        </pc:spChg>
        <pc:spChg chg="del mod">
          <ac:chgData name="najna nazir" userId="9a5d79aa35d9e695" providerId="LiveId" clId="{C0BA3C75-8D62-4275-B8B6-DBC98D7622F8}" dt="2024-08-19T03:23:39.638" v="2226" actId="3680"/>
          <ac:spMkLst>
            <pc:docMk/>
            <pc:sldMk cId="2053691520" sldId="296"/>
            <ac:spMk id="3" creationId="{108C0862-6125-4D5C-9B36-2256354460FB}"/>
          </ac:spMkLst>
        </pc:spChg>
        <pc:spChg chg="mod">
          <ac:chgData name="najna nazir" userId="9a5d79aa35d9e695" providerId="LiveId" clId="{C0BA3C75-8D62-4275-B8B6-DBC98D7622F8}" dt="2024-08-19T03:25:29.843" v="2239" actId="14100"/>
          <ac:spMkLst>
            <pc:docMk/>
            <pc:sldMk cId="2053691520" sldId="296"/>
            <ac:spMk id="43" creationId="{B626A5DB-A223-894E-A8C2-6052FBA67B6B}"/>
          </ac:spMkLst>
        </pc:spChg>
        <pc:graphicFrameChg chg="add mod ord modGraphic">
          <ac:chgData name="najna nazir" userId="9a5d79aa35d9e695" providerId="LiveId" clId="{C0BA3C75-8D62-4275-B8B6-DBC98D7622F8}" dt="2024-08-19T03:55:25.637" v="2731" actId="20577"/>
          <ac:graphicFrameMkLst>
            <pc:docMk/>
            <pc:sldMk cId="2053691520" sldId="296"/>
            <ac:graphicFrameMk id="4" creationId="{E18404B5-A323-5FDE-37A6-AC44F44DED7E}"/>
          </ac:graphicFrameMkLst>
        </pc:graphicFrameChg>
      </pc:sldChg>
      <pc:sldChg chg="modSp add mod">
        <pc:chgData name="najna nazir" userId="9a5d79aa35d9e695" providerId="LiveId" clId="{C0BA3C75-8D62-4275-B8B6-DBC98D7622F8}" dt="2024-08-19T10:25:48.321" v="4219" actId="20577"/>
        <pc:sldMkLst>
          <pc:docMk/>
          <pc:sldMk cId="1056265311" sldId="297"/>
        </pc:sldMkLst>
        <pc:spChg chg="mod">
          <ac:chgData name="najna nazir" userId="9a5d79aa35d9e695" providerId="LiveId" clId="{C0BA3C75-8D62-4275-B8B6-DBC98D7622F8}" dt="2024-08-19T03:56:41.569" v="2765" actId="20577"/>
          <ac:spMkLst>
            <pc:docMk/>
            <pc:sldMk cId="1056265311" sldId="297"/>
            <ac:spMk id="2" creationId="{EB0EAFD6-0CBF-4063-93C1-D88DE151C9D4}"/>
          </ac:spMkLst>
        </pc:spChg>
        <pc:spChg chg="mod">
          <ac:chgData name="najna nazir" userId="9a5d79aa35d9e695" providerId="LiveId" clId="{C0BA3C75-8D62-4275-B8B6-DBC98D7622F8}" dt="2024-08-19T10:25:48.321" v="4219" actId="20577"/>
          <ac:spMkLst>
            <pc:docMk/>
            <pc:sldMk cId="1056265311" sldId="297"/>
            <ac:spMk id="3" creationId="{108C0862-6125-4D5C-9B36-2256354460FB}"/>
          </ac:spMkLst>
        </pc:spChg>
      </pc:sldChg>
      <pc:sldChg chg="addSp delSp modSp add mod">
        <pc:chgData name="najna nazir" userId="9a5d79aa35d9e695" providerId="LiveId" clId="{C0BA3C75-8D62-4275-B8B6-DBC98D7622F8}" dt="2024-08-19T04:16:44.187" v="2856" actId="20577"/>
        <pc:sldMkLst>
          <pc:docMk/>
          <pc:sldMk cId="3262135356" sldId="298"/>
        </pc:sldMkLst>
        <pc:spChg chg="mod">
          <ac:chgData name="najna nazir" userId="9a5d79aa35d9e695" providerId="LiveId" clId="{C0BA3C75-8D62-4275-B8B6-DBC98D7622F8}" dt="2024-08-19T04:16:44.187" v="2856" actId="20577"/>
          <ac:spMkLst>
            <pc:docMk/>
            <pc:sldMk cId="3262135356" sldId="298"/>
            <ac:spMk id="2" creationId="{EB0EAFD6-0CBF-4063-93C1-D88DE151C9D4}"/>
          </ac:spMkLst>
        </pc:spChg>
        <pc:spChg chg="del mod">
          <ac:chgData name="najna nazir" userId="9a5d79aa35d9e695" providerId="LiveId" clId="{C0BA3C75-8D62-4275-B8B6-DBC98D7622F8}" dt="2024-08-19T04:16:06.643" v="2813" actId="22"/>
          <ac:spMkLst>
            <pc:docMk/>
            <pc:sldMk cId="3262135356" sldId="298"/>
            <ac:spMk id="3" creationId="{108C0862-6125-4D5C-9B36-2256354460FB}"/>
          </ac:spMkLst>
        </pc:spChg>
        <pc:picChg chg="add mod ord">
          <ac:chgData name="najna nazir" userId="9a5d79aa35d9e695" providerId="LiveId" clId="{C0BA3C75-8D62-4275-B8B6-DBC98D7622F8}" dt="2024-08-19T04:16:06.643" v="2813" actId="22"/>
          <ac:picMkLst>
            <pc:docMk/>
            <pc:sldMk cId="3262135356" sldId="298"/>
            <ac:picMk id="5" creationId="{4199BAC7-4B44-BA2D-5A65-65D28DCC627B}"/>
          </ac:picMkLst>
        </pc:picChg>
      </pc:sldChg>
      <pc:sldChg chg="add">
        <pc:chgData name="najna nazir" userId="9a5d79aa35d9e695" providerId="LiveId" clId="{C0BA3C75-8D62-4275-B8B6-DBC98D7622F8}" dt="2024-08-19T04:17:31.765" v="2859"/>
        <pc:sldMkLst>
          <pc:docMk/>
          <pc:sldMk cId="1025111672" sldId="299"/>
        </pc:sldMkLst>
      </pc:sldChg>
      <pc:sldChg chg="modSp add mod">
        <pc:chgData name="najna nazir" userId="9a5d79aa35d9e695" providerId="LiveId" clId="{C0BA3C75-8D62-4275-B8B6-DBC98D7622F8}" dt="2024-08-19T10:25:13.796" v="4201" actId="2711"/>
        <pc:sldMkLst>
          <pc:docMk/>
          <pc:sldMk cId="1231822542" sldId="300"/>
        </pc:sldMkLst>
        <pc:spChg chg="mod">
          <ac:chgData name="najna nazir" userId="9a5d79aa35d9e695" providerId="LiveId" clId="{C0BA3C75-8D62-4275-B8B6-DBC98D7622F8}" dt="2024-08-19T04:20:36.420" v="2911" actId="20577"/>
          <ac:spMkLst>
            <pc:docMk/>
            <pc:sldMk cId="1231822542" sldId="300"/>
            <ac:spMk id="2" creationId="{EB0EAFD6-0CBF-4063-93C1-D88DE151C9D4}"/>
          </ac:spMkLst>
        </pc:spChg>
        <pc:spChg chg="mod">
          <ac:chgData name="najna nazir" userId="9a5d79aa35d9e695" providerId="LiveId" clId="{C0BA3C75-8D62-4275-B8B6-DBC98D7622F8}" dt="2024-08-19T10:25:13.796" v="4201" actId="2711"/>
          <ac:spMkLst>
            <pc:docMk/>
            <pc:sldMk cId="1231822542" sldId="300"/>
            <ac:spMk id="3" creationId="{108C0862-6125-4D5C-9B36-2256354460FB}"/>
          </ac:spMkLst>
        </pc:spChg>
      </pc:sldChg>
      <pc:sldChg chg="addSp delSp modSp add mod">
        <pc:chgData name="najna nazir" userId="9a5d79aa35d9e695" providerId="LiveId" clId="{C0BA3C75-8D62-4275-B8B6-DBC98D7622F8}" dt="2024-08-19T06:32:57.154" v="3510" actId="14734"/>
        <pc:sldMkLst>
          <pc:docMk/>
          <pc:sldMk cId="1672190465" sldId="301"/>
        </pc:sldMkLst>
        <pc:spChg chg="mod">
          <ac:chgData name="najna nazir" userId="9a5d79aa35d9e695" providerId="LiveId" clId="{C0BA3C75-8D62-4275-B8B6-DBC98D7622F8}" dt="2024-08-19T05:07:42.626" v="2976" actId="20577"/>
          <ac:spMkLst>
            <pc:docMk/>
            <pc:sldMk cId="1672190465" sldId="301"/>
            <ac:spMk id="2" creationId="{EB0EAFD6-0CBF-4063-93C1-D88DE151C9D4}"/>
          </ac:spMkLst>
        </pc:spChg>
        <pc:spChg chg="del">
          <ac:chgData name="najna nazir" userId="9a5d79aa35d9e695" providerId="LiveId" clId="{C0BA3C75-8D62-4275-B8B6-DBC98D7622F8}" dt="2024-08-19T05:07:57.811" v="2977" actId="3680"/>
          <ac:spMkLst>
            <pc:docMk/>
            <pc:sldMk cId="1672190465" sldId="301"/>
            <ac:spMk id="3" creationId="{108C0862-6125-4D5C-9B36-2256354460FB}"/>
          </ac:spMkLst>
        </pc:spChg>
        <pc:graphicFrameChg chg="add mod ord modGraphic">
          <ac:chgData name="najna nazir" userId="9a5d79aa35d9e695" providerId="LiveId" clId="{C0BA3C75-8D62-4275-B8B6-DBC98D7622F8}" dt="2024-08-19T06:32:57.154" v="3510" actId="14734"/>
          <ac:graphicFrameMkLst>
            <pc:docMk/>
            <pc:sldMk cId="1672190465" sldId="301"/>
            <ac:graphicFrameMk id="4" creationId="{A61C6F04-B2BB-6BBB-8EE8-F9655D376F71}"/>
          </ac:graphicFrameMkLst>
        </pc:graphicFrameChg>
      </pc:sldChg>
      <pc:sldChg chg="modSp add mod">
        <pc:chgData name="najna nazir" userId="9a5d79aa35d9e695" providerId="LiveId" clId="{C0BA3C75-8D62-4275-B8B6-DBC98D7622F8}" dt="2024-08-19T09:41:58.780" v="4182" actId="2711"/>
        <pc:sldMkLst>
          <pc:docMk/>
          <pc:sldMk cId="1888655290" sldId="302"/>
        </pc:sldMkLst>
        <pc:spChg chg="mod">
          <ac:chgData name="najna nazir" userId="9a5d79aa35d9e695" providerId="LiveId" clId="{C0BA3C75-8D62-4275-B8B6-DBC98D7622F8}" dt="2024-08-19T05:16:47.195" v="3509" actId="20577"/>
          <ac:spMkLst>
            <pc:docMk/>
            <pc:sldMk cId="1888655290" sldId="302"/>
            <ac:spMk id="2" creationId="{EB0EAFD6-0CBF-4063-93C1-D88DE151C9D4}"/>
          </ac:spMkLst>
        </pc:spChg>
        <pc:spChg chg="mod">
          <ac:chgData name="najna nazir" userId="9a5d79aa35d9e695" providerId="LiveId" clId="{C0BA3C75-8D62-4275-B8B6-DBC98D7622F8}" dt="2024-08-19T09:41:58.780" v="4182" actId="2711"/>
          <ac:spMkLst>
            <pc:docMk/>
            <pc:sldMk cId="1888655290" sldId="302"/>
            <ac:spMk id="3" creationId="{108C0862-6125-4D5C-9B36-2256354460F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Retail Stores(%)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6350"/>
            </a:sp3d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BCD-4226-B7B0-866BDE72B87D}"/>
              </c:ext>
            </c:extLst>
          </c:dPt>
          <c:dPt>
            <c:idx val="1"/>
            <c:bubble3D val="0"/>
            <c:spPr>
              <a:solidFill>
                <a:srgbClr val="F0A62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CD-4226-B7B0-866BDE72B87D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BCD-4226-B7B0-866BDE72B87D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BCD-4226-B7B0-866BDE72B8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9BCD-4226-B7B0-866BDE72B87D}"/>
              </c:ext>
            </c:extLst>
          </c:dPt>
          <c:dPt>
            <c:idx val="5"/>
            <c:bubble3D val="0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BCD-4226-B7B0-866BDE72B87D}"/>
              </c:ext>
            </c:extLst>
          </c:dPt>
          <c:dPt>
            <c:idx val="6"/>
            <c:bubble3D val="0"/>
            <c:spPr>
              <a:solidFill>
                <a:srgbClr val="5E913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BCD-4226-B7B0-866BDE72B87D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Fooday
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Eastern
23%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>
                        <a:solidFill>
                          <a:schemeClr val="tx1"/>
                        </a:solidFill>
                      </a:rPr>
                      <a:t>Nirapara
9%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Double Horse
13%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>
                        <a:solidFill>
                          <a:schemeClr val="tx1"/>
                        </a:solidFill>
                      </a:rPr>
                      <a:t>Melam
15%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Kitchen Treasures
22%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>
                            <a:lumMod val="6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Brahmins
10%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</c:v>
                </c:pt>
                <c:pt idx="2">
                  <c:v>Nirapara</c:v>
                </c:pt>
                <c:pt idx="3">
                  <c:v>Double Horse</c:v>
                </c:pt>
                <c:pt idx="4">
                  <c:v>Melam</c:v>
                </c:pt>
                <c:pt idx="5">
                  <c:v>Kitchen Treasures</c:v>
                </c:pt>
                <c:pt idx="6">
                  <c:v>Brahmins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96</c:v>
                </c:pt>
                <c:pt idx="2">
                  <c:v>38</c:v>
                </c:pt>
                <c:pt idx="3">
                  <c:v>56</c:v>
                </c:pt>
                <c:pt idx="4">
                  <c:v>64</c:v>
                </c:pt>
                <c:pt idx="5">
                  <c:v>92</c:v>
                </c:pt>
                <c:pt idx="6">
                  <c:v>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CD-4226-B7B0-866BDE72B87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012616491909767"/>
          <c:y val="0.24572059625191514"/>
          <c:w val="0.1229103649699072"/>
          <c:h val="0.55387034012708702"/>
        </c:manualLayout>
      </c:layout>
      <c:overlay val="0"/>
      <c:spPr>
        <a:noFill/>
        <a:ln>
          <a:noFill/>
        </a:ln>
        <a:effectLst>
          <a:glow>
            <a:schemeClr val="accent1">
              <a:alpha val="40000"/>
            </a:schemeClr>
          </a:glow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Advertisment()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Sheet1!$A$2:$A$6</c:f>
              <c:strCache>
                <c:ptCount val="5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12</c:v>
                </c:pt>
                <c:pt idx="2">
                  <c:v>12</c:v>
                </c:pt>
                <c:pt idx="3">
                  <c:v>4</c:v>
                </c:pt>
                <c:pt idx="4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B20-409F-99DF-3A64A3DB5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5757696"/>
        <c:axId val="145759616"/>
      </c:barChart>
      <c:catAx>
        <c:axId val="14575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Brands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59616"/>
        <c:crosses val="autoZero"/>
        <c:auto val="1"/>
        <c:lblAlgn val="ctr"/>
        <c:lblOffset val="100"/>
        <c:noMultiLvlLbl val="0"/>
      </c:catAx>
      <c:valAx>
        <c:axId val="145759616"/>
        <c:scaling>
          <c:orientation val="minMax"/>
        </c:scaling>
        <c:delete val="0"/>
        <c:axPos val="l"/>
        <c:majorGridlines>
          <c:spPr>
            <a:ln w="9525" cap="flat" cmpd="tri" algn="ctr">
              <a:solidFill>
                <a:schemeClr val="bg2">
                  <a:lumMod val="7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5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563627550352928"/>
          <c:y val="0.2150165524261905"/>
          <c:w val="0.13678856640232478"/>
          <c:h val="0.530678909329991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Quality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</c:v>
                </c:pt>
                <c:pt idx="1">
                  <c:v>24</c:v>
                </c:pt>
                <c:pt idx="2">
                  <c:v>18</c:v>
                </c:pt>
                <c:pt idx="3">
                  <c:v>20</c:v>
                </c:pt>
                <c:pt idx="4">
                  <c:v>23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B20-409F-99DF-3A64A3DB54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Price(Rank)</c:v>
                </c:pt>
              </c:strCache>
            </c:strRef>
          </c:tx>
          <c:spPr>
            <a:solidFill>
              <a:srgbClr val="5E913E"/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B20-409F-99DF-3A64A3DB54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Packaging(Rating)</c:v>
                </c:pt>
              </c:strCache>
            </c:strRef>
          </c:tx>
          <c:spPr>
            <a:solidFill>
              <a:srgbClr val="214EF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10</c:v>
                </c:pt>
                <c:pt idx="1">
                  <c:v>12</c:v>
                </c:pt>
                <c:pt idx="2">
                  <c:v>7</c:v>
                </c:pt>
                <c:pt idx="3">
                  <c:v>6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B20-409F-99DF-3A64A3DB54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Advertisment()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3</c:v>
                </c:pt>
                <c:pt idx="1">
                  <c:v>12</c:v>
                </c:pt>
                <c:pt idx="2">
                  <c:v>12</c:v>
                </c:pt>
                <c:pt idx="3">
                  <c:v>4</c:v>
                </c:pt>
                <c:pt idx="4">
                  <c:v>18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B20-409F-99DF-3A64A3DB5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6612224"/>
        <c:axId val="146614528"/>
      </c:barChart>
      <c:catAx>
        <c:axId val="146612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Brands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14528"/>
        <c:crosses val="autoZero"/>
        <c:auto val="1"/>
        <c:lblAlgn val="ctr"/>
        <c:lblOffset val="100"/>
        <c:noMultiLvlLbl val="0"/>
      </c:catAx>
      <c:valAx>
        <c:axId val="146614528"/>
        <c:scaling>
          <c:orientation val="minMax"/>
        </c:scaling>
        <c:delete val="0"/>
        <c:axPos val="l"/>
        <c:majorGridlines>
          <c:spPr>
            <a:ln w="9525" cap="flat" cmpd="tri" algn="ctr">
              <a:solidFill>
                <a:schemeClr val="bg2">
                  <a:lumMod val="7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1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98358431472409"/>
          <c:y val="0.32685684254268565"/>
          <c:w val="0.14385697289169688"/>
          <c:h val="0.354047348415404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Revenue in Cr</a:t>
            </a:r>
          </a:p>
        </c:rich>
      </c:tx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4713507437832186E-2"/>
          <c:y val="0.13089624932530428"/>
          <c:w val="0.80718691111671226"/>
          <c:h val="0.5359187307358005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Revenue(Cr)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0A622"/>
              </a:solidFill>
            </c:spPr>
          </c:dPt>
          <c:dPt>
            <c:idx val="1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"/>
            <c:invertIfNegative val="0"/>
            <c:bubble3D val="0"/>
            <c:spPr>
              <a:solidFill>
                <a:srgbClr val="5E913E"/>
              </a:solidFill>
            </c:spPr>
          </c:dPt>
          <c:dPt>
            <c:idx val="5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6"/>
            <c:invertIfNegative val="0"/>
            <c:bubble3D val="0"/>
            <c:spPr>
              <a:solidFill>
                <a:srgbClr val="FF000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Brahmins</c:v>
                </c:pt>
                <c:pt idx="5">
                  <c:v>Nirapara</c:v>
                </c:pt>
                <c:pt idx="6">
                  <c:v>Fooday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300</c:v>
                </c:pt>
                <c:pt idx="2">
                  <c:v>23</c:v>
                </c:pt>
                <c:pt idx="3">
                  <c:v>580</c:v>
                </c:pt>
                <c:pt idx="4">
                  <c:v>105</c:v>
                </c:pt>
                <c:pt idx="5">
                  <c:v>325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1168512"/>
        <c:axId val="171170048"/>
        <c:axId val="0"/>
      </c:bar3DChart>
      <c:catAx>
        <c:axId val="171168512"/>
        <c:scaling>
          <c:orientation val="minMax"/>
        </c:scaling>
        <c:delete val="0"/>
        <c:axPos val="b"/>
        <c:majorTickMark val="out"/>
        <c:minorTickMark val="none"/>
        <c:tickLblPos val="nextTo"/>
        <c:crossAx val="171170048"/>
        <c:crosses val="autoZero"/>
        <c:auto val="1"/>
        <c:lblAlgn val="ctr"/>
        <c:lblOffset val="100"/>
        <c:noMultiLvlLbl val="0"/>
      </c:catAx>
      <c:valAx>
        <c:axId val="1711700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1168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143899099181236"/>
          <c:y val="0.18580444424922735"/>
          <c:w val="0.20080717235995346"/>
          <c:h val="0.6360076765379895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Employee</c:v>
                </c:pt>
              </c:strCache>
            </c:strRef>
          </c:tx>
          <c:dPt>
            <c:idx val="0"/>
            <c:bubble3D val="0"/>
            <c:spPr>
              <a:solidFill>
                <a:srgbClr val="F0A622"/>
              </a:solidFill>
            </c:spPr>
          </c:dPt>
          <c:dPt>
            <c:idx val="1"/>
            <c:bubble3D val="0"/>
            <c:spPr>
              <a:solidFill>
                <a:srgbClr val="00B0F0"/>
              </a:solidFill>
            </c:spPr>
          </c:dPt>
          <c:dPt>
            <c:idx val="2"/>
            <c:bubble3D val="0"/>
            <c:spPr>
              <a:solidFill>
                <a:schemeClr val="accent4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chemeClr val="accent6"/>
              </a:solidFill>
            </c:spPr>
          </c:dPt>
          <c:dPt>
            <c:idx val="4"/>
            <c:bubble3D val="0"/>
            <c:spPr>
              <a:solidFill>
                <a:srgbClr val="5E913E"/>
              </a:solidFill>
            </c:spPr>
          </c:dPt>
          <c:dPt>
            <c:idx val="5"/>
            <c:bubble3D val="0"/>
            <c:spPr>
              <a:solidFill>
                <a:srgbClr val="7030A0"/>
              </a:solidFill>
            </c:spPr>
          </c:dPt>
          <c:dPt>
            <c:idx val="6"/>
            <c:bubble3D val="0"/>
            <c:spPr>
              <a:solidFill>
                <a:srgbClr val="FF0000"/>
              </a:solidFill>
            </c:spPr>
          </c:dPt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Brahmins</c:v>
                </c:pt>
                <c:pt idx="5">
                  <c:v>Nirapara</c:v>
                </c:pt>
                <c:pt idx="6">
                  <c:v>Fooday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3000</c:v>
                </c:pt>
                <c:pt idx="1">
                  <c:v>476</c:v>
                </c:pt>
                <c:pt idx="2">
                  <c:v>450</c:v>
                </c:pt>
                <c:pt idx="3">
                  <c:v>226</c:v>
                </c:pt>
                <c:pt idx="4">
                  <c:v>157</c:v>
                </c:pt>
                <c:pt idx="5">
                  <c:v>1000</c:v>
                </c:pt>
                <c:pt idx="6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655341739488728"/>
          <c:y val="0.16181436685788567"/>
          <c:w val="0.19588288900934772"/>
          <c:h val="0.6759490440989462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Countries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F0A622"/>
              </a:solidFill>
            </c:spPr>
          </c:dPt>
          <c:dPt>
            <c:idx val="1"/>
            <c:bubble3D val="0"/>
            <c:spPr>
              <a:solidFill>
                <a:srgbClr val="00B0F0"/>
              </a:solidFill>
            </c:spPr>
          </c:dPt>
          <c:dPt>
            <c:idx val="2"/>
            <c:bubble3D val="0"/>
            <c:spPr>
              <a:solidFill>
                <a:schemeClr val="accent4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chemeClr val="accent6"/>
              </a:solidFill>
            </c:spPr>
          </c:dPt>
          <c:dPt>
            <c:idx val="4"/>
            <c:bubble3D val="0"/>
            <c:spPr>
              <a:solidFill>
                <a:srgbClr val="5E913E"/>
              </a:solidFill>
            </c:spPr>
          </c:dPt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Fooday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12</c:v>
                </c:pt>
                <c:pt idx="2">
                  <c:v>15</c:v>
                </c:pt>
                <c:pt idx="3">
                  <c:v>11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445869801275038"/>
          <c:y val="0.21754122452596722"/>
          <c:w val="0.19789973136168776"/>
          <c:h val="0.6218162587429801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Brahmins</c:v>
                </c:pt>
                <c:pt idx="5">
                  <c:v>Nirapara</c:v>
                </c:pt>
                <c:pt idx="6">
                  <c:v>Fooday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3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Brahmins</c:v>
                </c:pt>
                <c:pt idx="5">
                  <c:v>Nirapara</c:v>
                </c:pt>
                <c:pt idx="6">
                  <c:v>Fooday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2433408"/>
        <c:axId val="172434944"/>
      </c:barChart>
      <c:catAx>
        <c:axId val="172433408"/>
        <c:scaling>
          <c:orientation val="minMax"/>
        </c:scaling>
        <c:delete val="0"/>
        <c:axPos val="b"/>
        <c:majorTickMark val="out"/>
        <c:minorTickMark val="none"/>
        <c:tickLblPos val="nextTo"/>
        <c:crossAx val="172434944"/>
        <c:crosses val="autoZero"/>
        <c:auto val="1"/>
        <c:lblAlgn val="ctr"/>
        <c:lblOffset val="100"/>
        <c:noMultiLvlLbl val="0"/>
      </c:catAx>
      <c:valAx>
        <c:axId val="17243494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2433408"/>
        <c:crosses val="autoZero"/>
        <c:crossBetween val="between"/>
      </c:valAx>
      <c:spPr>
        <a:noFill/>
      </c:spPr>
    </c:plotArea>
    <c:legend>
      <c:legendPos val="r"/>
      <c:layout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Local Grocery Store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cat>
            <c:strRef>
              <c:f>Sheet1!$A$2:$A$6</c:f>
              <c:strCache>
                <c:ptCount val="5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Fooday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SuperMarket</c:v>
                </c:pt>
              </c:strCache>
            </c:strRef>
          </c:tx>
          <c:spPr>
            <a:solidFill>
              <a:srgbClr val="CC990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Fooday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Local Grocery Store / SuperMarket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Eastern</c:v>
                </c:pt>
                <c:pt idx="1">
                  <c:v>Kitchen Treasures</c:v>
                </c:pt>
                <c:pt idx="2">
                  <c:v>Melam</c:v>
                </c:pt>
                <c:pt idx="3">
                  <c:v>Double Horse</c:v>
                </c:pt>
                <c:pt idx="4">
                  <c:v>Fooday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171820544"/>
        <c:axId val="171822080"/>
        <c:axId val="0"/>
      </c:bar3DChart>
      <c:catAx>
        <c:axId val="171820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71822080"/>
        <c:crosses val="autoZero"/>
        <c:auto val="1"/>
        <c:lblAlgn val="ctr"/>
        <c:lblOffset val="100"/>
        <c:noMultiLvlLbl val="0"/>
      </c:catAx>
      <c:valAx>
        <c:axId val="1718220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1820544"/>
        <c:crosses val="autoZero"/>
        <c:crossBetween val="between"/>
      </c:valAx>
      <c:spPr>
        <a:noFill/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18-25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B20-409F-99DF-3A64A3DB54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26-35</c:v>
                </c:pt>
              </c:strCache>
            </c:strRef>
          </c:tx>
          <c:spPr>
            <a:solidFill>
              <a:srgbClr val="5E913E"/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7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B20-409F-99DF-3A64A3DB54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36-45</c:v>
                </c:pt>
              </c:strCache>
            </c:strRef>
          </c:tx>
          <c:spPr>
            <a:solidFill>
              <a:srgbClr val="214EF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Fooday</c:v>
                </c:pt>
                <c:pt idx="1">
                  <c:v>Eastern 
</c:v>
                </c:pt>
                <c:pt idx="2">
                  <c:v>Double Horse
</c:v>
                </c:pt>
                <c:pt idx="3">
                  <c:v>Melam
</c:v>
                </c:pt>
                <c:pt idx="4">
                  <c:v>Kitchen Treasures
</c:v>
                </c:pt>
                <c:pt idx="5">
                  <c:v>Brahmins</c:v>
                </c:pt>
                <c:pt idx="6">
                  <c:v>Nirapara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B20-409F-99DF-3A64A3DB5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8915712"/>
        <c:axId val="172189952"/>
      </c:barChart>
      <c:catAx>
        <c:axId val="168915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Brands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89952"/>
        <c:crosses val="autoZero"/>
        <c:auto val="1"/>
        <c:lblAlgn val="ctr"/>
        <c:lblOffset val="100"/>
        <c:noMultiLvlLbl val="0"/>
      </c:catAx>
      <c:valAx>
        <c:axId val="172189952"/>
        <c:scaling>
          <c:orientation val="minMax"/>
        </c:scaling>
        <c:delete val="0"/>
        <c:axPos val="l"/>
        <c:majorGridlines>
          <c:spPr>
            <a:ln w="9525" cap="flat" cmpd="tri" algn="ctr">
              <a:solidFill>
                <a:schemeClr val="bg2">
                  <a:lumMod val="7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Count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91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378501587605862"/>
          <c:y val="0.31899924023002635"/>
          <c:w val="9.9105206046453662E-2"/>
          <c:h val="0.422146263556861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0A622"/>
              </a:solidFill>
            </c:spPr>
          </c:dPt>
          <c:dPt>
            <c:idx val="1"/>
            <c:invertIfNegative val="0"/>
            <c:bubble3D val="0"/>
            <c:spPr>
              <a:solidFill>
                <a:srgbClr val="F0A62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0A622"/>
              </a:solidFill>
            </c:spPr>
          </c:dPt>
          <c:dPt>
            <c:idx val="3"/>
            <c:invertIfNegative val="0"/>
            <c:bubble3D val="0"/>
            <c:spPr>
              <a:solidFill>
                <a:srgbClr val="F0A622"/>
              </a:solidFill>
            </c:spPr>
          </c:dPt>
          <c:dPt>
            <c:idx val="4"/>
            <c:invertIfNegative val="0"/>
            <c:bubble3D val="0"/>
            <c:spPr>
              <a:solidFill>
                <a:srgbClr val="F0A622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Creating Brand Awarness</c:v>
                </c:pt>
                <c:pt idx="1">
                  <c:v>Actual Sale of the Product</c:v>
                </c:pt>
                <c:pt idx="2">
                  <c:v>Focus on Product Quality</c:v>
                </c:pt>
                <c:pt idx="3">
                  <c:v>Focus on Affordable Price</c:v>
                </c:pt>
                <c:pt idx="4">
                  <c:v>All of the above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0.66</c:v>
                </c:pt>
                <c:pt idx="1">
                  <c:v>0.32</c:v>
                </c:pt>
                <c:pt idx="2">
                  <c:v>0.51</c:v>
                </c:pt>
                <c:pt idx="3">
                  <c:v>0.11</c:v>
                </c:pt>
                <c:pt idx="4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589760"/>
        <c:axId val="145591296"/>
      </c:barChart>
      <c:catAx>
        <c:axId val="145589760"/>
        <c:scaling>
          <c:orientation val="minMax"/>
        </c:scaling>
        <c:delete val="0"/>
        <c:axPos val="b"/>
        <c:majorTickMark val="out"/>
        <c:minorTickMark val="none"/>
        <c:tickLblPos val="nextTo"/>
        <c:crossAx val="145591296"/>
        <c:crosses val="autoZero"/>
        <c:auto val="1"/>
        <c:lblAlgn val="ctr"/>
        <c:lblOffset val="100"/>
        <c:noMultiLvlLbl val="0"/>
      </c:catAx>
      <c:valAx>
        <c:axId val="14559129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455897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0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381E756-E947-FD4A-8A23-D2C983A1A8B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330669D-EC37-AA42-8CD3-B0788BD38F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astern.in/" TargetMode="External"/><Relationship Id="rId2" Type="http://schemas.openxmlformats.org/officeDocument/2006/relationships/hyperlink" Target="https://www.brahminsfood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rapara.com/about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0686" y="1861045"/>
            <a:ext cx="9024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COMPETITIVE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F9BD962-CCAC-40B0-B0C3-D5B233AC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316" y="3348877"/>
            <a:ext cx="2020688" cy="215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7501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44" y="136765"/>
            <a:ext cx="10111912" cy="88820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CRITERIA FOR RETAILERS WHEN STOCKING CURRY POWDERS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="" xmlns:a16="http://schemas.microsoft.com/office/drawing/2014/main" id="{D335C362-65C8-F59B-2C32-CBAED7448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474870"/>
              </p:ext>
            </p:extLst>
          </p:nvPr>
        </p:nvGraphicFramePr>
        <p:xfrm>
          <a:off x="1233181" y="1325461"/>
          <a:ext cx="9899009" cy="3978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7120">
                  <a:extLst>
                    <a:ext uri="{9D8B030D-6E8A-4147-A177-3AD203B41FA5}">
                      <a16:colId xmlns="" xmlns:a16="http://schemas.microsoft.com/office/drawing/2014/main" val="3075320622"/>
                    </a:ext>
                  </a:extLst>
                </a:gridCol>
                <a:gridCol w="7441889">
                  <a:extLst>
                    <a:ext uri="{9D8B030D-6E8A-4147-A177-3AD203B41FA5}">
                      <a16:colId xmlns="" xmlns:a16="http://schemas.microsoft.com/office/drawing/2014/main" val="3106924940"/>
                    </a:ext>
                  </a:extLst>
                </a:gridCol>
              </a:tblGrid>
              <a:tr h="4972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5263744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1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Quality of Product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8427152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Customer 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8307989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3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Brand Recognition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9565007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Packaging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215151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5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The shelf life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2917190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876138"/>
                  </a:ext>
                </a:extLst>
              </a:tr>
              <a:tr h="4972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Rank 7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Margin and Price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14338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20904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2350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="" xmlns:a16="http://schemas.microsoft.com/office/drawing/2014/main" id="{0855A8F6-356E-4622-907E-A2E5EB2B8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272514"/>
              </p:ext>
            </p:extLst>
          </p:nvPr>
        </p:nvGraphicFramePr>
        <p:xfrm>
          <a:off x="1115735" y="1149292"/>
          <a:ext cx="9932566" cy="484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840C03C-DD9D-4B71-9A7C-842DD2A6413F}"/>
              </a:ext>
            </a:extLst>
          </p:cNvPr>
          <p:cNvSpPr txBox="1"/>
          <p:nvPr/>
        </p:nvSpPr>
        <p:spPr>
          <a:xfrm>
            <a:off x="534145" y="347170"/>
            <a:ext cx="10837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CURRY POWDERS BY 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QUALITY, PRICING, PACKAGING, AND ADVERTISING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1236993F-B7EE-BB11-65D3-B84A03AB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503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 primarily consider the quality of the product and customer demand when stocking curry powders.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Brand recognition and packaging are also important criteria.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Factors like shelf life, margin, price, and availability are of lesser importance.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and advertising are the main factors contributing to the popularity of curry powder brands</a:t>
            </a:r>
          </a:p>
        </p:txBody>
      </p:sp>
    </p:spTree>
    <p:extLst>
      <p:ext uri="{BB962C8B-B14F-4D97-AF65-F5344CB8AC3E}">
        <p14:creationId xmlns:p14="http://schemas.microsoft.com/office/powerpoint/2010/main" val="8574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graphicFrame>
        <p:nvGraphicFramePr>
          <p:cNvPr id="30" name="Table 12">
            <a:extLst>
              <a:ext uri="{FF2B5EF4-FFF2-40B4-BE49-F238E27FC236}">
                <a16:creationId xmlns="" xmlns:a16="http://schemas.microsoft.com/office/drawing/2014/main" id="{A2D008C6-0C3B-46A1-A6C5-7AF346AC1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88249"/>
              </p:ext>
            </p:extLst>
          </p:nvPr>
        </p:nvGraphicFramePr>
        <p:xfrm>
          <a:off x="1070516" y="1242907"/>
          <a:ext cx="9991495" cy="4679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2221">
                  <a:extLst>
                    <a:ext uri="{9D8B030D-6E8A-4147-A177-3AD203B41FA5}">
                      <a16:colId xmlns="" xmlns:a16="http://schemas.microsoft.com/office/drawing/2014/main" val="1186296142"/>
                    </a:ext>
                  </a:extLst>
                </a:gridCol>
                <a:gridCol w="2559758">
                  <a:extLst>
                    <a:ext uri="{9D8B030D-6E8A-4147-A177-3AD203B41FA5}">
                      <a16:colId xmlns="" xmlns:a16="http://schemas.microsoft.com/office/drawing/2014/main" val="3156757269"/>
                    </a:ext>
                  </a:extLst>
                </a:gridCol>
                <a:gridCol w="2559758">
                  <a:extLst>
                    <a:ext uri="{9D8B030D-6E8A-4147-A177-3AD203B41FA5}">
                      <a16:colId xmlns="" xmlns:a16="http://schemas.microsoft.com/office/drawing/2014/main" val="2750118337"/>
                    </a:ext>
                  </a:extLst>
                </a:gridCol>
                <a:gridCol w="2559758">
                  <a:extLst>
                    <a:ext uri="{9D8B030D-6E8A-4147-A177-3AD203B41FA5}">
                      <a16:colId xmlns="" xmlns:a16="http://schemas.microsoft.com/office/drawing/2014/main" val="4276813227"/>
                    </a:ext>
                  </a:extLst>
                </a:gridCol>
              </a:tblGrid>
              <a:tr h="429188">
                <a:tc>
                  <a:txBody>
                    <a:bodyPr/>
                    <a:lstStyle/>
                    <a:p>
                      <a:r>
                        <a:rPr lang="en-US" dirty="0"/>
                        <a:t>Brands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Revenue/Turn Over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7580915"/>
                  </a:ext>
                </a:extLst>
              </a:tr>
              <a:tr h="429188">
                <a:tc>
                  <a:txBody>
                    <a:bodyPr/>
                    <a:lstStyle/>
                    <a:p>
                      <a:r>
                        <a:rPr lang="en-US" dirty="0"/>
                        <a:t>Fooday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Cr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3653797"/>
                  </a:ext>
                </a:extLst>
              </a:tr>
              <a:tr h="740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Eastern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Cr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8704721"/>
                  </a:ext>
                </a:extLst>
              </a:tr>
              <a:tr h="429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Double Horse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 Cr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4701209"/>
                  </a:ext>
                </a:extLst>
              </a:tr>
              <a:tr h="740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Melam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 Cr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0332971"/>
                  </a:ext>
                </a:extLst>
              </a:tr>
              <a:tr h="740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Kitchen Treasures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 Cr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9292178"/>
                  </a:ext>
                </a:extLst>
              </a:tr>
              <a:tr h="740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Brahmins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 Cr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6852430"/>
                  </a:ext>
                </a:extLst>
              </a:tr>
              <a:tr h="429188">
                <a:tc>
                  <a:txBody>
                    <a:bodyPr/>
                    <a:lstStyle/>
                    <a:p>
                      <a:r>
                        <a:rPr lang="en-IN" sz="1800" dirty="0"/>
                        <a:t>Nirapara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 Cr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462138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5DAEFDC-40E2-4CCF-96B9-EF8009466500}"/>
              </a:ext>
            </a:extLst>
          </p:cNvPr>
          <p:cNvSpPr txBox="1"/>
          <p:nvPr/>
        </p:nvSpPr>
        <p:spPr>
          <a:xfrm>
            <a:off x="1070516" y="321916"/>
            <a:ext cx="1012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 PERFORMANCE AND REVENUE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2C3ED9ED-D881-F9ED-D40B-1D33BF2B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70" y="-138215"/>
            <a:ext cx="1014131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 POSITION BY REVENUE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780429170"/>
              </p:ext>
            </p:extLst>
          </p:nvPr>
        </p:nvGraphicFramePr>
        <p:xfrm>
          <a:off x="1212784" y="1187349"/>
          <a:ext cx="9827393" cy="473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71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2C3ED9ED-D881-F9ED-D40B-1D33BF2B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88" y="-129500"/>
            <a:ext cx="9991023" cy="1130527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 BY EMPLOYEES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952642178"/>
              </p:ext>
            </p:extLst>
          </p:nvPr>
        </p:nvGraphicFramePr>
        <p:xfrm>
          <a:off x="1100488" y="1251284"/>
          <a:ext cx="10074443" cy="4812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65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81D8F82D-44BC-63A5-7FF0-403A4C7C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99" y="-427844"/>
            <a:ext cx="10053053" cy="16002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COUNTRIES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179542826"/>
              </p:ext>
            </p:extLst>
          </p:nvPr>
        </p:nvGraphicFramePr>
        <p:xfrm>
          <a:off x="1232034" y="1141021"/>
          <a:ext cx="9971772" cy="487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30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2C3ED9ED-D881-F9ED-D40B-1D33BF2B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9" y="95623"/>
            <a:ext cx="10515600" cy="972787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 PREFERENCE BY GENDER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873043433"/>
              </p:ext>
            </p:extLst>
          </p:nvPr>
        </p:nvGraphicFramePr>
        <p:xfrm>
          <a:off x="1145405" y="1141021"/>
          <a:ext cx="9914021" cy="4836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33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2C3ED9ED-D881-F9ED-D40B-1D33BF2B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00" y="-427840"/>
            <a:ext cx="9987177" cy="16002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 PURCHASE LOCATION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921718374"/>
              </p:ext>
            </p:extLst>
          </p:nvPr>
        </p:nvGraphicFramePr>
        <p:xfrm>
          <a:off x="1091500" y="1100598"/>
          <a:ext cx="10093056" cy="4922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2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0855A8F6-356E-4622-907E-A2E5EB2B8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825182"/>
              </p:ext>
            </p:extLst>
          </p:nvPr>
        </p:nvGraphicFramePr>
        <p:xfrm>
          <a:off x="1115735" y="1149292"/>
          <a:ext cx="9932566" cy="484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itle 1">
            <a:extLst>
              <a:ext uri="{FF2B5EF4-FFF2-40B4-BE49-F238E27FC236}">
                <a16:creationId xmlns="" xmlns:a16="http://schemas.microsoft.com/office/drawing/2014/main" id="{DB9FAFD4-E793-83BB-EED1-41A36D95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89" y="312490"/>
            <a:ext cx="10121666" cy="736134"/>
          </a:xfrm>
        </p:spPr>
        <p:txBody>
          <a:bodyPr>
            <a:normAutofit/>
          </a:bodyPr>
          <a:lstStyle/>
          <a:p>
            <a:pPr algn="ctr"/>
            <a:r>
              <a:rPr lang="en-I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PREFERENCE BY AGE GROUP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9A681-F104-4B1C-BDC5-80FE8C45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03" y="365125"/>
            <a:ext cx="10116152" cy="92402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598B62-C29D-4E43-8458-B8EA0C3F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09" y="157079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Competitors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Channels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800F969C-83A3-4A0F-812C-F59C4CB66831}"/>
              </a:ext>
            </a:extLst>
          </p:cNvPr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20904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6560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154" y="136766"/>
            <a:ext cx="10087276" cy="88820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8C0862-6125-4D5C-9B36-22563544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71" y="416841"/>
            <a:ext cx="10689657" cy="458920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features are crucial for shaping customer perception, influencing buying decisions, and driving market success..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quality, authenticity, and cultural significance of Kerala's spices and curry powders, making them a standout choice for consumers.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underscores the significance of attractive and informative packaging.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loyalty is strongly linked to repeat purchases, indicating that loyal customers tend to consistently choose the same curry powder brand.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27501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18404B5-A323-5FDE-37A6-AC44F44DE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086892"/>
              </p:ext>
            </p:extLst>
          </p:nvPr>
        </p:nvGraphicFramePr>
        <p:xfrm>
          <a:off x="167781" y="288757"/>
          <a:ext cx="11897260" cy="576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6897">
                  <a:extLst>
                    <a:ext uri="{9D8B030D-6E8A-4147-A177-3AD203B41FA5}">
                      <a16:colId xmlns="" xmlns:a16="http://schemas.microsoft.com/office/drawing/2014/main" val="1820405323"/>
                    </a:ext>
                  </a:extLst>
                </a:gridCol>
                <a:gridCol w="1751798">
                  <a:extLst>
                    <a:ext uri="{9D8B030D-6E8A-4147-A177-3AD203B41FA5}">
                      <a16:colId xmlns="" xmlns:a16="http://schemas.microsoft.com/office/drawing/2014/main" val="2197975779"/>
                    </a:ext>
                  </a:extLst>
                </a:gridCol>
                <a:gridCol w="1722922">
                  <a:extLst>
                    <a:ext uri="{9D8B030D-6E8A-4147-A177-3AD203B41FA5}">
                      <a16:colId xmlns="" xmlns:a16="http://schemas.microsoft.com/office/drawing/2014/main" val="2239840307"/>
                    </a:ext>
                  </a:extLst>
                </a:gridCol>
                <a:gridCol w="1761423">
                  <a:extLst>
                    <a:ext uri="{9D8B030D-6E8A-4147-A177-3AD203B41FA5}">
                      <a16:colId xmlns="" xmlns:a16="http://schemas.microsoft.com/office/drawing/2014/main" val="3627852672"/>
                    </a:ext>
                  </a:extLst>
                </a:gridCol>
                <a:gridCol w="1771048">
                  <a:extLst>
                    <a:ext uri="{9D8B030D-6E8A-4147-A177-3AD203B41FA5}">
                      <a16:colId xmlns="" xmlns:a16="http://schemas.microsoft.com/office/drawing/2014/main" val="1813391963"/>
                    </a:ext>
                  </a:extLst>
                </a:gridCol>
                <a:gridCol w="1742173">
                  <a:extLst>
                    <a:ext uri="{9D8B030D-6E8A-4147-A177-3AD203B41FA5}">
                      <a16:colId xmlns="" xmlns:a16="http://schemas.microsoft.com/office/drawing/2014/main" val="3990725861"/>
                    </a:ext>
                  </a:extLst>
                </a:gridCol>
                <a:gridCol w="1380999">
                  <a:extLst>
                    <a:ext uri="{9D8B030D-6E8A-4147-A177-3AD203B41FA5}">
                      <a16:colId xmlns="" xmlns:a16="http://schemas.microsoft.com/office/drawing/2014/main" val="3364456879"/>
                    </a:ext>
                  </a:extLst>
                </a:gridCol>
              </a:tblGrid>
              <a:tr h="4716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EASTERN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KITCHEN TREASURES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DOUBLE HARSE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BRAHMINS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NIRAPARA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FOODAY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8549207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Spices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2803858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Pickle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0948920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7048467"/>
                  </a:ext>
                </a:extLst>
              </a:tr>
              <a:tr h="351322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Sweet &amp; 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Sweet &amp; 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Sweet &amp; 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Sweet &amp; 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Sweet &amp; 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Sweet &amp; 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023707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Beverages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Beverages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Beverages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Beverages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5959942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Pulses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Pulses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2012789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Ready to Cook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Ready to Cook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2300414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Culinary 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Culinary 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Culinary 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207957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Straight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Straight Powder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4361805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Cereals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7220306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Rice Varieties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588713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736411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Coconut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Product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9319358"/>
                  </a:ext>
                </a:extLst>
              </a:tr>
              <a:tr h="35858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Diary 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13263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20536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27" y="136766"/>
            <a:ext cx="10125777" cy="88820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8C0862-6125-4D5C-9B36-22563544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703" y="935182"/>
            <a:ext cx="10689657" cy="528273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marketing involves the strategic promotion and selling of a product to its target audience.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companies highlight features, meet customer needs, and gain an edge is key to comparing product marketing strategies.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Promotional activities by curry powder brands significantly boost store sales, highlighting the importance of effective marketing strategies.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marketing channels include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copy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 ads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releases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copy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20904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0562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507" y="136766"/>
            <a:ext cx="10130986" cy="888206"/>
          </a:xfrm>
        </p:spPr>
        <p:txBody>
          <a:bodyPr>
            <a:noAutofit/>
          </a:bodyPr>
          <a:lstStyle/>
          <a:p>
            <a:pPr algn="ctr"/>
            <a:r>
              <a:rPr lang="en-I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COMMUNICATED THROUGH ADVERTISEMENTS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81648664"/>
              </p:ext>
            </p:extLst>
          </p:nvPr>
        </p:nvGraphicFramePr>
        <p:xfrm>
          <a:off x="1126155" y="1208015"/>
          <a:ext cx="10035337" cy="4788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34396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23748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0855A8F6-356E-4622-907E-A2E5EB2B8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007266"/>
              </p:ext>
            </p:extLst>
          </p:nvPr>
        </p:nvGraphicFramePr>
        <p:xfrm>
          <a:off x="1115735" y="1149292"/>
          <a:ext cx="10059196" cy="484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840C03C-DD9D-4B71-9A7C-842DD2A6413F}"/>
              </a:ext>
            </a:extLst>
          </p:cNvPr>
          <p:cNvSpPr txBox="1"/>
          <p:nvPr/>
        </p:nvSpPr>
        <p:spPr>
          <a:xfrm>
            <a:off x="976728" y="414547"/>
            <a:ext cx="1023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CURRY POWDERS BY ADVERTISING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6721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29" y="136766"/>
            <a:ext cx="10087276" cy="88820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A61C6F04-B2BB-6BBB-8EE8-F9655D376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398324"/>
              </p:ext>
            </p:extLst>
          </p:nvPr>
        </p:nvGraphicFramePr>
        <p:xfrm>
          <a:off x="969149" y="1144908"/>
          <a:ext cx="10535653" cy="46727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29520">
                  <a:extLst>
                    <a:ext uri="{9D8B030D-6E8A-4147-A177-3AD203B41FA5}">
                      <a16:colId xmlns="" xmlns:a16="http://schemas.microsoft.com/office/drawing/2014/main" val="335751745"/>
                    </a:ext>
                  </a:extLst>
                </a:gridCol>
                <a:gridCol w="5306133">
                  <a:extLst>
                    <a:ext uri="{9D8B030D-6E8A-4147-A177-3AD203B41FA5}">
                      <a16:colId xmlns="" xmlns:a16="http://schemas.microsoft.com/office/drawing/2014/main" val="2684363779"/>
                    </a:ext>
                  </a:extLst>
                </a:gridCol>
              </a:tblGrid>
              <a:tr h="233636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STRENGTHS</a:t>
                      </a: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Employee-Employer Relationships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Wholesale Marketing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Potential to grow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Location Benefit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Logistics Accessibility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Distribution Efficiency 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WEAKNESS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Branding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Online Market Utilization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Own website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Promotional activities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Employee expansion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Lack of corporate structure</a:t>
                      </a: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5124307"/>
                  </a:ext>
                </a:extLst>
              </a:tr>
              <a:tr h="233636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OPP0RTUNITIES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High demand in foreign and local Markets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Expansion to online markets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Meal-Kit culture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Fast- paced Lifestyle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THREATS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Cutthroat competition from local companies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Changing consumer menus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Culinary Diversity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58994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29678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653" y="187100"/>
            <a:ext cx="10125776" cy="88820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8C0862-6125-4D5C-9B36-22563544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43" y="1927115"/>
            <a:ext cx="10689657" cy="528273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strong team to set clear future plans and achieve defined targets.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all sectors in ultra boosting way.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high-performing marketing team to enhance brand visibility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the production capacity with high performing machineries.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additional production units in strategic locations.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Diversify the product range in line with current market trends.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user-friendly, mobile-responsive website that clearly communicates your brand’s value proposition.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digital marketing efforts by leveraging social media, SEO, email marketing, and online advertising.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2318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352" y="244058"/>
            <a:ext cx="10111295" cy="88820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8C0862-6125-4D5C-9B36-22563544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71" y="1291928"/>
            <a:ext cx="10689657" cy="247913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Fooday is an emerging brand in the global market; based on our analysis, the current growth trends and turnover indicate a promising direction.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clear strategic plan and continued investment in brand development, Fooday has the potential to become a leading player in the global food industry, achieving sustained success in the years to come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8886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594" y="489104"/>
            <a:ext cx="10107586" cy="8882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7864" y="1413600"/>
            <a:ext cx="10141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D57820"/>
                </a:solidFill>
                <a:hlinkClick r:id="rId2"/>
              </a:rPr>
              <a:t>https://www.indiamart.com/fooday-spices-india-private-limited/</a:t>
            </a:r>
          </a:p>
          <a:p>
            <a:r>
              <a:rPr lang="en-IN" sz="2800" dirty="0">
                <a:solidFill>
                  <a:srgbClr val="D57820"/>
                </a:solidFill>
                <a:hlinkClick r:id="rId3"/>
              </a:rPr>
              <a:t>https://eastern.in/</a:t>
            </a:r>
            <a:endParaRPr lang="en-IN" sz="2800" dirty="0">
              <a:solidFill>
                <a:srgbClr val="D57820"/>
              </a:solidFill>
              <a:hlinkClick r:id="rId2"/>
            </a:endParaRPr>
          </a:p>
          <a:p>
            <a:r>
              <a:rPr lang="en-IN" sz="2800" dirty="0">
                <a:solidFill>
                  <a:srgbClr val="D57820"/>
                </a:solidFill>
                <a:hlinkClick r:id="rId2"/>
              </a:rPr>
              <a:t>https://melom.com/</a:t>
            </a:r>
          </a:p>
          <a:p>
            <a:r>
              <a:rPr lang="en-IN" sz="2800" dirty="0">
                <a:solidFill>
                  <a:srgbClr val="D57820"/>
                </a:solidFill>
                <a:hlinkClick r:id="rId2"/>
              </a:rPr>
              <a:t>https://doublehorse.in/</a:t>
            </a:r>
          </a:p>
          <a:p>
            <a:r>
              <a:rPr lang="en-IN" sz="2800" dirty="0">
                <a:solidFill>
                  <a:srgbClr val="D57820"/>
                </a:solidFill>
                <a:hlinkClick r:id="rId2"/>
              </a:rPr>
              <a:t>https://www.kitchentreasures.in/</a:t>
            </a:r>
          </a:p>
          <a:p>
            <a:r>
              <a:rPr lang="en-IN" sz="2800" dirty="0">
                <a:solidFill>
                  <a:srgbClr val="D57820"/>
                </a:solidFill>
                <a:hlinkClick r:id="rId2"/>
              </a:rPr>
              <a:t>https://www.brahminsfoods.com/</a:t>
            </a:r>
            <a:endParaRPr lang="en-IN" sz="2800" dirty="0">
              <a:solidFill>
                <a:srgbClr val="D57820"/>
              </a:solidFill>
            </a:endParaRPr>
          </a:p>
          <a:p>
            <a:r>
              <a:rPr lang="en-IN" sz="2800" dirty="0">
                <a:solidFill>
                  <a:srgbClr val="D57820"/>
                </a:solidFill>
                <a:hlinkClick r:id="rId4"/>
              </a:rPr>
              <a:t>https://www.nirapara.com/about</a:t>
            </a:r>
            <a:endParaRPr lang="en-IN" sz="2800" dirty="0">
              <a:solidFill>
                <a:srgbClr val="D57820"/>
              </a:solidFill>
            </a:endParaRPr>
          </a:p>
          <a:p>
            <a:r>
              <a:rPr lang="en-US" sz="2800" dirty="0">
                <a:solidFill>
                  <a:srgbClr val="D57820"/>
                </a:solidFill>
              </a:rPr>
              <a:t>Journal of Management Research and Analysis</a:t>
            </a:r>
            <a:r>
              <a:rPr lang="en-IN" sz="2800" dirty="0">
                <a:solidFill>
                  <a:srgbClr val="D57820"/>
                </a:solidFill>
              </a:rPr>
              <a:t> 2023;10(3):186–190</a:t>
            </a:r>
          </a:p>
          <a:p>
            <a:endParaRPr lang="en-IN" sz="2800" dirty="0">
              <a:solidFill>
                <a:srgbClr val="D5782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20904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6394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FD584CDC-7C96-5942-8C67-6D8559F73DB7}"/>
              </a:ext>
            </a:extLst>
          </p:cNvPr>
          <p:cNvSpPr txBox="1">
            <a:spLocks/>
          </p:cNvSpPr>
          <p:nvPr/>
        </p:nvSpPr>
        <p:spPr>
          <a:xfrm>
            <a:off x="507177" y="524151"/>
            <a:ext cx="11177646" cy="5238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7066FC8-7A59-4A68-A3A0-C68A713A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3" y="187149"/>
            <a:ext cx="11679827" cy="5891586"/>
          </a:xfrm>
          <a:prstGeom prst="rect">
            <a:avLst/>
          </a:prstGeom>
          <a:effectLst>
            <a:outerShdw blurRad="50800" dist="50800" sx="1000" sy="1000" algn="ctr" rotWithShape="0">
              <a:schemeClr val="bg2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41019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9A681-F104-4B1C-BDC5-80FE8C45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4" y="323584"/>
            <a:ext cx="10067319" cy="6515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598B62-C29D-4E43-8458-B8EA0C3F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6" y="1429240"/>
            <a:ext cx="10846965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Kerala  is celebrated for its rich culinary traditions, particularly its use of spices and curry powders. 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state’s tropical climate and fertile soil make it an ideal environment for cultivating a wide variety of spices.</a:t>
            </a:r>
          </a:p>
          <a:p>
            <a:pPr algn="just">
              <a:lnSpc>
                <a:spcPct val="100000"/>
              </a:lnSpc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black pepper, cardamom, clove, cinnamon, nutmeg, and ginger.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Kerala curry powders are blends of these locally grown spices, often mixed with ingredients like coriander, turmeric, and chilly powder.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Today, Kerala remains a key producer of spices and curry powders, with many prominent brands originating from the region..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curry powders are not only popular in Kerala but are also exported globally, allowing people around the world to experience the unique flavors of Kerala cuisine.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800F969C-83A3-4A0F-812C-F59C4CB66831}"/>
              </a:ext>
            </a:extLst>
          </p:cNvPr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40728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14C33469-B164-4AC9-AE13-7DBA58D11317}"/>
              </a:ext>
            </a:extLst>
          </p:cNvPr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3B70ED9-A457-4B97-8701-3B006E03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3" y="269823"/>
            <a:ext cx="11677337" cy="5786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32337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431E48-C470-4ECD-95F6-0B4FBF00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790" y="431056"/>
            <a:ext cx="10884188" cy="48851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FOODAY SPICES INDIA PVT LTD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 May 2019</a:t>
            </a:r>
          </a:p>
          <a:p>
            <a:pPr marL="0" indent="0">
              <a:buNone/>
            </a:pP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4/202-11,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Ambalapuram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Snehanagar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Kalpetta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Wayanad, India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- 673121.</a:t>
            </a:r>
          </a:p>
          <a:p>
            <a:pPr marL="0" indent="0">
              <a:buNone/>
            </a:pPr>
            <a:endParaRPr lang="en-IN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culinary experiences with high-quality, authentic food products.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 global leader in the food industry, known for quality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sustainability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4E39E0CB-2229-4927-9553-0AECFAE38616}"/>
              </a:ext>
            </a:extLst>
          </p:cNvPr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27718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622517-6FF3-4830-B528-A90F6006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56" y="215225"/>
            <a:ext cx="10074472" cy="8420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A44664-D398-4563-90F9-6C2B0FB0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6" y="1065664"/>
            <a:ext cx="10833763" cy="5119688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Market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Market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Market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Product Offerings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Reach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Strengths &amp; Weaknesses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Innovation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F01F0DE2-7D2A-4681-AE37-97F4D4E34D5F}"/>
              </a:ext>
            </a:extLst>
          </p:cNvPr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34605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5" y="136766"/>
            <a:ext cx="10048068" cy="8882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COMPETITORS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8C0862-6125-4D5C-9B36-22563544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34" y="1253331"/>
            <a:ext cx="10313565" cy="387234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Eastern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Horse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Kitchen Treasures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Brahmins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Nirapara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27638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F8475E1F-4BB5-BA54-EF1A-2722499B4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51" y="462787"/>
            <a:ext cx="2277657" cy="214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Kitchen Treasures (KTofficial) - Profile | Pinterest">
            <a:extLst>
              <a:ext uri="{FF2B5EF4-FFF2-40B4-BE49-F238E27FC236}">
                <a16:creationId xmlns="" xmlns:a16="http://schemas.microsoft.com/office/drawing/2014/main" id="{264A6397-8B08-C009-2060-EBC186B79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52" y="3515439"/>
            <a:ext cx="2275722" cy="21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MELAM">
            <a:extLst>
              <a:ext uri="{FF2B5EF4-FFF2-40B4-BE49-F238E27FC236}">
                <a16:creationId xmlns="" xmlns:a16="http://schemas.microsoft.com/office/drawing/2014/main" id="{762DC3AF-21D3-1BEA-C5BE-0DE35A411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15" y="5078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Double Horse | Thrissur">
            <a:extLst>
              <a:ext uri="{FF2B5EF4-FFF2-40B4-BE49-F238E27FC236}">
                <a16:creationId xmlns="" xmlns:a16="http://schemas.microsoft.com/office/drawing/2014/main" id="{91064A02-3AF5-A018-A869-39A3F1B0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14" y="35291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rahmins Food">
            <a:extLst>
              <a:ext uri="{FF2B5EF4-FFF2-40B4-BE49-F238E27FC236}">
                <a16:creationId xmlns="" xmlns:a16="http://schemas.microsoft.com/office/drawing/2014/main" id="{D1664259-D29E-6567-B085-38E35B5E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372" y="4661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Nirapara">
            <a:extLst>
              <a:ext uri="{FF2B5EF4-FFF2-40B4-BE49-F238E27FC236}">
                <a16:creationId xmlns="" xmlns:a16="http://schemas.microsoft.com/office/drawing/2014/main" id="{A3124918-1471-130A-4430-B16B9B9D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372" y="35291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FoodayFoods | Wayanad">
            <a:extLst>
              <a:ext uri="{FF2B5EF4-FFF2-40B4-BE49-F238E27FC236}">
                <a16:creationId xmlns="" xmlns:a16="http://schemas.microsoft.com/office/drawing/2014/main" id="{AFB5D030-7B6F-DFE4-E718-41DD2D90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2" y="2226213"/>
            <a:ext cx="2088004" cy="200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3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626A5DB-A223-894E-A8C2-6052FBA67B6B}"/>
              </a:ext>
            </a:extLst>
          </p:cNvPr>
          <p:cNvSpPr txBox="1">
            <a:spLocks/>
          </p:cNvSpPr>
          <p:nvPr/>
        </p:nvSpPr>
        <p:spPr>
          <a:xfrm>
            <a:off x="297050" y="2140526"/>
            <a:ext cx="7378551" cy="37822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B3E2A03E-1757-5643-A292-A9EA460C2869}"/>
              </a:ext>
            </a:extLst>
          </p:cNvPr>
          <p:cNvSpPr txBox="1">
            <a:spLocks/>
          </p:cNvSpPr>
          <p:nvPr/>
        </p:nvSpPr>
        <p:spPr>
          <a:xfrm>
            <a:off x="8964287" y="2197129"/>
            <a:ext cx="3100754" cy="28055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EAFD6-0CBF-4063-93C1-D88DE151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46" y="136766"/>
            <a:ext cx="10133459" cy="88820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8C0862-6125-4D5C-9B36-22563544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46" y="1253331"/>
            <a:ext cx="10321954" cy="458920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understanding customer and retail preferences and market trends, companies can design products and services that are more likely to succeed.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at the heart of market research.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their needs, preferences, satisfaction and retention are crucial for any business looking to succeed.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Retailers, as key intermediaries between manufacturers and consumers, play a crucial role in the distribution and promotion of curry powder brands.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Retailers' views, preferences, and attitudes toward curry powder brands significantly influence what consumers buy and which brands they prefer.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perceptions shape customer choices and brand loyalty, impacting overall market trends.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36183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BB9EA4D-1A3D-4C4C-B5E7-523542EBE26B}"/>
              </a:ext>
            </a:extLst>
          </p:cNvPr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="" xmlns:a16="http://schemas.microsoft.com/office/drawing/2014/main" id="{7393988F-6432-425E-AB84-DEE896937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729300"/>
              </p:ext>
            </p:extLst>
          </p:nvPr>
        </p:nvGraphicFramePr>
        <p:xfrm>
          <a:off x="795189" y="1443789"/>
          <a:ext cx="10778086" cy="4482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53B2CB1-05E6-49FE-9DE3-E899218E3D4D}"/>
              </a:ext>
            </a:extLst>
          </p:cNvPr>
          <p:cNvSpPr txBox="1"/>
          <p:nvPr/>
        </p:nvSpPr>
        <p:spPr>
          <a:xfrm>
            <a:off x="972152" y="423833"/>
            <a:ext cx="10424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POPULAR CURRY POWDER BRANDS STOCKED IN RETAIL STORES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4A2A96-049D-4E09-AC47-CCCF7916AEA2}"/>
              </a:ext>
            </a:extLst>
          </p:cNvPr>
          <p:cNvSpPr txBox="1"/>
          <p:nvPr/>
        </p:nvSpPr>
        <p:spPr>
          <a:xfrm>
            <a:off x="5854160" y="6411279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a typeface="Arial" charset="0"/>
                <a:cs typeface="Arial" charset="0"/>
              </a:rPr>
              <a:t>COMPETITIVE ANALYSIS</a:t>
            </a:r>
          </a:p>
        </p:txBody>
      </p:sp>
    </p:spTree>
    <p:extLst>
      <p:ext uri="{BB962C8B-B14F-4D97-AF65-F5344CB8AC3E}">
        <p14:creationId xmlns:p14="http://schemas.microsoft.com/office/powerpoint/2010/main" val="17757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9331</TotalTime>
  <Words>1170</Words>
  <Application>Microsoft Office PowerPoint</Application>
  <PresentationFormat>Custom</PresentationFormat>
  <Paragraphs>347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NewsPrint</vt:lpstr>
      <vt:lpstr>PowerPoint Presentation</vt:lpstr>
      <vt:lpstr>OVERVIEW</vt:lpstr>
      <vt:lpstr>INTRODUCTION</vt:lpstr>
      <vt:lpstr>PowerPoint Presentation</vt:lpstr>
      <vt:lpstr>OBJECTIVES</vt:lpstr>
      <vt:lpstr>KEY COMPETITORS</vt:lpstr>
      <vt:lpstr>PowerPoint Presentation</vt:lpstr>
      <vt:lpstr>MARKET RESEARCH</vt:lpstr>
      <vt:lpstr>PowerPoint Presentation</vt:lpstr>
      <vt:lpstr>KEY CRITERIA FOR RETAILERS WHEN STOCKING CURRY POWDERS</vt:lpstr>
      <vt:lpstr>PowerPoint Presentation</vt:lpstr>
      <vt:lpstr>PowerPoint Presentation</vt:lpstr>
      <vt:lpstr>PowerPoint Presentation</vt:lpstr>
      <vt:lpstr>BRAND POSITION BY REVENUE</vt:lpstr>
      <vt:lpstr>BRAND BY EMPLOYEES</vt:lpstr>
      <vt:lpstr>BRAND BY COUNTRIES</vt:lpstr>
      <vt:lpstr>BRAND PREFERENCE BY GENDER</vt:lpstr>
      <vt:lpstr>USUAL PURCHASE LOCATION</vt:lpstr>
      <vt:lpstr>CUSTOMER PREFERENCE BY AGE GROUP</vt:lpstr>
      <vt:lpstr>PRODUCT FEATURES</vt:lpstr>
      <vt:lpstr>PowerPoint Presentation</vt:lpstr>
      <vt:lpstr>PRODUCT MARKETING</vt:lpstr>
      <vt:lpstr>FACTORS COMMUNICATED THROUGH ADVERTISEMENTS</vt:lpstr>
      <vt:lpstr>PowerPoint Presentation</vt:lpstr>
      <vt:lpstr>SWOT ANALYSIS</vt:lpstr>
      <vt:lpstr>FINDINGS AND SUGGESTIONS</vt:lpstr>
      <vt:lpstr>CONCLUSION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Waite</dc:creator>
  <cp:lastModifiedBy>user</cp:lastModifiedBy>
  <cp:revision>192</cp:revision>
  <dcterms:created xsi:type="dcterms:W3CDTF">2018-04-05T17:48:59Z</dcterms:created>
  <dcterms:modified xsi:type="dcterms:W3CDTF">2024-08-21T16:11:46Z</dcterms:modified>
</cp:coreProperties>
</file>