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9144000"/>
  <p:notesSz cx="7010400" cy="92964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9C86CC1-95F7-4DF7-A108-3094651D8E1C}">
  <a:tblStyle styleId="{F9C86CC1-95F7-4DF7-A108-3094651D8E1C}" styleName="Table_0">
    <a:wholeTbl>
      <a:tcTxStyle b="off" i="off">
        <a:font>
          <a:latin typeface="Goudy Old Style"/>
          <a:ea typeface="Goudy Old Style"/>
          <a:cs typeface="Goudy Old Style"/>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F0F6FA"/>
          </a:solidFill>
        </a:fill>
      </a:tcStyle>
    </a:wholeTbl>
    <a:band1H>
      <a:tcTxStyle/>
      <a:tcStyle>
        <a:fill>
          <a:solidFill>
            <a:srgbClr val="DFEBF5"/>
          </a:solidFill>
        </a:fill>
      </a:tcStyle>
    </a:band1H>
    <a:band2H>
      <a:tcTxStyle/>
    </a:band2H>
    <a:band1V>
      <a:tcTxStyle/>
      <a:tcStyle>
        <a:fill>
          <a:solidFill>
            <a:srgbClr val="DFEBF5"/>
          </a:solidFill>
        </a:fill>
      </a:tcStyle>
    </a:band1V>
    <a:band2V>
      <a:tcTxStyle/>
    </a:band2V>
    <a:lastCol>
      <a:tcTxStyle b="on" i="off">
        <a:font>
          <a:latin typeface="Goudy Old Style"/>
          <a:ea typeface="Goudy Old Style"/>
          <a:cs typeface="Goudy Old Style"/>
        </a:font>
        <a:schemeClr val="lt1"/>
      </a:tcTxStyle>
      <a:tcStyle>
        <a:fill>
          <a:solidFill>
            <a:schemeClr val="accent1"/>
          </a:solidFill>
        </a:fill>
      </a:tcStyle>
    </a:lastCol>
    <a:firstCol>
      <a:tcTxStyle b="on" i="off">
        <a:font>
          <a:latin typeface="Goudy Old Style"/>
          <a:ea typeface="Goudy Old Style"/>
          <a:cs typeface="Goudy Old Style"/>
        </a:font>
        <a:schemeClr val="lt1"/>
      </a:tcTxStyle>
      <a:tcStyle>
        <a:fill>
          <a:solidFill>
            <a:schemeClr val="accent1"/>
          </a:solidFill>
        </a:fill>
      </a:tcStyle>
    </a:firstCol>
    <a:lastRow>
      <a:tcTxStyle b="on" i="off">
        <a:font>
          <a:latin typeface="Goudy Old Style"/>
          <a:ea typeface="Goudy Old Style"/>
          <a:cs typeface="Goudy Old Style"/>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seCell>
      <a:tcTxStyle/>
    </a:seCell>
    <a:swCell>
      <a:tcTxStyle/>
    </a:swCell>
    <a:firstRow>
      <a:tcTxStyle b="on" i="off">
        <a:font>
          <a:latin typeface="Goudy Old Style"/>
          <a:ea typeface="Goudy Old Style"/>
          <a:cs typeface="Goudy Old Style"/>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3038475" cy="465138"/>
          </a:xfrm>
          <a:prstGeom prst="rect">
            <a:avLst/>
          </a:prstGeom>
          <a:noFill/>
          <a:ln>
            <a:noFill/>
          </a:ln>
        </p:spPr>
        <p:txBody>
          <a:bodyPr anchorCtr="0" anchor="t" bIns="91425" lIns="91425" rIns="91425" wrap="square"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4" name="Shape 4"/>
          <p:cNvSpPr txBox="1"/>
          <p:nvPr>
            <p:ph idx="10" type="dt"/>
          </p:nvPr>
        </p:nvSpPr>
        <p:spPr>
          <a:xfrm>
            <a:off x="3970338" y="0"/>
            <a:ext cx="3038475" cy="465138"/>
          </a:xfrm>
          <a:prstGeom prst="rect">
            <a:avLst/>
          </a:prstGeom>
          <a:noFill/>
          <a:ln>
            <a:noFill/>
          </a:ln>
        </p:spPr>
        <p:txBody>
          <a:bodyPr anchorCtr="0" anchor="t" bIns="91425" lIns="91425" rIns="91425" wrap="square"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5" name="Shape 5"/>
          <p:cNvSpPr/>
          <p:nvPr>
            <p:ph idx="3" type="sldImg"/>
          </p:nvPr>
        </p:nvSpPr>
        <p:spPr>
          <a:xfrm>
            <a:off x="1181100" y="696913"/>
            <a:ext cx="4648200" cy="34861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701675" y="4416425"/>
            <a:ext cx="5607050" cy="4183063"/>
          </a:xfrm>
          <a:prstGeom prst="rect">
            <a:avLst/>
          </a:prstGeom>
          <a:noFill/>
          <a:ln>
            <a:noFill/>
          </a:ln>
        </p:spPr>
        <p:txBody>
          <a:bodyPr anchorCtr="0" anchor="t" bIns="91425" lIns="91425" rIns="91425" wrap="square" tIns="91425"/>
          <a:lstStyle>
            <a:lvl1pPr indent="0" lvl="0" marL="0" marR="0" rtl="0" algn="l">
              <a:spcBef>
                <a:spcPts val="0"/>
              </a:spcBef>
              <a:buChar char="●"/>
              <a:defRPr/>
            </a:lvl1pPr>
            <a:lvl2pPr indent="0" lvl="1" marL="457200" marR="0" rtl="0" algn="l">
              <a:spcBef>
                <a:spcPts val="0"/>
              </a:spcBef>
              <a:buChar char="○"/>
              <a:defRPr/>
            </a:lvl2pPr>
            <a:lvl3pPr indent="0" lvl="2" marL="914400" marR="0" rtl="0" algn="l">
              <a:spcBef>
                <a:spcPts val="0"/>
              </a:spcBef>
              <a:buChar char="■"/>
              <a:defRPr/>
            </a:lvl3pPr>
            <a:lvl4pPr indent="0" lvl="3" marL="1371600" marR="0" rtl="0" algn="l">
              <a:spcBef>
                <a:spcPts val="0"/>
              </a:spcBef>
              <a:buChar char="●"/>
              <a:defRPr/>
            </a:lvl4pPr>
            <a:lvl5pPr indent="0" lvl="4" marL="1828800" marR="0" rtl="0" algn="l">
              <a:spcBef>
                <a:spcPts val="0"/>
              </a:spcBef>
              <a:buChar char="○"/>
              <a:defRPr/>
            </a:lvl5pPr>
            <a:lvl6pPr indent="0" lvl="5" marL="2286000" marR="0" rtl="0" algn="l">
              <a:spcBef>
                <a:spcPts val="0"/>
              </a:spcBef>
              <a:buChar char="■"/>
              <a:defRPr/>
            </a:lvl6pPr>
            <a:lvl7pPr indent="0" lvl="6" marL="2743200" marR="0" rtl="0" algn="l">
              <a:spcBef>
                <a:spcPts val="0"/>
              </a:spcBef>
              <a:buChar char="●"/>
              <a:defRPr/>
            </a:lvl7pPr>
            <a:lvl8pPr indent="0" lvl="7" marL="3200400" marR="0" rtl="0" algn="l">
              <a:spcBef>
                <a:spcPts val="0"/>
              </a:spcBef>
              <a:buChar char="○"/>
              <a:defRPr/>
            </a:lvl8pPr>
            <a:lvl9pPr indent="0" lvl="8" marL="3657600" marR="0" rtl="0" algn="l">
              <a:spcBef>
                <a:spcPts val="0"/>
              </a:spcBef>
              <a:buChar char="■"/>
              <a:defRPr/>
            </a:lvl9pPr>
          </a:lstStyle>
          <a:p/>
        </p:txBody>
      </p:sp>
      <p:sp>
        <p:nvSpPr>
          <p:cNvPr id="7" name="Shape 7"/>
          <p:cNvSpPr txBox="1"/>
          <p:nvPr>
            <p:ph idx="11" type="ftr"/>
          </p:nvPr>
        </p:nvSpPr>
        <p:spPr>
          <a:xfrm>
            <a:off x="0" y="8829675"/>
            <a:ext cx="3038475" cy="465138"/>
          </a:xfrm>
          <a:prstGeom prst="rect">
            <a:avLst/>
          </a:prstGeom>
          <a:noFill/>
          <a:ln>
            <a:noFill/>
          </a:ln>
        </p:spPr>
        <p:txBody>
          <a:bodyPr anchorCtr="0" anchor="b" bIns="91425" lIns="91425" rIns="91425" wrap="square"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8" name="Shape 8"/>
          <p:cNvSpPr txBox="1"/>
          <p:nvPr>
            <p:ph idx="12" type="sldNum"/>
          </p:nvPr>
        </p:nvSpPr>
        <p:spPr>
          <a:xfrm>
            <a:off x="3970338" y="8829675"/>
            <a:ext cx="3038475" cy="465138"/>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txBox="1"/>
          <p:nvPr>
            <p:ph idx="1" type="body"/>
          </p:nvPr>
        </p:nvSpPr>
        <p:spPr>
          <a:xfrm>
            <a:off x="701675" y="4416425"/>
            <a:ext cx="5607050" cy="4183063"/>
          </a:xfrm>
          <a:prstGeom prst="rect">
            <a:avLst/>
          </a:prstGeom>
        </p:spPr>
        <p:txBody>
          <a:bodyPr anchorCtr="0" anchor="t" bIns="91425" lIns="91425" rIns="91425" wrap="square" tIns="91425">
            <a:noAutofit/>
          </a:bodyPr>
          <a:lstStyle/>
          <a:p>
            <a:pPr lvl="0">
              <a:spcBef>
                <a:spcPts val="0"/>
              </a:spcBef>
              <a:buNone/>
            </a:pPr>
            <a:r>
              <a:t/>
            </a:r>
            <a:endParaRPr/>
          </a:p>
        </p:txBody>
      </p:sp>
      <p:sp>
        <p:nvSpPr>
          <p:cNvPr id="118" name="Shape 118"/>
          <p:cNvSpPr/>
          <p:nvPr>
            <p:ph idx="2" type="sldImg"/>
          </p:nvPr>
        </p:nvSpPr>
        <p:spPr>
          <a:xfrm>
            <a:off x="1181100" y="696913"/>
            <a:ext cx="4648200"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txBox="1"/>
          <p:nvPr>
            <p:ph idx="1" type="body"/>
          </p:nvPr>
        </p:nvSpPr>
        <p:spPr>
          <a:xfrm>
            <a:off x="701675" y="4416425"/>
            <a:ext cx="5607050" cy="4183063"/>
          </a:xfrm>
          <a:prstGeom prst="rect">
            <a:avLst/>
          </a:prstGeom>
        </p:spPr>
        <p:txBody>
          <a:bodyPr anchorCtr="0" anchor="t" bIns="91425" lIns="91425" rIns="91425" wrap="square" tIns="91425">
            <a:noAutofit/>
          </a:bodyPr>
          <a:lstStyle/>
          <a:p>
            <a:pPr lvl="0">
              <a:spcBef>
                <a:spcPts val="0"/>
              </a:spcBef>
              <a:buNone/>
            </a:pPr>
            <a:r>
              <a:t/>
            </a:r>
            <a:endParaRPr/>
          </a:p>
        </p:txBody>
      </p:sp>
      <p:sp>
        <p:nvSpPr>
          <p:cNvPr id="175" name="Shape 175"/>
          <p:cNvSpPr/>
          <p:nvPr>
            <p:ph idx="2" type="sldImg"/>
          </p:nvPr>
        </p:nvSpPr>
        <p:spPr>
          <a:xfrm>
            <a:off x="1181100" y="696913"/>
            <a:ext cx="4648200"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1181100" y="696913"/>
            <a:ext cx="4648200" cy="34863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701675" y="4416425"/>
            <a:ext cx="5607000" cy="4183200"/>
          </a:xfrm>
          <a:prstGeom prst="rect">
            <a:avLst/>
          </a:prstGeom>
        </p:spPr>
        <p:txBody>
          <a:bodyPr anchorCtr="0" anchor="t" bIns="91425" lIns="91425" rIns="91425" wrap="square" tIns="91425">
            <a:noAutofit/>
          </a:bodyPr>
          <a:lstStyle/>
          <a:p>
            <a:pPr lvl="0">
              <a:spcBef>
                <a:spcPts val="0"/>
              </a:spcBef>
              <a:buNone/>
            </a:pPr>
            <a:r>
              <a:t/>
            </a:r>
            <a:endParaRPr/>
          </a:p>
        </p:txBody>
      </p:sp>
      <p:sp>
        <p:nvSpPr>
          <p:cNvPr id="182" name="Shape 182"/>
          <p:cNvSpPr txBox="1"/>
          <p:nvPr>
            <p:ph idx="12" type="sldNum"/>
          </p:nvPr>
        </p:nvSpPr>
        <p:spPr>
          <a:xfrm>
            <a:off x="3970338" y="8829675"/>
            <a:ext cx="3038400" cy="465000"/>
          </a:xfrm>
          <a:prstGeom prst="rect">
            <a:avLst/>
          </a:prstGeom>
        </p:spPr>
        <p:txBody>
          <a:bodyPr anchorCtr="0" anchor="b" bIns="45700" lIns="91425" rIns="91425" wrap="square"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1181100" y="696913"/>
            <a:ext cx="4648200" cy="34863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701675" y="4416425"/>
            <a:ext cx="5607000" cy="4183200"/>
          </a:xfrm>
          <a:prstGeom prst="rect">
            <a:avLst/>
          </a:prstGeom>
        </p:spPr>
        <p:txBody>
          <a:bodyPr anchorCtr="0" anchor="t" bIns="91425" lIns="91425" rIns="91425" wrap="square" tIns="91425">
            <a:noAutofit/>
          </a:bodyPr>
          <a:lstStyle/>
          <a:p>
            <a:pPr lvl="0">
              <a:spcBef>
                <a:spcPts val="0"/>
              </a:spcBef>
              <a:buNone/>
            </a:pPr>
            <a:r>
              <a:t/>
            </a:r>
            <a:endParaRPr/>
          </a:p>
        </p:txBody>
      </p:sp>
      <p:sp>
        <p:nvSpPr>
          <p:cNvPr id="189" name="Shape 189"/>
          <p:cNvSpPr txBox="1"/>
          <p:nvPr>
            <p:ph idx="12" type="sldNum"/>
          </p:nvPr>
        </p:nvSpPr>
        <p:spPr>
          <a:xfrm>
            <a:off x="3970338" y="8829675"/>
            <a:ext cx="3038400" cy="465000"/>
          </a:xfrm>
          <a:prstGeom prst="rect">
            <a:avLst/>
          </a:prstGeom>
        </p:spPr>
        <p:txBody>
          <a:bodyPr anchorCtr="0" anchor="b" bIns="45700" lIns="91425" rIns="91425" wrap="square"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1181100" y="696913"/>
            <a:ext cx="4648200" cy="34863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701675" y="4416425"/>
            <a:ext cx="5607000" cy="4183200"/>
          </a:xfrm>
          <a:prstGeom prst="rect">
            <a:avLst/>
          </a:prstGeom>
        </p:spPr>
        <p:txBody>
          <a:bodyPr anchorCtr="0" anchor="t" bIns="91425" lIns="91425" rIns="91425" wrap="square" tIns="91425">
            <a:noAutofit/>
          </a:bodyPr>
          <a:lstStyle/>
          <a:p>
            <a:pPr lvl="0">
              <a:spcBef>
                <a:spcPts val="0"/>
              </a:spcBef>
              <a:buNone/>
            </a:pPr>
            <a:r>
              <a:t/>
            </a:r>
            <a:endParaRPr/>
          </a:p>
        </p:txBody>
      </p:sp>
      <p:sp>
        <p:nvSpPr>
          <p:cNvPr id="196" name="Shape 196"/>
          <p:cNvSpPr txBox="1"/>
          <p:nvPr>
            <p:ph idx="12" type="sldNum"/>
          </p:nvPr>
        </p:nvSpPr>
        <p:spPr>
          <a:xfrm>
            <a:off x="3970338" y="8829675"/>
            <a:ext cx="3038400" cy="465000"/>
          </a:xfrm>
          <a:prstGeom prst="rect">
            <a:avLst/>
          </a:prstGeom>
        </p:spPr>
        <p:txBody>
          <a:bodyPr anchorCtr="0" anchor="b" bIns="45700" lIns="91425" rIns="91425" wrap="square"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txBox="1"/>
          <p:nvPr>
            <p:ph idx="1" type="body"/>
          </p:nvPr>
        </p:nvSpPr>
        <p:spPr>
          <a:xfrm>
            <a:off x="701675" y="4416425"/>
            <a:ext cx="5607050" cy="4183063"/>
          </a:xfrm>
          <a:prstGeom prst="rect">
            <a:avLst/>
          </a:prstGeom>
        </p:spPr>
        <p:txBody>
          <a:bodyPr anchorCtr="0" anchor="t" bIns="91425" lIns="91425" rIns="91425" wrap="square" tIns="91425">
            <a:noAutofit/>
          </a:bodyPr>
          <a:lstStyle/>
          <a:p>
            <a:pPr lvl="0">
              <a:spcBef>
                <a:spcPts val="0"/>
              </a:spcBef>
              <a:buNone/>
            </a:pPr>
            <a:r>
              <a:rPr lang="en-US"/>
              <a:t>Potential pitfall: reading TOO closely (letter and word level/lack of sentence- or paragraph-level context. To help negotiate close reading v distant reading: scaffolding assignments</a:t>
            </a:r>
          </a:p>
        </p:txBody>
      </p:sp>
      <p:sp>
        <p:nvSpPr>
          <p:cNvPr id="202" name="Shape 202"/>
          <p:cNvSpPr/>
          <p:nvPr>
            <p:ph idx="2" type="sldImg"/>
          </p:nvPr>
        </p:nvSpPr>
        <p:spPr>
          <a:xfrm>
            <a:off x="1181100" y="696913"/>
            <a:ext cx="4648200"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txBox="1"/>
          <p:nvPr>
            <p:ph idx="1" type="body"/>
          </p:nvPr>
        </p:nvSpPr>
        <p:spPr>
          <a:xfrm>
            <a:off x="701675" y="4416425"/>
            <a:ext cx="5607050" cy="4183063"/>
          </a:xfrm>
          <a:prstGeom prst="rect">
            <a:avLst/>
          </a:prstGeom>
        </p:spPr>
        <p:txBody>
          <a:bodyPr anchorCtr="0" anchor="t" bIns="91425" lIns="91425" rIns="91425" wrap="square" tIns="91425">
            <a:noAutofit/>
          </a:bodyPr>
          <a:lstStyle/>
          <a:p>
            <a:pPr lvl="0">
              <a:spcBef>
                <a:spcPts val="0"/>
              </a:spcBef>
              <a:buNone/>
            </a:pPr>
            <a:r>
              <a:t/>
            </a:r>
            <a:endParaRPr/>
          </a:p>
        </p:txBody>
      </p:sp>
      <p:sp>
        <p:nvSpPr>
          <p:cNvPr id="208" name="Shape 208"/>
          <p:cNvSpPr/>
          <p:nvPr>
            <p:ph idx="2" type="sldImg"/>
          </p:nvPr>
        </p:nvSpPr>
        <p:spPr>
          <a:xfrm>
            <a:off x="1181100" y="696913"/>
            <a:ext cx="4648200"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txBox="1"/>
          <p:nvPr>
            <p:ph idx="1" type="body"/>
          </p:nvPr>
        </p:nvSpPr>
        <p:spPr>
          <a:xfrm>
            <a:off x="701675" y="4416425"/>
            <a:ext cx="5607050" cy="4183063"/>
          </a:xfrm>
          <a:prstGeom prst="rect">
            <a:avLst/>
          </a:prstGeom>
        </p:spPr>
        <p:txBody>
          <a:bodyPr anchorCtr="0" anchor="t" bIns="91425" lIns="91425" rIns="91425" wrap="square" tIns="91425">
            <a:noAutofit/>
          </a:bodyPr>
          <a:lstStyle/>
          <a:p>
            <a:pPr lvl="0">
              <a:spcBef>
                <a:spcPts val="0"/>
              </a:spcBef>
              <a:buNone/>
            </a:pPr>
            <a:r>
              <a:t/>
            </a:r>
            <a:endParaRPr/>
          </a:p>
        </p:txBody>
      </p:sp>
      <p:sp>
        <p:nvSpPr>
          <p:cNvPr id="225" name="Shape 225"/>
          <p:cNvSpPr/>
          <p:nvPr>
            <p:ph idx="2" type="sldImg"/>
          </p:nvPr>
        </p:nvSpPr>
        <p:spPr>
          <a:xfrm>
            <a:off x="1181100" y="696913"/>
            <a:ext cx="4648200"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Shape 230"/>
          <p:cNvSpPr txBox="1"/>
          <p:nvPr>
            <p:ph idx="1" type="body"/>
          </p:nvPr>
        </p:nvSpPr>
        <p:spPr>
          <a:xfrm>
            <a:off x="701675" y="4416425"/>
            <a:ext cx="5607050" cy="4183063"/>
          </a:xfrm>
          <a:prstGeom prst="rect">
            <a:avLst/>
          </a:prstGeom>
        </p:spPr>
        <p:txBody>
          <a:bodyPr anchorCtr="0" anchor="t" bIns="91425" lIns="91425" rIns="91425" wrap="square" tIns="91425">
            <a:noAutofit/>
          </a:bodyPr>
          <a:lstStyle/>
          <a:p>
            <a:pPr lvl="0">
              <a:spcBef>
                <a:spcPts val="0"/>
              </a:spcBef>
              <a:buNone/>
            </a:pPr>
            <a:r>
              <a:t/>
            </a:r>
            <a:endParaRPr/>
          </a:p>
        </p:txBody>
      </p:sp>
      <p:sp>
        <p:nvSpPr>
          <p:cNvPr id="231" name="Shape 231"/>
          <p:cNvSpPr/>
          <p:nvPr>
            <p:ph idx="2" type="sldImg"/>
          </p:nvPr>
        </p:nvSpPr>
        <p:spPr>
          <a:xfrm>
            <a:off x="1181100" y="696913"/>
            <a:ext cx="4648200"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1181100" y="696913"/>
            <a:ext cx="4648200" cy="34861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37" name="Shape 237"/>
          <p:cNvSpPr txBox="1"/>
          <p:nvPr>
            <p:ph idx="1" type="body"/>
          </p:nvPr>
        </p:nvSpPr>
        <p:spPr>
          <a:xfrm>
            <a:off x="701675" y="4416425"/>
            <a:ext cx="5607050" cy="4183063"/>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38" name="Shape 238"/>
          <p:cNvSpPr txBox="1"/>
          <p:nvPr>
            <p:ph idx="12" type="sldNum"/>
          </p:nvPr>
        </p:nvSpPr>
        <p:spPr>
          <a:xfrm>
            <a:off x="3970338" y="8829675"/>
            <a:ext cx="3038475" cy="465138"/>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Shape 243"/>
          <p:cNvSpPr txBox="1"/>
          <p:nvPr>
            <p:ph idx="1" type="body"/>
          </p:nvPr>
        </p:nvSpPr>
        <p:spPr>
          <a:xfrm>
            <a:off x="701675" y="4416425"/>
            <a:ext cx="5607050" cy="4183063"/>
          </a:xfrm>
          <a:prstGeom prst="rect">
            <a:avLst/>
          </a:prstGeom>
        </p:spPr>
        <p:txBody>
          <a:bodyPr anchorCtr="0" anchor="t" bIns="91425" lIns="91425" rIns="91425" wrap="square" tIns="91425">
            <a:noAutofit/>
          </a:bodyPr>
          <a:lstStyle/>
          <a:p>
            <a:pPr lvl="0">
              <a:spcBef>
                <a:spcPts val="0"/>
              </a:spcBef>
              <a:buNone/>
            </a:pPr>
            <a:r>
              <a:t/>
            </a:r>
            <a:endParaRPr/>
          </a:p>
        </p:txBody>
      </p:sp>
      <p:sp>
        <p:nvSpPr>
          <p:cNvPr id="244" name="Shape 244"/>
          <p:cNvSpPr/>
          <p:nvPr>
            <p:ph idx="2" type="sldImg"/>
          </p:nvPr>
        </p:nvSpPr>
        <p:spPr>
          <a:xfrm>
            <a:off x="1181100" y="696913"/>
            <a:ext cx="4648200"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txBox="1"/>
          <p:nvPr>
            <p:ph idx="1" type="body"/>
          </p:nvPr>
        </p:nvSpPr>
        <p:spPr>
          <a:xfrm>
            <a:off x="701675" y="4416425"/>
            <a:ext cx="5607050" cy="4183063"/>
          </a:xfrm>
          <a:prstGeom prst="rect">
            <a:avLst/>
          </a:prstGeom>
        </p:spPr>
        <p:txBody>
          <a:bodyPr anchorCtr="0" anchor="t" bIns="91425" lIns="91425" rIns="91425" wrap="square" tIns="91425">
            <a:noAutofit/>
          </a:bodyPr>
          <a:lstStyle/>
          <a:p>
            <a:pPr lvl="0">
              <a:spcBef>
                <a:spcPts val="0"/>
              </a:spcBef>
              <a:buNone/>
            </a:pPr>
            <a:r>
              <a:t/>
            </a:r>
            <a:endParaRPr/>
          </a:p>
        </p:txBody>
      </p:sp>
      <p:sp>
        <p:nvSpPr>
          <p:cNvPr id="124" name="Shape 124"/>
          <p:cNvSpPr/>
          <p:nvPr>
            <p:ph idx="2" type="sldImg"/>
          </p:nvPr>
        </p:nvSpPr>
        <p:spPr>
          <a:xfrm>
            <a:off x="1181100" y="696913"/>
            <a:ext cx="4648200"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Shape 249"/>
          <p:cNvSpPr txBox="1"/>
          <p:nvPr>
            <p:ph idx="1" type="body"/>
          </p:nvPr>
        </p:nvSpPr>
        <p:spPr>
          <a:xfrm>
            <a:off x="701675" y="4416425"/>
            <a:ext cx="5607050" cy="4183063"/>
          </a:xfrm>
          <a:prstGeom prst="rect">
            <a:avLst/>
          </a:prstGeom>
        </p:spPr>
        <p:txBody>
          <a:bodyPr anchorCtr="0" anchor="t" bIns="91425" lIns="91425" rIns="91425" wrap="square" tIns="91425">
            <a:noAutofit/>
          </a:bodyPr>
          <a:lstStyle/>
          <a:p>
            <a:pPr lvl="0">
              <a:spcBef>
                <a:spcPts val="0"/>
              </a:spcBef>
              <a:buNone/>
            </a:pPr>
            <a:r>
              <a:t/>
            </a:r>
            <a:endParaRPr/>
          </a:p>
        </p:txBody>
      </p:sp>
      <p:sp>
        <p:nvSpPr>
          <p:cNvPr id="250" name="Shape 250"/>
          <p:cNvSpPr/>
          <p:nvPr>
            <p:ph idx="2" type="sldImg"/>
          </p:nvPr>
        </p:nvSpPr>
        <p:spPr>
          <a:xfrm>
            <a:off x="1181100" y="696913"/>
            <a:ext cx="4648200"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Shape 255"/>
          <p:cNvSpPr txBox="1"/>
          <p:nvPr>
            <p:ph idx="1" type="body"/>
          </p:nvPr>
        </p:nvSpPr>
        <p:spPr>
          <a:xfrm>
            <a:off x="701675" y="4416425"/>
            <a:ext cx="5607050" cy="4183063"/>
          </a:xfrm>
          <a:prstGeom prst="rect">
            <a:avLst/>
          </a:prstGeom>
        </p:spPr>
        <p:txBody>
          <a:bodyPr anchorCtr="0" anchor="t" bIns="91425" lIns="91425" rIns="91425" wrap="square" tIns="91425">
            <a:noAutofit/>
          </a:bodyPr>
          <a:lstStyle/>
          <a:p>
            <a:pPr lvl="0">
              <a:spcBef>
                <a:spcPts val="0"/>
              </a:spcBef>
              <a:buNone/>
            </a:pPr>
            <a:r>
              <a:t/>
            </a:r>
            <a:endParaRPr/>
          </a:p>
        </p:txBody>
      </p:sp>
      <p:sp>
        <p:nvSpPr>
          <p:cNvPr id="256" name="Shape 256"/>
          <p:cNvSpPr/>
          <p:nvPr>
            <p:ph idx="2" type="sldImg"/>
          </p:nvPr>
        </p:nvSpPr>
        <p:spPr>
          <a:xfrm>
            <a:off x="1181100" y="696913"/>
            <a:ext cx="4648200"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Shape 261"/>
          <p:cNvSpPr txBox="1"/>
          <p:nvPr>
            <p:ph idx="1" type="body"/>
          </p:nvPr>
        </p:nvSpPr>
        <p:spPr>
          <a:xfrm>
            <a:off x="701675" y="4416425"/>
            <a:ext cx="5607050" cy="4183063"/>
          </a:xfrm>
          <a:prstGeom prst="rect">
            <a:avLst/>
          </a:prstGeom>
        </p:spPr>
        <p:txBody>
          <a:bodyPr anchorCtr="0" anchor="t" bIns="91425" lIns="91425" rIns="91425" wrap="square" tIns="91425">
            <a:noAutofit/>
          </a:bodyPr>
          <a:lstStyle/>
          <a:p>
            <a:pPr lvl="0">
              <a:spcBef>
                <a:spcPts val="0"/>
              </a:spcBef>
              <a:buNone/>
            </a:pPr>
            <a:r>
              <a:t/>
            </a:r>
            <a:endParaRPr/>
          </a:p>
        </p:txBody>
      </p:sp>
      <p:sp>
        <p:nvSpPr>
          <p:cNvPr id="262" name="Shape 262"/>
          <p:cNvSpPr/>
          <p:nvPr>
            <p:ph idx="2" type="sldImg"/>
          </p:nvPr>
        </p:nvSpPr>
        <p:spPr>
          <a:xfrm>
            <a:off x="1181100" y="696913"/>
            <a:ext cx="4648200"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txBox="1"/>
          <p:nvPr>
            <p:ph idx="1" type="body"/>
          </p:nvPr>
        </p:nvSpPr>
        <p:spPr>
          <a:xfrm>
            <a:off x="701675" y="4416425"/>
            <a:ext cx="5607050" cy="4183063"/>
          </a:xfrm>
          <a:prstGeom prst="rect">
            <a:avLst/>
          </a:prstGeom>
        </p:spPr>
        <p:txBody>
          <a:bodyPr anchorCtr="0" anchor="t" bIns="91425" lIns="91425" rIns="91425" wrap="square" tIns="91425">
            <a:noAutofit/>
          </a:bodyPr>
          <a:lstStyle/>
          <a:p>
            <a:pPr lvl="0">
              <a:spcBef>
                <a:spcPts val="0"/>
              </a:spcBef>
              <a:buNone/>
            </a:pPr>
            <a:r>
              <a:t/>
            </a:r>
            <a:endParaRPr/>
          </a:p>
        </p:txBody>
      </p:sp>
      <p:sp>
        <p:nvSpPr>
          <p:cNvPr id="130" name="Shape 130"/>
          <p:cNvSpPr/>
          <p:nvPr>
            <p:ph idx="2" type="sldImg"/>
          </p:nvPr>
        </p:nvSpPr>
        <p:spPr>
          <a:xfrm>
            <a:off x="1181100" y="696913"/>
            <a:ext cx="4648200"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txBox="1"/>
          <p:nvPr>
            <p:ph idx="1" type="body"/>
          </p:nvPr>
        </p:nvSpPr>
        <p:spPr>
          <a:xfrm>
            <a:off x="701675" y="4416425"/>
            <a:ext cx="5607050" cy="4183063"/>
          </a:xfrm>
          <a:prstGeom prst="rect">
            <a:avLst/>
          </a:prstGeom>
        </p:spPr>
        <p:txBody>
          <a:bodyPr anchorCtr="0" anchor="t" bIns="91425" lIns="91425" rIns="91425" wrap="square" tIns="91425">
            <a:noAutofit/>
          </a:bodyPr>
          <a:lstStyle/>
          <a:p>
            <a:pPr lvl="0">
              <a:spcBef>
                <a:spcPts val="0"/>
              </a:spcBef>
              <a:buNone/>
            </a:pPr>
            <a:r>
              <a:t/>
            </a:r>
            <a:endParaRPr/>
          </a:p>
        </p:txBody>
      </p:sp>
      <p:sp>
        <p:nvSpPr>
          <p:cNvPr id="137" name="Shape 137"/>
          <p:cNvSpPr/>
          <p:nvPr>
            <p:ph idx="2" type="sldImg"/>
          </p:nvPr>
        </p:nvSpPr>
        <p:spPr>
          <a:xfrm>
            <a:off x="1181100" y="696913"/>
            <a:ext cx="4648200"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txBox="1"/>
          <p:nvPr>
            <p:ph idx="1" type="body"/>
          </p:nvPr>
        </p:nvSpPr>
        <p:spPr>
          <a:xfrm>
            <a:off x="701675" y="4416425"/>
            <a:ext cx="5607050" cy="4183063"/>
          </a:xfrm>
          <a:prstGeom prst="rect">
            <a:avLst/>
          </a:prstGeom>
        </p:spPr>
        <p:txBody>
          <a:bodyPr anchorCtr="0" anchor="t" bIns="91425" lIns="91425" rIns="91425" wrap="square" tIns="91425">
            <a:noAutofit/>
          </a:bodyPr>
          <a:lstStyle/>
          <a:p>
            <a:pPr lvl="0">
              <a:spcBef>
                <a:spcPts val="0"/>
              </a:spcBef>
              <a:buNone/>
            </a:pPr>
            <a:r>
              <a:t/>
            </a:r>
            <a:endParaRPr/>
          </a:p>
        </p:txBody>
      </p:sp>
      <p:sp>
        <p:nvSpPr>
          <p:cNvPr id="143" name="Shape 143"/>
          <p:cNvSpPr/>
          <p:nvPr>
            <p:ph idx="2" type="sldImg"/>
          </p:nvPr>
        </p:nvSpPr>
        <p:spPr>
          <a:xfrm>
            <a:off x="1181100" y="696913"/>
            <a:ext cx="4648200"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txBox="1"/>
          <p:nvPr>
            <p:ph idx="1" type="body"/>
          </p:nvPr>
        </p:nvSpPr>
        <p:spPr>
          <a:xfrm>
            <a:off x="701675" y="4416425"/>
            <a:ext cx="5607050" cy="4183063"/>
          </a:xfrm>
          <a:prstGeom prst="rect">
            <a:avLst/>
          </a:prstGeom>
        </p:spPr>
        <p:txBody>
          <a:bodyPr anchorCtr="0" anchor="t" bIns="91425" lIns="91425" rIns="91425" wrap="square" tIns="91425">
            <a:noAutofit/>
          </a:bodyPr>
          <a:lstStyle/>
          <a:p>
            <a:pPr lvl="0">
              <a:spcBef>
                <a:spcPts val="0"/>
              </a:spcBef>
              <a:buNone/>
            </a:pPr>
            <a:r>
              <a:t/>
            </a:r>
            <a:endParaRPr/>
          </a:p>
        </p:txBody>
      </p:sp>
      <p:sp>
        <p:nvSpPr>
          <p:cNvPr id="149" name="Shape 149"/>
          <p:cNvSpPr/>
          <p:nvPr>
            <p:ph idx="2" type="sldImg"/>
          </p:nvPr>
        </p:nvSpPr>
        <p:spPr>
          <a:xfrm>
            <a:off x="1181100" y="696913"/>
            <a:ext cx="4648200"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1181100" y="696913"/>
            <a:ext cx="4648200" cy="34861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5" name="Shape 155"/>
          <p:cNvSpPr txBox="1"/>
          <p:nvPr>
            <p:ph idx="1" type="body"/>
          </p:nvPr>
        </p:nvSpPr>
        <p:spPr>
          <a:xfrm>
            <a:off x="701675" y="4416425"/>
            <a:ext cx="5607050" cy="4183063"/>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Moretti: “The trouble with close reading (in all of its incarnations, from the new criticism to deconstruction) is that it necessarily depends on an extremely small canon. . . . And if you want to look beyond the canon (and of course, world literature will do so: it would be absurd if it didn’t!), close reading will not do it. . . . It’s a theological exercise . . . </a:t>
            </a:r>
            <a:r>
              <a:rPr b="1" i="0" lang="en-US" sz="1200" u="none" cap="none" strike="noStrike">
                <a:solidFill>
                  <a:schemeClr val="dk1"/>
                </a:solidFill>
                <a:latin typeface="Calibri"/>
                <a:ea typeface="Calibri"/>
                <a:cs typeface="Calibri"/>
                <a:sym typeface="Calibri"/>
              </a:rPr>
              <a:t>Whereas what we really need is a little pact with the devil: we know how to read texts, now let’s learn how </a:t>
            </a:r>
            <a:r>
              <a:rPr b="1" i="1" lang="en-US" sz="1200" u="none" cap="none" strike="noStrike">
                <a:solidFill>
                  <a:schemeClr val="dk1"/>
                </a:solidFill>
                <a:latin typeface="Calibri"/>
                <a:ea typeface="Calibri"/>
                <a:cs typeface="Calibri"/>
                <a:sym typeface="Calibri"/>
              </a:rPr>
              <a:t>not</a:t>
            </a:r>
            <a:r>
              <a:rPr b="1" i="0" lang="en-US" sz="1200" u="none" cap="none" strike="noStrike">
                <a:solidFill>
                  <a:schemeClr val="dk1"/>
                </a:solidFill>
                <a:latin typeface="Calibri"/>
                <a:ea typeface="Calibri"/>
                <a:cs typeface="Calibri"/>
                <a:sym typeface="Calibri"/>
              </a:rPr>
              <a:t> to read them. Distant reading: where distance, let me repeat it, </a:t>
            </a:r>
            <a:r>
              <a:rPr b="1" i="1" lang="en-US" sz="1200" u="none" cap="none" strike="noStrike">
                <a:solidFill>
                  <a:schemeClr val="dk1"/>
                </a:solidFill>
                <a:latin typeface="Calibri"/>
                <a:ea typeface="Calibri"/>
                <a:cs typeface="Calibri"/>
                <a:sym typeface="Calibri"/>
              </a:rPr>
              <a:t>is a condition of knowledge</a:t>
            </a:r>
            <a:r>
              <a:rPr b="1" i="0" lang="en-US" sz="1200" u="none" cap="none" strike="noStrike">
                <a:solidFill>
                  <a:schemeClr val="dk1"/>
                </a:solidFill>
                <a:latin typeface="Calibri"/>
                <a:ea typeface="Calibri"/>
                <a:cs typeface="Calibri"/>
                <a:sym typeface="Calibri"/>
              </a:rPr>
              <a:t>: it allows you to focus on units that are much smaller or much larger than the text: devices, themes, tropes—or genres and systems.</a:t>
            </a:r>
            <a:r>
              <a:rPr b="0" i="0" lang="en-US" sz="1200" u="none" cap="none" strike="noStrike">
                <a:solidFill>
                  <a:schemeClr val="dk1"/>
                </a:solidFill>
                <a:latin typeface="Calibri"/>
                <a:ea typeface="Calibri"/>
                <a:cs typeface="Calibri"/>
                <a:sym typeface="Calibri"/>
              </a:rPr>
              <a:t> (“Conjectures on World Literature,” 48-9).</a:t>
            </a:r>
          </a:p>
        </p:txBody>
      </p:sp>
      <p:sp>
        <p:nvSpPr>
          <p:cNvPr id="156" name="Shape 156"/>
          <p:cNvSpPr txBox="1"/>
          <p:nvPr>
            <p:ph idx="12" type="sldNum"/>
          </p:nvPr>
        </p:nvSpPr>
        <p:spPr>
          <a:xfrm>
            <a:off x="3970338" y="8829675"/>
            <a:ext cx="3038475" cy="465138"/>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1181100" y="696913"/>
            <a:ext cx="4648200" cy="34863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701675" y="4416425"/>
            <a:ext cx="5607000" cy="4183200"/>
          </a:xfrm>
          <a:prstGeom prst="rect">
            <a:avLst/>
          </a:prstGeom>
        </p:spPr>
        <p:txBody>
          <a:bodyPr anchorCtr="0" anchor="t" bIns="91425" lIns="91425" rIns="91425" wrap="square" tIns="91425">
            <a:noAutofit/>
          </a:bodyPr>
          <a:lstStyle/>
          <a:p>
            <a:pPr lvl="0">
              <a:spcBef>
                <a:spcPts val="0"/>
              </a:spcBef>
              <a:buNone/>
            </a:pPr>
            <a:r>
              <a:t/>
            </a:r>
            <a:endParaRPr/>
          </a:p>
        </p:txBody>
      </p:sp>
      <p:sp>
        <p:nvSpPr>
          <p:cNvPr id="163" name="Shape 163"/>
          <p:cNvSpPr txBox="1"/>
          <p:nvPr>
            <p:ph idx="12" type="sldNum"/>
          </p:nvPr>
        </p:nvSpPr>
        <p:spPr>
          <a:xfrm>
            <a:off x="3970338" y="8829675"/>
            <a:ext cx="3038400" cy="465000"/>
          </a:xfrm>
          <a:prstGeom prst="rect">
            <a:avLst/>
          </a:prstGeom>
        </p:spPr>
        <p:txBody>
          <a:bodyPr anchorCtr="0" anchor="b" bIns="45700" lIns="91425" rIns="91425" wrap="square"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txBox="1"/>
          <p:nvPr>
            <p:ph idx="1" type="body"/>
          </p:nvPr>
        </p:nvSpPr>
        <p:spPr>
          <a:xfrm>
            <a:off x="701675" y="4416425"/>
            <a:ext cx="5607050" cy="4183063"/>
          </a:xfrm>
          <a:prstGeom prst="rect">
            <a:avLst/>
          </a:prstGeom>
        </p:spPr>
        <p:txBody>
          <a:bodyPr anchorCtr="0" anchor="t" bIns="91425" lIns="91425" rIns="91425" wrap="square" tIns="91425">
            <a:noAutofit/>
          </a:bodyPr>
          <a:lstStyle/>
          <a:p>
            <a:pPr lvl="0">
              <a:spcBef>
                <a:spcPts val="0"/>
              </a:spcBef>
              <a:buNone/>
            </a:pPr>
            <a:r>
              <a:t/>
            </a:r>
            <a:endParaRPr/>
          </a:p>
        </p:txBody>
      </p:sp>
      <p:sp>
        <p:nvSpPr>
          <p:cNvPr id="169" name="Shape 169"/>
          <p:cNvSpPr/>
          <p:nvPr>
            <p:ph idx="2" type="sldImg"/>
          </p:nvPr>
        </p:nvSpPr>
        <p:spPr>
          <a:xfrm>
            <a:off x="1181100" y="696913"/>
            <a:ext cx="4648200"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title">
  <p:cSld name="Title Slide">
    <p:spTree>
      <p:nvGrpSpPr>
        <p:cNvPr id="19" name="Shape 19"/>
        <p:cNvGrpSpPr/>
        <p:nvPr/>
      </p:nvGrpSpPr>
      <p:grpSpPr>
        <a:xfrm>
          <a:off x="0" y="0"/>
          <a:ext cx="0" cy="0"/>
          <a:chOff x="0" y="0"/>
          <a:chExt cx="0" cy="0"/>
        </a:xfrm>
      </p:grpSpPr>
      <p:sp>
        <p:nvSpPr>
          <p:cNvPr id="20" name="Shape 20"/>
          <p:cNvSpPr/>
          <p:nvPr/>
        </p:nvSpPr>
        <p:spPr>
          <a:xfrm>
            <a:off x="0" y="0"/>
            <a:ext cx="9144000" cy="6858000"/>
          </a:xfrm>
          <a:prstGeom prst="rect">
            <a:avLst/>
          </a:prstGeom>
          <a:solidFill>
            <a:srgbClr val="FFFFFF"/>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Arial"/>
              <a:ea typeface="Arial"/>
              <a:cs typeface="Arial"/>
              <a:sym typeface="Arial"/>
            </a:endParaRPr>
          </a:p>
        </p:txBody>
      </p:sp>
      <p:sp>
        <p:nvSpPr>
          <p:cNvPr id="21" name="Shape 21"/>
          <p:cNvSpPr/>
          <p:nvPr/>
        </p:nvSpPr>
        <p:spPr>
          <a:xfrm>
            <a:off x="91440" y="101600"/>
            <a:ext cx="8961120" cy="6664960"/>
          </a:xfrm>
          <a:prstGeom prst="roundRect">
            <a:avLst>
              <a:gd fmla="val 1735" name="adj"/>
            </a:avLst>
          </a:prstGeom>
          <a:blipFill rotWithShape="1">
            <a:blip r:embed="rId2">
              <a:alphaModFix/>
            </a:blip>
            <a:tile algn="tl" flip="none" tx="0" sx="100000" ty="0" sy="100000"/>
          </a:blip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Arial"/>
              <a:ea typeface="Arial"/>
              <a:cs typeface="Arial"/>
              <a:sym typeface="Arial"/>
            </a:endParaRPr>
          </a:p>
        </p:txBody>
      </p:sp>
      <p:sp>
        <p:nvSpPr>
          <p:cNvPr id="22" name="Shape 22"/>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23" name="Shape 23"/>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24" name="Shape 24"/>
          <p:cNvSpPr/>
          <p:nvPr/>
        </p:nvSpPr>
        <p:spPr>
          <a:xfrm>
            <a:off x="345440" y="2942602"/>
            <a:ext cx="7147931" cy="2463800"/>
          </a:xfrm>
          <a:prstGeom prst="rect">
            <a:avLst/>
          </a:prstGeom>
          <a:solidFill>
            <a:srgbClr val="FFFFFF">
              <a:alpha val="82745"/>
            </a:srgbClr>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Arial"/>
              <a:ea typeface="Arial"/>
              <a:cs typeface="Arial"/>
              <a:sym typeface="Arial"/>
            </a:endParaRPr>
          </a:p>
        </p:txBody>
      </p:sp>
      <p:sp>
        <p:nvSpPr>
          <p:cNvPr id="25" name="Shape 25"/>
          <p:cNvSpPr/>
          <p:nvPr/>
        </p:nvSpPr>
        <p:spPr>
          <a:xfrm>
            <a:off x="7572652" y="2944634"/>
            <a:ext cx="1190348" cy="2459736"/>
          </a:xfrm>
          <a:prstGeom prst="rect">
            <a:avLst/>
          </a:prstGeom>
          <a:solidFill>
            <a:srgbClr val="FFFFFF">
              <a:alpha val="82745"/>
            </a:srgbClr>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Arial"/>
              <a:ea typeface="Arial"/>
              <a:cs typeface="Arial"/>
              <a:sym typeface="Arial"/>
            </a:endParaRPr>
          </a:p>
        </p:txBody>
      </p:sp>
      <p:sp>
        <p:nvSpPr>
          <p:cNvPr id="26" name="Shape 26"/>
          <p:cNvSpPr/>
          <p:nvPr/>
        </p:nvSpPr>
        <p:spPr>
          <a:xfrm>
            <a:off x="7712714" y="3136658"/>
            <a:ext cx="910224" cy="2075688"/>
          </a:xfrm>
          <a:prstGeom prst="rect">
            <a:avLst/>
          </a:prstGeom>
          <a:solidFill>
            <a:schemeClr val="accent3">
              <a:alpha val="69803"/>
            </a:schemeClr>
          </a:solidFill>
          <a:ln cap="flat" cmpd="sng" w="9525">
            <a:solidFill>
              <a:srgbClr val="3477B2"/>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Arial"/>
              <a:ea typeface="Arial"/>
              <a:cs typeface="Arial"/>
              <a:sym typeface="Arial"/>
            </a:endParaRPr>
          </a:p>
        </p:txBody>
      </p:sp>
      <p:sp>
        <p:nvSpPr>
          <p:cNvPr id="27" name="Shape 27"/>
          <p:cNvSpPr/>
          <p:nvPr/>
        </p:nvSpPr>
        <p:spPr>
          <a:xfrm>
            <a:off x="445483" y="3055621"/>
            <a:ext cx="6947845" cy="2245359"/>
          </a:xfrm>
          <a:prstGeom prst="rect">
            <a:avLst/>
          </a:prstGeom>
          <a:solidFill>
            <a:srgbClr val="FFFFFF"/>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Arial"/>
              <a:ea typeface="Arial"/>
              <a:cs typeface="Arial"/>
              <a:sym typeface="Arial"/>
            </a:endParaRPr>
          </a:p>
        </p:txBody>
      </p:sp>
      <p:sp>
        <p:nvSpPr>
          <p:cNvPr id="28" name="Shape 28"/>
          <p:cNvSpPr txBox="1"/>
          <p:nvPr>
            <p:ph idx="12" type="sldNum"/>
          </p:nvPr>
        </p:nvSpPr>
        <p:spPr>
          <a:xfrm>
            <a:off x="7786826" y="4625268"/>
            <a:ext cx="762000" cy="457200"/>
          </a:xfrm>
          <a:prstGeom prst="rect">
            <a:avLst/>
          </a:prstGeom>
          <a:noFill/>
          <a:ln>
            <a:noFill/>
          </a:ln>
        </p:spPr>
        <p:txBody>
          <a:bodyPr anchorCtr="0" anchor="ctr" bIns="45700" lIns="91425" rIns="91425" wrap="square" tIns="45700">
            <a:noAutofit/>
          </a:bodyPr>
          <a:lstStyle/>
          <a:p>
            <a:pPr indent="0" lvl="0" marL="0" marR="0" rtl="0" algn="ctr">
              <a:spcBef>
                <a:spcPts val="0"/>
              </a:spcBef>
              <a:buSzPct val="25000"/>
              <a:buNone/>
            </a:pPr>
            <a:fld id="{00000000-1234-1234-1234-123412341234}" type="slidenum">
              <a:rPr b="0" i="0" lang="en-US" sz="2800" u="none" cap="none" strike="noStrike">
                <a:solidFill>
                  <a:srgbClr val="224F76"/>
                </a:solidFill>
                <a:latin typeface="Arial"/>
                <a:ea typeface="Arial"/>
                <a:cs typeface="Arial"/>
                <a:sym typeface="Arial"/>
              </a:rPr>
              <a:t>‹#›</a:t>
            </a:fld>
          </a:p>
        </p:txBody>
      </p:sp>
      <p:sp>
        <p:nvSpPr>
          <p:cNvPr id="29" name="Shape 29"/>
          <p:cNvSpPr/>
          <p:nvPr/>
        </p:nvSpPr>
        <p:spPr>
          <a:xfrm>
            <a:off x="541822" y="4559276"/>
            <a:ext cx="6755166" cy="664367"/>
          </a:xfrm>
          <a:prstGeom prst="rect">
            <a:avLst/>
          </a:prstGeom>
          <a:solidFill>
            <a:schemeClr val="accent1"/>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Arial"/>
              <a:ea typeface="Arial"/>
              <a:cs typeface="Arial"/>
              <a:sym typeface="Arial"/>
            </a:endParaRPr>
          </a:p>
        </p:txBody>
      </p:sp>
      <p:sp>
        <p:nvSpPr>
          <p:cNvPr id="30" name="Shape 30"/>
          <p:cNvSpPr/>
          <p:nvPr/>
        </p:nvSpPr>
        <p:spPr>
          <a:xfrm>
            <a:off x="538971" y="3139440"/>
            <a:ext cx="6760868" cy="2077720"/>
          </a:xfrm>
          <a:prstGeom prst="rect">
            <a:avLst/>
          </a:prstGeom>
          <a:noFill/>
          <a:ln cap="flat" cmpd="sng" w="9525">
            <a:solidFill>
              <a:srgbClr val="3477B2"/>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Arial"/>
              <a:ea typeface="Arial"/>
              <a:cs typeface="Arial"/>
              <a:sym typeface="Arial"/>
            </a:endParaRPr>
          </a:p>
        </p:txBody>
      </p:sp>
      <p:sp>
        <p:nvSpPr>
          <p:cNvPr id="31" name="Shape 31"/>
          <p:cNvSpPr txBox="1"/>
          <p:nvPr>
            <p:ph idx="1" type="subTitle"/>
          </p:nvPr>
        </p:nvSpPr>
        <p:spPr>
          <a:xfrm>
            <a:off x="642805" y="4648200"/>
            <a:ext cx="6553200" cy="457200"/>
          </a:xfrm>
          <a:prstGeom prst="rect">
            <a:avLst/>
          </a:prstGeom>
          <a:noFill/>
          <a:ln>
            <a:noFill/>
          </a:ln>
        </p:spPr>
        <p:txBody>
          <a:bodyPr anchorCtr="0" anchor="t" bIns="91425" lIns="91425" rIns="91425" wrap="square" tIns="91425"/>
          <a:lstStyle>
            <a:lvl1pPr indent="0" lvl="0" marL="0" marR="0" rtl="0" algn="ctr">
              <a:spcBef>
                <a:spcPts val="360"/>
              </a:spcBef>
              <a:buClr>
                <a:schemeClr val="accent1"/>
              </a:buClr>
              <a:buFont typeface="Arial"/>
              <a:buNone/>
              <a:defRPr/>
            </a:lvl1pPr>
            <a:lvl2pPr indent="0" lvl="1" marL="457200" marR="0" rtl="0" algn="ctr">
              <a:spcBef>
                <a:spcPts val="400"/>
              </a:spcBef>
              <a:buClr>
                <a:schemeClr val="accent2"/>
              </a:buClr>
              <a:buFont typeface="Arial"/>
              <a:buNone/>
              <a:defRPr/>
            </a:lvl2pPr>
            <a:lvl3pPr indent="0" lvl="2" marL="914400" marR="0" rtl="0" algn="ctr">
              <a:spcBef>
                <a:spcPts val="360"/>
              </a:spcBef>
              <a:buClr>
                <a:schemeClr val="accent3"/>
              </a:buClr>
              <a:buFont typeface="Arial"/>
              <a:buNone/>
              <a:defRPr/>
            </a:lvl3pPr>
            <a:lvl4pPr indent="0" lvl="3" marL="1371600" marR="0" rtl="0" algn="ctr">
              <a:spcBef>
                <a:spcPts val="320"/>
              </a:spcBef>
              <a:buClr>
                <a:schemeClr val="accent4"/>
              </a:buClr>
              <a:buFont typeface="Arial"/>
              <a:buNone/>
              <a:defRPr/>
            </a:lvl4pPr>
            <a:lvl5pPr indent="0" lvl="4" marL="1828800" marR="0" rtl="0" algn="ctr">
              <a:spcBef>
                <a:spcPts val="320"/>
              </a:spcBef>
              <a:buClr>
                <a:schemeClr val="accent5"/>
              </a:buClr>
              <a:buFont typeface="Arial"/>
              <a:buNone/>
              <a:defRPr/>
            </a:lvl5pPr>
            <a:lvl6pPr indent="0" lvl="5" marL="2286000" marR="0" rtl="0" algn="ctr">
              <a:spcBef>
                <a:spcPts val="280"/>
              </a:spcBef>
              <a:buClr>
                <a:schemeClr val="accent1"/>
              </a:buClr>
              <a:buFont typeface="Arial"/>
              <a:buNone/>
              <a:defRPr/>
            </a:lvl6pPr>
            <a:lvl7pPr indent="0" lvl="6" marL="2743200" marR="0" rtl="0" algn="ctr">
              <a:spcBef>
                <a:spcPts val="280"/>
              </a:spcBef>
              <a:buClr>
                <a:schemeClr val="accent2"/>
              </a:buClr>
              <a:buFont typeface="Arial"/>
              <a:buNone/>
              <a:defRPr/>
            </a:lvl7pPr>
            <a:lvl8pPr indent="0" lvl="7" marL="3200400" marR="0" rtl="0" algn="ctr">
              <a:spcBef>
                <a:spcPts val="280"/>
              </a:spcBef>
              <a:buClr>
                <a:schemeClr val="accent3"/>
              </a:buClr>
              <a:buFont typeface="Arial"/>
              <a:buNone/>
              <a:defRPr/>
            </a:lvl8pPr>
            <a:lvl9pPr indent="0" lvl="8" marL="3657600" marR="0" rtl="0" algn="ctr">
              <a:spcBef>
                <a:spcPts val="280"/>
              </a:spcBef>
              <a:buClr>
                <a:schemeClr val="accent4"/>
              </a:buClr>
              <a:buFont typeface="Arial"/>
              <a:buNone/>
              <a:defRPr/>
            </a:lvl9pPr>
          </a:lstStyle>
          <a:p/>
        </p:txBody>
      </p:sp>
      <p:sp>
        <p:nvSpPr>
          <p:cNvPr id="32" name="Shape 32"/>
          <p:cNvSpPr txBox="1"/>
          <p:nvPr>
            <p:ph type="ctrTitle"/>
          </p:nvPr>
        </p:nvSpPr>
        <p:spPr>
          <a:xfrm>
            <a:off x="604705" y="3227033"/>
            <a:ext cx="6629400" cy="1219201"/>
          </a:xfrm>
          <a:prstGeom prst="rect">
            <a:avLst/>
          </a:prstGeom>
          <a:noFill/>
          <a:ln>
            <a:noFill/>
          </a:ln>
        </p:spPr>
        <p:txBody>
          <a:bodyPr anchorCtr="0" anchor="b" bIns="91425" lIns="91425" rIns="91425" wrap="square" tIns="91425"/>
          <a:lstStyle>
            <a:lvl1pPr indent="0" lvl="0" marL="0" marR="0" rtl="0" algn="ctr">
              <a:spcBef>
                <a:spcPts val="0"/>
              </a:spcBef>
              <a:buClr>
                <a:srgbClr val="224F76"/>
              </a:buClr>
              <a:buFont typeface="Arial"/>
              <a:buNone/>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102" name="Shape 102"/>
        <p:cNvGrpSpPr/>
        <p:nvPr/>
      </p:nvGrpSpPr>
      <p:grpSpPr>
        <a:xfrm>
          <a:off x="0" y="0"/>
          <a:ext cx="0" cy="0"/>
          <a:chOff x="0" y="0"/>
          <a:chExt cx="0" cy="0"/>
        </a:xfrm>
      </p:grpSpPr>
      <p:sp>
        <p:nvSpPr>
          <p:cNvPr id="103" name="Shape 103"/>
          <p:cNvSpPr txBox="1"/>
          <p:nvPr>
            <p:ph type="title"/>
          </p:nvPr>
        </p:nvSpPr>
        <p:spPr>
          <a:xfrm>
            <a:off x="426128" y="408372"/>
            <a:ext cx="8260672" cy="1039427"/>
          </a:xfrm>
          <a:prstGeom prst="rect">
            <a:avLst/>
          </a:prstGeom>
          <a:noFill/>
          <a:ln>
            <a:noFill/>
          </a:ln>
        </p:spPr>
        <p:txBody>
          <a:bodyPr anchorCtr="0" anchor="ctr" bIns="91425" lIns="91425" rIns="91425" wrap="square" tIns="91425"/>
          <a:lstStyle>
            <a:lvl1pPr lvl="0" rtl="0" algn="ctr">
              <a:spcBef>
                <a:spcPts val="0"/>
              </a:spcBef>
              <a:buClr>
                <a:srgbClr val="3477B2"/>
              </a:buClr>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04" name="Shape 104"/>
          <p:cNvSpPr txBox="1"/>
          <p:nvPr>
            <p:ph idx="1" type="body"/>
          </p:nvPr>
        </p:nvSpPr>
        <p:spPr>
          <a:xfrm rot="5400000">
            <a:off x="2385218" y="-175419"/>
            <a:ext cx="4373563" cy="8229600"/>
          </a:xfrm>
          <a:prstGeom prst="rect">
            <a:avLst/>
          </a:prstGeom>
          <a:noFill/>
          <a:ln>
            <a:noFill/>
          </a:ln>
        </p:spPr>
        <p:txBody>
          <a:bodyPr anchorCtr="0" anchor="t" bIns="91425" lIns="91425" rIns="91425" wrap="square" tIns="91425"/>
          <a:lstStyle>
            <a:lvl1pPr indent="-76200" lvl="0" marL="342900" rtl="0" algn="l">
              <a:spcBef>
                <a:spcPts val="480"/>
              </a:spcBef>
              <a:buClr>
                <a:schemeClr val="accent1"/>
              </a:buClr>
              <a:buFont typeface="Arial"/>
              <a:buChar char="•"/>
              <a:defRPr/>
            </a:lvl1pPr>
            <a:lvl2pPr indent="-106680" lvl="1" marL="640080" rtl="0" algn="l">
              <a:spcBef>
                <a:spcPts val="400"/>
              </a:spcBef>
              <a:buClr>
                <a:schemeClr val="accent2"/>
              </a:buClr>
              <a:buFont typeface="Arial"/>
              <a:buChar char="•"/>
              <a:defRPr/>
            </a:lvl2pPr>
            <a:lvl3pPr indent="-114300" lvl="2" marL="914400" rtl="0" algn="l">
              <a:spcBef>
                <a:spcPts val="360"/>
              </a:spcBef>
              <a:buClr>
                <a:schemeClr val="accent3"/>
              </a:buClr>
              <a:buFont typeface="Arial"/>
              <a:buChar char="•"/>
              <a:defRPr/>
            </a:lvl3pPr>
            <a:lvl4pPr indent="-137160" lvl="3" marL="1280160" rtl="0" algn="l">
              <a:spcBef>
                <a:spcPts val="320"/>
              </a:spcBef>
              <a:buClr>
                <a:schemeClr val="accent4"/>
              </a:buClr>
              <a:buFont typeface="Arial"/>
              <a:buChar char="•"/>
              <a:defRPr/>
            </a:lvl4pPr>
            <a:lvl5pPr indent="-132080" lvl="4" marL="1554480" rtl="0" algn="l">
              <a:spcBef>
                <a:spcPts val="320"/>
              </a:spcBef>
              <a:buClr>
                <a:schemeClr val="accent5"/>
              </a:buClr>
              <a:buFont typeface="Arial"/>
              <a:buChar char="•"/>
              <a:defRPr/>
            </a:lvl5pPr>
            <a:lvl6pPr indent="-99060" lvl="5" marL="1737360" rtl="0" algn="l">
              <a:spcBef>
                <a:spcPts val="280"/>
              </a:spcBef>
              <a:buClr>
                <a:schemeClr val="accent1"/>
              </a:buClr>
              <a:buFont typeface="Arial"/>
              <a:buChar char="•"/>
              <a:defRPr/>
            </a:lvl6pPr>
            <a:lvl7pPr indent="-93979" lvl="6" marL="2011679" rtl="0" algn="l">
              <a:spcBef>
                <a:spcPts val="280"/>
              </a:spcBef>
              <a:buClr>
                <a:schemeClr val="accent2"/>
              </a:buClr>
              <a:buFont typeface="Arial"/>
              <a:buChar char="•"/>
              <a:defRPr/>
            </a:lvl7pPr>
            <a:lvl8pPr indent="-99060" lvl="7" marL="2194560" rtl="0" algn="l">
              <a:spcBef>
                <a:spcPts val="280"/>
              </a:spcBef>
              <a:buClr>
                <a:schemeClr val="accent3"/>
              </a:buClr>
              <a:buFont typeface="Arial"/>
              <a:buChar char="•"/>
              <a:defRPr/>
            </a:lvl8pPr>
            <a:lvl9pPr indent="-104139" lvl="8" marL="2377440" rtl="0" algn="l">
              <a:spcBef>
                <a:spcPts val="280"/>
              </a:spcBef>
              <a:buClr>
                <a:schemeClr val="accent4"/>
              </a:buClr>
              <a:buFont typeface="Arial"/>
              <a:buChar char="•"/>
              <a:defRPr/>
            </a:lvl9pPr>
          </a:lstStyle>
          <a:p/>
        </p:txBody>
      </p:sp>
      <p:sp>
        <p:nvSpPr>
          <p:cNvPr id="105" name="Shape 105"/>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06" name="Shape 106"/>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07" name="Shape 107"/>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2"/>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vertTitleAndTx">
  <p:cSld name="Vertical Title and Text">
    <p:spTree>
      <p:nvGrpSpPr>
        <p:cNvPr id="108" name="Shape 108"/>
        <p:cNvGrpSpPr/>
        <p:nvPr/>
      </p:nvGrpSpPr>
      <p:grpSpPr>
        <a:xfrm>
          <a:off x="0" y="0"/>
          <a:ext cx="0" cy="0"/>
          <a:chOff x="0" y="0"/>
          <a:chExt cx="0" cy="0"/>
        </a:xfrm>
      </p:grpSpPr>
      <p:sp>
        <p:nvSpPr>
          <p:cNvPr id="109" name="Shape 109"/>
          <p:cNvSpPr/>
          <p:nvPr/>
        </p:nvSpPr>
        <p:spPr>
          <a:xfrm>
            <a:off x="6861702" y="228600"/>
            <a:ext cx="1859280" cy="6122634"/>
          </a:xfrm>
          <a:prstGeom prst="rect">
            <a:avLst/>
          </a:prstGeom>
          <a:solidFill>
            <a:srgbClr val="FFFFFF">
              <a:alpha val="84705"/>
            </a:srgbClr>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Arial"/>
              <a:ea typeface="Arial"/>
              <a:cs typeface="Arial"/>
              <a:sym typeface="Arial"/>
            </a:endParaRPr>
          </a:p>
        </p:txBody>
      </p:sp>
      <p:sp>
        <p:nvSpPr>
          <p:cNvPr id="110" name="Shape 110"/>
          <p:cNvSpPr/>
          <p:nvPr/>
        </p:nvSpPr>
        <p:spPr>
          <a:xfrm>
            <a:off x="6955225" y="351409"/>
            <a:ext cx="1672235" cy="5877017"/>
          </a:xfrm>
          <a:prstGeom prst="rect">
            <a:avLst/>
          </a:prstGeom>
          <a:solidFill>
            <a:srgbClr val="FFFFFF"/>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Arial"/>
              <a:ea typeface="Arial"/>
              <a:cs typeface="Arial"/>
              <a:sym typeface="Arial"/>
            </a:endParaRPr>
          </a:p>
        </p:txBody>
      </p:sp>
      <p:sp>
        <p:nvSpPr>
          <p:cNvPr id="111" name="Shape 111"/>
          <p:cNvSpPr txBox="1"/>
          <p:nvPr>
            <p:ph type="title"/>
          </p:nvPr>
        </p:nvSpPr>
        <p:spPr>
          <a:xfrm rot="5400000">
            <a:off x="4896852" y="2547152"/>
            <a:ext cx="5788981" cy="1485531"/>
          </a:xfrm>
          <a:prstGeom prst="rect">
            <a:avLst/>
          </a:prstGeom>
          <a:noFill/>
          <a:ln>
            <a:noFill/>
          </a:ln>
        </p:spPr>
        <p:txBody>
          <a:bodyPr anchorCtr="0" anchor="ctr" bIns="91425" lIns="91425" rIns="91425" wrap="square" tIns="91425"/>
          <a:lstStyle>
            <a:lvl1pPr lvl="0" rtl="0" algn="ctr">
              <a:spcBef>
                <a:spcPts val="0"/>
              </a:spcBef>
              <a:buClr>
                <a:srgbClr val="3477B2"/>
              </a:buClr>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2" name="Shape 112"/>
          <p:cNvSpPr txBox="1"/>
          <p:nvPr>
            <p:ph idx="1" type="body"/>
          </p:nvPr>
        </p:nvSpPr>
        <p:spPr>
          <a:xfrm rot="5400000">
            <a:off x="647699" y="190500"/>
            <a:ext cx="5791201" cy="6172200"/>
          </a:xfrm>
          <a:prstGeom prst="rect">
            <a:avLst/>
          </a:prstGeom>
          <a:noFill/>
          <a:ln>
            <a:noFill/>
          </a:ln>
        </p:spPr>
        <p:txBody>
          <a:bodyPr anchorCtr="0" anchor="t" bIns="91425" lIns="91425" rIns="91425" wrap="square" tIns="91425"/>
          <a:lstStyle>
            <a:lvl1pPr indent="-76200" lvl="0" marL="342900" rtl="0" algn="l">
              <a:spcBef>
                <a:spcPts val="480"/>
              </a:spcBef>
              <a:buClr>
                <a:schemeClr val="accent1"/>
              </a:buClr>
              <a:buFont typeface="Arial"/>
              <a:buChar char="•"/>
              <a:defRPr/>
            </a:lvl1pPr>
            <a:lvl2pPr indent="-106680" lvl="1" marL="640080" rtl="0" algn="l">
              <a:spcBef>
                <a:spcPts val="400"/>
              </a:spcBef>
              <a:buClr>
                <a:schemeClr val="accent2"/>
              </a:buClr>
              <a:buFont typeface="Arial"/>
              <a:buChar char="•"/>
              <a:defRPr/>
            </a:lvl2pPr>
            <a:lvl3pPr indent="-114300" lvl="2" marL="914400" rtl="0" algn="l">
              <a:spcBef>
                <a:spcPts val="360"/>
              </a:spcBef>
              <a:buClr>
                <a:schemeClr val="accent3"/>
              </a:buClr>
              <a:buFont typeface="Arial"/>
              <a:buChar char="•"/>
              <a:defRPr/>
            </a:lvl3pPr>
            <a:lvl4pPr indent="-137160" lvl="3" marL="1280160" rtl="0" algn="l">
              <a:spcBef>
                <a:spcPts val="320"/>
              </a:spcBef>
              <a:buClr>
                <a:schemeClr val="accent4"/>
              </a:buClr>
              <a:buFont typeface="Arial"/>
              <a:buChar char="•"/>
              <a:defRPr/>
            </a:lvl4pPr>
            <a:lvl5pPr indent="-132080" lvl="4" marL="1554480" rtl="0" algn="l">
              <a:spcBef>
                <a:spcPts val="320"/>
              </a:spcBef>
              <a:buClr>
                <a:schemeClr val="accent5"/>
              </a:buClr>
              <a:buFont typeface="Arial"/>
              <a:buChar char="•"/>
              <a:defRPr/>
            </a:lvl5pPr>
            <a:lvl6pPr indent="-99060" lvl="5" marL="1737360" rtl="0" algn="l">
              <a:spcBef>
                <a:spcPts val="280"/>
              </a:spcBef>
              <a:buClr>
                <a:schemeClr val="accent1"/>
              </a:buClr>
              <a:buFont typeface="Arial"/>
              <a:buChar char="•"/>
              <a:defRPr/>
            </a:lvl6pPr>
            <a:lvl7pPr indent="-93979" lvl="6" marL="2011679" rtl="0" algn="l">
              <a:spcBef>
                <a:spcPts val="280"/>
              </a:spcBef>
              <a:buClr>
                <a:schemeClr val="accent2"/>
              </a:buClr>
              <a:buFont typeface="Arial"/>
              <a:buChar char="•"/>
              <a:defRPr/>
            </a:lvl7pPr>
            <a:lvl8pPr indent="-99060" lvl="7" marL="2194560" rtl="0" algn="l">
              <a:spcBef>
                <a:spcPts val="280"/>
              </a:spcBef>
              <a:buClr>
                <a:schemeClr val="accent3"/>
              </a:buClr>
              <a:buFont typeface="Arial"/>
              <a:buChar char="•"/>
              <a:defRPr/>
            </a:lvl8pPr>
            <a:lvl9pPr indent="-104139" lvl="8" marL="2377440" rtl="0" algn="l">
              <a:spcBef>
                <a:spcPts val="280"/>
              </a:spcBef>
              <a:buClr>
                <a:schemeClr val="accent4"/>
              </a:buClr>
              <a:buFont typeface="Arial"/>
              <a:buChar char="•"/>
              <a:defRPr/>
            </a:lvl9pPr>
          </a:lstStyle>
          <a:p/>
        </p:txBody>
      </p:sp>
      <p:sp>
        <p:nvSpPr>
          <p:cNvPr id="113" name="Shape 113"/>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14" name="Shape 114"/>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15" name="Shape 115"/>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2"/>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33" name="Shape 33"/>
        <p:cNvGrpSpPr/>
        <p:nvPr/>
      </p:nvGrpSpPr>
      <p:grpSpPr>
        <a:xfrm>
          <a:off x="0" y="0"/>
          <a:ext cx="0" cy="0"/>
          <a:chOff x="0" y="0"/>
          <a:chExt cx="0" cy="0"/>
        </a:xfrm>
      </p:grpSpPr>
      <p:sp>
        <p:nvSpPr>
          <p:cNvPr id="34" name="Shape 34"/>
          <p:cNvSpPr txBox="1"/>
          <p:nvPr>
            <p:ph type="title"/>
          </p:nvPr>
        </p:nvSpPr>
        <p:spPr>
          <a:xfrm>
            <a:off x="426128" y="408372"/>
            <a:ext cx="8260672" cy="1039427"/>
          </a:xfrm>
          <a:prstGeom prst="rect">
            <a:avLst/>
          </a:prstGeom>
          <a:noFill/>
          <a:ln>
            <a:noFill/>
          </a:ln>
        </p:spPr>
        <p:txBody>
          <a:bodyPr anchorCtr="0" anchor="ctr" bIns="91425" lIns="91425" rIns="91425" wrap="square" tIns="91425"/>
          <a:lstStyle>
            <a:lvl1pPr lvl="0" rtl="0" algn="ctr">
              <a:spcBef>
                <a:spcPts val="0"/>
              </a:spcBef>
              <a:buClr>
                <a:srgbClr val="3477B2"/>
              </a:buClr>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5" name="Shape 35"/>
          <p:cNvSpPr txBox="1"/>
          <p:nvPr>
            <p:ph idx="1" type="body"/>
          </p:nvPr>
        </p:nvSpPr>
        <p:spPr>
          <a:xfrm>
            <a:off x="457200" y="1752600"/>
            <a:ext cx="8229600" cy="4373563"/>
          </a:xfrm>
          <a:prstGeom prst="rect">
            <a:avLst/>
          </a:prstGeom>
          <a:noFill/>
          <a:ln>
            <a:noFill/>
          </a:ln>
        </p:spPr>
        <p:txBody>
          <a:bodyPr anchorCtr="0" anchor="t" bIns="91425" lIns="91425" rIns="91425" wrap="square" tIns="91425"/>
          <a:lstStyle>
            <a:lvl1pPr indent="-76200" lvl="0" marL="342900" rtl="0" algn="l">
              <a:spcBef>
                <a:spcPts val="480"/>
              </a:spcBef>
              <a:buClr>
                <a:schemeClr val="accent1"/>
              </a:buClr>
              <a:buFont typeface="Arial"/>
              <a:buChar char="•"/>
              <a:defRPr/>
            </a:lvl1pPr>
            <a:lvl2pPr indent="-106680" lvl="1" marL="640080" rtl="0" algn="l">
              <a:spcBef>
                <a:spcPts val="400"/>
              </a:spcBef>
              <a:buClr>
                <a:schemeClr val="accent2"/>
              </a:buClr>
              <a:buFont typeface="Arial"/>
              <a:buChar char="•"/>
              <a:defRPr/>
            </a:lvl2pPr>
            <a:lvl3pPr indent="-114300" lvl="2" marL="914400" rtl="0" algn="l">
              <a:spcBef>
                <a:spcPts val="360"/>
              </a:spcBef>
              <a:buClr>
                <a:schemeClr val="accent3"/>
              </a:buClr>
              <a:buFont typeface="Arial"/>
              <a:buChar char="•"/>
              <a:defRPr/>
            </a:lvl3pPr>
            <a:lvl4pPr indent="-137160" lvl="3" marL="1280160" rtl="0" algn="l">
              <a:spcBef>
                <a:spcPts val="320"/>
              </a:spcBef>
              <a:buClr>
                <a:schemeClr val="accent4"/>
              </a:buClr>
              <a:buFont typeface="Arial"/>
              <a:buChar char="•"/>
              <a:defRPr/>
            </a:lvl4pPr>
            <a:lvl5pPr indent="-132080" lvl="4" marL="1554480" rtl="0" algn="l">
              <a:spcBef>
                <a:spcPts val="320"/>
              </a:spcBef>
              <a:buClr>
                <a:schemeClr val="accent5"/>
              </a:buClr>
              <a:buFont typeface="Arial"/>
              <a:buChar char="•"/>
              <a:defRPr/>
            </a:lvl5pPr>
            <a:lvl6pPr indent="-99060" lvl="5" marL="1737360" rtl="0" algn="l">
              <a:spcBef>
                <a:spcPts val="280"/>
              </a:spcBef>
              <a:buClr>
                <a:schemeClr val="accent1"/>
              </a:buClr>
              <a:buFont typeface="Arial"/>
              <a:buChar char="•"/>
              <a:defRPr/>
            </a:lvl6pPr>
            <a:lvl7pPr indent="-93979" lvl="6" marL="2011679" rtl="0" algn="l">
              <a:spcBef>
                <a:spcPts val="280"/>
              </a:spcBef>
              <a:buClr>
                <a:schemeClr val="accent2"/>
              </a:buClr>
              <a:buFont typeface="Arial"/>
              <a:buChar char="•"/>
              <a:defRPr/>
            </a:lvl7pPr>
            <a:lvl8pPr indent="-99060" lvl="7" marL="2194560" rtl="0" algn="l">
              <a:spcBef>
                <a:spcPts val="280"/>
              </a:spcBef>
              <a:buClr>
                <a:schemeClr val="accent3"/>
              </a:buClr>
              <a:buFont typeface="Arial"/>
              <a:buChar char="•"/>
              <a:defRPr/>
            </a:lvl8pPr>
            <a:lvl9pPr indent="-104139" lvl="8" marL="2377440" rtl="0" algn="l">
              <a:spcBef>
                <a:spcPts val="280"/>
              </a:spcBef>
              <a:buClr>
                <a:schemeClr val="accent4"/>
              </a:buClr>
              <a:buFont typeface="Arial"/>
              <a:buChar char="•"/>
              <a:defRPr/>
            </a:lvl9pPr>
          </a:lstStyle>
          <a:p/>
        </p:txBody>
      </p:sp>
      <p:sp>
        <p:nvSpPr>
          <p:cNvPr id="36" name="Shape 36"/>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37" name="Shape 37"/>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38" name="Shape 38"/>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2"/>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secHead">
  <p:cSld name="Section Header">
    <p:spTree>
      <p:nvGrpSpPr>
        <p:cNvPr id="39" name="Shape 39"/>
        <p:cNvGrpSpPr/>
        <p:nvPr/>
      </p:nvGrpSpPr>
      <p:grpSpPr>
        <a:xfrm>
          <a:off x="0" y="0"/>
          <a:ext cx="0" cy="0"/>
          <a:chOff x="0" y="0"/>
          <a:chExt cx="0" cy="0"/>
        </a:xfrm>
      </p:grpSpPr>
      <p:sp>
        <p:nvSpPr>
          <p:cNvPr id="40" name="Shape 40"/>
          <p:cNvSpPr/>
          <p:nvPr/>
        </p:nvSpPr>
        <p:spPr>
          <a:xfrm>
            <a:off x="0" y="0"/>
            <a:ext cx="9144000" cy="6858000"/>
          </a:xfrm>
          <a:prstGeom prst="rect">
            <a:avLst/>
          </a:prstGeom>
          <a:solidFill>
            <a:srgbClr val="FFFFFF"/>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Arial"/>
              <a:ea typeface="Arial"/>
              <a:cs typeface="Arial"/>
              <a:sym typeface="Arial"/>
            </a:endParaRPr>
          </a:p>
        </p:txBody>
      </p:sp>
      <p:sp>
        <p:nvSpPr>
          <p:cNvPr id="41" name="Shape 41"/>
          <p:cNvSpPr/>
          <p:nvPr/>
        </p:nvSpPr>
        <p:spPr>
          <a:xfrm>
            <a:off x="91440" y="101600"/>
            <a:ext cx="8961120" cy="6664960"/>
          </a:xfrm>
          <a:prstGeom prst="roundRect">
            <a:avLst>
              <a:gd fmla="val 1735" name="adj"/>
            </a:avLst>
          </a:prstGeom>
          <a:blipFill rotWithShape="1">
            <a:blip r:embed="rId2">
              <a:alphaModFix/>
            </a:blip>
            <a:tile algn="tl" flip="none" tx="0" sx="100000" ty="0" sy="100000"/>
          </a:blip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Arial"/>
              <a:ea typeface="Arial"/>
              <a:cs typeface="Arial"/>
              <a:sym typeface="Arial"/>
            </a:endParaRPr>
          </a:p>
        </p:txBody>
      </p:sp>
      <p:sp>
        <p:nvSpPr>
          <p:cNvPr id="42" name="Shape 42"/>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43" name="Shape 43"/>
          <p:cNvSpPr/>
          <p:nvPr/>
        </p:nvSpPr>
        <p:spPr>
          <a:xfrm>
            <a:off x="451976" y="2946400"/>
            <a:ext cx="8265160" cy="2463800"/>
          </a:xfrm>
          <a:prstGeom prst="rect">
            <a:avLst/>
          </a:prstGeom>
          <a:solidFill>
            <a:srgbClr val="FFFFFF">
              <a:alpha val="82745"/>
            </a:srgbClr>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Arial"/>
              <a:ea typeface="Arial"/>
              <a:cs typeface="Arial"/>
              <a:sym typeface="Arial"/>
            </a:endParaRPr>
          </a:p>
        </p:txBody>
      </p:sp>
      <p:sp>
        <p:nvSpPr>
          <p:cNvPr id="44" name="Shape 44"/>
          <p:cNvSpPr/>
          <p:nvPr/>
        </p:nvSpPr>
        <p:spPr>
          <a:xfrm>
            <a:off x="567656" y="3048000"/>
            <a:ext cx="8033800" cy="2245359"/>
          </a:xfrm>
          <a:prstGeom prst="rect">
            <a:avLst/>
          </a:prstGeom>
          <a:solidFill>
            <a:srgbClr val="FFFFFF"/>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Arial"/>
              <a:ea typeface="Arial"/>
              <a:cs typeface="Arial"/>
              <a:sym typeface="Arial"/>
            </a:endParaRPr>
          </a:p>
        </p:txBody>
      </p:sp>
      <p:sp>
        <p:nvSpPr>
          <p:cNvPr id="45" name="Shape 45"/>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46" name="Shape 46"/>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2"/>
                </a:solidFill>
                <a:latin typeface="Arial"/>
                <a:ea typeface="Arial"/>
                <a:cs typeface="Arial"/>
                <a:sym typeface="Arial"/>
              </a:rPr>
              <a:t>‹#›</a:t>
            </a:fld>
          </a:p>
        </p:txBody>
      </p:sp>
      <p:sp>
        <p:nvSpPr>
          <p:cNvPr id="47" name="Shape 47"/>
          <p:cNvSpPr txBox="1"/>
          <p:nvPr>
            <p:ph type="title"/>
          </p:nvPr>
        </p:nvSpPr>
        <p:spPr>
          <a:xfrm>
            <a:off x="736456" y="3200399"/>
            <a:ext cx="7696200" cy="1295401"/>
          </a:xfrm>
          <a:prstGeom prst="rect">
            <a:avLst/>
          </a:prstGeom>
          <a:noFill/>
          <a:ln>
            <a:noFill/>
          </a:ln>
        </p:spPr>
        <p:txBody>
          <a:bodyPr anchorCtr="0" anchor="b" bIns="91425" lIns="91425" rIns="91425" wrap="square" tIns="91425"/>
          <a:lstStyle>
            <a:lvl1pPr lvl="0" rtl="0" algn="ctr">
              <a:spcBef>
                <a:spcPts val="0"/>
              </a:spcBef>
              <a:buClr>
                <a:srgbClr val="224F76"/>
              </a:buClr>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8" name="Shape 48"/>
          <p:cNvSpPr/>
          <p:nvPr/>
        </p:nvSpPr>
        <p:spPr>
          <a:xfrm>
            <a:off x="675496" y="4541520"/>
            <a:ext cx="7818120" cy="664367"/>
          </a:xfrm>
          <a:prstGeom prst="rect">
            <a:avLst/>
          </a:prstGeom>
          <a:solidFill>
            <a:schemeClr val="accent1"/>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Arial"/>
              <a:ea typeface="Arial"/>
              <a:cs typeface="Arial"/>
              <a:sym typeface="Arial"/>
            </a:endParaRPr>
          </a:p>
        </p:txBody>
      </p:sp>
      <p:sp>
        <p:nvSpPr>
          <p:cNvPr id="49" name="Shape 49"/>
          <p:cNvSpPr txBox="1"/>
          <p:nvPr>
            <p:ph idx="1" type="body"/>
          </p:nvPr>
        </p:nvSpPr>
        <p:spPr>
          <a:xfrm>
            <a:off x="736456" y="4607510"/>
            <a:ext cx="7696200" cy="523783"/>
          </a:xfrm>
          <a:prstGeom prst="rect">
            <a:avLst/>
          </a:prstGeom>
          <a:noFill/>
          <a:ln>
            <a:noFill/>
          </a:ln>
        </p:spPr>
        <p:txBody>
          <a:bodyPr anchorCtr="0" anchor="ctr" bIns="91425" lIns="91425" rIns="91425" wrap="square" tIns="91425"/>
          <a:lstStyle>
            <a:lvl1pPr indent="0" lvl="0" marL="0" rtl="0" algn="ctr">
              <a:spcBef>
                <a:spcPts val="0"/>
              </a:spcBef>
              <a:buClr>
                <a:srgbClr val="FFFFFF"/>
              </a:buClr>
              <a:buNone/>
              <a:defRPr/>
            </a:lvl1pPr>
            <a:lvl2pPr indent="0" lvl="1" marL="457200" rtl="0">
              <a:spcBef>
                <a:spcPts val="0"/>
              </a:spcBef>
              <a:buClr>
                <a:srgbClr val="888888"/>
              </a:buClr>
              <a:buNone/>
              <a:defRPr/>
            </a:lvl2pPr>
            <a:lvl3pPr indent="0" lvl="2" marL="914400" rtl="0">
              <a:spcBef>
                <a:spcPts val="0"/>
              </a:spcBef>
              <a:buClr>
                <a:srgbClr val="888888"/>
              </a:buClr>
              <a:buNone/>
              <a:defRPr/>
            </a:lvl3pPr>
            <a:lvl4pPr indent="0" lvl="3" marL="1371600" rtl="0">
              <a:spcBef>
                <a:spcPts val="0"/>
              </a:spcBef>
              <a:buClr>
                <a:srgbClr val="888888"/>
              </a:buClr>
              <a:buNone/>
              <a:defRPr/>
            </a:lvl4pPr>
            <a:lvl5pPr indent="0" lvl="4" marL="1828800" rtl="0">
              <a:spcBef>
                <a:spcPts val="0"/>
              </a:spcBef>
              <a:buClr>
                <a:srgbClr val="888888"/>
              </a:buClr>
              <a:buNone/>
              <a:defRPr/>
            </a:lvl5pPr>
            <a:lvl6pPr indent="0" lvl="5" marL="2286000" rtl="0">
              <a:spcBef>
                <a:spcPts val="0"/>
              </a:spcBef>
              <a:buClr>
                <a:srgbClr val="888888"/>
              </a:buClr>
              <a:buNone/>
              <a:defRPr/>
            </a:lvl6pPr>
            <a:lvl7pPr indent="0" lvl="6" marL="2743200" rtl="0">
              <a:spcBef>
                <a:spcPts val="0"/>
              </a:spcBef>
              <a:buClr>
                <a:srgbClr val="888888"/>
              </a:buClr>
              <a:buNone/>
              <a:defRPr/>
            </a:lvl7pPr>
            <a:lvl8pPr indent="0" lvl="7" marL="3200400" rtl="0">
              <a:spcBef>
                <a:spcPts val="0"/>
              </a:spcBef>
              <a:buClr>
                <a:srgbClr val="888888"/>
              </a:buClr>
              <a:buNone/>
              <a:defRPr/>
            </a:lvl8pPr>
            <a:lvl9pPr indent="0" lvl="8" marL="3657600" rtl="0">
              <a:spcBef>
                <a:spcPts val="0"/>
              </a:spcBef>
              <a:buClr>
                <a:srgbClr val="888888"/>
              </a:buClr>
              <a:buNone/>
              <a:defRPr/>
            </a:lvl9pPr>
          </a:lstStyle>
          <a:p/>
        </p:txBody>
      </p:sp>
      <p:sp>
        <p:nvSpPr>
          <p:cNvPr id="50" name="Shape 50"/>
          <p:cNvSpPr/>
          <p:nvPr/>
        </p:nvSpPr>
        <p:spPr>
          <a:xfrm>
            <a:off x="675757" y="3124200"/>
            <a:ext cx="7817599" cy="2077720"/>
          </a:xfrm>
          <a:prstGeom prst="rect">
            <a:avLst/>
          </a:prstGeom>
          <a:noFill/>
          <a:ln cap="flat" cmpd="sng" w="9525">
            <a:solidFill>
              <a:srgbClr val="3477B2"/>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51" name="Shape 51"/>
        <p:cNvGrpSpPr/>
        <p:nvPr/>
      </p:nvGrpSpPr>
      <p:grpSpPr>
        <a:xfrm>
          <a:off x="0" y="0"/>
          <a:ext cx="0" cy="0"/>
          <a:chOff x="0" y="0"/>
          <a:chExt cx="0" cy="0"/>
        </a:xfrm>
      </p:grpSpPr>
      <p:sp>
        <p:nvSpPr>
          <p:cNvPr id="52" name="Shape 52"/>
          <p:cNvSpPr txBox="1"/>
          <p:nvPr>
            <p:ph type="title"/>
          </p:nvPr>
        </p:nvSpPr>
        <p:spPr>
          <a:xfrm>
            <a:off x="426128" y="408372"/>
            <a:ext cx="8260672" cy="1039427"/>
          </a:xfrm>
          <a:prstGeom prst="rect">
            <a:avLst/>
          </a:prstGeom>
          <a:noFill/>
          <a:ln>
            <a:noFill/>
          </a:ln>
        </p:spPr>
        <p:txBody>
          <a:bodyPr anchorCtr="0" anchor="ctr" bIns="91425" lIns="91425" rIns="91425" wrap="square" tIns="91425"/>
          <a:lstStyle>
            <a:lvl1pPr lvl="0" rtl="0" algn="ctr">
              <a:spcBef>
                <a:spcPts val="0"/>
              </a:spcBef>
              <a:buClr>
                <a:srgbClr val="3477B2"/>
              </a:buClr>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3" name="Shape 53"/>
          <p:cNvSpPr txBox="1"/>
          <p:nvPr>
            <p:ph idx="1" type="body"/>
          </p:nvPr>
        </p:nvSpPr>
        <p:spPr>
          <a:xfrm>
            <a:off x="426128" y="1719071"/>
            <a:ext cx="4038600" cy="4407408"/>
          </a:xfrm>
          <a:prstGeom prst="rect">
            <a:avLst/>
          </a:prstGeom>
          <a:noFill/>
          <a:ln>
            <a:noFill/>
          </a:ln>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4" name="Shape 54"/>
          <p:cNvSpPr txBox="1"/>
          <p:nvPr>
            <p:ph idx="2" type="body"/>
          </p:nvPr>
        </p:nvSpPr>
        <p:spPr>
          <a:xfrm>
            <a:off x="4648200" y="1719071"/>
            <a:ext cx="4038600" cy="4407408"/>
          </a:xfrm>
          <a:prstGeom prst="rect">
            <a:avLst/>
          </a:prstGeom>
          <a:noFill/>
          <a:ln>
            <a:noFill/>
          </a:ln>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5" name="Shape 55"/>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56" name="Shape 56"/>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57" name="Shape 57"/>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2"/>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58" name="Shape 58"/>
        <p:cNvGrpSpPr/>
        <p:nvPr/>
      </p:nvGrpSpPr>
      <p:grpSpPr>
        <a:xfrm>
          <a:off x="0" y="0"/>
          <a:ext cx="0" cy="0"/>
          <a:chOff x="0" y="0"/>
          <a:chExt cx="0" cy="0"/>
        </a:xfrm>
      </p:grpSpPr>
      <p:sp>
        <p:nvSpPr>
          <p:cNvPr id="59" name="Shape 59"/>
          <p:cNvSpPr txBox="1"/>
          <p:nvPr>
            <p:ph type="title"/>
          </p:nvPr>
        </p:nvSpPr>
        <p:spPr>
          <a:xfrm>
            <a:off x="426128" y="408372"/>
            <a:ext cx="8260672" cy="1039427"/>
          </a:xfrm>
          <a:prstGeom prst="rect">
            <a:avLst/>
          </a:prstGeom>
          <a:noFill/>
          <a:ln>
            <a:noFill/>
          </a:ln>
        </p:spPr>
        <p:txBody>
          <a:bodyPr anchorCtr="0" anchor="ctr"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0" name="Shape 60"/>
          <p:cNvSpPr txBox="1"/>
          <p:nvPr>
            <p:ph idx="1" type="body"/>
          </p:nvPr>
        </p:nvSpPr>
        <p:spPr>
          <a:xfrm>
            <a:off x="426128" y="1722438"/>
            <a:ext cx="4040188" cy="639762"/>
          </a:xfrm>
          <a:prstGeom prst="rect">
            <a:avLst/>
          </a:prstGeom>
          <a:noFill/>
          <a:ln>
            <a:noFill/>
          </a:ln>
        </p:spPr>
        <p:txBody>
          <a:bodyPr anchorCtr="0" anchor="b" bIns="91425" lIns="91425" rIns="91425" wrap="square" tIns="91425"/>
          <a:lstStyle>
            <a:lvl1pPr indent="0" lvl="0" marL="0" rtl="0" algn="ctr">
              <a:spcBef>
                <a:spcPts val="0"/>
              </a:spcBef>
              <a:buNone/>
              <a:defRPr/>
            </a:lvl1pPr>
            <a:lvl2pPr indent="0" lvl="1" marL="457200" rtl="0">
              <a:spcBef>
                <a:spcPts val="0"/>
              </a:spcBef>
              <a:buNone/>
              <a:defRPr/>
            </a:lvl2pPr>
            <a:lvl3pPr indent="0" lvl="2" marL="914400" rtl="0">
              <a:spcBef>
                <a:spcPts val="0"/>
              </a:spcBef>
              <a:buNone/>
              <a:defRPr/>
            </a:lvl3pPr>
            <a:lvl4pPr indent="0" lvl="3" marL="1371600" rtl="0">
              <a:spcBef>
                <a:spcPts val="0"/>
              </a:spcBef>
              <a:buNone/>
              <a:defRPr/>
            </a:lvl4pPr>
            <a:lvl5pPr indent="0" lvl="4" marL="1828800" rtl="0">
              <a:spcBef>
                <a:spcPts val="0"/>
              </a:spcBef>
              <a:buNone/>
              <a:defRPr/>
            </a:lvl5pPr>
            <a:lvl6pPr indent="0" lvl="5" marL="2286000" rtl="0">
              <a:spcBef>
                <a:spcPts val="0"/>
              </a:spcBef>
              <a:buNone/>
              <a:defRPr/>
            </a:lvl6pPr>
            <a:lvl7pPr indent="0" lvl="6" marL="2743200" rtl="0">
              <a:spcBef>
                <a:spcPts val="0"/>
              </a:spcBef>
              <a:buNone/>
              <a:defRPr/>
            </a:lvl7pPr>
            <a:lvl8pPr indent="0" lvl="7" marL="3200400" rtl="0">
              <a:spcBef>
                <a:spcPts val="0"/>
              </a:spcBef>
              <a:buNone/>
              <a:defRPr/>
            </a:lvl8pPr>
            <a:lvl9pPr indent="0" lvl="8" marL="3657600" rtl="0">
              <a:spcBef>
                <a:spcPts val="0"/>
              </a:spcBef>
              <a:buNone/>
              <a:defRPr/>
            </a:lvl9pPr>
          </a:lstStyle>
          <a:p/>
        </p:txBody>
      </p:sp>
      <p:sp>
        <p:nvSpPr>
          <p:cNvPr id="61" name="Shape 61"/>
          <p:cNvSpPr txBox="1"/>
          <p:nvPr>
            <p:ph idx="2" type="body"/>
          </p:nvPr>
        </p:nvSpPr>
        <p:spPr>
          <a:xfrm>
            <a:off x="426128" y="2438400"/>
            <a:ext cx="4040188" cy="3687762"/>
          </a:xfrm>
          <a:prstGeom prst="rect">
            <a:avLst/>
          </a:prstGeom>
          <a:noFill/>
          <a:ln>
            <a:noFill/>
          </a:ln>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2" name="Shape 62"/>
          <p:cNvSpPr txBox="1"/>
          <p:nvPr>
            <p:ph idx="3" type="body"/>
          </p:nvPr>
        </p:nvSpPr>
        <p:spPr>
          <a:xfrm>
            <a:off x="4645025" y="1722438"/>
            <a:ext cx="4041775" cy="639762"/>
          </a:xfrm>
          <a:prstGeom prst="rect">
            <a:avLst/>
          </a:prstGeom>
          <a:noFill/>
          <a:ln>
            <a:noFill/>
          </a:ln>
        </p:spPr>
        <p:txBody>
          <a:bodyPr anchorCtr="0" anchor="b" bIns="91425" lIns="91425" rIns="91425" wrap="square" tIns="91425"/>
          <a:lstStyle>
            <a:lvl1pPr indent="0" lvl="0" marL="0" rtl="0" algn="ctr">
              <a:spcBef>
                <a:spcPts val="0"/>
              </a:spcBef>
              <a:buNone/>
              <a:defRPr/>
            </a:lvl1pPr>
            <a:lvl2pPr indent="0" lvl="1" marL="457200" rtl="0">
              <a:spcBef>
                <a:spcPts val="0"/>
              </a:spcBef>
              <a:buNone/>
              <a:defRPr/>
            </a:lvl2pPr>
            <a:lvl3pPr indent="0" lvl="2" marL="914400" rtl="0">
              <a:spcBef>
                <a:spcPts val="0"/>
              </a:spcBef>
              <a:buNone/>
              <a:defRPr/>
            </a:lvl3pPr>
            <a:lvl4pPr indent="0" lvl="3" marL="1371600" rtl="0">
              <a:spcBef>
                <a:spcPts val="0"/>
              </a:spcBef>
              <a:buNone/>
              <a:defRPr/>
            </a:lvl4pPr>
            <a:lvl5pPr indent="0" lvl="4" marL="1828800" rtl="0">
              <a:spcBef>
                <a:spcPts val="0"/>
              </a:spcBef>
              <a:buNone/>
              <a:defRPr/>
            </a:lvl5pPr>
            <a:lvl6pPr indent="0" lvl="5" marL="2286000" rtl="0">
              <a:spcBef>
                <a:spcPts val="0"/>
              </a:spcBef>
              <a:buNone/>
              <a:defRPr/>
            </a:lvl6pPr>
            <a:lvl7pPr indent="0" lvl="6" marL="2743200" rtl="0">
              <a:spcBef>
                <a:spcPts val="0"/>
              </a:spcBef>
              <a:buNone/>
              <a:defRPr/>
            </a:lvl7pPr>
            <a:lvl8pPr indent="0" lvl="7" marL="3200400" rtl="0">
              <a:spcBef>
                <a:spcPts val="0"/>
              </a:spcBef>
              <a:buNone/>
              <a:defRPr/>
            </a:lvl8pPr>
            <a:lvl9pPr indent="0" lvl="8" marL="3657600" rtl="0">
              <a:spcBef>
                <a:spcPts val="0"/>
              </a:spcBef>
              <a:buNone/>
              <a:defRPr/>
            </a:lvl9pPr>
          </a:lstStyle>
          <a:p/>
        </p:txBody>
      </p:sp>
      <p:sp>
        <p:nvSpPr>
          <p:cNvPr id="63" name="Shape 63"/>
          <p:cNvSpPr txBox="1"/>
          <p:nvPr>
            <p:ph idx="4" type="body"/>
          </p:nvPr>
        </p:nvSpPr>
        <p:spPr>
          <a:xfrm>
            <a:off x="4645025" y="2438400"/>
            <a:ext cx="4041775" cy="3687762"/>
          </a:xfrm>
          <a:prstGeom prst="rect">
            <a:avLst/>
          </a:prstGeom>
          <a:noFill/>
          <a:ln>
            <a:noFill/>
          </a:ln>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4" name="Shape 64"/>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65" name="Shape 65"/>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66" name="Shape 66"/>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2"/>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67" name="Shape 67"/>
        <p:cNvGrpSpPr/>
        <p:nvPr/>
      </p:nvGrpSpPr>
      <p:grpSpPr>
        <a:xfrm>
          <a:off x="0" y="0"/>
          <a:ext cx="0" cy="0"/>
          <a:chOff x="0" y="0"/>
          <a:chExt cx="0" cy="0"/>
        </a:xfrm>
      </p:grpSpPr>
      <p:sp>
        <p:nvSpPr>
          <p:cNvPr id="68" name="Shape 68"/>
          <p:cNvSpPr txBox="1"/>
          <p:nvPr>
            <p:ph type="title"/>
          </p:nvPr>
        </p:nvSpPr>
        <p:spPr>
          <a:xfrm>
            <a:off x="426128" y="408372"/>
            <a:ext cx="8260672" cy="1039427"/>
          </a:xfrm>
          <a:prstGeom prst="rect">
            <a:avLst/>
          </a:prstGeom>
          <a:noFill/>
          <a:ln>
            <a:noFill/>
          </a:ln>
        </p:spPr>
        <p:txBody>
          <a:bodyPr anchorCtr="0" anchor="ctr" bIns="91425" lIns="91425" rIns="91425" wrap="square" tIns="91425"/>
          <a:lstStyle>
            <a:lvl1pPr lvl="0" rtl="0" algn="ctr">
              <a:spcBef>
                <a:spcPts val="0"/>
              </a:spcBef>
              <a:buClr>
                <a:srgbClr val="3477B2"/>
              </a:buClr>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9" name="Shape 69"/>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70" name="Shape 70"/>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71" name="Shape 71"/>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2"/>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blank">
  <p:cSld name="Blank">
    <p:spTree>
      <p:nvGrpSpPr>
        <p:cNvPr id="72" name="Shape 72"/>
        <p:cNvGrpSpPr/>
        <p:nvPr/>
      </p:nvGrpSpPr>
      <p:grpSpPr>
        <a:xfrm>
          <a:off x="0" y="0"/>
          <a:ext cx="0" cy="0"/>
          <a:chOff x="0" y="0"/>
          <a:chExt cx="0" cy="0"/>
        </a:xfrm>
      </p:grpSpPr>
      <p:sp>
        <p:nvSpPr>
          <p:cNvPr id="73" name="Shape 73"/>
          <p:cNvSpPr/>
          <p:nvPr/>
        </p:nvSpPr>
        <p:spPr>
          <a:xfrm>
            <a:off x="0" y="0"/>
            <a:ext cx="9144000" cy="6858000"/>
          </a:xfrm>
          <a:prstGeom prst="rect">
            <a:avLst/>
          </a:prstGeom>
          <a:solidFill>
            <a:srgbClr val="FFFFFF"/>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Arial"/>
              <a:ea typeface="Arial"/>
              <a:cs typeface="Arial"/>
              <a:sym typeface="Arial"/>
            </a:endParaRPr>
          </a:p>
        </p:txBody>
      </p:sp>
      <p:sp>
        <p:nvSpPr>
          <p:cNvPr id="74" name="Shape 74"/>
          <p:cNvSpPr/>
          <p:nvPr/>
        </p:nvSpPr>
        <p:spPr>
          <a:xfrm>
            <a:off x="91440" y="101600"/>
            <a:ext cx="8961120" cy="6664960"/>
          </a:xfrm>
          <a:prstGeom prst="roundRect">
            <a:avLst>
              <a:gd fmla="val 1735" name="adj"/>
            </a:avLst>
          </a:prstGeom>
          <a:blipFill rotWithShape="1">
            <a:blip r:embed="rId2">
              <a:alphaModFix/>
            </a:blip>
            <a:tile algn="tl" flip="none" tx="0" sx="100000" ty="0" sy="100000"/>
          </a:blip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Arial"/>
              <a:ea typeface="Arial"/>
              <a:cs typeface="Arial"/>
              <a:sym typeface="Arial"/>
            </a:endParaRPr>
          </a:p>
        </p:txBody>
      </p:sp>
      <p:sp>
        <p:nvSpPr>
          <p:cNvPr id="75" name="Shape 75"/>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76" name="Shape 76"/>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77" name="Shape 77"/>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2"/>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objTx">
  <p:cSld name="Content with Caption">
    <p:spTree>
      <p:nvGrpSpPr>
        <p:cNvPr id="78" name="Shape 78"/>
        <p:cNvGrpSpPr/>
        <p:nvPr/>
      </p:nvGrpSpPr>
      <p:grpSpPr>
        <a:xfrm>
          <a:off x="0" y="0"/>
          <a:ext cx="0" cy="0"/>
          <a:chOff x="0" y="0"/>
          <a:chExt cx="0" cy="0"/>
        </a:xfrm>
      </p:grpSpPr>
      <p:sp>
        <p:nvSpPr>
          <p:cNvPr id="79" name="Shape 79"/>
          <p:cNvSpPr/>
          <p:nvPr/>
        </p:nvSpPr>
        <p:spPr>
          <a:xfrm>
            <a:off x="0" y="0"/>
            <a:ext cx="9144000" cy="6858000"/>
          </a:xfrm>
          <a:prstGeom prst="rect">
            <a:avLst/>
          </a:prstGeom>
          <a:solidFill>
            <a:srgbClr val="FFFFFF"/>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Arial"/>
              <a:ea typeface="Arial"/>
              <a:cs typeface="Arial"/>
              <a:sym typeface="Arial"/>
            </a:endParaRPr>
          </a:p>
        </p:txBody>
      </p:sp>
      <p:sp>
        <p:nvSpPr>
          <p:cNvPr id="80" name="Shape 80"/>
          <p:cNvSpPr/>
          <p:nvPr/>
        </p:nvSpPr>
        <p:spPr>
          <a:xfrm>
            <a:off x="91440" y="101600"/>
            <a:ext cx="8961120" cy="6664960"/>
          </a:xfrm>
          <a:prstGeom prst="roundRect">
            <a:avLst>
              <a:gd fmla="val 1735" name="adj"/>
            </a:avLst>
          </a:prstGeom>
          <a:blipFill rotWithShape="1">
            <a:blip r:embed="rId2">
              <a:alphaModFix/>
            </a:blip>
            <a:tile algn="tl" flip="none" tx="0" sx="100000" ty="0" sy="100000"/>
          </a:blip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Arial"/>
              <a:ea typeface="Arial"/>
              <a:cs typeface="Arial"/>
              <a:sym typeface="Arial"/>
            </a:endParaRPr>
          </a:p>
        </p:txBody>
      </p:sp>
      <p:sp>
        <p:nvSpPr>
          <p:cNvPr id="81" name="Shape 81"/>
          <p:cNvSpPr txBox="1"/>
          <p:nvPr>
            <p:ph idx="1" type="body"/>
          </p:nvPr>
        </p:nvSpPr>
        <p:spPr>
          <a:xfrm>
            <a:off x="3886200" y="685800"/>
            <a:ext cx="4572000" cy="5257802"/>
          </a:xfrm>
          <a:prstGeom prst="rect">
            <a:avLst/>
          </a:prstGeom>
          <a:noFill/>
          <a:ln>
            <a:noFill/>
          </a:ln>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2" name="Shape 82"/>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83" name="Shape 83"/>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84" name="Shape 84"/>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2"/>
                </a:solidFill>
                <a:latin typeface="Arial"/>
                <a:ea typeface="Arial"/>
                <a:cs typeface="Arial"/>
                <a:sym typeface="Arial"/>
              </a:rPr>
              <a:t>‹#›</a:t>
            </a:fld>
          </a:p>
        </p:txBody>
      </p:sp>
      <p:sp>
        <p:nvSpPr>
          <p:cNvPr id="85" name="Shape 85"/>
          <p:cNvSpPr/>
          <p:nvPr/>
        </p:nvSpPr>
        <p:spPr>
          <a:xfrm>
            <a:off x="560034" y="1505712"/>
            <a:ext cx="2716566" cy="3523488"/>
          </a:xfrm>
          <a:prstGeom prst="rect">
            <a:avLst/>
          </a:prstGeom>
          <a:solidFill>
            <a:srgbClr val="FFFFFF">
              <a:alpha val="82745"/>
            </a:srgbClr>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Arial"/>
              <a:ea typeface="Arial"/>
              <a:cs typeface="Arial"/>
              <a:sym typeface="Arial"/>
            </a:endParaRPr>
          </a:p>
        </p:txBody>
      </p:sp>
      <p:sp>
        <p:nvSpPr>
          <p:cNvPr id="86" name="Shape 86"/>
          <p:cNvSpPr/>
          <p:nvPr/>
        </p:nvSpPr>
        <p:spPr>
          <a:xfrm>
            <a:off x="676690" y="1642472"/>
            <a:ext cx="2483254" cy="3234328"/>
          </a:xfrm>
          <a:prstGeom prst="rect">
            <a:avLst/>
          </a:prstGeom>
          <a:solidFill>
            <a:srgbClr val="FFFFFF"/>
          </a:solidFill>
          <a:ln cap="flat" cmpd="sng" w="9525">
            <a:solidFill>
              <a:srgbClr val="3477B2"/>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Arial"/>
              <a:ea typeface="Arial"/>
              <a:cs typeface="Arial"/>
              <a:sym typeface="Arial"/>
            </a:endParaRPr>
          </a:p>
        </p:txBody>
      </p:sp>
      <p:sp>
        <p:nvSpPr>
          <p:cNvPr id="87" name="Shape 87"/>
          <p:cNvSpPr txBox="1"/>
          <p:nvPr>
            <p:ph idx="2" type="body"/>
          </p:nvPr>
        </p:nvSpPr>
        <p:spPr>
          <a:xfrm>
            <a:off x="769000" y="2971800"/>
            <a:ext cx="2298634" cy="1752600"/>
          </a:xfrm>
          <a:prstGeom prst="rect">
            <a:avLst/>
          </a:prstGeom>
          <a:noFill/>
          <a:ln>
            <a:noFill/>
          </a:ln>
        </p:spPr>
        <p:txBody>
          <a:bodyPr anchorCtr="0" anchor="t" bIns="91425" lIns="91425" rIns="91425" wrap="square" tIns="91425"/>
          <a:lstStyle>
            <a:lvl1pPr indent="0" lvl="0" marL="0" rtl="0">
              <a:spcBef>
                <a:spcPts val="400"/>
              </a:spcBef>
              <a:buClr>
                <a:srgbClr val="224F76"/>
              </a:buClr>
              <a:buNone/>
              <a:defRPr/>
            </a:lvl1pPr>
            <a:lvl2pPr indent="0" lvl="1" marL="457200" rtl="0">
              <a:spcBef>
                <a:spcPts val="0"/>
              </a:spcBef>
              <a:buNone/>
              <a:defRPr/>
            </a:lvl2pPr>
            <a:lvl3pPr indent="0" lvl="2" marL="914400" rtl="0">
              <a:spcBef>
                <a:spcPts val="0"/>
              </a:spcBef>
              <a:buNone/>
              <a:defRPr/>
            </a:lvl3pPr>
            <a:lvl4pPr indent="0" lvl="3" marL="1371600" rtl="0">
              <a:spcBef>
                <a:spcPts val="0"/>
              </a:spcBef>
              <a:buNone/>
              <a:defRPr/>
            </a:lvl4pPr>
            <a:lvl5pPr indent="0" lvl="4" marL="1828800" rtl="0">
              <a:spcBef>
                <a:spcPts val="0"/>
              </a:spcBef>
              <a:buNone/>
              <a:defRPr/>
            </a:lvl5pPr>
            <a:lvl6pPr indent="0" lvl="5" marL="2286000" rtl="0">
              <a:spcBef>
                <a:spcPts val="0"/>
              </a:spcBef>
              <a:buNone/>
              <a:defRPr/>
            </a:lvl6pPr>
            <a:lvl7pPr indent="0" lvl="6" marL="2743200" rtl="0">
              <a:spcBef>
                <a:spcPts val="0"/>
              </a:spcBef>
              <a:buNone/>
              <a:defRPr/>
            </a:lvl7pPr>
            <a:lvl8pPr indent="0" lvl="7" marL="3200400" rtl="0">
              <a:spcBef>
                <a:spcPts val="0"/>
              </a:spcBef>
              <a:buNone/>
              <a:defRPr/>
            </a:lvl8pPr>
            <a:lvl9pPr indent="0" lvl="8" marL="3657600" rtl="0">
              <a:spcBef>
                <a:spcPts val="0"/>
              </a:spcBef>
              <a:buNone/>
              <a:defRPr/>
            </a:lvl9pPr>
          </a:lstStyle>
          <a:p/>
        </p:txBody>
      </p:sp>
      <p:sp>
        <p:nvSpPr>
          <p:cNvPr id="88" name="Shape 88"/>
          <p:cNvSpPr txBox="1"/>
          <p:nvPr>
            <p:ph type="title"/>
          </p:nvPr>
        </p:nvSpPr>
        <p:spPr>
          <a:xfrm>
            <a:off x="769000" y="1734312"/>
            <a:ext cx="2298634" cy="1191620"/>
          </a:xfrm>
          <a:prstGeom prst="rect">
            <a:avLst/>
          </a:prstGeom>
          <a:noFill/>
          <a:ln>
            <a:noFill/>
          </a:ln>
        </p:spPr>
        <p:txBody>
          <a:bodyPr anchorCtr="0" anchor="b" bIns="91425" lIns="91425" rIns="91425" wrap="square"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picTx">
  <p:cSld name="Picture with Caption">
    <p:spTree>
      <p:nvGrpSpPr>
        <p:cNvPr id="89" name="Shape 89"/>
        <p:cNvGrpSpPr/>
        <p:nvPr/>
      </p:nvGrpSpPr>
      <p:grpSpPr>
        <a:xfrm>
          <a:off x="0" y="0"/>
          <a:ext cx="0" cy="0"/>
          <a:chOff x="0" y="0"/>
          <a:chExt cx="0" cy="0"/>
        </a:xfrm>
      </p:grpSpPr>
      <p:sp>
        <p:nvSpPr>
          <p:cNvPr id="90" name="Shape 90"/>
          <p:cNvSpPr/>
          <p:nvPr/>
        </p:nvSpPr>
        <p:spPr>
          <a:xfrm>
            <a:off x="0" y="0"/>
            <a:ext cx="9144000" cy="6858000"/>
          </a:xfrm>
          <a:prstGeom prst="rect">
            <a:avLst/>
          </a:prstGeom>
          <a:solidFill>
            <a:srgbClr val="FFFFFF"/>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Arial"/>
              <a:ea typeface="Arial"/>
              <a:cs typeface="Arial"/>
              <a:sym typeface="Arial"/>
            </a:endParaRPr>
          </a:p>
        </p:txBody>
      </p:sp>
      <p:sp>
        <p:nvSpPr>
          <p:cNvPr id="91" name="Shape 91"/>
          <p:cNvSpPr/>
          <p:nvPr/>
        </p:nvSpPr>
        <p:spPr>
          <a:xfrm>
            <a:off x="91440" y="101600"/>
            <a:ext cx="8961120" cy="6664960"/>
          </a:xfrm>
          <a:prstGeom prst="roundRect">
            <a:avLst>
              <a:gd fmla="val 1735" name="adj"/>
            </a:avLst>
          </a:prstGeom>
          <a:blipFill rotWithShape="1">
            <a:blip r:embed="rId2">
              <a:alphaModFix/>
            </a:blip>
            <a:tile algn="tl" flip="none" tx="0" sx="100000" ty="0" sy="100000"/>
          </a:blip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Arial"/>
              <a:ea typeface="Arial"/>
              <a:cs typeface="Arial"/>
              <a:sym typeface="Arial"/>
            </a:endParaRPr>
          </a:p>
        </p:txBody>
      </p:sp>
      <p:sp>
        <p:nvSpPr>
          <p:cNvPr id="92" name="Shape 92"/>
          <p:cNvSpPr/>
          <p:nvPr>
            <p:ph idx="2" type="pic"/>
          </p:nvPr>
        </p:nvSpPr>
        <p:spPr>
          <a:xfrm>
            <a:off x="685800" y="621437"/>
            <a:ext cx="7772400" cy="4331564"/>
          </a:xfrm>
          <a:prstGeom prst="rect">
            <a:avLst/>
          </a:prstGeom>
          <a:solidFill>
            <a:schemeClr val="lt2"/>
          </a:solidFill>
          <a:ln>
            <a:noFill/>
          </a:ln>
        </p:spPr>
      </p:sp>
      <p:sp>
        <p:nvSpPr>
          <p:cNvPr id="93" name="Shape 93"/>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94" name="Shape 94"/>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2"/>
                </a:solidFill>
                <a:latin typeface="Arial"/>
                <a:ea typeface="Arial"/>
                <a:cs typeface="Arial"/>
                <a:sym typeface="Arial"/>
              </a:rPr>
              <a:t>‹#›</a:t>
            </a:fld>
          </a:p>
        </p:txBody>
      </p:sp>
      <p:sp>
        <p:nvSpPr>
          <p:cNvPr id="95" name="Shape 95"/>
          <p:cNvSpPr/>
          <p:nvPr/>
        </p:nvSpPr>
        <p:spPr>
          <a:xfrm>
            <a:off x="685800" y="4953000"/>
            <a:ext cx="7772400" cy="1371600"/>
          </a:xfrm>
          <a:prstGeom prst="rect">
            <a:avLst/>
          </a:prstGeom>
          <a:solidFill>
            <a:srgbClr val="FFFFFF">
              <a:alpha val="82745"/>
            </a:srgbClr>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Arial"/>
              <a:ea typeface="Arial"/>
              <a:cs typeface="Arial"/>
              <a:sym typeface="Arial"/>
            </a:endParaRPr>
          </a:p>
        </p:txBody>
      </p:sp>
      <p:sp>
        <p:nvSpPr>
          <p:cNvPr id="96" name="Shape 96"/>
          <p:cNvSpPr/>
          <p:nvPr/>
        </p:nvSpPr>
        <p:spPr>
          <a:xfrm>
            <a:off x="761999" y="5029200"/>
            <a:ext cx="7600765" cy="1202924"/>
          </a:xfrm>
          <a:prstGeom prst="rect">
            <a:avLst/>
          </a:prstGeom>
          <a:solidFill>
            <a:srgbClr val="FFFFFF"/>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Arial"/>
              <a:ea typeface="Arial"/>
              <a:cs typeface="Arial"/>
              <a:sym typeface="Arial"/>
            </a:endParaRPr>
          </a:p>
        </p:txBody>
      </p:sp>
      <p:sp>
        <p:nvSpPr>
          <p:cNvPr id="97" name="Shape 97"/>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98" name="Shape 98"/>
          <p:cNvSpPr/>
          <p:nvPr/>
        </p:nvSpPr>
        <p:spPr>
          <a:xfrm>
            <a:off x="914400" y="5638800"/>
            <a:ext cx="7328514" cy="451696"/>
          </a:xfrm>
          <a:prstGeom prst="rect">
            <a:avLst/>
          </a:prstGeom>
          <a:solidFill>
            <a:schemeClr val="accent1"/>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Arial"/>
              <a:ea typeface="Arial"/>
              <a:cs typeface="Arial"/>
              <a:sym typeface="Arial"/>
            </a:endParaRPr>
          </a:p>
        </p:txBody>
      </p:sp>
      <p:sp>
        <p:nvSpPr>
          <p:cNvPr id="99" name="Shape 99"/>
          <p:cNvSpPr/>
          <p:nvPr/>
        </p:nvSpPr>
        <p:spPr>
          <a:xfrm>
            <a:off x="605589" y="5074920"/>
            <a:ext cx="7946136" cy="1097280"/>
          </a:xfrm>
          <a:prstGeom prst="rect">
            <a:avLst/>
          </a:prstGeom>
          <a:no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Arial"/>
              <a:ea typeface="Arial"/>
              <a:cs typeface="Arial"/>
              <a:sym typeface="Arial"/>
            </a:endParaRPr>
          </a:p>
        </p:txBody>
      </p:sp>
      <p:sp>
        <p:nvSpPr>
          <p:cNvPr id="100" name="Shape 100"/>
          <p:cNvSpPr txBox="1"/>
          <p:nvPr>
            <p:ph idx="1" type="body"/>
          </p:nvPr>
        </p:nvSpPr>
        <p:spPr>
          <a:xfrm>
            <a:off x="956289" y="5656556"/>
            <a:ext cx="7244736" cy="401715"/>
          </a:xfrm>
          <a:prstGeom prst="rect">
            <a:avLst/>
          </a:prstGeom>
          <a:noFill/>
          <a:ln>
            <a:noFill/>
          </a:ln>
        </p:spPr>
        <p:txBody>
          <a:bodyPr anchorCtr="0" anchor="ctr" bIns="91425" lIns="91425" rIns="91425" wrap="square" tIns="91425"/>
          <a:lstStyle>
            <a:lvl1pPr indent="0" lvl="0" marL="0" rtl="0" algn="ctr">
              <a:spcBef>
                <a:spcPts val="0"/>
              </a:spcBef>
              <a:buClr>
                <a:srgbClr val="FFFFFF"/>
              </a:buClr>
              <a:buNone/>
              <a:defRPr/>
            </a:lvl1pPr>
            <a:lvl2pPr indent="0" lvl="1" marL="457200" rtl="0">
              <a:spcBef>
                <a:spcPts val="0"/>
              </a:spcBef>
              <a:buNone/>
              <a:defRPr/>
            </a:lvl2pPr>
            <a:lvl3pPr indent="0" lvl="2" marL="914400" rtl="0">
              <a:spcBef>
                <a:spcPts val="0"/>
              </a:spcBef>
              <a:buNone/>
              <a:defRPr/>
            </a:lvl3pPr>
            <a:lvl4pPr indent="0" lvl="3" marL="1371600" rtl="0">
              <a:spcBef>
                <a:spcPts val="0"/>
              </a:spcBef>
              <a:buNone/>
              <a:defRPr/>
            </a:lvl4pPr>
            <a:lvl5pPr indent="0" lvl="4" marL="1828800" rtl="0">
              <a:spcBef>
                <a:spcPts val="0"/>
              </a:spcBef>
              <a:buNone/>
              <a:defRPr/>
            </a:lvl5pPr>
            <a:lvl6pPr indent="0" lvl="5" marL="2286000" rtl="0">
              <a:spcBef>
                <a:spcPts val="0"/>
              </a:spcBef>
              <a:buNone/>
              <a:defRPr/>
            </a:lvl6pPr>
            <a:lvl7pPr indent="0" lvl="6" marL="2743200" rtl="0">
              <a:spcBef>
                <a:spcPts val="0"/>
              </a:spcBef>
              <a:buNone/>
              <a:defRPr/>
            </a:lvl7pPr>
            <a:lvl8pPr indent="0" lvl="7" marL="3200400" rtl="0">
              <a:spcBef>
                <a:spcPts val="0"/>
              </a:spcBef>
              <a:buNone/>
              <a:defRPr/>
            </a:lvl8pPr>
            <a:lvl9pPr indent="0" lvl="8" marL="3657600" rtl="0">
              <a:spcBef>
                <a:spcPts val="0"/>
              </a:spcBef>
              <a:buNone/>
              <a:defRPr/>
            </a:lvl9pPr>
          </a:lstStyle>
          <a:p/>
        </p:txBody>
      </p:sp>
      <p:sp>
        <p:nvSpPr>
          <p:cNvPr id="101" name="Shape 101"/>
          <p:cNvSpPr txBox="1"/>
          <p:nvPr>
            <p:ph type="title"/>
          </p:nvPr>
        </p:nvSpPr>
        <p:spPr>
          <a:xfrm>
            <a:off x="914400" y="5105400"/>
            <a:ext cx="7328514" cy="523043"/>
          </a:xfrm>
          <a:prstGeom prst="rect">
            <a:avLst/>
          </a:prstGeom>
          <a:noFill/>
          <a:ln>
            <a:noFill/>
          </a:ln>
        </p:spPr>
        <p:txBody>
          <a:bodyPr anchorCtr="0" anchor="ctr" bIns="91425" lIns="91425" rIns="91425" wrap="square" tIns="91425"/>
          <a:lstStyle>
            <a:lvl1pPr lvl="0" rtl="0" algn="ctr">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tile algn="tl" flip="none" tx="0" sx="100000" ty="0" sy="100000"/>
        </a:blipFill>
      </p:bgPr>
    </p:bg>
    <p:spTree>
      <p:nvGrpSpPr>
        <p:cNvPr id="9" name="Shape 9"/>
        <p:cNvGrpSpPr/>
        <p:nvPr/>
      </p:nvGrpSpPr>
      <p:grpSpPr>
        <a:xfrm>
          <a:off x="0" y="0"/>
          <a:ext cx="0" cy="0"/>
          <a:chOff x="0" y="0"/>
          <a:chExt cx="0" cy="0"/>
        </a:xfrm>
      </p:grpSpPr>
      <p:sp>
        <p:nvSpPr>
          <p:cNvPr id="10" name="Shape 10"/>
          <p:cNvSpPr/>
          <p:nvPr/>
        </p:nvSpPr>
        <p:spPr>
          <a:xfrm>
            <a:off x="0" y="0"/>
            <a:ext cx="9144000" cy="6858000"/>
          </a:xfrm>
          <a:prstGeom prst="rect">
            <a:avLst/>
          </a:prstGeom>
          <a:solidFill>
            <a:srgbClr val="FFFFFF"/>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Arial"/>
              <a:ea typeface="Arial"/>
              <a:cs typeface="Arial"/>
              <a:sym typeface="Arial"/>
            </a:endParaRPr>
          </a:p>
        </p:txBody>
      </p:sp>
      <p:sp>
        <p:nvSpPr>
          <p:cNvPr id="11" name="Shape 11"/>
          <p:cNvSpPr/>
          <p:nvPr/>
        </p:nvSpPr>
        <p:spPr>
          <a:xfrm>
            <a:off x="91440" y="101600"/>
            <a:ext cx="8961120" cy="6664960"/>
          </a:xfrm>
          <a:prstGeom prst="roundRect">
            <a:avLst>
              <a:gd fmla="val 1735" name="adj"/>
            </a:avLst>
          </a:prstGeom>
          <a:blipFill rotWithShape="1">
            <a:blip r:embed="rId1">
              <a:alphaModFix/>
            </a:blip>
            <a:tile algn="tl" flip="none" tx="0" sx="100000" ty="0" sy="100000"/>
          </a:blip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Arial"/>
              <a:ea typeface="Arial"/>
              <a:cs typeface="Arial"/>
              <a:sym typeface="Arial"/>
            </a:endParaRPr>
          </a:p>
        </p:txBody>
      </p:sp>
      <p:sp>
        <p:nvSpPr>
          <p:cNvPr id="12" name="Shape 12"/>
          <p:cNvSpPr txBox="1"/>
          <p:nvPr>
            <p:ph idx="1" type="body"/>
          </p:nvPr>
        </p:nvSpPr>
        <p:spPr>
          <a:xfrm>
            <a:off x="457200" y="1752600"/>
            <a:ext cx="8229600" cy="4373563"/>
          </a:xfrm>
          <a:prstGeom prst="rect">
            <a:avLst/>
          </a:prstGeom>
          <a:noFill/>
          <a:ln>
            <a:noFill/>
          </a:ln>
        </p:spPr>
        <p:txBody>
          <a:bodyPr anchorCtr="0" anchor="t" bIns="91425" lIns="91425" rIns="91425" wrap="square" tIns="91425"/>
          <a:lstStyle>
            <a:lvl1pPr indent="-76200" lvl="0" marL="342900" marR="0" rtl="0" algn="l">
              <a:spcBef>
                <a:spcPts val="480"/>
              </a:spcBef>
              <a:buClr>
                <a:schemeClr val="accent1"/>
              </a:buClr>
              <a:buFont typeface="Arial"/>
              <a:buChar char="•"/>
              <a:defRPr/>
            </a:lvl1pPr>
            <a:lvl2pPr indent="-106680" lvl="1" marL="640080" marR="0" rtl="0" algn="l">
              <a:spcBef>
                <a:spcPts val="400"/>
              </a:spcBef>
              <a:buClr>
                <a:schemeClr val="accent2"/>
              </a:buClr>
              <a:buFont typeface="Arial"/>
              <a:buChar char="•"/>
              <a:defRPr/>
            </a:lvl2pPr>
            <a:lvl3pPr indent="-114300" lvl="2" marL="914400" marR="0" rtl="0" algn="l">
              <a:spcBef>
                <a:spcPts val="360"/>
              </a:spcBef>
              <a:buClr>
                <a:schemeClr val="accent3"/>
              </a:buClr>
              <a:buFont typeface="Arial"/>
              <a:buChar char="•"/>
              <a:defRPr/>
            </a:lvl3pPr>
            <a:lvl4pPr indent="-137160" lvl="3" marL="1280160" marR="0" rtl="0" algn="l">
              <a:spcBef>
                <a:spcPts val="320"/>
              </a:spcBef>
              <a:buClr>
                <a:schemeClr val="accent4"/>
              </a:buClr>
              <a:buFont typeface="Arial"/>
              <a:buChar char="•"/>
              <a:defRPr/>
            </a:lvl4pPr>
            <a:lvl5pPr indent="-132080" lvl="4" marL="1554480" marR="0" rtl="0" algn="l">
              <a:spcBef>
                <a:spcPts val="320"/>
              </a:spcBef>
              <a:buClr>
                <a:schemeClr val="accent5"/>
              </a:buClr>
              <a:buFont typeface="Arial"/>
              <a:buChar char="•"/>
              <a:defRPr/>
            </a:lvl5pPr>
            <a:lvl6pPr indent="-99060" lvl="5" marL="1737360" marR="0" rtl="0" algn="l">
              <a:spcBef>
                <a:spcPts val="280"/>
              </a:spcBef>
              <a:buClr>
                <a:schemeClr val="accent1"/>
              </a:buClr>
              <a:buFont typeface="Arial"/>
              <a:buChar char="•"/>
              <a:defRPr/>
            </a:lvl6pPr>
            <a:lvl7pPr indent="-93979" lvl="6" marL="2011679" marR="0" rtl="0" algn="l">
              <a:spcBef>
                <a:spcPts val="280"/>
              </a:spcBef>
              <a:buClr>
                <a:schemeClr val="accent2"/>
              </a:buClr>
              <a:buFont typeface="Arial"/>
              <a:buChar char="•"/>
              <a:defRPr/>
            </a:lvl7pPr>
            <a:lvl8pPr indent="-99060" lvl="7" marL="2194560" marR="0" rtl="0" algn="l">
              <a:spcBef>
                <a:spcPts val="280"/>
              </a:spcBef>
              <a:buClr>
                <a:schemeClr val="accent3"/>
              </a:buClr>
              <a:buFont typeface="Arial"/>
              <a:buChar char="•"/>
              <a:defRPr/>
            </a:lvl8pPr>
            <a:lvl9pPr indent="-104139" lvl="8" marL="2377440" marR="0" rtl="0" algn="l">
              <a:spcBef>
                <a:spcPts val="280"/>
              </a:spcBef>
              <a:buClr>
                <a:schemeClr val="accent4"/>
              </a:buClr>
              <a:buFont typeface="Arial"/>
              <a:buChar char="•"/>
              <a:defRPr/>
            </a:lvl9pPr>
          </a:lstStyle>
          <a:p/>
        </p:txBody>
      </p:sp>
      <p:sp>
        <p:nvSpPr>
          <p:cNvPr id="13" name="Shape 13"/>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4" name="Shape 14"/>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5" name="Shape 15"/>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2"/>
                </a:solidFill>
                <a:latin typeface="Arial"/>
                <a:ea typeface="Arial"/>
                <a:cs typeface="Arial"/>
                <a:sym typeface="Arial"/>
              </a:rPr>
              <a:t>‹#›</a:t>
            </a:fld>
          </a:p>
        </p:txBody>
      </p:sp>
      <p:sp>
        <p:nvSpPr>
          <p:cNvPr id="16" name="Shape 16"/>
          <p:cNvSpPr/>
          <p:nvPr/>
        </p:nvSpPr>
        <p:spPr>
          <a:xfrm>
            <a:off x="274320" y="278166"/>
            <a:ext cx="8595360" cy="1325880"/>
          </a:xfrm>
          <a:prstGeom prst="rect">
            <a:avLst/>
          </a:prstGeom>
          <a:solidFill>
            <a:srgbClr val="FFFFFF">
              <a:alpha val="82745"/>
            </a:srgbClr>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Arial"/>
              <a:ea typeface="Arial"/>
              <a:cs typeface="Arial"/>
              <a:sym typeface="Arial"/>
            </a:endParaRPr>
          </a:p>
        </p:txBody>
      </p:sp>
      <p:sp>
        <p:nvSpPr>
          <p:cNvPr id="17" name="Shape 17"/>
          <p:cNvSpPr/>
          <p:nvPr/>
        </p:nvSpPr>
        <p:spPr>
          <a:xfrm>
            <a:off x="372863" y="372862"/>
            <a:ext cx="8380520" cy="1118587"/>
          </a:xfrm>
          <a:prstGeom prst="rect">
            <a:avLst/>
          </a:prstGeom>
          <a:solidFill>
            <a:srgbClr val="FFFFFF"/>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Arial"/>
              <a:ea typeface="Arial"/>
              <a:cs typeface="Arial"/>
              <a:sym typeface="Arial"/>
            </a:endParaRPr>
          </a:p>
        </p:txBody>
      </p:sp>
      <p:sp>
        <p:nvSpPr>
          <p:cNvPr id="18" name="Shape 18"/>
          <p:cNvSpPr txBox="1"/>
          <p:nvPr>
            <p:ph type="title"/>
          </p:nvPr>
        </p:nvSpPr>
        <p:spPr>
          <a:xfrm>
            <a:off x="426128" y="408372"/>
            <a:ext cx="8260672" cy="1039427"/>
          </a:xfrm>
          <a:prstGeom prst="rect">
            <a:avLst/>
          </a:prstGeom>
          <a:noFill/>
          <a:ln>
            <a:noFill/>
          </a:ln>
        </p:spPr>
        <p:txBody>
          <a:bodyPr anchorCtr="0" anchor="ctr" bIns="91425" lIns="91425" rIns="91425" wrap="square" tIns="91425"/>
          <a:lstStyle>
            <a:lvl1pPr indent="0" lvl="0" marL="0" marR="0" rtl="0" algn="ctr">
              <a:spcBef>
                <a:spcPts val="0"/>
              </a:spcBef>
              <a:buClr>
                <a:srgbClr val="3477B2"/>
              </a:buClr>
              <a:buFont typeface="Arial"/>
              <a:buNone/>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drive.google.com/file/d/0B78Mam68Mgd1MWswZWpQb3hfcXM/view?usp=sharing" TargetMode="External"/><Relationship Id="rId4" Type="http://schemas.openxmlformats.org/officeDocument/2006/relationships/hyperlink" Target="https://drive.google.com/file/d/0B78Mam68Mgd1TTFhQ2RBdTlxdE0/view?usp=sharing" TargetMode="External"/><Relationship Id="rId5" Type="http://schemas.openxmlformats.org/officeDocument/2006/relationships/hyperlink" Target="https://drive.google.com/file/d/0B78Mam68Mgd1TTFhQ2RBdTlxdE0/view?usp=sharing" TargetMode="External"/><Relationship Id="rId6" Type="http://schemas.openxmlformats.org/officeDocument/2006/relationships/hyperlink" Target="http://scalar.usc.edu/works/engl-630dw/index" TargetMode="External"/><Relationship Id="rId7" Type="http://schemas.openxmlformats.org/officeDocument/2006/relationships/hyperlink" Target="https://drive.google.com/folderview?id=0B78Mam68Mgd1fjFiTVA2SHFPUC1pQzkxd1prLWxyNGxja3ViMUdDa0dlZWk5czNQS2E3ZVE&amp;usp=sharing" TargetMode="External"/><Relationship Id="rId8" Type="http://schemas.openxmlformats.org/officeDocument/2006/relationships/hyperlink" Target="http://thecountessofdellwyn.weebly.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www.facebook.com/18thCenturyScriveners" TargetMode="External"/><Relationship Id="rId4" Type="http://schemas.openxmlformats.org/officeDocument/2006/relationships/hyperlink" Target="http://thecountessofdellwyn.weebly.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calar.usc.edu/" TargetMode="External"/><Relationship Id="rId4" Type="http://schemas.openxmlformats.org/officeDocument/2006/relationships/hyperlink" Target="http://rap.genius.com/" TargetMode="External"/><Relationship Id="rId5" Type="http://schemas.openxmlformats.org/officeDocument/2006/relationships/hyperlink" Target="http://www.annotationstudio.org/" TargetMode="External"/><Relationship Id="rId6" Type="http://schemas.openxmlformats.org/officeDocument/2006/relationships/hyperlink" Target="http://www.weebly.com/" TargetMode="External"/><Relationship Id="rId7" Type="http://schemas.openxmlformats.org/officeDocument/2006/relationships/hyperlink" Target="http://www.wix.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thecountessofdellwyn.weebly.com" TargetMode="Externa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www.18thconnect.org/groups/36"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www.18thconnect.org/exhibits/twt" TargetMode="Externa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drive.google.com/file/d/0B78Mam68Mgd1R0ZOMmRKQ3BzSEk/view?usp=sharin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idx="1" type="subTitle"/>
          </p:nvPr>
        </p:nvSpPr>
        <p:spPr>
          <a:xfrm>
            <a:off x="642805" y="4648200"/>
            <a:ext cx="6553200" cy="457200"/>
          </a:xfrm>
          <a:prstGeom prst="rect">
            <a:avLst/>
          </a:prstGeom>
          <a:noFill/>
          <a:ln>
            <a:noFill/>
          </a:ln>
        </p:spPr>
        <p:txBody>
          <a:bodyPr anchorCtr="0" anchor="t" bIns="45700" lIns="91425" rIns="91425" wrap="square" tIns="45700">
            <a:noAutofit/>
          </a:bodyPr>
          <a:lstStyle/>
          <a:p>
            <a:pPr indent="0" lvl="0" marL="0" marR="0" rtl="0" algn="ctr">
              <a:lnSpc>
                <a:spcPct val="80000"/>
              </a:lnSpc>
              <a:spcBef>
                <a:spcPts val="0"/>
              </a:spcBef>
              <a:buClr>
                <a:schemeClr val="accent1"/>
              </a:buClr>
              <a:buSzPct val="25000"/>
              <a:buFont typeface="Arial"/>
              <a:buNone/>
            </a:pPr>
            <a:r>
              <a:rPr b="0" i="0" lang="en-US" sz="1550" u="none" cap="none" strike="noStrike">
                <a:solidFill>
                  <a:srgbClr val="FFFFFF"/>
                </a:solidFill>
                <a:latin typeface="Arial"/>
                <a:ea typeface="Arial"/>
                <a:cs typeface="Arial"/>
                <a:sym typeface="Arial"/>
              </a:rPr>
              <a:t>TONYA-MARIE HOWE * DANIELLE SPRATT</a:t>
            </a:r>
          </a:p>
          <a:p>
            <a:pPr indent="0" lvl="0" marL="0" marR="0" rtl="0" algn="ctr">
              <a:lnSpc>
                <a:spcPct val="80000"/>
              </a:lnSpc>
              <a:spcBef>
                <a:spcPts val="200"/>
              </a:spcBef>
              <a:buClr>
                <a:schemeClr val="accent1"/>
              </a:buClr>
              <a:buSzPct val="25000"/>
              <a:buFont typeface="Arial"/>
              <a:buNone/>
            </a:pPr>
            <a:r>
              <a:rPr b="0" i="0" lang="en-US" sz="1000" u="none" cap="none" strike="noStrike">
                <a:solidFill>
                  <a:srgbClr val="FFFFFF"/>
                </a:solidFill>
                <a:latin typeface="Arial"/>
                <a:ea typeface="Arial"/>
                <a:cs typeface="Arial"/>
                <a:sym typeface="Arial"/>
              </a:rPr>
              <a:t> MARYMOUNT U                                                     CAL STATE NORTHRIDGE</a:t>
            </a:r>
          </a:p>
        </p:txBody>
      </p:sp>
      <p:sp>
        <p:nvSpPr>
          <p:cNvPr id="121" name="Shape 121"/>
          <p:cNvSpPr txBox="1"/>
          <p:nvPr>
            <p:ph type="ctrTitle"/>
          </p:nvPr>
        </p:nvSpPr>
        <p:spPr>
          <a:xfrm>
            <a:off x="604705" y="3227033"/>
            <a:ext cx="6629400" cy="1219201"/>
          </a:xfrm>
          <a:prstGeom prst="rect">
            <a:avLst/>
          </a:prstGeom>
          <a:noFill/>
          <a:ln>
            <a:noFill/>
          </a:ln>
        </p:spPr>
        <p:txBody>
          <a:bodyPr anchorCtr="0" anchor="b" bIns="45700" lIns="91425" rIns="91425" wrap="square" tIns="45700">
            <a:noAutofit/>
          </a:bodyPr>
          <a:lstStyle/>
          <a:p>
            <a:pPr indent="0" lvl="0" marL="0" marR="0" rtl="0" algn="ctr">
              <a:spcBef>
                <a:spcPts val="0"/>
              </a:spcBef>
              <a:buClr>
                <a:srgbClr val="224F76"/>
              </a:buClr>
              <a:buSzPct val="25000"/>
              <a:buFont typeface="Arial"/>
              <a:buNone/>
            </a:pPr>
            <a:r>
              <a:rPr b="0" i="0" lang="en-US" sz="2800" u="none" cap="none" strike="noStrike">
                <a:solidFill>
                  <a:srgbClr val="224F76"/>
                </a:solidFill>
                <a:latin typeface="Arial"/>
                <a:ea typeface="Arial"/>
                <a:cs typeface="Arial"/>
                <a:sym typeface="Arial"/>
              </a:rPr>
              <a:t>TEACHING</a:t>
            </a:r>
            <a:br>
              <a:rPr b="0" i="0" lang="en-US" sz="2800" u="none" cap="none" strike="noStrike">
                <a:solidFill>
                  <a:srgbClr val="224F76"/>
                </a:solidFill>
                <a:latin typeface="Arial"/>
                <a:ea typeface="Arial"/>
                <a:cs typeface="Arial"/>
                <a:sym typeface="Arial"/>
              </a:rPr>
            </a:br>
            <a:r>
              <a:rPr b="0" i="0" lang="en-US" sz="2800" u="none" cap="none" strike="noStrike">
                <a:solidFill>
                  <a:srgbClr val="224F76"/>
                </a:solidFill>
                <a:latin typeface="Arial"/>
                <a:ea typeface="Arial"/>
                <a:cs typeface="Arial"/>
                <a:sym typeface="Arial"/>
              </a:rPr>
              <a:t>WITH</a:t>
            </a:r>
            <a:br>
              <a:rPr b="0" i="0" lang="en-US" sz="2800" u="none" cap="none" strike="noStrike">
                <a:solidFill>
                  <a:srgbClr val="224F76"/>
                </a:solidFill>
                <a:latin typeface="Arial"/>
                <a:ea typeface="Arial"/>
                <a:cs typeface="Arial"/>
                <a:sym typeface="Arial"/>
              </a:rPr>
            </a:br>
            <a:r>
              <a:rPr b="0" i="0" lang="en-US" sz="2800" u="none" cap="none" strike="noStrike">
                <a:solidFill>
                  <a:srgbClr val="224F76"/>
                </a:solidFill>
                <a:latin typeface="Arial"/>
                <a:ea typeface="Arial"/>
                <a:cs typeface="Arial"/>
                <a:sym typeface="Arial"/>
              </a:rPr>
              <a:t>18THCONNECT</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type="title"/>
          </p:nvPr>
        </p:nvSpPr>
        <p:spPr>
          <a:xfrm>
            <a:off x="426128" y="408372"/>
            <a:ext cx="8260672" cy="1039427"/>
          </a:xfrm>
          <a:prstGeom prst="rect">
            <a:avLst/>
          </a:prstGeom>
          <a:noFill/>
          <a:ln>
            <a:noFill/>
          </a:ln>
        </p:spPr>
        <p:txBody>
          <a:bodyPr anchorCtr="0" anchor="ctr" bIns="45700" lIns="91425" rIns="91425" wrap="square" tIns="45700">
            <a:noAutofit/>
          </a:bodyPr>
          <a:lstStyle/>
          <a:p>
            <a:pPr indent="0" lvl="0" marL="0" marR="0" rtl="0" algn="ctr">
              <a:spcBef>
                <a:spcPts val="0"/>
              </a:spcBef>
              <a:buClr>
                <a:srgbClr val="3477B2"/>
              </a:buClr>
              <a:buSzPct val="25000"/>
              <a:buFont typeface="Arial"/>
              <a:buNone/>
            </a:pPr>
            <a:r>
              <a:rPr b="0" i="0" lang="en-US" sz="3150" u="none" cap="none" strike="noStrike">
                <a:solidFill>
                  <a:srgbClr val="3477B2"/>
                </a:solidFill>
                <a:latin typeface="Arial"/>
                <a:ea typeface="Arial"/>
                <a:cs typeface="Arial"/>
                <a:sym typeface="Arial"/>
              </a:rPr>
              <a:t>18THCONNECT AS AN ENGAGED DH ASSIGNMENT (Tony</a:t>
            </a:r>
            <a:r>
              <a:rPr lang="en-US" sz="3150">
                <a:solidFill>
                  <a:srgbClr val="3477B2"/>
                </a:solidFill>
              </a:rPr>
              <a:t>a’s model)</a:t>
            </a:r>
          </a:p>
        </p:txBody>
      </p:sp>
      <p:sp>
        <p:nvSpPr>
          <p:cNvPr id="178" name="Shape 178"/>
          <p:cNvSpPr txBox="1"/>
          <p:nvPr>
            <p:ph idx="1" type="body"/>
          </p:nvPr>
        </p:nvSpPr>
        <p:spPr>
          <a:xfrm>
            <a:off x="457200" y="1752600"/>
            <a:ext cx="8229600" cy="4373563"/>
          </a:xfrm>
          <a:prstGeom prst="rect">
            <a:avLst/>
          </a:prstGeom>
          <a:noFill/>
          <a:ln>
            <a:noFill/>
          </a:ln>
        </p:spPr>
        <p:txBody>
          <a:bodyPr anchorCtr="0" anchor="t" bIns="45700" lIns="91425" rIns="91425" wrap="square" tIns="45700">
            <a:noAutofit/>
          </a:bodyPr>
          <a:lstStyle/>
          <a:p>
            <a:pPr indent="-69850" lvl="0" marL="0" rtl="0">
              <a:lnSpc>
                <a:spcPct val="115000"/>
              </a:lnSpc>
              <a:spcBef>
                <a:spcPts val="0"/>
              </a:spcBef>
              <a:buClr>
                <a:srgbClr val="000000"/>
              </a:buClr>
              <a:buSzPct val="100000"/>
              <a:buNone/>
            </a:pPr>
            <a:r>
              <a:rPr lang="en-US" sz="1100">
                <a:solidFill>
                  <a:schemeClr val="dk1"/>
                </a:solidFill>
              </a:rPr>
              <a:t>EN490</a:t>
            </a:r>
            <a:br>
              <a:rPr lang="en-US" sz="1100">
                <a:solidFill>
                  <a:schemeClr val="dk1"/>
                </a:solidFill>
              </a:rPr>
            </a:br>
            <a:r>
              <a:rPr lang="en-US" sz="1100">
                <a:solidFill>
                  <a:schemeClr val="dk1"/>
                </a:solidFill>
              </a:rPr>
              <a:t>Dr. Howe</a:t>
            </a:r>
          </a:p>
          <a:p>
            <a:pPr indent="-69850" lvl="0" marL="0" rtl="0">
              <a:lnSpc>
                <a:spcPct val="115000"/>
              </a:lnSpc>
              <a:spcBef>
                <a:spcPts val="0"/>
              </a:spcBef>
              <a:buClr>
                <a:srgbClr val="000000"/>
              </a:buClr>
              <a:buSzPct val="100000"/>
              <a:buNone/>
            </a:pPr>
            <a:r>
              <a:t/>
            </a:r>
            <a:endParaRPr sz="1100">
              <a:solidFill>
                <a:schemeClr val="dk1"/>
              </a:solidFill>
            </a:endParaRPr>
          </a:p>
          <a:p>
            <a:pPr indent="-69850" lvl="0" marL="0" rtl="0" algn="ctr">
              <a:lnSpc>
                <a:spcPct val="115000"/>
              </a:lnSpc>
              <a:spcBef>
                <a:spcPts val="0"/>
              </a:spcBef>
              <a:buClr>
                <a:srgbClr val="000000"/>
              </a:buClr>
              <a:buSzPct val="100000"/>
              <a:buNone/>
            </a:pPr>
            <a:r>
              <a:rPr b="1" lang="en-US" sz="1100">
                <a:solidFill>
                  <a:schemeClr val="dk1"/>
                </a:solidFill>
              </a:rPr>
              <a:t>Term Project and Evaluation Criteria</a:t>
            </a:r>
          </a:p>
          <a:p>
            <a:pPr indent="-69850" lvl="0" marL="0" rtl="0">
              <a:lnSpc>
                <a:spcPct val="115000"/>
              </a:lnSpc>
              <a:spcBef>
                <a:spcPts val="0"/>
              </a:spcBef>
              <a:buClr>
                <a:srgbClr val="000000"/>
              </a:buClr>
              <a:buSzPct val="100000"/>
              <a:buNone/>
            </a:pPr>
            <a:r>
              <a:t/>
            </a:r>
            <a:endParaRPr sz="1100">
              <a:solidFill>
                <a:schemeClr val="dk1"/>
              </a:solidFill>
            </a:endParaRPr>
          </a:p>
          <a:p>
            <a:pPr indent="-69850" lvl="0" marL="0" rtl="0">
              <a:lnSpc>
                <a:spcPct val="115000"/>
              </a:lnSpc>
              <a:spcBef>
                <a:spcPts val="0"/>
              </a:spcBef>
              <a:buClr>
                <a:srgbClr val="000000"/>
              </a:buClr>
              <a:buSzPct val="100000"/>
              <a:buNone/>
            </a:pPr>
            <a:r>
              <a:rPr b="1" lang="en-US" sz="1100">
                <a:solidFill>
                  <a:schemeClr val="dk1"/>
                </a:solidFill>
              </a:rPr>
              <a:t>Option 1: </a:t>
            </a:r>
            <a:r>
              <a:rPr lang="en-US" sz="1100">
                <a:solidFill>
                  <a:schemeClr val="dk1"/>
                </a:solidFill>
              </a:rPr>
              <a:t>Researched Wikipedia page on an approved work by Pope or Montagu, with a 4-page reflective essay on the experience. You can work on a page that already exists, or you can create a new page. </a:t>
            </a:r>
          </a:p>
          <a:p>
            <a:pPr indent="-298450" lvl="0" marL="457200" rtl="0">
              <a:lnSpc>
                <a:spcPct val="115000"/>
              </a:lnSpc>
              <a:spcBef>
                <a:spcPts val="0"/>
              </a:spcBef>
              <a:buClr>
                <a:schemeClr val="dk1"/>
              </a:buClr>
              <a:buSzPct val="100000"/>
            </a:pPr>
            <a:r>
              <a:rPr lang="en-US" sz="1100">
                <a:solidFill>
                  <a:schemeClr val="dk1"/>
                </a:solidFill>
              </a:rPr>
              <a:t>work must be researched and accurate, and </a:t>
            </a:r>
          </a:p>
          <a:p>
            <a:pPr indent="-298450" lvl="0" marL="457200" rtl="0">
              <a:lnSpc>
                <a:spcPct val="115000"/>
              </a:lnSpc>
              <a:spcBef>
                <a:spcPts val="0"/>
              </a:spcBef>
              <a:buClr>
                <a:schemeClr val="dk1"/>
              </a:buClr>
              <a:buSzPct val="100000"/>
            </a:pPr>
            <a:r>
              <a:rPr lang="en-US" sz="1100">
                <a:solidFill>
                  <a:schemeClr val="dk1"/>
                </a:solidFill>
              </a:rPr>
              <a:t>written for a general audience in the manner established by Wikipedia (both formally and in terms of content) </a:t>
            </a:r>
          </a:p>
          <a:p>
            <a:pPr indent="-298450" lvl="0" marL="457200" rtl="0">
              <a:lnSpc>
                <a:spcPct val="115000"/>
              </a:lnSpc>
              <a:spcBef>
                <a:spcPts val="0"/>
              </a:spcBef>
              <a:buClr>
                <a:schemeClr val="dk1"/>
              </a:buClr>
              <a:buSzPct val="100000"/>
            </a:pPr>
            <a:r>
              <a:rPr lang="en-US" sz="1100">
                <a:solidFill>
                  <a:schemeClr val="dk1"/>
                </a:solidFill>
              </a:rPr>
              <a:t>make a new or improved contribution to the store of public knowledge </a:t>
            </a:r>
          </a:p>
          <a:p>
            <a:pPr indent="-298450" lvl="0" marL="457200" rtl="0">
              <a:lnSpc>
                <a:spcPct val="115000"/>
              </a:lnSpc>
              <a:spcBef>
                <a:spcPts val="0"/>
              </a:spcBef>
              <a:buClr>
                <a:schemeClr val="dk1"/>
              </a:buClr>
              <a:buSzPct val="100000"/>
            </a:pPr>
            <a:r>
              <a:rPr lang="en-US" sz="1100">
                <a:solidFill>
                  <a:schemeClr val="dk1"/>
                </a:solidFill>
              </a:rPr>
              <a:t>educate the audience about the narrative and thematic content of the piece, its formal qualities, and important critical conversations about it </a:t>
            </a:r>
          </a:p>
          <a:p>
            <a:pPr indent="-298450" lvl="0" marL="457200" rtl="0">
              <a:lnSpc>
                <a:spcPct val="115000"/>
              </a:lnSpc>
              <a:spcBef>
                <a:spcPts val="0"/>
              </a:spcBef>
              <a:buClr>
                <a:schemeClr val="dk1"/>
              </a:buClr>
              <a:buSzPct val="100000"/>
            </a:pPr>
            <a:r>
              <a:rPr lang="en-US" sz="1100">
                <a:solidFill>
                  <a:schemeClr val="dk1"/>
                </a:solidFill>
              </a:rPr>
              <a:t>reflective essay must be well-organized, stylistically polished, (4 pages,)</a:t>
            </a:r>
          </a:p>
          <a:p>
            <a:pPr indent="-298450" lvl="0" marL="457200" rtl="0">
              <a:lnSpc>
                <a:spcPct val="115000"/>
              </a:lnSpc>
              <a:spcBef>
                <a:spcPts val="0"/>
              </a:spcBef>
              <a:buClr>
                <a:schemeClr val="dk1"/>
              </a:buClr>
              <a:buSzPct val="100000"/>
            </a:pPr>
            <a:r>
              <a:rPr lang="en-US" sz="1100">
                <a:solidFill>
                  <a:schemeClr val="dk1"/>
                </a:solidFill>
              </a:rPr>
              <a:t>and it must logically and effectively connect the themes of the class with the project as a whole </a:t>
            </a:r>
          </a:p>
          <a:p>
            <a:pPr indent="-69850" lvl="0" marL="0" rtl="0">
              <a:lnSpc>
                <a:spcPct val="115000"/>
              </a:lnSpc>
              <a:spcBef>
                <a:spcPts val="0"/>
              </a:spcBef>
              <a:buClr>
                <a:srgbClr val="000000"/>
              </a:buClr>
              <a:buSzPct val="100000"/>
              <a:buNone/>
            </a:pPr>
            <a:r>
              <a:t/>
            </a:r>
            <a:endParaRPr sz="1100">
              <a:solidFill>
                <a:schemeClr val="dk1"/>
              </a:solidFill>
            </a:endParaRPr>
          </a:p>
          <a:p>
            <a:pPr indent="0" lvl="0" marL="0" marR="0" rtl="0" algn="l">
              <a:spcBef>
                <a:spcPts val="0"/>
              </a:spcBef>
              <a:buNone/>
            </a:pPr>
            <a:r>
              <a:t/>
            </a:r>
            <a:endParaRPr sz="24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title"/>
          </p:nvPr>
        </p:nvSpPr>
        <p:spPr>
          <a:xfrm>
            <a:off x="426128" y="408372"/>
            <a:ext cx="8260800" cy="1039500"/>
          </a:xfrm>
          <a:prstGeom prst="rect">
            <a:avLst/>
          </a:prstGeom>
        </p:spPr>
        <p:txBody>
          <a:bodyPr anchorCtr="0" anchor="ctr" bIns="91425" lIns="91425" rIns="91425" wrap="square" tIns="91425">
            <a:noAutofit/>
          </a:bodyPr>
          <a:lstStyle/>
          <a:p>
            <a:pPr lvl="0">
              <a:spcBef>
                <a:spcPts val="0"/>
              </a:spcBef>
              <a:buNone/>
            </a:pPr>
            <a:r>
              <a:rPr lang="en-US" sz="3150">
                <a:solidFill>
                  <a:srgbClr val="3477B2"/>
                </a:solidFill>
              </a:rPr>
              <a:t>18THCONNECT AS AN ENGAGED DH ASSIGNMENT (Tonya’s model, continued)</a:t>
            </a:r>
          </a:p>
        </p:txBody>
      </p:sp>
      <p:sp>
        <p:nvSpPr>
          <p:cNvPr id="185" name="Shape 185"/>
          <p:cNvSpPr txBox="1"/>
          <p:nvPr>
            <p:ph idx="1" type="body"/>
          </p:nvPr>
        </p:nvSpPr>
        <p:spPr>
          <a:xfrm>
            <a:off x="457200" y="1752600"/>
            <a:ext cx="8229600" cy="4373700"/>
          </a:xfrm>
          <a:prstGeom prst="rect">
            <a:avLst/>
          </a:prstGeom>
        </p:spPr>
        <p:txBody>
          <a:bodyPr anchorCtr="0" anchor="t" bIns="91425" lIns="91425" rIns="91425" wrap="square" tIns="91425">
            <a:noAutofit/>
          </a:bodyPr>
          <a:lstStyle/>
          <a:p>
            <a:pPr indent="-69850" lvl="0" marL="0" rtl="0">
              <a:lnSpc>
                <a:spcPct val="115000"/>
              </a:lnSpc>
              <a:spcBef>
                <a:spcPts val="0"/>
              </a:spcBef>
              <a:buClr>
                <a:schemeClr val="dk1"/>
              </a:buClr>
              <a:buSzPct val="100000"/>
              <a:buFont typeface="Arial"/>
              <a:buNone/>
            </a:pPr>
            <a:r>
              <a:rPr b="1" lang="en-US" sz="1100">
                <a:solidFill>
                  <a:schemeClr val="dk1"/>
                </a:solidFill>
              </a:rPr>
              <a:t>Option 2: </a:t>
            </a:r>
            <a:r>
              <a:rPr lang="en-US" sz="1100">
                <a:solidFill>
                  <a:schemeClr val="dk1"/>
                </a:solidFill>
              </a:rPr>
              <a:t>Librivox Recording of an approved Pope and/or Montagu piece(s), with a 5-page researched critical introduction to the work itself. If you work with a partner on the recording, each must have distinct parts to play (roles in the speaking, based on the text), and it must be of substantial length.</a:t>
            </a:r>
          </a:p>
          <a:p>
            <a:pPr indent="-298450" lvl="0" marL="457200" rtl="0">
              <a:lnSpc>
                <a:spcPct val="115000"/>
              </a:lnSpc>
              <a:spcBef>
                <a:spcPts val="0"/>
              </a:spcBef>
              <a:buClr>
                <a:schemeClr val="dk1"/>
              </a:buClr>
              <a:buSzPct val="100000"/>
            </a:pPr>
            <a:r>
              <a:rPr lang="en-US" sz="1100">
                <a:solidFill>
                  <a:schemeClr val="dk1"/>
                </a:solidFill>
              </a:rPr>
              <a:t>You should create a recording of a piece that does not already have a recording.</a:t>
            </a:r>
          </a:p>
          <a:p>
            <a:pPr indent="-298450" lvl="0" marL="457200" rtl="0">
              <a:lnSpc>
                <a:spcPct val="115000"/>
              </a:lnSpc>
              <a:spcBef>
                <a:spcPts val="0"/>
              </a:spcBef>
              <a:buClr>
                <a:schemeClr val="dk1"/>
              </a:buClr>
              <a:buSzPct val="100000"/>
            </a:pPr>
            <a:r>
              <a:rPr lang="en-US" sz="1100">
                <a:solidFill>
                  <a:schemeClr val="dk1"/>
                </a:solidFill>
              </a:rPr>
              <a:t>recording must be well-produced and accurately read </a:t>
            </a:r>
          </a:p>
          <a:p>
            <a:pPr indent="-298450" lvl="0" marL="457200" rtl="0">
              <a:lnSpc>
                <a:spcPct val="115000"/>
              </a:lnSpc>
              <a:spcBef>
                <a:spcPts val="0"/>
              </a:spcBef>
              <a:buClr>
                <a:schemeClr val="dk1"/>
              </a:buClr>
              <a:buSzPct val="100000"/>
            </a:pPr>
            <a:r>
              <a:rPr lang="en-US" sz="1100">
                <a:solidFill>
                  <a:schemeClr val="dk1"/>
                </a:solidFill>
              </a:rPr>
              <a:t>make a useful contribution to the number of free and openly-accessible audio recordings of our literary inheritance, thereby making that inheritance more accessible in the manner established by Librivox </a:t>
            </a:r>
          </a:p>
          <a:p>
            <a:pPr indent="-298450" lvl="0" marL="457200" rtl="0">
              <a:lnSpc>
                <a:spcPct val="115000"/>
              </a:lnSpc>
              <a:spcBef>
                <a:spcPts val="0"/>
              </a:spcBef>
              <a:buClr>
                <a:schemeClr val="dk1"/>
              </a:buClr>
              <a:buSzPct val="100000"/>
            </a:pPr>
            <a:r>
              <a:rPr lang="en-US" sz="1100">
                <a:solidFill>
                  <a:schemeClr val="dk1"/>
                </a:solidFill>
              </a:rPr>
              <a:t>critical introduction must be researched and accurate (and 5 pages)</a:t>
            </a:r>
          </a:p>
          <a:p>
            <a:pPr indent="-298450" lvl="0" marL="457200" rtl="0">
              <a:lnSpc>
                <a:spcPct val="115000"/>
              </a:lnSpc>
              <a:spcBef>
                <a:spcPts val="0"/>
              </a:spcBef>
              <a:buClr>
                <a:schemeClr val="dk1"/>
              </a:buClr>
              <a:buSzPct val="100000"/>
            </a:pPr>
            <a:r>
              <a:rPr lang="en-US" sz="1100">
                <a:solidFill>
                  <a:schemeClr val="dk1"/>
                </a:solidFill>
              </a:rPr>
              <a:t>written for an audience of advanced undergraduate students, with the goals of </a:t>
            </a:r>
          </a:p>
          <a:p>
            <a:pPr indent="-298450" lvl="0" marL="457200" rtl="0">
              <a:lnSpc>
                <a:spcPct val="115000"/>
              </a:lnSpc>
              <a:spcBef>
                <a:spcPts val="0"/>
              </a:spcBef>
              <a:buClr>
                <a:schemeClr val="dk1"/>
              </a:buClr>
              <a:buSzPct val="100000"/>
            </a:pPr>
            <a:r>
              <a:rPr lang="en-US" sz="1100">
                <a:solidFill>
                  <a:schemeClr val="dk1"/>
                </a:solidFill>
              </a:rPr>
              <a:t>1. educating the reader about the narrative and thematic content of the piece, its formal qualities, and important critical conversations about it and 2. modeling good writing. </a:t>
            </a:r>
          </a:p>
          <a:p>
            <a:pPr indent="-69850" lvl="0" marL="0" rtl="0">
              <a:lnSpc>
                <a:spcPct val="115000"/>
              </a:lnSpc>
              <a:spcBef>
                <a:spcPts val="0"/>
              </a:spcBef>
              <a:buClr>
                <a:schemeClr val="dk1"/>
              </a:buClr>
              <a:buSzPct val="100000"/>
              <a:buFont typeface="Arial"/>
              <a:buNone/>
            </a:pPr>
            <a:r>
              <a:t/>
            </a:r>
            <a:endParaRPr sz="1100">
              <a:solidFill>
                <a:schemeClr val="dk1"/>
              </a:solidFill>
            </a:endParaRPr>
          </a:p>
          <a:p>
            <a:pPr lvl="0">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type="title"/>
          </p:nvPr>
        </p:nvSpPr>
        <p:spPr>
          <a:xfrm>
            <a:off x="426128" y="408372"/>
            <a:ext cx="8260800" cy="1039500"/>
          </a:xfrm>
          <a:prstGeom prst="rect">
            <a:avLst/>
          </a:prstGeom>
        </p:spPr>
        <p:txBody>
          <a:bodyPr anchorCtr="0" anchor="ctr" bIns="91425" lIns="91425" rIns="91425" wrap="square" tIns="91425">
            <a:noAutofit/>
          </a:bodyPr>
          <a:lstStyle/>
          <a:p>
            <a:pPr lvl="0" rtl="0">
              <a:spcBef>
                <a:spcPts val="0"/>
              </a:spcBef>
              <a:buClr>
                <a:schemeClr val="dk1"/>
              </a:buClr>
              <a:buSzPct val="34375"/>
              <a:buFont typeface="Arial"/>
              <a:buNone/>
            </a:pPr>
            <a:r>
              <a:rPr lang="en-US" sz="3150">
                <a:solidFill>
                  <a:srgbClr val="3477B2"/>
                </a:solidFill>
              </a:rPr>
              <a:t>18THCONNECT AS AN ENGAGED DH ASSIGNMENT (Tonya’s model, continued)</a:t>
            </a:r>
          </a:p>
          <a:p>
            <a:pPr lvl="0">
              <a:spcBef>
                <a:spcPts val="0"/>
              </a:spcBef>
              <a:buNone/>
            </a:pPr>
            <a:r>
              <a:t/>
            </a:r>
            <a:endParaRPr/>
          </a:p>
        </p:txBody>
      </p:sp>
      <p:sp>
        <p:nvSpPr>
          <p:cNvPr id="192" name="Shape 192"/>
          <p:cNvSpPr txBox="1"/>
          <p:nvPr>
            <p:ph idx="1" type="body"/>
          </p:nvPr>
        </p:nvSpPr>
        <p:spPr>
          <a:xfrm>
            <a:off x="457200" y="1752600"/>
            <a:ext cx="8229600" cy="4373700"/>
          </a:xfrm>
          <a:prstGeom prst="rect">
            <a:avLst/>
          </a:prstGeom>
        </p:spPr>
        <p:txBody>
          <a:bodyPr anchorCtr="0" anchor="t" bIns="91425" lIns="91425" rIns="91425" wrap="square" tIns="91425">
            <a:noAutofit/>
          </a:bodyPr>
          <a:lstStyle/>
          <a:p>
            <a:pPr indent="-69850" lvl="0" marL="0" rtl="0">
              <a:lnSpc>
                <a:spcPct val="115000"/>
              </a:lnSpc>
              <a:spcBef>
                <a:spcPts val="0"/>
              </a:spcBef>
              <a:buClr>
                <a:schemeClr val="dk1"/>
              </a:buClr>
              <a:buSzPct val="100000"/>
              <a:buFont typeface="Arial"/>
              <a:buNone/>
            </a:pPr>
            <a:r>
              <a:rPr b="1" lang="en-US" sz="1100">
                <a:solidFill>
                  <a:schemeClr val="dk1"/>
                </a:solidFill>
              </a:rPr>
              <a:t>Option 3:</a:t>
            </a:r>
            <a:r>
              <a:rPr lang="en-US" sz="1100">
                <a:solidFill>
                  <a:schemeClr val="dk1"/>
                </a:solidFill>
              </a:rPr>
              <a:t> 18thConnect.org Typewright OCR correction of an approved Pope or Montagu piece, with a 5- page researched critical introduction to the work itself. You can choose to work on the OCR correction with another member from your club, if the OCR correction is between 25-50 pages. </a:t>
            </a:r>
          </a:p>
          <a:p>
            <a:pPr indent="-298450" lvl="0" marL="457200" rtl="0">
              <a:lnSpc>
                <a:spcPct val="115000"/>
              </a:lnSpc>
              <a:spcBef>
                <a:spcPts val="0"/>
              </a:spcBef>
              <a:buClr>
                <a:schemeClr val="dk1"/>
              </a:buClr>
              <a:buSzPct val="100000"/>
            </a:pPr>
            <a:r>
              <a:rPr lang="en-US" sz="1100">
                <a:solidFill>
                  <a:schemeClr val="dk1"/>
                </a:solidFill>
              </a:rPr>
              <a:t>It must make a useful contribution to the number of free, reliable, and openly-accessible scholarly materials currently available only in ECCO by </a:t>
            </a:r>
          </a:p>
          <a:p>
            <a:pPr indent="-298450" lvl="0" marL="457200" rtl="0">
              <a:lnSpc>
                <a:spcPct val="115000"/>
              </a:lnSpc>
              <a:spcBef>
                <a:spcPts val="0"/>
              </a:spcBef>
              <a:buClr>
                <a:schemeClr val="dk1"/>
              </a:buClr>
              <a:buSzPct val="100000"/>
            </a:pPr>
            <a:r>
              <a:rPr lang="en-US" sz="1100">
                <a:solidFill>
                  <a:schemeClr val="dk1"/>
                </a:solidFill>
              </a:rPr>
              <a:t>editing and correcting the Optical Character Recognition of early-edition electronic facsimiles of a key work by Pope or Montagu </a:t>
            </a:r>
          </a:p>
          <a:p>
            <a:pPr indent="-298450" lvl="0" marL="457200" rtl="0">
              <a:lnSpc>
                <a:spcPct val="115000"/>
              </a:lnSpc>
              <a:spcBef>
                <a:spcPts val="0"/>
              </a:spcBef>
              <a:buClr>
                <a:schemeClr val="dk1"/>
              </a:buClr>
              <a:buSzPct val="100000"/>
            </a:pPr>
            <a:r>
              <a:rPr lang="en-US" sz="1100">
                <a:solidFill>
                  <a:schemeClr val="dk1"/>
                </a:solidFill>
              </a:rPr>
              <a:t>according to the stylesheets combining 18th Connect and the Donne Variorum guidelines</a:t>
            </a:r>
          </a:p>
          <a:p>
            <a:pPr indent="-298450" lvl="0" marL="457200" rtl="0">
              <a:lnSpc>
                <a:spcPct val="115000"/>
              </a:lnSpc>
              <a:spcBef>
                <a:spcPts val="0"/>
              </a:spcBef>
              <a:buClr>
                <a:schemeClr val="dk1"/>
              </a:buClr>
              <a:buSzPct val="100000"/>
            </a:pPr>
            <a:r>
              <a:rPr lang="en-US" sz="1100">
                <a:solidFill>
                  <a:schemeClr val="dk1"/>
                </a:solidFill>
              </a:rPr>
              <a:t>reflective essay must be well-organized, stylistically polished, (5 pages)</a:t>
            </a:r>
          </a:p>
          <a:p>
            <a:pPr indent="-298450" lvl="0" marL="457200" rtl="0">
              <a:lnSpc>
                <a:spcPct val="115000"/>
              </a:lnSpc>
              <a:spcBef>
                <a:spcPts val="0"/>
              </a:spcBef>
              <a:buClr>
                <a:schemeClr val="dk1"/>
              </a:buClr>
              <a:buSzPct val="100000"/>
            </a:pPr>
            <a:r>
              <a:rPr lang="en-US" sz="1100">
                <a:solidFill>
                  <a:schemeClr val="dk1"/>
                </a:solidFill>
              </a:rPr>
              <a:t>and it must logically and effectively connect a key theme of the class with the editing experience in part </a:t>
            </a:r>
          </a:p>
          <a:p>
            <a:pPr indent="-298450" lvl="0" marL="457200" rtl="0">
              <a:lnSpc>
                <a:spcPct val="115000"/>
              </a:lnSpc>
              <a:spcBef>
                <a:spcPts val="0"/>
              </a:spcBef>
              <a:buClr>
                <a:schemeClr val="dk1"/>
              </a:buClr>
              <a:buSzPct val="100000"/>
            </a:pPr>
            <a:r>
              <a:rPr lang="en-US" sz="1100">
                <a:solidFill>
                  <a:schemeClr val="dk1"/>
                </a:solidFill>
              </a:rPr>
              <a:t>by describing important conventions of 18th century printing</a:t>
            </a:r>
          </a:p>
          <a:p>
            <a:pPr indent="-69850" lvl="0" marL="0" rtl="0">
              <a:lnSpc>
                <a:spcPct val="115000"/>
              </a:lnSpc>
              <a:spcBef>
                <a:spcPts val="0"/>
              </a:spcBef>
              <a:buClr>
                <a:schemeClr val="dk1"/>
              </a:buClr>
              <a:buSzPct val="100000"/>
              <a:buFont typeface="Arial"/>
              <a:buNone/>
            </a:pPr>
            <a:r>
              <a:t/>
            </a:r>
            <a:endParaRPr sz="1100">
              <a:solidFill>
                <a:schemeClr val="dk1"/>
              </a:solidFill>
            </a:endParaRPr>
          </a:p>
          <a:p>
            <a:pPr indent="-69850" lvl="0" marL="0" rtl="0">
              <a:lnSpc>
                <a:spcPct val="115000"/>
              </a:lnSpc>
              <a:spcBef>
                <a:spcPts val="0"/>
              </a:spcBef>
              <a:buClr>
                <a:schemeClr val="dk1"/>
              </a:buClr>
              <a:buSzPct val="100000"/>
              <a:buFont typeface="Arial"/>
              <a:buNone/>
            </a:pPr>
            <a:r>
              <a:rPr lang="en-US" sz="1100">
                <a:solidFill>
                  <a:schemeClr val="dk1"/>
                </a:solidFill>
              </a:rPr>
              <a:t>The term project for this class is team-based (let’s think of them as clubs, as the eighteenth century is a most “clubbable” era!), but you will be responsible for your own work. That is, your teams will only be organized around the option you choose to complete, so that you can offer feedback on methodology and research.  You should use your fellow club members as resources to help you when you have questions and need constructive feedback. </a:t>
            </a:r>
          </a:p>
          <a:p>
            <a:pPr indent="-69850" lvl="0" marL="0" rtl="0">
              <a:lnSpc>
                <a:spcPct val="115000"/>
              </a:lnSpc>
              <a:spcBef>
                <a:spcPts val="0"/>
              </a:spcBef>
              <a:buClr>
                <a:schemeClr val="dk1"/>
              </a:buClr>
              <a:buSzPct val="100000"/>
              <a:buFont typeface="Arial"/>
              <a:buNone/>
            </a:pPr>
            <a:r>
              <a:t/>
            </a:r>
            <a:endParaRPr sz="1100">
              <a:solidFill>
                <a:schemeClr val="dk1"/>
              </a:solidFill>
            </a:endParaRPr>
          </a:p>
          <a:p>
            <a:pPr lvl="0">
              <a:spcBef>
                <a:spcPts val="0"/>
              </a:spcBef>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ph type="title"/>
          </p:nvPr>
        </p:nvSpPr>
        <p:spPr>
          <a:xfrm>
            <a:off x="426128" y="408372"/>
            <a:ext cx="8260800" cy="1039500"/>
          </a:xfrm>
          <a:prstGeom prst="rect">
            <a:avLst/>
          </a:prstGeom>
        </p:spPr>
        <p:txBody>
          <a:bodyPr anchorCtr="0" anchor="ctr" bIns="91425" lIns="91425" rIns="91425" wrap="square" tIns="91425">
            <a:noAutofit/>
          </a:bodyPr>
          <a:lstStyle/>
          <a:p>
            <a:pPr lvl="0" rtl="0">
              <a:spcBef>
                <a:spcPts val="0"/>
              </a:spcBef>
              <a:buClr>
                <a:schemeClr val="dk1"/>
              </a:buClr>
              <a:buSzPct val="34375"/>
              <a:buFont typeface="Arial"/>
              <a:buNone/>
            </a:pPr>
            <a:r>
              <a:rPr lang="en-US" sz="3150">
                <a:solidFill>
                  <a:srgbClr val="3477B2"/>
                </a:solidFill>
              </a:rPr>
              <a:t>18THCONNECT AS AN ENGAGED DH ASSIGNMENT (Tonya’s model, continued)</a:t>
            </a:r>
          </a:p>
          <a:p>
            <a:pPr lvl="0">
              <a:spcBef>
                <a:spcPts val="0"/>
              </a:spcBef>
              <a:buNone/>
            </a:pPr>
            <a:r>
              <a:t/>
            </a:r>
            <a:endParaRPr/>
          </a:p>
        </p:txBody>
      </p:sp>
      <p:sp>
        <p:nvSpPr>
          <p:cNvPr id="199" name="Shape 199"/>
          <p:cNvSpPr txBox="1"/>
          <p:nvPr>
            <p:ph idx="1" type="body"/>
          </p:nvPr>
        </p:nvSpPr>
        <p:spPr>
          <a:xfrm>
            <a:off x="457200" y="1752600"/>
            <a:ext cx="8229600" cy="4373700"/>
          </a:xfrm>
          <a:prstGeom prst="rect">
            <a:avLst/>
          </a:prstGeom>
        </p:spPr>
        <p:txBody>
          <a:bodyPr anchorCtr="0" anchor="t" bIns="91425" lIns="91425" rIns="91425" wrap="square" tIns="91425">
            <a:noAutofit/>
          </a:bodyPr>
          <a:lstStyle/>
          <a:p>
            <a:pPr indent="-69850" lvl="0" marL="0" rtl="0">
              <a:lnSpc>
                <a:spcPct val="115000"/>
              </a:lnSpc>
              <a:spcBef>
                <a:spcPts val="0"/>
              </a:spcBef>
              <a:buClr>
                <a:schemeClr val="dk1"/>
              </a:buClr>
              <a:buSzPct val="100000"/>
              <a:buFont typeface="Arial"/>
              <a:buNone/>
            </a:pPr>
            <a:r>
              <a:rPr b="1" lang="en-US" sz="1100">
                <a:solidFill>
                  <a:schemeClr val="dk1"/>
                </a:solidFill>
              </a:rPr>
              <a:t>Proposal and annotated bibliography due ______:</a:t>
            </a:r>
          </a:p>
          <a:p>
            <a:pPr indent="-69850" lvl="0" marL="0" rtl="0">
              <a:lnSpc>
                <a:spcPct val="115000"/>
              </a:lnSpc>
              <a:spcBef>
                <a:spcPts val="0"/>
              </a:spcBef>
              <a:buClr>
                <a:schemeClr val="dk1"/>
              </a:buClr>
              <a:buSzPct val="100000"/>
              <a:buFont typeface="Arial"/>
              <a:buNone/>
            </a:pPr>
            <a:r>
              <a:t/>
            </a:r>
            <a:endParaRPr sz="1100">
              <a:solidFill>
                <a:schemeClr val="dk1"/>
              </a:solidFill>
            </a:endParaRPr>
          </a:p>
          <a:p>
            <a:pPr indent="-69850" lvl="0" marL="0" rtl="0">
              <a:lnSpc>
                <a:spcPct val="115000"/>
              </a:lnSpc>
              <a:spcBef>
                <a:spcPts val="0"/>
              </a:spcBef>
              <a:buClr>
                <a:schemeClr val="dk1"/>
              </a:buClr>
              <a:buSzPct val="100000"/>
              <a:buFont typeface="Arial"/>
              <a:buNone/>
            </a:pPr>
            <a:r>
              <a:rPr lang="en-US" sz="1100">
                <a:solidFill>
                  <a:schemeClr val="dk1"/>
                </a:solidFill>
              </a:rPr>
              <a:t>Your </a:t>
            </a:r>
            <a:r>
              <a:rPr b="1" lang="en-US" sz="1100">
                <a:solidFill>
                  <a:schemeClr val="dk1"/>
                </a:solidFill>
              </a:rPr>
              <a:t>proposal </a:t>
            </a:r>
            <a:r>
              <a:rPr lang="en-US" sz="1100">
                <a:solidFill>
                  <a:schemeClr val="dk1"/>
                </a:solidFill>
              </a:rPr>
              <a:t>should be a 1-page, well-written statement of your option and chosen text, any ideas for group division of labor (if necessary), and a detailed assessment of what you will need to do in order to complete this assignment. </a:t>
            </a:r>
          </a:p>
          <a:p>
            <a:pPr indent="-69850" lvl="0" marL="0" rtl="0">
              <a:lnSpc>
                <a:spcPct val="115000"/>
              </a:lnSpc>
              <a:spcBef>
                <a:spcPts val="0"/>
              </a:spcBef>
              <a:buClr>
                <a:schemeClr val="dk1"/>
              </a:buClr>
              <a:buSzPct val="100000"/>
              <a:buFont typeface="Arial"/>
              <a:buNone/>
            </a:pPr>
            <a:r>
              <a:t/>
            </a:r>
            <a:endParaRPr sz="1100">
              <a:solidFill>
                <a:schemeClr val="dk1"/>
              </a:solidFill>
            </a:endParaRPr>
          </a:p>
          <a:p>
            <a:pPr indent="-69850" lvl="0" marL="0" rtl="0">
              <a:lnSpc>
                <a:spcPct val="115000"/>
              </a:lnSpc>
              <a:spcBef>
                <a:spcPts val="0"/>
              </a:spcBef>
              <a:buClr>
                <a:schemeClr val="dk1"/>
              </a:buClr>
              <a:buSzPct val="100000"/>
              <a:buFont typeface="Arial"/>
              <a:buNone/>
            </a:pPr>
            <a:r>
              <a:rPr lang="en-US" sz="1100">
                <a:solidFill>
                  <a:schemeClr val="dk1"/>
                </a:solidFill>
              </a:rPr>
              <a:t>Your </a:t>
            </a:r>
            <a:r>
              <a:rPr b="1" lang="en-US" sz="1100">
                <a:solidFill>
                  <a:schemeClr val="dk1"/>
                </a:solidFill>
              </a:rPr>
              <a:t>annotated bibliography</a:t>
            </a:r>
            <a:r>
              <a:rPr lang="en-US" sz="1100">
                <a:solidFill>
                  <a:schemeClr val="dk1"/>
                </a:solidFill>
              </a:rPr>
              <a:t> should be composed of at least 5 scholarly essays and/or books (or book chapters) researched through our library. Each annotation should have an MLA-formatted bibliographic entry and a 1-2 paragraph SUMMARY of the resource in its entirety, with a brief 1-2 sentence statement of how it will be used in your introduction to the piece. Will it provide background information on printing or publishing in the 18c? Will it provide background information on the writing of this piece? On the genre it represents? On 18th century verse? On…? You may use materials assigned as options in this class, but they will be EXTRA to the required 5 sources. Your materials in the bibliography cannot contain encyclopedia entries or other “common knowledge” sources. </a:t>
            </a:r>
          </a:p>
          <a:p>
            <a:pPr lvl="0">
              <a:spcBef>
                <a:spcPts val="0"/>
              </a:spcBef>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Shape 204"/>
          <p:cNvSpPr txBox="1"/>
          <p:nvPr>
            <p:ph type="title"/>
          </p:nvPr>
        </p:nvSpPr>
        <p:spPr>
          <a:xfrm>
            <a:off x="426128" y="408372"/>
            <a:ext cx="8260672" cy="1039427"/>
          </a:xfrm>
          <a:prstGeom prst="rect">
            <a:avLst/>
          </a:prstGeom>
          <a:noFill/>
          <a:ln>
            <a:noFill/>
          </a:ln>
        </p:spPr>
        <p:txBody>
          <a:bodyPr anchorCtr="0" anchor="ctr" bIns="45700" lIns="91425" rIns="91425" wrap="square" tIns="45700">
            <a:noAutofit/>
          </a:bodyPr>
          <a:lstStyle/>
          <a:p>
            <a:pPr indent="0" lvl="0" marL="0" marR="0" rtl="0" algn="ctr">
              <a:spcBef>
                <a:spcPts val="0"/>
              </a:spcBef>
              <a:buClr>
                <a:srgbClr val="3477B2"/>
              </a:buClr>
              <a:buSzPct val="25000"/>
              <a:buFont typeface="Arial"/>
              <a:buNone/>
            </a:pPr>
            <a:r>
              <a:rPr b="0" i="0" lang="en-US" sz="3150" u="none" cap="none" strike="noStrike">
                <a:solidFill>
                  <a:srgbClr val="3477B2"/>
                </a:solidFill>
                <a:latin typeface="Arial"/>
                <a:ea typeface="Arial"/>
                <a:cs typeface="Arial"/>
                <a:sym typeface="Arial"/>
              </a:rPr>
              <a:t>TEACHING ITERATIONS OF 18THCONNECT @ CSUN</a:t>
            </a:r>
          </a:p>
        </p:txBody>
      </p:sp>
      <p:graphicFrame>
        <p:nvGraphicFramePr>
          <p:cNvPr id="205" name="Shape 205"/>
          <p:cNvGraphicFramePr/>
          <p:nvPr/>
        </p:nvGraphicFramePr>
        <p:xfrm>
          <a:off x="1175275" y="1613475"/>
          <a:ext cx="3000000" cy="3000000"/>
        </p:xfrm>
        <a:graphic>
          <a:graphicData uri="http://schemas.openxmlformats.org/drawingml/2006/table">
            <a:tbl>
              <a:tblPr bandRow="1" firstRow="1">
                <a:noFill/>
                <a:tableStyleId>{F9C86CC1-95F7-4DF7-A108-3094651D8E1C}</a:tableStyleId>
              </a:tblPr>
              <a:tblGrid>
                <a:gridCol w="2440250"/>
                <a:gridCol w="2440250"/>
                <a:gridCol w="2440250"/>
              </a:tblGrid>
              <a:tr h="851150">
                <a:tc>
                  <a:txBody>
                    <a:bodyPr>
                      <a:noAutofit/>
                    </a:bodyPr>
                    <a:lstStyle/>
                    <a:p>
                      <a:pPr indent="0" lvl="0" marL="0" marR="0" rtl="0" algn="ctr">
                        <a:spcBef>
                          <a:spcPts val="0"/>
                        </a:spcBef>
                        <a:buSzPct val="25000"/>
                        <a:buNone/>
                      </a:pPr>
                      <a:r>
                        <a:rPr lang="en-US" sz="1800" u="none" cap="none" strike="noStrike"/>
                        <a:t>Undergraduate </a:t>
                      </a:r>
                    </a:p>
                    <a:p>
                      <a:pPr indent="0" lvl="0" marL="0" marR="0" rtl="0" algn="ctr">
                        <a:spcBef>
                          <a:spcPts val="0"/>
                        </a:spcBef>
                        <a:buSzPct val="25000"/>
                        <a:buNone/>
                      </a:pPr>
                      <a:r>
                        <a:rPr lang="en-US" sz="1800" u="none" cap="none" strike="noStrike"/>
                        <a:t>(Singular Assignment)</a:t>
                      </a:r>
                    </a:p>
                  </a:txBody>
                  <a:tcPr marT="45725" marB="45725" marR="91450" marL="91450"/>
                </a:tc>
                <a:tc>
                  <a:txBody>
                    <a:bodyPr>
                      <a:noAutofit/>
                    </a:bodyPr>
                    <a:lstStyle/>
                    <a:p>
                      <a:pPr indent="0" lvl="0" marL="0" marR="0" rtl="0" algn="ctr">
                        <a:spcBef>
                          <a:spcPts val="0"/>
                        </a:spcBef>
                        <a:buSzPct val="25000"/>
                        <a:buNone/>
                      </a:pPr>
                      <a:r>
                        <a:rPr lang="en-US" sz="1800" u="none" cap="none" strike="noStrike"/>
                        <a:t>Undergraduate 2</a:t>
                      </a:r>
                    </a:p>
                    <a:p>
                      <a:pPr indent="0" lvl="0" marL="0" marR="0" rtl="0" algn="ctr">
                        <a:spcBef>
                          <a:spcPts val="0"/>
                        </a:spcBef>
                        <a:buSzPct val="25000"/>
                        <a:buNone/>
                      </a:pPr>
                      <a:r>
                        <a:rPr lang="en-US" sz="1800" u="none" cap="none" strike="noStrike"/>
                        <a:t>(Core project: </a:t>
                      </a:r>
                      <a:r>
                        <a:rPr lang="en-US" sz="1600" u="none" cap="none" strike="noStrike"/>
                        <a:t>1/2 </a:t>
                      </a:r>
                      <a:r>
                        <a:rPr lang="en-US" sz="1800" u="none" cap="none" strike="noStrike"/>
                        <a:t>semester)</a:t>
                      </a:r>
                    </a:p>
                  </a:txBody>
                  <a:tcPr marT="45725" marB="45725" marR="91450" marL="91450"/>
                </a:tc>
                <a:tc>
                  <a:txBody>
                    <a:bodyPr>
                      <a:noAutofit/>
                    </a:bodyPr>
                    <a:lstStyle/>
                    <a:p>
                      <a:pPr indent="0" lvl="0" marL="0" marR="0" rtl="0" algn="ctr">
                        <a:spcBef>
                          <a:spcPts val="0"/>
                        </a:spcBef>
                        <a:buSzPct val="25000"/>
                        <a:buNone/>
                      </a:pPr>
                      <a:r>
                        <a:rPr lang="en-US" sz="1800" u="none" cap="none" strike="noStrike"/>
                        <a:t>Graduate/Seminar</a:t>
                      </a:r>
                    </a:p>
                    <a:p>
                      <a:pPr indent="0" lvl="0" marL="0" marR="0" rtl="0" algn="ctr">
                        <a:lnSpc>
                          <a:spcPct val="100000"/>
                        </a:lnSpc>
                        <a:spcBef>
                          <a:spcPts val="0"/>
                        </a:spcBef>
                        <a:spcAft>
                          <a:spcPts val="0"/>
                        </a:spcAft>
                        <a:buClr>
                          <a:schemeClr val="dk1"/>
                        </a:buClr>
                        <a:buSzPct val="25000"/>
                        <a:buFont typeface="Arial"/>
                        <a:buNone/>
                      </a:pPr>
                      <a:r>
                        <a:rPr lang="en-US" sz="1800" u="none" cap="none" strike="noStrike"/>
                        <a:t>(Core project: </a:t>
                      </a:r>
                      <a:r>
                        <a:rPr lang="en-US" sz="1600" u="none" cap="none" strike="noStrike"/>
                        <a:t>1/2 </a:t>
                      </a:r>
                      <a:r>
                        <a:rPr lang="en-US" sz="1800" u="none" cap="none" strike="noStrike"/>
                        <a:t>semester)</a:t>
                      </a:r>
                    </a:p>
                  </a:txBody>
                  <a:tcPr marT="45725" marB="45725" marR="91450" marL="91450"/>
                </a:tc>
              </a:tr>
              <a:tr h="340100">
                <a:tc>
                  <a:txBody>
                    <a:bodyPr>
                      <a:noAutofit/>
                    </a:bodyPr>
                    <a:lstStyle/>
                    <a:p>
                      <a:pPr indent="0" lvl="0" marL="0" marR="0" rtl="0" algn="ctr">
                        <a:spcBef>
                          <a:spcPts val="0"/>
                        </a:spcBef>
                        <a:buSzPct val="25000"/>
                        <a:buNone/>
                      </a:pPr>
                      <a:r>
                        <a:rPr lang="en-US" sz="1800" u="none" cap="none" strike="noStrike"/>
                        <a:t>OCR Correction</a:t>
                      </a:r>
                    </a:p>
                  </a:txBody>
                  <a:tcPr marT="45725" marB="45725" marR="91450" marL="91450"/>
                </a:tc>
                <a:tc>
                  <a:txBody>
                    <a:bodyPr>
                      <a:noAutofit/>
                    </a:bodyPr>
                    <a:lstStyle/>
                    <a:p>
                      <a:pPr indent="0" lvl="0" marL="0" marR="0" rtl="0" algn="ctr">
                        <a:spcBef>
                          <a:spcPts val="0"/>
                        </a:spcBef>
                        <a:buSzPct val="25000"/>
                        <a:buNone/>
                      </a:pPr>
                      <a:r>
                        <a:rPr lang="en-US" sz="1800" u="none" cap="none" strike="noStrike"/>
                        <a:t>OCR Correction</a:t>
                      </a:r>
                    </a:p>
                  </a:txBody>
                  <a:tcPr marT="45725" marB="45725" marR="91450" marL="91450"/>
                </a:tc>
                <a:tc>
                  <a:txBody>
                    <a:bodyPr>
                      <a:noAutofit/>
                    </a:bodyPr>
                    <a:lstStyle/>
                    <a:p>
                      <a:pPr indent="0" lvl="0" marL="0" marR="0" rtl="0" algn="ctr">
                        <a:spcBef>
                          <a:spcPts val="0"/>
                        </a:spcBef>
                        <a:buSzPct val="25000"/>
                        <a:buNone/>
                      </a:pPr>
                      <a:r>
                        <a:rPr lang="en-US" sz="1800" u="none" cap="none" strike="noStrike"/>
                        <a:t>OCR Correction</a:t>
                      </a:r>
                    </a:p>
                  </a:txBody>
                  <a:tcPr marT="45725" marB="45725" marR="91450" marL="91450"/>
                </a:tc>
              </a:tr>
              <a:tr h="851150">
                <a:tc>
                  <a:txBody>
                    <a:bodyPr>
                      <a:noAutofit/>
                    </a:bodyPr>
                    <a:lstStyle/>
                    <a:p>
                      <a:pPr indent="0" lvl="0" marL="0" marR="0" rtl="0" algn="ctr">
                        <a:spcBef>
                          <a:spcPts val="0"/>
                        </a:spcBef>
                        <a:buSzPct val="25000"/>
                        <a:buNone/>
                      </a:pPr>
                      <a:r>
                        <a:rPr lang="en-US" sz="1800" u="none" cap="none" strike="noStrike"/>
                        <a:t>Compare/contrast group assignment &amp; presentation</a:t>
                      </a:r>
                    </a:p>
                  </a:txBody>
                  <a:tcPr marT="45725" marB="45725" marR="91450" marL="91450"/>
                </a:tc>
                <a:tc>
                  <a:txBody>
                    <a:bodyPr>
                      <a:noAutofit/>
                    </a:bodyPr>
                    <a:lstStyle/>
                    <a:p>
                      <a:pPr indent="0" lvl="0" marL="0" marR="0" rtl="0" algn="ctr">
                        <a:spcBef>
                          <a:spcPts val="0"/>
                        </a:spcBef>
                        <a:buSzPct val="25000"/>
                        <a:buNone/>
                      </a:pPr>
                      <a:r>
                        <a:rPr lang="en-US" sz="1800" u="none" cap="none" strike="noStrike"/>
                        <a:t>Reading/researching context of documents</a:t>
                      </a:r>
                    </a:p>
                  </a:txBody>
                  <a:tcPr marT="45725" marB="45725" marR="91450" marL="91450"/>
                </a:tc>
                <a:tc>
                  <a:txBody>
                    <a:bodyPr>
                      <a:noAutofit/>
                    </a:bodyPr>
                    <a:lstStyle/>
                    <a:p>
                      <a:pPr indent="0" lvl="0" marL="0" marR="0" rtl="0" algn="ctr">
                        <a:spcBef>
                          <a:spcPts val="0"/>
                        </a:spcBef>
                        <a:buSzPct val="25000"/>
                        <a:buNone/>
                      </a:pPr>
                      <a:r>
                        <a:rPr lang="en-US" sz="1800" u="none" cap="none" strike="noStrike"/>
                        <a:t>Reading/researching context of documents</a:t>
                      </a:r>
                    </a:p>
                  </a:txBody>
                  <a:tcPr marT="45725" marB="45725" marR="91450" marL="91450"/>
                </a:tc>
              </a:tr>
              <a:tr h="851150">
                <a:tc>
                  <a:txBody>
                    <a:bodyPr>
                      <a:noAutofit/>
                    </a:bodyPr>
                    <a:lstStyle/>
                    <a:p>
                      <a:pPr indent="0" lvl="0" marL="0" marR="0" rtl="0" algn="ctr">
                        <a:spcBef>
                          <a:spcPts val="0"/>
                        </a:spcBef>
                        <a:buSzPct val="25000"/>
                        <a:buNone/>
                      </a:pPr>
                      <a:r>
                        <a:t/>
                      </a:r>
                      <a:endParaRPr sz="1800" u="none" cap="none" strike="noStrike"/>
                    </a:p>
                  </a:txBody>
                  <a:tcPr marT="45725" marB="45725" marR="91450" marL="91450"/>
                </a:tc>
                <a:tc>
                  <a:txBody>
                    <a:bodyPr>
                      <a:noAutofit/>
                    </a:bodyPr>
                    <a:lstStyle/>
                    <a:p>
                      <a:pPr indent="0" lvl="0" marL="0" marR="0" rtl="0" algn="ctr">
                        <a:spcBef>
                          <a:spcPts val="0"/>
                        </a:spcBef>
                        <a:buSzPct val="25000"/>
                        <a:buNone/>
                      </a:pPr>
                      <a:r>
                        <a:rPr lang="en-US" sz="1800" u="sng" cap="none" strike="noStrike">
                          <a:solidFill>
                            <a:schemeClr val="hlink"/>
                          </a:solidFill>
                          <a:hlinkClick r:id="rId3"/>
                        </a:rPr>
                        <a:t>Group assignment </a:t>
                      </a:r>
                      <a:r>
                        <a:rPr lang="en-US" sz="1800" u="none" cap="none" strike="noStrike"/>
                        <a:t> (or </a:t>
                      </a:r>
                      <a:r>
                        <a:rPr lang="en-US" sz="1800" u="sng" cap="none" strike="noStrike">
                          <a:solidFill>
                            <a:schemeClr val="hlink"/>
                          </a:solidFill>
                          <a:hlinkClick r:id="rId4"/>
                        </a:rPr>
                        <a:t>alter</a:t>
                      </a:r>
                      <a:r>
                        <a:rPr lang="en-US" sz="1800" u="sng">
                          <a:solidFill>
                            <a:schemeClr val="hlink"/>
                          </a:solidFill>
                          <a:hlinkClick r:id="rId5"/>
                        </a:rPr>
                        <a:t>nate version</a:t>
                      </a:r>
                      <a:r>
                        <a:rPr lang="en-US" sz="1800"/>
                        <a:t>) &amp;</a:t>
                      </a:r>
                      <a:r>
                        <a:rPr lang="en-US" sz="1800" u="none" cap="none" strike="noStrike"/>
                        <a:t> presentation</a:t>
                      </a:r>
                    </a:p>
                  </a:txBody>
                  <a:tcPr marT="45725" marB="45725" marR="91450" marL="91450"/>
                </a:tc>
                <a:tc>
                  <a:txBody>
                    <a:bodyPr>
                      <a:noAutofit/>
                    </a:bodyPr>
                    <a:lstStyle/>
                    <a:p>
                      <a:pPr indent="0" lvl="0" marL="0" marR="0" rtl="0" algn="ctr">
                        <a:spcBef>
                          <a:spcPts val="0"/>
                        </a:spcBef>
                        <a:buSzPct val="25000"/>
                        <a:buNone/>
                      </a:pPr>
                      <a:r>
                        <a:rPr lang="en-US" sz="1800" u="sng" cap="none" strike="noStrike">
                          <a:solidFill>
                            <a:schemeClr val="hlink"/>
                          </a:solidFill>
                          <a:hlinkClick r:id="rId6"/>
                        </a:rPr>
                        <a:t>Working in archives</a:t>
                      </a:r>
                    </a:p>
                  </a:txBody>
                  <a:tcPr marT="45725" marB="45725" marR="91450" marL="91450"/>
                </a:tc>
              </a:tr>
              <a:tr h="1106675">
                <a:tc>
                  <a:txBody>
                    <a:bodyPr>
                      <a:noAutofit/>
                    </a:bodyPr>
                    <a:lstStyle/>
                    <a:p>
                      <a:pPr indent="0" lvl="0" marL="0" marR="0" rtl="0" algn="ctr">
                        <a:spcBef>
                          <a:spcPts val="0"/>
                        </a:spcBef>
                        <a:buSzPct val="25000"/>
                        <a:buNone/>
                      </a:pPr>
                      <a:r>
                        <a:t/>
                      </a:r>
                      <a:endParaRPr sz="1800" u="none" cap="none" strike="noStrike"/>
                    </a:p>
                  </a:txBody>
                  <a:tcPr marT="45725" marB="45725" marR="91450" marL="91450"/>
                </a:tc>
                <a:tc>
                  <a:txBody>
                    <a:bodyPr>
                      <a:noAutofit/>
                    </a:bodyPr>
                    <a:lstStyle/>
                    <a:p>
                      <a:pPr indent="0" lvl="0" marL="0" marR="0" rtl="0" algn="ctr">
                        <a:spcBef>
                          <a:spcPts val="0"/>
                        </a:spcBef>
                        <a:buSzPct val="25000"/>
                        <a:buNone/>
                      </a:pPr>
                      <a:r>
                        <a:t/>
                      </a:r>
                      <a:endParaRPr sz="1800" u="none" cap="none" strike="noStrike"/>
                    </a:p>
                  </a:txBody>
                  <a:tcPr marT="45725" marB="45725" marR="91450" marL="91450"/>
                </a:tc>
                <a:tc>
                  <a:txBody>
                    <a:bodyPr>
                      <a:noAutofit/>
                    </a:bodyPr>
                    <a:lstStyle/>
                    <a:p>
                      <a:pPr indent="0" lvl="0" marL="0" marR="0" rtl="0" algn="ctr">
                        <a:spcBef>
                          <a:spcPts val="0"/>
                        </a:spcBef>
                        <a:buSzPct val="25000"/>
                        <a:buNone/>
                      </a:pPr>
                      <a:r>
                        <a:rPr lang="en-US" sz="1800" u="sng" cap="none" strike="noStrike">
                          <a:solidFill>
                            <a:schemeClr val="hlink"/>
                          </a:solidFill>
                          <a:hlinkClick r:id="rId7"/>
                        </a:rPr>
                        <a:t>Creating annotations &amp; editorial apparatus (examples of project management)</a:t>
                      </a:r>
                    </a:p>
                  </a:txBody>
                  <a:tcPr marT="45725" marB="45725" marR="91450" marL="91450"/>
                </a:tc>
              </a:tr>
              <a:tr h="851150">
                <a:tc>
                  <a:txBody>
                    <a:bodyPr>
                      <a:noAutofit/>
                    </a:bodyPr>
                    <a:lstStyle/>
                    <a:p>
                      <a:pPr indent="0" lvl="0" marL="0" marR="0" rtl="0" algn="ctr">
                        <a:spcBef>
                          <a:spcPts val="0"/>
                        </a:spcBef>
                        <a:buSzPct val="25000"/>
                        <a:buNone/>
                      </a:pPr>
                      <a:r>
                        <a:t/>
                      </a:r>
                      <a:endParaRPr sz="1800" u="none" cap="none" strike="noStrike"/>
                    </a:p>
                  </a:txBody>
                  <a:tcPr marT="45725" marB="45725" marR="91450" marL="91450"/>
                </a:tc>
                <a:tc>
                  <a:txBody>
                    <a:bodyPr>
                      <a:noAutofit/>
                    </a:bodyPr>
                    <a:lstStyle/>
                    <a:p>
                      <a:pPr indent="0" lvl="0" marL="0" marR="0" rtl="0" algn="ctr">
                        <a:spcBef>
                          <a:spcPts val="0"/>
                        </a:spcBef>
                        <a:buSzPct val="25000"/>
                        <a:buNone/>
                      </a:pPr>
                      <a:r>
                        <a:t/>
                      </a:r>
                      <a:endParaRPr sz="1800" u="none" cap="none" strike="noStrike"/>
                    </a:p>
                  </a:txBody>
                  <a:tcPr marT="45725" marB="45725" marR="91450" marL="91450"/>
                </a:tc>
                <a:tc>
                  <a:txBody>
                    <a:bodyPr>
                      <a:noAutofit/>
                    </a:bodyPr>
                    <a:lstStyle/>
                    <a:p>
                      <a:pPr indent="0" lvl="0" marL="0" marR="0" rtl="0" algn="ctr">
                        <a:spcBef>
                          <a:spcPts val="0"/>
                        </a:spcBef>
                        <a:buSzPct val="25000"/>
                        <a:buNone/>
                      </a:pPr>
                      <a:r>
                        <a:rPr lang="en-US" sz="1800" u="none" cap="none" strike="noStrike"/>
                        <a:t>Basic web design </a:t>
                      </a:r>
                      <a:r>
                        <a:rPr lang="en-US" sz="1800" u="none" cap="none" strike="noStrike">
                          <a:latin typeface="Noto Symbol"/>
                          <a:ea typeface="Noto Symbol"/>
                          <a:cs typeface="Noto Symbol"/>
                          <a:sym typeface="Noto Symbol"/>
                        </a:rPr>
                        <a:t>→ </a:t>
                      </a:r>
                      <a:r>
                        <a:rPr i="1" lang="en-US" sz="1800" u="sng" cap="none" strike="noStrike">
                          <a:solidFill>
                            <a:schemeClr val="hlink"/>
                          </a:solidFill>
                          <a:latin typeface="Noto Symbol"/>
                          <a:ea typeface="Noto Symbol"/>
                          <a:cs typeface="Noto Symbol"/>
                          <a:sym typeface="Noto Symbol"/>
                          <a:hlinkClick r:id="rId8"/>
                        </a:rPr>
                        <a:t>Countess of Dellwyn </a:t>
                      </a:r>
                      <a:r>
                        <a:rPr i="0" lang="en-US" sz="1800" u="none" cap="none" strike="noStrike">
                          <a:latin typeface="Noto Symbol"/>
                          <a:ea typeface="Noto Symbol"/>
                          <a:cs typeface="Noto Symbol"/>
                          <a:sym typeface="Noto Symbol"/>
                        </a:rPr>
                        <a:t>Digitization Project</a:t>
                      </a:r>
                    </a:p>
                  </a:txBody>
                  <a:tcPr marT="45725" marB="45725" marR="91450" marL="9145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Shape 210"/>
          <p:cNvSpPr txBox="1"/>
          <p:nvPr>
            <p:ph type="title"/>
          </p:nvPr>
        </p:nvSpPr>
        <p:spPr>
          <a:xfrm>
            <a:off x="426128" y="408372"/>
            <a:ext cx="8260672" cy="1039427"/>
          </a:xfrm>
          <a:prstGeom prst="rect">
            <a:avLst/>
          </a:prstGeom>
          <a:noFill/>
          <a:ln>
            <a:noFill/>
          </a:ln>
        </p:spPr>
        <p:txBody>
          <a:bodyPr anchorCtr="0" anchor="ctr" bIns="45700" lIns="91425" rIns="91425" wrap="square" tIns="45700">
            <a:noAutofit/>
          </a:bodyPr>
          <a:lstStyle/>
          <a:p>
            <a:pPr indent="0" lvl="0" marL="0" marR="0" rtl="0" algn="ctr">
              <a:spcBef>
                <a:spcPts val="0"/>
              </a:spcBef>
              <a:buClr>
                <a:srgbClr val="3477B2"/>
              </a:buClr>
              <a:buSzPct val="25000"/>
              <a:buFont typeface="Arial"/>
              <a:buNone/>
            </a:pPr>
            <a:r>
              <a:rPr b="0" i="0" lang="en-US" sz="3500" u="none" cap="none" strike="noStrike">
                <a:solidFill>
                  <a:srgbClr val="3477B2"/>
                </a:solidFill>
                <a:latin typeface="Arial"/>
                <a:ea typeface="Arial"/>
                <a:cs typeface="Arial"/>
                <a:sym typeface="Arial"/>
              </a:rPr>
              <a:t>18THCONNECT @ CSUN</a:t>
            </a:r>
          </a:p>
        </p:txBody>
      </p:sp>
      <p:grpSp>
        <p:nvGrpSpPr>
          <p:cNvPr id="211" name="Shape 211"/>
          <p:cNvGrpSpPr/>
          <p:nvPr/>
        </p:nvGrpSpPr>
        <p:grpSpPr>
          <a:xfrm>
            <a:off x="1480730" y="1752930"/>
            <a:ext cx="6182538" cy="4372901"/>
            <a:chOff x="1023530" y="330"/>
            <a:chExt cx="6182538" cy="4372901"/>
          </a:xfrm>
        </p:grpSpPr>
        <p:sp>
          <p:nvSpPr>
            <p:cNvPr id="212" name="Shape 212"/>
            <p:cNvSpPr/>
            <p:nvPr/>
          </p:nvSpPr>
          <p:spPr>
            <a:xfrm>
              <a:off x="3116639" y="2376911"/>
              <a:ext cx="1996320" cy="1996320"/>
            </a:xfrm>
            <a:prstGeom prst="ellipse">
              <a:avLst/>
            </a:prstGeom>
            <a:gradFill>
              <a:gsLst>
                <a:gs pos="0">
                  <a:srgbClr val="ABD5F7"/>
                </a:gs>
                <a:gs pos="25000">
                  <a:srgbClr val="76A2C8"/>
                </a:gs>
                <a:gs pos="38000">
                  <a:srgbClr val="618DB3"/>
                </a:gs>
                <a:gs pos="55000">
                  <a:srgbClr val="417AAA"/>
                </a:gs>
                <a:gs pos="80000">
                  <a:srgbClr val="357AB4"/>
                </a:gs>
                <a:gs pos="88000">
                  <a:srgbClr val="3182C5"/>
                </a:gs>
                <a:gs pos="100000">
                  <a:srgbClr val="56ADF2"/>
                </a:gs>
              </a:gsLst>
              <a:lin ang="5400000" scaled="0"/>
            </a:gradFill>
            <a:ln>
              <a:noFill/>
            </a:ln>
          </p:spPr>
          <p:txBody>
            <a:bodyPr anchorCtr="0" anchor="ctr" bIns="91425" lIns="91425" rIns="91425" wrap="square" tIns="91425">
              <a:noAutofit/>
            </a:bodyPr>
            <a:lstStyle/>
            <a:p>
              <a:pPr lvl="0">
                <a:spcBef>
                  <a:spcPts val="0"/>
                </a:spcBef>
                <a:buNone/>
              </a:pPr>
              <a:r>
                <a:t/>
              </a:r>
              <a:endParaRPr/>
            </a:p>
          </p:txBody>
        </p:sp>
        <p:sp>
          <p:nvSpPr>
            <p:cNvPr id="213" name="Shape 213"/>
            <p:cNvSpPr txBox="1"/>
            <p:nvPr/>
          </p:nvSpPr>
          <p:spPr>
            <a:xfrm>
              <a:off x="3408993" y="2669265"/>
              <a:ext cx="1411612" cy="1411612"/>
            </a:xfrm>
            <a:prstGeom prst="rect">
              <a:avLst/>
            </a:prstGeom>
            <a:noFill/>
            <a:ln>
              <a:noFill/>
            </a:ln>
          </p:spPr>
          <p:txBody>
            <a:bodyPr anchorCtr="0" anchor="ctr" bIns="17125" lIns="17125" rIns="17125" wrap="square" tIns="17125">
              <a:noAutofit/>
            </a:bodyPr>
            <a:lstStyle/>
            <a:p>
              <a:pPr indent="0" lvl="0" marL="0" marR="0" rtl="0" algn="ctr">
                <a:lnSpc>
                  <a:spcPct val="90000"/>
                </a:lnSpc>
                <a:spcBef>
                  <a:spcPts val="0"/>
                </a:spcBef>
                <a:spcAft>
                  <a:spcPts val="945"/>
                </a:spcAft>
                <a:buSzPct val="25000"/>
                <a:buNone/>
              </a:pPr>
              <a:r>
                <a:rPr b="0" i="0" lang="en-US" sz="2700" u="sng" cap="none" strike="noStrike">
                  <a:solidFill>
                    <a:schemeClr val="hlink"/>
                  </a:solidFill>
                  <a:latin typeface="Arial"/>
                  <a:ea typeface="Arial"/>
                  <a:cs typeface="Arial"/>
                  <a:sym typeface="Arial"/>
                  <a:hlinkClick r:id="rId3"/>
                </a:rPr>
                <a:t>C18 Scriveners</a:t>
              </a:r>
            </a:p>
          </p:txBody>
        </p:sp>
        <p:sp>
          <p:nvSpPr>
            <p:cNvPr id="214" name="Shape 214"/>
            <p:cNvSpPr/>
            <p:nvPr/>
          </p:nvSpPr>
          <p:spPr>
            <a:xfrm rot="-8700000">
              <a:off x="1833525" y="2028536"/>
              <a:ext cx="1528990" cy="568951"/>
            </a:xfrm>
            <a:prstGeom prst="leftArrow">
              <a:avLst>
                <a:gd fmla="val 60000" name="adj1"/>
                <a:gd fmla="val 50000" name="adj2"/>
              </a:avLst>
            </a:prstGeom>
            <a:gradFill>
              <a:gsLst>
                <a:gs pos="0">
                  <a:srgbClr val="E3F0FC"/>
                </a:gs>
                <a:gs pos="25000">
                  <a:srgbClr val="C1CFDC"/>
                </a:gs>
                <a:gs pos="38000">
                  <a:srgbClr val="A6B4C1"/>
                </a:gs>
                <a:gs pos="55000">
                  <a:srgbClr val="9AACBC"/>
                </a:gs>
                <a:gs pos="80000">
                  <a:srgbClr val="95AABE"/>
                </a:gs>
                <a:gs pos="88000">
                  <a:srgbClr val="9BB4CA"/>
                </a:gs>
                <a:gs pos="100000">
                  <a:srgbClr val="C8E2F9"/>
                </a:gs>
              </a:gsLst>
              <a:lin ang="5400000" scaled="0"/>
            </a:gradFill>
            <a:ln>
              <a:noFill/>
            </a:ln>
          </p:spPr>
          <p:txBody>
            <a:bodyPr anchorCtr="0" anchor="ctr" bIns="91425" lIns="91425" rIns="91425" wrap="square" tIns="91425">
              <a:noAutofit/>
            </a:bodyPr>
            <a:lstStyle/>
            <a:p>
              <a:pPr lvl="0">
                <a:spcBef>
                  <a:spcPts val="0"/>
                </a:spcBef>
                <a:buNone/>
              </a:pPr>
              <a:r>
                <a:t/>
              </a:r>
              <a:endParaRPr/>
            </a:p>
          </p:txBody>
        </p:sp>
        <p:sp>
          <p:nvSpPr>
            <p:cNvPr id="215" name="Shape 215"/>
            <p:cNvSpPr/>
            <p:nvPr/>
          </p:nvSpPr>
          <p:spPr>
            <a:xfrm>
              <a:off x="1023530" y="1115914"/>
              <a:ext cx="1896504" cy="1517203"/>
            </a:xfrm>
            <a:prstGeom prst="roundRect">
              <a:avLst>
                <a:gd fmla="val 10000" name="adj"/>
              </a:avLst>
            </a:prstGeom>
            <a:gradFill>
              <a:gsLst>
                <a:gs pos="0">
                  <a:srgbClr val="ABD5F7"/>
                </a:gs>
                <a:gs pos="25000">
                  <a:srgbClr val="76A2C8"/>
                </a:gs>
                <a:gs pos="38000">
                  <a:srgbClr val="618DB3"/>
                </a:gs>
                <a:gs pos="55000">
                  <a:srgbClr val="417AAA"/>
                </a:gs>
                <a:gs pos="80000">
                  <a:srgbClr val="357AB4"/>
                </a:gs>
                <a:gs pos="88000">
                  <a:srgbClr val="3182C5"/>
                </a:gs>
                <a:gs pos="100000">
                  <a:srgbClr val="56ADF2"/>
                </a:gs>
              </a:gsLst>
              <a:lin ang="5400000" scaled="0"/>
            </a:gradFill>
            <a:ln>
              <a:noFill/>
            </a:ln>
          </p:spPr>
          <p:txBody>
            <a:bodyPr anchorCtr="0" anchor="ctr" bIns="91425" lIns="91425" rIns="91425" wrap="square" tIns="91425">
              <a:noAutofit/>
            </a:bodyPr>
            <a:lstStyle/>
            <a:p>
              <a:pPr lvl="0">
                <a:spcBef>
                  <a:spcPts val="0"/>
                </a:spcBef>
                <a:buNone/>
              </a:pPr>
              <a:r>
                <a:t/>
              </a:r>
              <a:endParaRPr/>
            </a:p>
          </p:txBody>
        </p:sp>
        <p:sp>
          <p:nvSpPr>
            <p:cNvPr id="216" name="Shape 216"/>
            <p:cNvSpPr txBox="1"/>
            <p:nvPr/>
          </p:nvSpPr>
          <p:spPr>
            <a:xfrm>
              <a:off x="1067967" y="1160351"/>
              <a:ext cx="1807630" cy="1428329"/>
            </a:xfrm>
            <a:prstGeom prst="rect">
              <a:avLst/>
            </a:prstGeom>
            <a:noFill/>
            <a:ln>
              <a:noFill/>
            </a:ln>
          </p:spPr>
          <p:txBody>
            <a:bodyPr anchorCtr="0" anchor="ctr" bIns="41900" lIns="41900" rIns="41900" wrap="square" tIns="41900">
              <a:noAutofit/>
            </a:bodyPr>
            <a:lstStyle/>
            <a:p>
              <a:pPr indent="0" lvl="0" marL="0" marR="0" rtl="0" algn="ctr">
                <a:lnSpc>
                  <a:spcPct val="90000"/>
                </a:lnSpc>
                <a:spcBef>
                  <a:spcPts val="0"/>
                </a:spcBef>
                <a:spcAft>
                  <a:spcPts val="770"/>
                </a:spcAft>
                <a:buSzPct val="25000"/>
                <a:buNone/>
              </a:pPr>
              <a:r>
                <a:rPr b="0" i="0" lang="en-US" sz="2200" u="none" cap="none" strike="noStrike">
                  <a:solidFill>
                    <a:schemeClr val="lt1"/>
                  </a:solidFill>
                  <a:latin typeface="Arial"/>
                  <a:ea typeface="Arial"/>
                  <a:cs typeface="Arial"/>
                  <a:sym typeface="Arial"/>
                </a:rPr>
                <a:t>Undergraduate assignment</a:t>
              </a:r>
            </a:p>
          </p:txBody>
        </p:sp>
        <p:sp>
          <p:nvSpPr>
            <p:cNvPr id="217" name="Shape 217"/>
            <p:cNvSpPr/>
            <p:nvPr/>
          </p:nvSpPr>
          <p:spPr>
            <a:xfrm rot="-5400000">
              <a:off x="3350304" y="1238951"/>
              <a:ext cx="1528990" cy="568951"/>
            </a:xfrm>
            <a:prstGeom prst="leftArrow">
              <a:avLst>
                <a:gd fmla="val 60000" name="adj1"/>
                <a:gd fmla="val 50000" name="adj2"/>
              </a:avLst>
            </a:prstGeom>
            <a:gradFill>
              <a:gsLst>
                <a:gs pos="0">
                  <a:srgbClr val="E3F0FC"/>
                </a:gs>
                <a:gs pos="25000">
                  <a:srgbClr val="C1CFDC"/>
                </a:gs>
                <a:gs pos="38000">
                  <a:srgbClr val="A6B4C1"/>
                </a:gs>
                <a:gs pos="55000">
                  <a:srgbClr val="9AACBC"/>
                </a:gs>
                <a:gs pos="80000">
                  <a:srgbClr val="95AABE"/>
                </a:gs>
                <a:gs pos="88000">
                  <a:srgbClr val="9BB4CA"/>
                </a:gs>
                <a:gs pos="100000">
                  <a:srgbClr val="C8E2F9"/>
                </a:gs>
              </a:gsLst>
              <a:lin ang="5400000" scaled="0"/>
            </a:gradFill>
            <a:ln>
              <a:noFill/>
            </a:ln>
          </p:spPr>
          <p:txBody>
            <a:bodyPr anchorCtr="0" anchor="ctr" bIns="91425" lIns="91425" rIns="91425" wrap="square" tIns="91425">
              <a:noAutofit/>
            </a:bodyPr>
            <a:lstStyle/>
            <a:p>
              <a:pPr lvl="0">
                <a:spcBef>
                  <a:spcPts val="0"/>
                </a:spcBef>
                <a:buNone/>
              </a:pPr>
              <a:r>
                <a:t/>
              </a:r>
              <a:endParaRPr/>
            </a:p>
          </p:txBody>
        </p:sp>
        <p:sp>
          <p:nvSpPr>
            <p:cNvPr id="218" name="Shape 218"/>
            <p:cNvSpPr/>
            <p:nvPr/>
          </p:nvSpPr>
          <p:spPr>
            <a:xfrm>
              <a:off x="3166547" y="330"/>
              <a:ext cx="1896504" cy="1517203"/>
            </a:xfrm>
            <a:prstGeom prst="roundRect">
              <a:avLst>
                <a:gd fmla="val 10000" name="adj"/>
              </a:avLst>
            </a:prstGeom>
            <a:gradFill>
              <a:gsLst>
                <a:gs pos="0">
                  <a:srgbClr val="ABD5F7"/>
                </a:gs>
                <a:gs pos="25000">
                  <a:srgbClr val="76A2C8"/>
                </a:gs>
                <a:gs pos="38000">
                  <a:srgbClr val="618DB3"/>
                </a:gs>
                <a:gs pos="55000">
                  <a:srgbClr val="417AAA"/>
                </a:gs>
                <a:gs pos="80000">
                  <a:srgbClr val="357AB4"/>
                </a:gs>
                <a:gs pos="88000">
                  <a:srgbClr val="3182C5"/>
                </a:gs>
                <a:gs pos="100000">
                  <a:srgbClr val="56ADF2"/>
                </a:gs>
              </a:gsLst>
              <a:lin ang="5400000" scaled="0"/>
            </a:gradFill>
            <a:ln>
              <a:noFill/>
            </a:ln>
          </p:spPr>
          <p:txBody>
            <a:bodyPr anchorCtr="0" anchor="ctr" bIns="91425" lIns="91425" rIns="91425" wrap="square" tIns="91425">
              <a:noAutofit/>
            </a:bodyPr>
            <a:lstStyle/>
            <a:p>
              <a:pPr lvl="0">
                <a:spcBef>
                  <a:spcPts val="0"/>
                </a:spcBef>
                <a:buNone/>
              </a:pPr>
              <a:r>
                <a:t/>
              </a:r>
              <a:endParaRPr/>
            </a:p>
          </p:txBody>
        </p:sp>
        <p:sp>
          <p:nvSpPr>
            <p:cNvPr id="219" name="Shape 219"/>
            <p:cNvSpPr txBox="1"/>
            <p:nvPr/>
          </p:nvSpPr>
          <p:spPr>
            <a:xfrm>
              <a:off x="3210984" y="44767"/>
              <a:ext cx="1807630" cy="1428329"/>
            </a:xfrm>
            <a:prstGeom prst="rect">
              <a:avLst/>
            </a:prstGeom>
            <a:noFill/>
            <a:ln>
              <a:noFill/>
            </a:ln>
          </p:spPr>
          <p:txBody>
            <a:bodyPr anchorCtr="0" anchor="ctr" bIns="41900" lIns="41900" rIns="41900" wrap="square" tIns="41900">
              <a:noAutofit/>
            </a:bodyPr>
            <a:lstStyle/>
            <a:p>
              <a:pPr indent="0" lvl="0" marL="0" marR="0" rtl="0" algn="ctr">
                <a:lnSpc>
                  <a:spcPct val="90000"/>
                </a:lnSpc>
                <a:spcBef>
                  <a:spcPts val="0"/>
                </a:spcBef>
                <a:spcAft>
                  <a:spcPts val="770"/>
                </a:spcAft>
                <a:buSzPct val="25000"/>
                <a:buNone/>
              </a:pPr>
              <a:r>
                <a:rPr b="0" i="0" lang="en-US" sz="2200" u="none" cap="none" strike="noStrike">
                  <a:solidFill>
                    <a:schemeClr val="lt1"/>
                  </a:solidFill>
                  <a:latin typeface="Arial"/>
                  <a:ea typeface="Arial"/>
                  <a:cs typeface="Arial"/>
                  <a:sym typeface="Arial"/>
                </a:rPr>
                <a:t>Undergraduate core project</a:t>
              </a:r>
            </a:p>
          </p:txBody>
        </p:sp>
        <p:sp>
          <p:nvSpPr>
            <p:cNvPr id="220" name="Shape 220"/>
            <p:cNvSpPr/>
            <p:nvPr/>
          </p:nvSpPr>
          <p:spPr>
            <a:xfrm rot="-2100000">
              <a:off x="4867083" y="2028536"/>
              <a:ext cx="1528990" cy="568951"/>
            </a:xfrm>
            <a:prstGeom prst="leftArrow">
              <a:avLst>
                <a:gd fmla="val 60000" name="adj1"/>
                <a:gd fmla="val 50000" name="adj2"/>
              </a:avLst>
            </a:prstGeom>
            <a:gradFill>
              <a:gsLst>
                <a:gs pos="0">
                  <a:srgbClr val="E3F0FC"/>
                </a:gs>
                <a:gs pos="25000">
                  <a:srgbClr val="C1CFDC"/>
                </a:gs>
                <a:gs pos="38000">
                  <a:srgbClr val="A6B4C1"/>
                </a:gs>
                <a:gs pos="55000">
                  <a:srgbClr val="9AACBC"/>
                </a:gs>
                <a:gs pos="80000">
                  <a:srgbClr val="95AABE"/>
                </a:gs>
                <a:gs pos="88000">
                  <a:srgbClr val="9BB4CA"/>
                </a:gs>
                <a:gs pos="100000">
                  <a:srgbClr val="C8E2F9"/>
                </a:gs>
              </a:gsLst>
              <a:lin ang="5400000" scaled="0"/>
            </a:gradFill>
            <a:ln>
              <a:noFill/>
            </a:ln>
          </p:spPr>
          <p:txBody>
            <a:bodyPr anchorCtr="0" anchor="ctr" bIns="91425" lIns="91425" rIns="91425" wrap="square" tIns="91425">
              <a:noAutofit/>
            </a:bodyPr>
            <a:lstStyle/>
            <a:p>
              <a:pPr lvl="0">
                <a:spcBef>
                  <a:spcPts val="0"/>
                </a:spcBef>
                <a:buNone/>
              </a:pPr>
              <a:r>
                <a:t/>
              </a:r>
              <a:endParaRPr/>
            </a:p>
          </p:txBody>
        </p:sp>
        <p:sp>
          <p:nvSpPr>
            <p:cNvPr id="221" name="Shape 221"/>
            <p:cNvSpPr/>
            <p:nvPr/>
          </p:nvSpPr>
          <p:spPr>
            <a:xfrm>
              <a:off x="5309564" y="1115914"/>
              <a:ext cx="1896504" cy="1517203"/>
            </a:xfrm>
            <a:prstGeom prst="roundRect">
              <a:avLst>
                <a:gd fmla="val 10000" name="adj"/>
              </a:avLst>
            </a:prstGeom>
            <a:gradFill>
              <a:gsLst>
                <a:gs pos="0">
                  <a:srgbClr val="ABD5F7"/>
                </a:gs>
                <a:gs pos="25000">
                  <a:srgbClr val="76A2C8"/>
                </a:gs>
                <a:gs pos="38000">
                  <a:srgbClr val="618DB3"/>
                </a:gs>
                <a:gs pos="55000">
                  <a:srgbClr val="417AAA"/>
                </a:gs>
                <a:gs pos="80000">
                  <a:srgbClr val="357AB4"/>
                </a:gs>
                <a:gs pos="88000">
                  <a:srgbClr val="3182C5"/>
                </a:gs>
                <a:gs pos="100000">
                  <a:srgbClr val="56ADF2"/>
                </a:gs>
              </a:gsLst>
              <a:lin ang="5400000" scaled="0"/>
            </a:gradFill>
            <a:ln>
              <a:noFill/>
            </a:ln>
          </p:spPr>
          <p:txBody>
            <a:bodyPr anchorCtr="0" anchor="ctr" bIns="91425" lIns="91425" rIns="91425" wrap="square" tIns="91425">
              <a:noAutofit/>
            </a:bodyPr>
            <a:lstStyle/>
            <a:p>
              <a:pPr lvl="0">
                <a:spcBef>
                  <a:spcPts val="0"/>
                </a:spcBef>
                <a:buNone/>
              </a:pPr>
              <a:r>
                <a:t/>
              </a:r>
              <a:endParaRPr/>
            </a:p>
          </p:txBody>
        </p:sp>
        <p:sp>
          <p:nvSpPr>
            <p:cNvPr id="222" name="Shape 222"/>
            <p:cNvSpPr txBox="1"/>
            <p:nvPr/>
          </p:nvSpPr>
          <p:spPr>
            <a:xfrm>
              <a:off x="5354001" y="1160351"/>
              <a:ext cx="1807630" cy="1428329"/>
            </a:xfrm>
            <a:prstGeom prst="rect">
              <a:avLst/>
            </a:prstGeom>
            <a:noFill/>
            <a:ln>
              <a:noFill/>
            </a:ln>
          </p:spPr>
          <p:txBody>
            <a:bodyPr anchorCtr="0" anchor="ctr" bIns="41900" lIns="41900" rIns="41900" wrap="square" tIns="41900">
              <a:noAutofit/>
            </a:bodyPr>
            <a:lstStyle/>
            <a:p>
              <a:pPr indent="0" lvl="0" marL="0" marR="0" rtl="0" algn="ctr">
                <a:lnSpc>
                  <a:spcPct val="90000"/>
                </a:lnSpc>
                <a:spcBef>
                  <a:spcPts val="0"/>
                </a:spcBef>
                <a:spcAft>
                  <a:spcPts val="770"/>
                </a:spcAft>
                <a:buSzPct val="25000"/>
                <a:buNone/>
              </a:pPr>
              <a:r>
                <a:rPr b="0" i="0" lang="en-US" sz="2200" u="none" cap="none" strike="noStrike">
                  <a:solidFill>
                    <a:schemeClr val="lt1"/>
                  </a:solidFill>
                  <a:latin typeface="Arial"/>
                  <a:ea typeface="Arial"/>
                  <a:cs typeface="Arial"/>
                  <a:sym typeface="Arial"/>
                </a:rPr>
                <a:t>Graduate core project/</a:t>
              </a:r>
              <a:r>
                <a:rPr b="0" i="0" lang="en-US" sz="2200" u="sng" cap="none" strike="noStrike">
                  <a:solidFill>
                    <a:schemeClr val="hlink"/>
                  </a:solidFill>
                  <a:latin typeface="Arial"/>
                  <a:ea typeface="Arial"/>
                  <a:cs typeface="Arial"/>
                  <a:sym typeface="Arial"/>
                  <a:hlinkClick r:id="rId4"/>
                </a:rPr>
                <a:t>Countess of Dellwyn</a:t>
              </a: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txBox="1"/>
          <p:nvPr>
            <p:ph type="title"/>
          </p:nvPr>
        </p:nvSpPr>
        <p:spPr>
          <a:xfrm>
            <a:off x="426128" y="408372"/>
            <a:ext cx="8260672" cy="1039427"/>
          </a:xfrm>
          <a:prstGeom prst="rect">
            <a:avLst/>
          </a:prstGeom>
          <a:noFill/>
          <a:ln>
            <a:noFill/>
          </a:ln>
        </p:spPr>
        <p:txBody>
          <a:bodyPr anchorCtr="0" anchor="ctr" bIns="45700" lIns="91425" rIns="91425" wrap="square" tIns="45700">
            <a:noAutofit/>
          </a:bodyPr>
          <a:lstStyle/>
          <a:p>
            <a:pPr indent="0" lvl="0" marL="0" marR="0" rtl="0" algn="ctr">
              <a:spcBef>
                <a:spcPts val="0"/>
              </a:spcBef>
              <a:buClr>
                <a:srgbClr val="3477B2"/>
              </a:buClr>
              <a:buSzPct val="25000"/>
              <a:buFont typeface="Arial"/>
              <a:buNone/>
            </a:pPr>
            <a:r>
              <a:rPr b="0" i="0" lang="en-US" sz="3500" u="none" cap="none" strike="noStrike">
                <a:solidFill>
                  <a:srgbClr val="3477B2"/>
                </a:solidFill>
                <a:latin typeface="Arial"/>
                <a:ea typeface="Arial"/>
                <a:cs typeface="Arial"/>
                <a:sym typeface="Arial"/>
              </a:rPr>
              <a:t>DIGITIZING TEXTS</a:t>
            </a:r>
          </a:p>
        </p:txBody>
      </p:sp>
      <p:pic>
        <p:nvPicPr>
          <p:cNvPr descr="Screen Shot 2015-03-15 at 9.50.06 AM.png" id="228" name="Shape 228"/>
          <p:cNvPicPr preferRelativeResize="0"/>
          <p:nvPr>
            <p:ph idx="1" type="body"/>
          </p:nvPr>
        </p:nvPicPr>
        <p:blipFill rotWithShape="1">
          <a:blip r:embed="rId3">
            <a:alphaModFix/>
          </a:blip>
          <a:srcRect b="12751" l="0" r="0" t="12752"/>
          <a:stretch/>
        </p:blipFill>
        <p:spPr>
          <a:xfrm>
            <a:off x="457200" y="1752600"/>
            <a:ext cx="8229600" cy="437356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Shape 233"/>
          <p:cNvSpPr txBox="1"/>
          <p:nvPr>
            <p:ph type="title"/>
          </p:nvPr>
        </p:nvSpPr>
        <p:spPr>
          <a:xfrm>
            <a:off x="426128" y="408372"/>
            <a:ext cx="8260672" cy="1039427"/>
          </a:xfrm>
          <a:prstGeom prst="rect">
            <a:avLst/>
          </a:prstGeom>
          <a:noFill/>
          <a:ln>
            <a:noFill/>
          </a:ln>
        </p:spPr>
        <p:txBody>
          <a:bodyPr anchorCtr="0" anchor="ctr" bIns="45700" lIns="91425" rIns="91425" wrap="square" tIns="45700">
            <a:noAutofit/>
          </a:bodyPr>
          <a:lstStyle/>
          <a:p>
            <a:pPr indent="0" lvl="0" marL="0" marR="0" rtl="0" algn="ctr">
              <a:spcBef>
                <a:spcPts val="0"/>
              </a:spcBef>
              <a:buClr>
                <a:srgbClr val="3477B2"/>
              </a:buClr>
              <a:buSzPct val="25000"/>
              <a:buFont typeface="Arial"/>
              <a:buNone/>
            </a:pPr>
            <a:r>
              <a:rPr b="0" i="0" lang="en-US" sz="3500" u="none" cap="none" strike="noStrike">
                <a:solidFill>
                  <a:srgbClr val="3477B2"/>
                </a:solidFill>
                <a:latin typeface="Arial"/>
                <a:ea typeface="Arial"/>
                <a:cs typeface="Arial"/>
                <a:sym typeface="Arial"/>
              </a:rPr>
              <a:t>DIGITIZING TEXTS</a:t>
            </a:r>
          </a:p>
        </p:txBody>
      </p:sp>
      <p:pic>
        <p:nvPicPr>
          <p:cNvPr descr="Screen Shot 2015-03-18 at 9.53.54 AM.png" id="234" name="Shape 234"/>
          <p:cNvPicPr preferRelativeResize="0"/>
          <p:nvPr/>
        </p:nvPicPr>
        <p:blipFill>
          <a:blip r:embed="rId3">
            <a:alphaModFix/>
          </a:blip>
          <a:stretch>
            <a:fillRect/>
          </a:stretch>
        </p:blipFill>
        <p:spPr>
          <a:xfrm>
            <a:off x="873950" y="1661400"/>
            <a:ext cx="7107226" cy="49552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Shape 240"/>
          <p:cNvSpPr txBox="1"/>
          <p:nvPr>
            <p:ph type="title"/>
          </p:nvPr>
        </p:nvSpPr>
        <p:spPr>
          <a:xfrm>
            <a:off x="426128" y="408372"/>
            <a:ext cx="8260672" cy="1039427"/>
          </a:xfrm>
          <a:prstGeom prst="rect">
            <a:avLst/>
          </a:prstGeom>
          <a:noFill/>
          <a:ln>
            <a:noFill/>
          </a:ln>
        </p:spPr>
        <p:txBody>
          <a:bodyPr anchorCtr="0" anchor="ctr" bIns="45700" lIns="91425" rIns="91425" wrap="square" tIns="45700">
            <a:noAutofit/>
          </a:bodyPr>
          <a:lstStyle/>
          <a:p>
            <a:pPr indent="0" lvl="0" marL="0" marR="0" rtl="0" algn="ctr">
              <a:spcBef>
                <a:spcPts val="0"/>
              </a:spcBef>
              <a:buClr>
                <a:srgbClr val="3477B2"/>
              </a:buClr>
              <a:buSzPct val="25000"/>
              <a:buFont typeface="Arial"/>
              <a:buNone/>
            </a:pPr>
            <a:r>
              <a:rPr b="0" i="0" lang="en-US" sz="3500" u="none" cap="none" strike="noStrike">
                <a:solidFill>
                  <a:srgbClr val="3477B2"/>
                </a:solidFill>
                <a:latin typeface="Arial"/>
                <a:ea typeface="Arial"/>
                <a:cs typeface="Arial"/>
                <a:sym typeface="Arial"/>
              </a:rPr>
              <a:t>DIGITIZING TEXTS</a:t>
            </a:r>
          </a:p>
        </p:txBody>
      </p:sp>
      <p:pic>
        <p:nvPicPr>
          <p:cNvPr descr="Screen Shot 2015-03-13 at 4.29.12 PM.png" id="241" name="Shape 241"/>
          <p:cNvPicPr preferRelativeResize="0"/>
          <p:nvPr>
            <p:ph idx="1" type="body"/>
          </p:nvPr>
        </p:nvPicPr>
        <p:blipFill rotWithShape="1">
          <a:blip r:embed="rId3">
            <a:alphaModFix/>
          </a:blip>
          <a:srcRect b="7432" l="0" r="0" t="7432"/>
          <a:stretch/>
        </p:blipFill>
        <p:spPr>
          <a:xfrm>
            <a:off x="457200" y="1752600"/>
            <a:ext cx="8229600" cy="437356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Shape 246"/>
          <p:cNvSpPr txBox="1"/>
          <p:nvPr>
            <p:ph type="title"/>
          </p:nvPr>
        </p:nvSpPr>
        <p:spPr>
          <a:xfrm>
            <a:off x="426128" y="408372"/>
            <a:ext cx="8260672" cy="1039427"/>
          </a:xfrm>
          <a:prstGeom prst="rect">
            <a:avLst/>
          </a:prstGeom>
          <a:noFill/>
          <a:ln>
            <a:noFill/>
          </a:ln>
        </p:spPr>
        <p:txBody>
          <a:bodyPr anchorCtr="0" anchor="ctr" bIns="45700" lIns="91425" rIns="91425" wrap="square" tIns="45700">
            <a:noAutofit/>
          </a:bodyPr>
          <a:lstStyle/>
          <a:p>
            <a:pPr indent="0" lvl="0" marL="0" marR="0" rtl="0" algn="ctr">
              <a:spcBef>
                <a:spcPts val="0"/>
              </a:spcBef>
              <a:buClr>
                <a:srgbClr val="3477B2"/>
              </a:buClr>
              <a:buSzPct val="25000"/>
              <a:buFont typeface="Arial"/>
              <a:buNone/>
            </a:pPr>
            <a:r>
              <a:rPr b="0" i="0" lang="en-US" sz="3500" u="none" cap="none" strike="noStrike">
                <a:solidFill>
                  <a:srgbClr val="3477B2"/>
                </a:solidFill>
                <a:latin typeface="Arial"/>
                <a:ea typeface="Arial"/>
                <a:cs typeface="Arial"/>
                <a:sym typeface="Arial"/>
              </a:rPr>
              <a:t>DIGITIZING TEXTS</a:t>
            </a:r>
          </a:p>
        </p:txBody>
      </p:sp>
      <p:pic>
        <p:nvPicPr>
          <p:cNvPr descr="Screen Shot 2015-03-15 at 9.52.41 AM.png" id="247" name="Shape 247"/>
          <p:cNvPicPr preferRelativeResize="0"/>
          <p:nvPr>
            <p:ph idx="1" type="body"/>
          </p:nvPr>
        </p:nvPicPr>
        <p:blipFill rotWithShape="1">
          <a:blip r:embed="rId3">
            <a:alphaModFix/>
          </a:blip>
          <a:srcRect b="5241" l="0" r="0" t="5241"/>
          <a:stretch/>
        </p:blipFill>
        <p:spPr>
          <a:xfrm>
            <a:off x="457200" y="1752600"/>
            <a:ext cx="8229600" cy="437356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426128" y="408372"/>
            <a:ext cx="8260672" cy="1039427"/>
          </a:xfrm>
          <a:prstGeom prst="rect">
            <a:avLst/>
          </a:prstGeom>
          <a:noFill/>
          <a:ln>
            <a:noFill/>
          </a:ln>
        </p:spPr>
        <p:txBody>
          <a:bodyPr anchorCtr="0" anchor="ctr" bIns="45700" lIns="91425" rIns="91425" wrap="square" tIns="45700">
            <a:noAutofit/>
          </a:bodyPr>
          <a:lstStyle/>
          <a:p>
            <a:pPr indent="0" lvl="0" marL="0" marR="0" rtl="0" algn="ctr">
              <a:spcBef>
                <a:spcPts val="0"/>
              </a:spcBef>
              <a:buClr>
                <a:srgbClr val="3477B2"/>
              </a:buClr>
              <a:buSzPct val="25000"/>
              <a:buFont typeface="Arial"/>
              <a:buNone/>
            </a:pPr>
            <a:r>
              <a:rPr b="0" i="0" lang="en-US" sz="3500" u="none" cap="none" strike="noStrike">
                <a:solidFill>
                  <a:srgbClr val="3477B2"/>
                </a:solidFill>
                <a:latin typeface="Arial"/>
                <a:ea typeface="Arial"/>
                <a:cs typeface="Arial"/>
                <a:sym typeface="Arial"/>
              </a:rPr>
              <a:t>OVERVIEW</a:t>
            </a:r>
          </a:p>
        </p:txBody>
      </p:sp>
      <p:sp>
        <p:nvSpPr>
          <p:cNvPr id="127" name="Shape 127"/>
          <p:cNvSpPr txBox="1"/>
          <p:nvPr>
            <p:ph idx="1" type="body"/>
          </p:nvPr>
        </p:nvSpPr>
        <p:spPr>
          <a:xfrm>
            <a:off x="457200" y="1752600"/>
            <a:ext cx="8229600" cy="4373563"/>
          </a:xfrm>
          <a:prstGeom prst="rect">
            <a:avLst/>
          </a:prstGeom>
          <a:noFill/>
          <a:ln>
            <a:noFill/>
          </a:ln>
        </p:spPr>
        <p:txBody>
          <a:bodyPr anchorCtr="0" anchor="t" bIns="45700" lIns="91425" rIns="91425" wrap="square" tIns="45700">
            <a:noAutofit/>
          </a:bodyPr>
          <a:lstStyle/>
          <a:p>
            <a:pPr indent="-228600" lvl="0" marL="342900" marR="0" rtl="0" algn="l">
              <a:spcBef>
                <a:spcPts val="0"/>
              </a:spcBef>
              <a:buClr>
                <a:schemeClr val="accent1"/>
              </a:buClr>
              <a:buSzPct val="100000"/>
              <a:buFont typeface="Arial"/>
              <a:buChar char="•"/>
            </a:pPr>
            <a:r>
              <a:rPr b="0" i="0" lang="en-US" sz="2400" u="none" cap="none" strike="noStrike">
                <a:solidFill>
                  <a:schemeClr val="dk2"/>
                </a:solidFill>
                <a:latin typeface="Arial"/>
                <a:ea typeface="Arial"/>
                <a:cs typeface="Arial"/>
                <a:sym typeface="Arial"/>
              </a:rPr>
              <a:t>Introductions &amp; invitations</a:t>
            </a:r>
          </a:p>
          <a:p>
            <a:pPr indent="-228600" lvl="0" marL="342900" marR="0" rtl="0" algn="l">
              <a:spcBef>
                <a:spcPts val="480"/>
              </a:spcBef>
              <a:buClr>
                <a:schemeClr val="accent1"/>
              </a:buClr>
              <a:buSzPct val="100000"/>
              <a:buFont typeface="Arial"/>
              <a:buChar char="•"/>
            </a:pPr>
            <a:r>
              <a:rPr b="0" i="0" lang="en-US" sz="2400" u="none" cap="none" strike="noStrike">
                <a:solidFill>
                  <a:schemeClr val="dk2"/>
                </a:solidFill>
                <a:latin typeface="Arial"/>
                <a:ea typeface="Arial"/>
                <a:cs typeface="Arial"/>
                <a:sym typeface="Arial"/>
              </a:rPr>
              <a:t>What is TypeWright? Why use it in a classroom?</a:t>
            </a:r>
          </a:p>
          <a:p>
            <a:pPr indent="-228600" lvl="0" marL="342900" marR="0" rtl="0" algn="l">
              <a:spcBef>
                <a:spcPts val="480"/>
              </a:spcBef>
              <a:buClr>
                <a:schemeClr val="accent1"/>
              </a:buClr>
              <a:buSzPct val="100000"/>
              <a:buFont typeface="Arial"/>
              <a:buChar char="•"/>
            </a:pPr>
            <a:r>
              <a:rPr b="0" i="0" lang="en-US" sz="2400" u="none" cap="none" strike="noStrike">
                <a:solidFill>
                  <a:schemeClr val="dk2"/>
                </a:solidFill>
                <a:latin typeface="Arial"/>
                <a:ea typeface="Arial"/>
                <a:cs typeface="Arial"/>
                <a:sym typeface="Arial"/>
              </a:rPr>
              <a:t>Sample assignments &amp; outcomes (how to use 18thConnect in various iterations): Project management &amp; Pitfalls</a:t>
            </a:r>
          </a:p>
          <a:p>
            <a:pPr indent="-228600" lvl="0" marL="342900" marR="0" rtl="0" algn="l">
              <a:spcBef>
                <a:spcPts val="480"/>
              </a:spcBef>
              <a:buClr>
                <a:schemeClr val="accent1"/>
              </a:buClr>
              <a:buSzPct val="100000"/>
              <a:buFont typeface="Arial"/>
              <a:buChar char="•"/>
            </a:pPr>
            <a:r>
              <a:rPr b="0" i="0" lang="en-US" sz="2400" u="none" cap="none" strike="noStrike">
                <a:solidFill>
                  <a:schemeClr val="dk2"/>
                </a:solidFill>
                <a:latin typeface="Arial"/>
                <a:ea typeface="Arial"/>
                <a:cs typeface="Arial"/>
                <a:sym typeface="Arial"/>
              </a:rPr>
              <a:t>Transitioning to a digitized text</a:t>
            </a:r>
          </a:p>
          <a:p>
            <a:pPr indent="-228600" lvl="0" marL="342900" marR="0" rtl="0" algn="l">
              <a:spcBef>
                <a:spcPts val="480"/>
              </a:spcBef>
              <a:buClr>
                <a:schemeClr val="accent1"/>
              </a:buClr>
              <a:buSzPct val="100000"/>
              <a:buFont typeface="Arial"/>
              <a:buChar char="•"/>
            </a:pPr>
            <a:r>
              <a:rPr b="0" i="0" lang="en-US" sz="2400" u="none" cap="none" strike="noStrike">
                <a:solidFill>
                  <a:schemeClr val="dk2"/>
                </a:solidFill>
                <a:latin typeface="Arial"/>
                <a:ea typeface="Arial"/>
                <a:cs typeface="Arial"/>
                <a:sym typeface="Arial"/>
              </a:rPr>
              <a:t>Editing, Workshopping, &amp; Discussion</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Shape 252"/>
          <p:cNvSpPr txBox="1"/>
          <p:nvPr>
            <p:ph type="title"/>
          </p:nvPr>
        </p:nvSpPr>
        <p:spPr>
          <a:xfrm>
            <a:off x="426128" y="408372"/>
            <a:ext cx="8260672" cy="1039427"/>
          </a:xfrm>
          <a:prstGeom prst="rect">
            <a:avLst/>
          </a:prstGeom>
          <a:noFill/>
          <a:ln>
            <a:noFill/>
          </a:ln>
        </p:spPr>
        <p:txBody>
          <a:bodyPr anchorCtr="0" anchor="ctr" bIns="45700" lIns="91425" rIns="91425" wrap="square" tIns="45700">
            <a:noAutofit/>
          </a:bodyPr>
          <a:lstStyle/>
          <a:p>
            <a:pPr indent="0" lvl="0" marL="0" marR="0" rtl="0" algn="ctr">
              <a:spcBef>
                <a:spcPts val="0"/>
              </a:spcBef>
              <a:buClr>
                <a:srgbClr val="3477B2"/>
              </a:buClr>
              <a:buSzPct val="25000"/>
              <a:buFont typeface="Arial"/>
              <a:buNone/>
            </a:pPr>
            <a:r>
              <a:rPr b="0" i="0" lang="en-US" sz="3500" u="none" cap="none" strike="noStrike">
                <a:solidFill>
                  <a:srgbClr val="3477B2"/>
                </a:solidFill>
                <a:latin typeface="Arial"/>
                <a:ea typeface="Arial"/>
                <a:cs typeface="Arial"/>
                <a:sym typeface="Arial"/>
              </a:rPr>
              <a:t>OTHER HELPFUL RESOURCES</a:t>
            </a:r>
          </a:p>
        </p:txBody>
      </p:sp>
      <p:sp>
        <p:nvSpPr>
          <p:cNvPr id="253" name="Shape 253"/>
          <p:cNvSpPr txBox="1"/>
          <p:nvPr>
            <p:ph idx="1" type="body"/>
          </p:nvPr>
        </p:nvSpPr>
        <p:spPr>
          <a:xfrm>
            <a:off x="457200" y="1752600"/>
            <a:ext cx="8229600" cy="4373563"/>
          </a:xfrm>
          <a:prstGeom prst="rect">
            <a:avLst/>
          </a:prstGeom>
          <a:noFill/>
          <a:ln>
            <a:noFill/>
          </a:ln>
        </p:spPr>
        <p:txBody>
          <a:bodyPr anchorCtr="0" anchor="t" bIns="45700" lIns="91425" rIns="91425" wrap="square" tIns="45700">
            <a:noAutofit/>
          </a:bodyPr>
          <a:lstStyle/>
          <a:p>
            <a:pPr indent="-228600" lvl="0" marL="342900" marR="0" rtl="0" algn="l">
              <a:spcBef>
                <a:spcPts val="0"/>
              </a:spcBef>
              <a:buClr>
                <a:schemeClr val="accent1"/>
              </a:buClr>
              <a:buSzPct val="100000"/>
              <a:buFont typeface="Arial"/>
              <a:buChar char="•"/>
            </a:pPr>
            <a:r>
              <a:rPr b="0" i="0" lang="en-US" sz="2400" u="sng" cap="none" strike="noStrike">
                <a:solidFill>
                  <a:schemeClr val="hlink"/>
                </a:solidFill>
                <a:latin typeface="Arial"/>
                <a:ea typeface="Arial"/>
                <a:cs typeface="Arial"/>
                <a:sym typeface="Arial"/>
                <a:hlinkClick r:id="rId3"/>
              </a:rPr>
              <a:t>Scalar</a:t>
            </a:r>
          </a:p>
          <a:p>
            <a:pPr indent="-228600" lvl="0" marL="342900" marR="0" rtl="0" algn="l">
              <a:spcBef>
                <a:spcPts val="480"/>
              </a:spcBef>
              <a:buClr>
                <a:schemeClr val="accent1"/>
              </a:buClr>
              <a:buSzPct val="100000"/>
              <a:buFont typeface="Arial"/>
              <a:buChar char="•"/>
            </a:pPr>
            <a:r>
              <a:rPr b="0" i="0" lang="en-US" sz="2400" u="sng" cap="none" strike="noStrike">
                <a:solidFill>
                  <a:schemeClr val="hlink"/>
                </a:solidFill>
                <a:latin typeface="Arial"/>
                <a:ea typeface="Arial"/>
                <a:cs typeface="Arial"/>
                <a:sym typeface="Arial"/>
                <a:hlinkClick r:id="rId4"/>
              </a:rPr>
              <a:t>Rap Genius</a:t>
            </a:r>
          </a:p>
          <a:p>
            <a:pPr indent="-228600" lvl="0" marL="342900" marR="0" rtl="0" algn="l">
              <a:spcBef>
                <a:spcPts val="480"/>
              </a:spcBef>
              <a:buClr>
                <a:schemeClr val="accent1"/>
              </a:buClr>
              <a:buSzPct val="100000"/>
              <a:buFont typeface="Arial"/>
              <a:buChar char="•"/>
            </a:pPr>
            <a:r>
              <a:rPr b="0" i="0" lang="en-US" sz="2400" u="sng" cap="none" strike="noStrike">
                <a:solidFill>
                  <a:schemeClr val="hlink"/>
                </a:solidFill>
                <a:latin typeface="Arial"/>
                <a:ea typeface="Arial"/>
                <a:cs typeface="Arial"/>
                <a:sym typeface="Arial"/>
                <a:hlinkClick r:id="rId5"/>
              </a:rPr>
              <a:t>Annotation Studio</a:t>
            </a:r>
          </a:p>
          <a:p>
            <a:pPr indent="-228600" lvl="0" marL="342900" marR="0" rtl="0" algn="l">
              <a:spcBef>
                <a:spcPts val="480"/>
              </a:spcBef>
              <a:buClr>
                <a:schemeClr val="accent1"/>
              </a:buClr>
              <a:buSzPct val="100000"/>
              <a:buFont typeface="Arial"/>
              <a:buChar char="•"/>
            </a:pPr>
            <a:r>
              <a:rPr b="0" i="0" lang="en-US" sz="2400" u="sng" cap="none" strike="noStrike">
                <a:solidFill>
                  <a:schemeClr val="hlink"/>
                </a:solidFill>
                <a:latin typeface="Arial"/>
                <a:ea typeface="Arial"/>
                <a:cs typeface="Arial"/>
                <a:sym typeface="Arial"/>
                <a:hlinkClick r:id="rId6"/>
              </a:rPr>
              <a:t>Weebly </a:t>
            </a:r>
          </a:p>
          <a:p>
            <a:pPr indent="-228600" lvl="0" marL="342900" marR="0" rtl="0" algn="l">
              <a:spcBef>
                <a:spcPts val="480"/>
              </a:spcBef>
              <a:buClr>
                <a:schemeClr val="accent1"/>
              </a:buClr>
              <a:buSzPct val="100000"/>
              <a:buFont typeface="Arial"/>
              <a:buChar char="•"/>
            </a:pPr>
            <a:r>
              <a:rPr b="0" i="0" lang="en-US" sz="2400" u="sng" cap="none" strike="noStrike">
                <a:solidFill>
                  <a:schemeClr val="hlink"/>
                </a:solidFill>
                <a:latin typeface="Arial"/>
                <a:ea typeface="Arial"/>
                <a:cs typeface="Arial"/>
                <a:sym typeface="Arial"/>
                <a:hlinkClick r:id="rId7"/>
              </a:rPr>
              <a:t>Wix</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Shape 258"/>
          <p:cNvSpPr txBox="1"/>
          <p:nvPr>
            <p:ph type="title"/>
          </p:nvPr>
        </p:nvSpPr>
        <p:spPr>
          <a:xfrm>
            <a:off x="426128" y="408372"/>
            <a:ext cx="8260672" cy="1039427"/>
          </a:xfrm>
          <a:prstGeom prst="rect">
            <a:avLst/>
          </a:prstGeom>
          <a:noFill/>
          <a:ln>
            <a:noFill/>
          </a:ln>
        </p:spPr>
        <p:txBody>
          <a:bodyPr anchorCtr="0" anchor="ctr" bIns="45700" lIns="91425" rIns="91425" wrap="square" tIns="45700">
            <a:noAutofit/>
          </a:bodyPr>
          <a:lstStyle/>
          <a:p>
            <a:pPr indent="0" lvl="0" marL="0" marR="0" rtl="0" algn="ctr">
              <a:spcBef>
                <a:spcPts val="0"/>
              </a:spcBef>
              <a:buClr>
                <a:srgbClr val="3477B2"/>
              </a:buClr>
              <a:buSzPct val="25000"/>
              <a:buFont typeface="Arial"/>
              <a:buNone/>
            </a:pPr>
            <a:r>
              <a:rPr b="0" i="0" lang="en-US" sz="3500" u="none" cap="none" strike="noStrike">
                <a:solidFill>
                  <a:srgbClr val="3477B2"/>
                </a:solidFill>
                <a:latin typeface="Arial"/>
                <a:ea typeface="Arial"/>
                <a:cs typeface="Arial"/>
                <a:sym typeface="Arial"/>
              </a:rPr>
              <a:t>DIGITIZING TEXTS</a:t>
            </a:r>
          </a:p>
        </p:txBody>
      </p:sp>
      <p:pic>
        <p:nvPicPr>
          <p:cNvPr descr="Screen Shot 2015-03-15 at 10.00.08 AM.png" id="259" name="Shape 259">
            <a:hlinkClick r:id="rId3"/>
          </p:cNvPr>
          <p:cNvPicPr preferRelativeResize="0"/>
          <p:nvPr>
            <p:ph idx="1" type="body"/>
          </p:nvPr>
        </p:nvPicPr>
        <p:blipFill rotWithShape="1">
          <a:blip r:embed="rId4">
            <a:alphaModFix/>
          </a:blip>
          <a:srcRect b="9320" l="0" r="0" t="9321"/>
          <a:stretch/>
        </p:blipFill>
        <p:spPr>
          <a:xfrm>
            <a:off x="457200" y="1752600"/>
            <a:ext cx="8229600" cy="437356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Shape 264"/>
          <p:cNvSpPr txBox="1"/>
          <p:nvPr>
            <p:ph type="title"/>
          </p:nvPr>
        </p:nvSpPr>
        <p:spPr>
          <a:xfrm>
            <a:off x="426128" y="408372"/>
            <a:ext cx="8260672" cy="1039427"/>
          </a:xfrm>
          <a:prstGeom prst="rect">
            <a:avLst/>
          </a:prstGeom>
          <a:noFill/>
          <a:ln>
            <a:noFill/>
          </a:ln>
        </p:spPr>
        <p:txBody>
          <a:bodyPr anchorCtr="0" anchor="ctr" bIns="45700" lIns="91425" rIns="91425" wrap="square" tIns="45700">
            <a:noAutofit/>
          </a:bodyPr>
          <a:lstStyle/>
          <a:p>
            <a:pPr indent="0" lvl="0" marL="0" marR="0" rtl="0" algn="ctr">
              <a:spcBef>
                <a:spcPts val="0"/>
              </a:spcBef>
              <a:buClr>
                <a:srgbClr val="3477B2"/>
              </a:buClr>
              <a:buSzPct val="25000"/>
              <a:buFont typeface="Arial"/>
              <a:buNone/>
            </a:pPr>
            <a:r>
              <a:rPr b="0" i="0" lang="en-US" sz="3150" u="none" cap="none" strike="noStrike">
                <a:solidFill>
                  <a:srgbClr val="3477B2"/>
                </a:solidFill>
                <a:latin typeface="Arial"/>
                <a:ea typeface="Arial"/>
                <a:cs typeface="Arial"/>
                <a:sym typeface="Arial"/>
              </a:rPr>
              <a:t>BRAINSTORMING &amp; ASSIGNMENT DRAFTING</a:t>
            </a:r>
          </a:p>
        </p:txBody>
      </p:sp>
      <p:sp>
        <p:nvSpPr>
          <p:cNvPr id="265" name="Shape 265"/>
          <p:cNvSpPr txBox="1"/>
          <p:nvPr>
            <p:ph idx="1" type="body"/>
          </p:nvPr>
        </p:nvSpPr>
        <p:spPr>
          <a:xfrm>
            <a:off x="457200" y="1752600"/>
            <a:ext cx="8229600" cy="4373563"/>
          </a:xfrm>
          <a:prstGeom prst="rect">
            <a:avLst/>
          </a:prstGeom>
          <a:noFill/>
          <a:ln>
            <a:noFill/>
          </a:ln>
        </p:spPr>
        <p:txBody>
          <a:bodyPr anchorCtr="0" anchor="t" bIns="45700" lIns="91425" rIns="91425" wrap="square" tIns="45700">
            <a:noAutofit/>
          </a:bodyPr>
          <a:lstStyle/>
          <a:p>
            <a:pPr indent="-228600" lvl="0" marL="342900" marR="0" rtl="0" algn="l">
              <a:spcBef>
                <a:spcPts val="0"/>
              </a:spcBef>
              <a:buClr>
                <a:schemeClr val="accent1"/>
              </a:buClr>
              <a:buSzPct val="100000"/>
              <a:buFont typeface="Arial"/>
              <a:buChar char="•"/>
            </a:pPr>
            <a:r>
              <a:rPr b="0" i="0" lang="en-US" sz="2400" u="none" cap="none" strike="noStrike">
                <a:solidFill>
                  <a:schemeClr val="dk2"/>
                </a:solidFill>
                <a:latin typeface="Arial"/>
                <a:ea typeface="Arial"/>
                <a:cs typeface="Arial"/>
                <a:sym typeface="Arial"/>
              </a:rPr>
              <a:t>Use this time to share ideas and work on potential assignments and projects for your classes!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426128" y="408372"/>
            <a:ext cx="8260672" cy="1039427"/>
          </a:xfrm>
          <a:prstGeom prst="rect">
            <a:avLst/>
          </a:prstGeom>
          <a:noFill/>
          <a:ln>
            <a:noFill/>
          </a:ln>
        </p:spPr>
        <p:txBody>
          <a:bodyPr anchorCtr="0" anchor="ctr" bIns="45700" lIns="91425" rIns="91425" wrap="square" tIns="45700">
            <a:noAutofit/>
          </a:bodyPr>
          <a:lstStyle/>
          <a:p>
            <a:pPr indent="0" lvl="0" marL="0" marR="0" rtl="0" algn="ctr">
              <a:spcBef>
                <a:spcPts val="0"/>
              </a:spcBef>
              <a:buClr>
                <a:srgbClr val="3477B2"/>
              </a:buClr>
              <a:buSzPct val="25000"/>
              <a:buFont typeface="Arial"/>
              <a:buNone/>
            </a:pPr>
            <a:r>
              <a:rPr b="0" i="0" lang="en-US" sz="3500" u="none" cap="none" strike="noStrike">
                <a:solidFill>
                  <a:srgbClr val="3477B2"/>
                </a:solidFill>
                <a:latin typeface="Arial"/>
                <a:ea typeface="Arial"/>
                <a:cs typeface="Arial"/>
                <a:sym typeface="Arial"/>
              </a:rPr>
              <a:t>INTRODUCTIONS: JOIN OUR GROUP!</a:t>
            </a:r>
          </a:p>
        </p:txBody>
      </p:sp>
      <p:sp>
        <p:nvSpPr>
          <p:cNvPr id="133" name="Shape 133"/>
          <p:cNvSpPr txBox="1"/>
          <p:nvPr>
            <p:ph idx="1" type="body"/>
          </p:nvPr>
        </p:nvSpPr>
        <p:spPr>
          <a:xfrm>
            <a:off x="457200" y="1752600"/>
            <a:ext cx="8229600" cy="4373563"/>
          </a:xfrm>
          <a:prstGeom prst="rect">
            <a:avLst/>
          </a:prstGeom>
          <a:noFill/>
          <a:ln>
            <a:noFill/>
          </a:ln>
        </p:spPr>
        <p:txBody>
          <a:bodyPr anchorCtr="0" anchor="t" bIns="45700" lIns="91425" rIns="91425" wrap="square" tIns="45700">
            <a:noAutofit/>
          </a:bodyPr>
          <a:lstStyle/>
          <a:p>
            <a:pPr indent="0" lvl="0" marL="114300" marR="0" rtl="0" algn="l">
              <a:spcBef>
                <a:spcPts val="0"/>
              </a:spcBef>
              <a:buClr>
                <a:schemeClr val="accent1"/>
              </a:buClr>
              <a:buSzPct val="25000"/>
              <a:buFont typeface="Arial"/>
              <a:buNone/>
            </a:pPr>
            <a:r>
              <a:t/>
            </a:r>
            <a:endParaRPr b="0" i="0" sz="2400" u="none" cap="none" strike="noStrike">
              <a:solidFill>
                <a:schemeClr val="dk2"/>
              </a:solidFill>
              <a:latin typeface="Arial"/>
              <a:ea typeface="Arial"/>
              <a:cs typeface="Arial"/>
              <a:sym typeface="Arial"/>
            </a:endParaRPr>
          </a:p>
          <a:p>
            <a:pPr indent="-228600" lvl="0" marL="342900" marR="0" rtl="0" algn="l">
              <a:spcBef>
                <a:spcPts val="480"/>
              </a:spcBef>
              <a:buClr>
                <a:schemeClr val="accent1"/>
              </a:buClr>
              <a:buSzPct val="100000"/>
              <a:buFont typeface="Arial"/>
              <a:buNone/>
            </a:pPr>
            <a:r>
              <a:t/>
            </a:r>
            <a:endParaRPr b="0" i="0" sz="2400" u="none" cap="none" strike="noStrike">
              <a:solidFill>
                <a:schemeClr val="dk2"/>
              </a:solidFill>
              <a:latin typeface="Arial"/>
              <a:ea typeface="Arial"/>
              <a:cs typeface="Arial"/>
              <a:sym typeface="Arial"/>
            </a:endParaRPr>
          </a:p>
        </p:txBody>
      </p:sp>
      <p:pic>
        <p:nvPicPr>
          <p:cNvPr descr="Screen Shot 2015-03-14 at 2.43.58 PM.png" id="134" name="Shape 134">
            <a:hlinkClick r:id="rId3"/>
          </p:cNvPr>
          <p:cNvPicPr preferRelativeResize="0"/>
          <p:nvPr/>
        </p:nvPicPr>
        <p:blipFill rotWithShape="1">
          <a:blip r:embed="rId4">
            <a:alphaModFix/>
          </a:blip>
          <a:srcRect b="0" l="0" r="0" t="0"/>
          <a:stretch/>
        </p:blipFill>
        <p:spPr>
          <a:xfrm>
            <a:off x="257028" y="1752600"/>
            <a:ext cx="8698519" cy="488182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title"/>
          </p:nvPr>
        </p:nvSpPr>
        <p:spPr>
          <a:xfrm>
            <a:off x="426128" y="408372"/>
            <a:ext cx="8260672" cy="1039427"/>
          </a:xfrm>
          <a:prstGeom prst="rect">
            <a:avLst/>
          </a:prstGeom>
          <a:noFill/>
          <a:ln>
            <a:noFill/>
          </a:ln>
        </p:spPr>
        <p:txBody>
          <a:bodyPr anchorCtr="0" anchor="ctr" bIns="45700" lIns="91425" rIns="91425" wrap="square" tIns="45700">
            <a:noAutofit/>
          </a:bodyPr>
          <a:lstStyle/>
          <a:p>
            <a:pPr indent="0" lvl="0" marL="0" marR="0" rtl="0" algn="ctr">
              <a:spcBef>
                <a:spcPts val="0"/>
              </a:spcBef>
              <a:buClr>
                <a:srgbClr val="3477B2"/>
              </a:buClr>
              <a:buSzPct val="25000"/>
              <a:buFont typeface="Arial"/>
              <a:buNone/>
            </a:pPr>
            <a:r>
              <a:rPr b="0" i="0" lang="en-US" sz="3500" u="none" cap="none" strike="noStrike">
                <a:solidFill>
                  <a:srgbClr val="3477B2"/>
                </a:solidFill>
                <a:latin typeface="Arial"/>
                <a:ea typeface="Arial"/>
                <a:cs typeface="Arial"/>
                <a:sym typeface="Arial"/>
              </a:rPr>
              <a:t>WHAT IS TYPEWRIGHT?</a:t>
            </a:r>
          </a:p>
        </p:txBody>
      </p:sp>
      <p:pic>
        <p:nvPicPr>
          <p:cNvPr descr="Screen Shot 2015-03-14 at 2.36.46 PM.png" id="140" name="Shape 140">
            <a:hlinkClick r:id="rId3"/>
          </p:cNvPr>
          <p:cNvPicPr preferRelativeResize="0"/>
          <p:nvPr/>
        </p:nvPicPr>
        <p:blipFill rotWithShape="1">
          <a:blip r:embed="rId4">
            <a:alphaModFix/>
          </a:blip>
          <a:srcRect b="0" l="0" r="0" t="0"/>
          <a:stretch/>
        </p:blipFill>
        <p:spPr>
          <a:xfrm>
            <a:off x="273315" y="1912926"/>
            <a:ext cx="8623117" cy="45914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426128" y="408372"/>
            <a:ext cx="8260672" cy="1039427"/>
          </a:xfrm>
          <a:prstGeom prst="rect">
            <a:avLst/>
          </a:prstGeom>
          <a:noFill/>
          <a:ln>
            <a:noFill/>
          </a:ln>
        </p:spPr>
        <p:txBody>
          <a:bodyPr anchorCtr="0" anchor="ctr" bIns="45700" lIns="91425" rIns="91425" wrap="square" tIns="45700">
            <a:noAutofit/>
          </a:bodyPr>
          <a:lstStyle/>
          <a:p>
            <a:pPr indent="0" lvl="0" marL="0" marR="0" rtl="0" algn="ctr">
              <a:spcBef>
                <a:spcPts val="0"/>
              </a:spcBef>
              <a:buClr>
                <a:srgbClr val="3477B2"/>
              </a:buClr>
              <a:buSzPct val="25000"/>
              <a:buFont typeface="Arial"/>
              <a:buNone/>
            </a:pPr>
            <a:r>
              <a:rPr b="0" i="0" lang="en-US" sz="3150" u="none" cap="none" strike="noStrike">
                <a:solidFill>
                  <a:srgbClr val="3477B2"/>
                </a:solidFill>
                <a:latin typeface="Arial"/>
                <a:ea typeface="Arial"/>
                <a:cs typeface="Arial"/>
                <a:sym typeface="Arial"/>
              </a:rPr>
              <a:t>18THCONNECT AS ENGAGED LEARNING</a:t>
            </a:r>
          </a:p>
        </p:txBody>
      </p:sp>
      <p:sp>
        <p:nvSpPr>
          <p:cNvPr id="146" name="Shape 146"/>
          <p:cNvSpPr txBox="1"/>
          <p:nvPr>
            <p:ph idx="1" type="body"/>
          </p:nvPr>
        </p:nvSpPr>
        <p:spPr>
          <a:xfrm>
            <a:off x="457200" y="1752600"/>
            <a:ext cx="8229600" cy="4373563"/>
          </a:xfrm>
          <a:prstGeom prst="rect">
            <a:avLst/>
          </a:prstGeom>
          <a:noFill/>
          <a:ln>
            <a:noFill/>
          </a:ln>
        </p:spPr>
        <p:txBody>
          <a:bodyPr anchorCtr="0" anchor="t" bIns="45700" lIns="91425" rIns="91425" wrap="square" tIns="45700">
            <a:noAutofit/>
          </a:bodyPr>
          <a:lstStyle/>
          <a:p>
            <a:pPr indent="0" lvl="0" marL="0" marR="0" rtl="0" algn="l">
              <a:spcBef>
                <a:spcPts val="0"/>
              </a:spcBef>
              <a:buClr>
                <a:schemeClr val="accent1"/>
              </a:buClr>
              <a:buSzPct val="25000"/>
              <a:buFont typeface="Arial"/>
              <a:buNone/>
            </a:pPr>
            <a:r>
              <a:rPr b="0" i="0" lang="en-US" sz="2400" u="none" cap="none" strike="noStrike">
                <a:solidFill>
                  <a:schemeClr val="dk2"/>
                </a:solidFill>
                <a:latin typeface="Arial"/>
                <a:ea typeface="Arial"/>
                <a:cs typeface="Arial"/>
                <a:sym typeface="Arial"/>
              </a:rPr>
              <a:t>Using 18thConnect and framing it as part of a DH/engaged learning project allows students to understand better:</a:t>
            </a:r>
          </a:p>
          <a:p>
            <a:pPr indent="-228600" lvl="0" marL="342900" marR="0" rtl="0" algn="l">
              <a:spcBef>
                <a:spcPts val="480"/>
              </a:spcBef>
              <a:buClr>
                <a:schemeClr val="accent1"/>
              </a:buClr>
              <a:buSzPct val="100000"/>
              <a:buFont typeface="Arial"/>
              <a:buChar char="•"/>
            </a:pPr>
            <a:r>
              <a:rPr b="0" i="0" lang="en-US" sz="2400" u="none" cap="none" strike="noStrike">
                <a:solidFill>
                  <a:schemeClr val="dk2"/>
                </a:solidFill>
                <a:latin typeface="Arial"/>
                <a:ea typeface="Arial"/>
                <a:cs typeface="Arial"/>
                <a:sym typeface="Arial"/>
              </a:rPr>
              <a:t>the broader literary marketplace/material culture</a:t>
            </a:r>
          </a:p>
          <a:p>
            <a:pPr indent="-228600" lvl="0" marL="342900" marR="0" rtl="0" algn="l">
              <a:spcBef>
                <a:spcPts val="480"/>
              </a:spcBef>
              <a:buClr>
                <a:schemeClr val="accent1"/>
              </a:buClr>
              <a:buSzPct val="100000"/>
              <a:buFont typeface="Arial"/>
              <a:buChar char="•"/>
            </a:pPr>
            <a:r>
              <a:rPr b="0" i="0" lang="en-US" sz="2400" u="none" cap="none" strike="noStrike">
                <a:solidFill>
                  <a:schemeClr val="dk2"/>
                </a:solidFill>
                <a:latin typeface="Arial"/>
                <a:ea typeface="Arial"/>
                <a:cs typeface="Arial"/>
                <a:sym typeface="Arial"/>
              </a:rPr>
              <a:t>the intertextual conversations among works from the period</a:t>
            </a:r>
          </a:p>
          <a:p>
            <a:pPr indent="-228600" lvl="0" marL="342900" marR="0" rtl="0" algn="l">
              <a:spcBef>
                <a:spcPts val="480"/>
              </a:spcBef>
              <a:buClr>
                <a:schemeClr val="accent1"/>
              </a:buClr>
              <a:buSzPct val="100000"/>
              <a:buFont typeface="Arial"/>
              <a:buChar char="•"/>
            </a:pPr>
            <a:r>
              <a:rPr b="0" i="0" lang="en-US" sz="2400" u="none" cap="none" strike="noStrike">
                <a:solidFill>
                  <a:schemeClr val="dk2"/>
                </a:solidFill>
                <a:latin typeface="Arial"/>
                <a:ea typeface="Arial"/>
                <a:cs typeface="Arial"/>
                <a:sym typeface="Arial"/>
              </a:rPr>
              <a:t>the value of creating machine-readable texts (access) – how literature engages with multiple audiences across time periods</a:t>
            </a:r>
          </a:p>
          <a:p>
            <a:pPr indent="-228600" lvl="0" marL="342900" marR="0" rtl="0" algn="l">
              <a:spcBef>
                <a:spcPts val="480"/>
              </a:spcBef>
              <a:buClr>
                <a:schemeClr val="accent1"/>
              </a:buClr>
              <a:buSzPct val="100000"/>
              <a:buFont typeface="Arial"/>
              <a:buChar char="•"/>
            </a:pPr>
            <a:r>
              <a:rPr lang="en-US" sz="2400">
                <a:solidFill>
                  <a:schemeClr val="dk2"/>
                </a:solidFill>
              </a:rPr>
              <a:t>t</a:t>
            </a:r>
            <a:r>
              <a:rPr b="0" i="0" lang="en-US" sz="2400" u="none" cap="none" strike="noStrike">
                <a:solidFill>
                  <a:schemeClr val="dk2"/>
                </a:solidFill>
                <a:latin typeface="Arial"/>
                <a:ea typeface="Arial"/>
                <a:cs typeface="Arial"/>
                <a:sym typeface="Arial"/>
              </a:rPr>
              <a:t>he complementary nature of close and distant reading practices</a:t>
            </a:r>
          </a:p>
          <a:p>
            <a:pPr indent="-228600" lvl="0" marL="342900" marR="0" rtl="0" algn="l">
              <a:spcBef>
                <a:spcPts val="480"/>
              </a:spcBef>
              <a:buClr>
                <a:schemeClr val="accent1"/>
              </a:buClr>
              <a:buSzPct val="100000"/>
              <a:buFont typeface="Arial"/>
              <a:buNone/>
            </a:pPr>
            <a:r>
              <a:t/>
            </a:r>
            <a:endParaRPr b="0" i="0" sz="2400" u="none" cap="none" strike="noStrike">
              <a:solidFill>
                <a:schemeClr val="dk2"/>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426128" y="408372"/>
            <a:ext cx="8260672" cy="1039427"/>
          </a:xfrm>
          <a:prstGeom prst="rect">
            <a:avLst/>
          </a:prstGeom>
          <a:noFill/>
          <a:ln>
            <a:noFill/>
          </a:ln>
        </p:spPr>
        <p:txBody>
          <a:bodyPr anchorCtr="0" anchor="ctr" bIns="45700" lIns="91425" rIns="91425" wrap="square" tIns="45700">
            <a:noAutofit/>
          </a:bodyPr>
          <a:lstStyle/>
          <a:p>
            <a:pPr indent="0" lvl="0" marL="0" marR="0" rtl="0" algn="ctr">
              <a:spcBef>
                <a:spcPts val="0"/>
              </a:spcBef>
              <a:buClr>
                <a:srgbClr val="3477B2"/>
              </a:buClr>
              <a:buSzPct val="25000"/>
              <a:buFont typeface="Arial"/>
              <a:buNone/>
            </a:pPr>
            <a:r>
              <a:rPr b="0" i="0" lang="en-US" sz="3500" u="none" cap="none" strike="noStrike">
                <a:solidFill>
                  <a:srgbClr val="3477B2"/>
                </a:solidFill>
                <a:latin typeface="Arial"/>
                <a:ea typeface="Arial"/>
                <a:cs typeface="Arial"/>
                <a:sym typeface="Arial"/>
              </a:rPr>
              <a:t>18THCONNECT AS SERVICE-LEARNING</a:t>
            </a:r>
          </a:p>
        </p:txBody>
      </p:sp>
      <p:sp>
        <p:nvSpPr>
          <p:cNvPr id="152" name="Shape 152"/>
          <p:cNvSpPr txBox="1"/>
          <p:nvPr>
            <p:ph idx="1" type="body"/>
          </p:nvPr>
        </p:nvSpPr>
        <p:spPr>
          <a:xfrm>
            <a:off x="457200" y="1752600"/>
            <a:ext cx="8229600" cy="4373563"/>
          </a:xfrm>
          <a:prstGeom prst="rect">
            <a:avLst/>
          </a:prstGeom>
          <a:noFill/>
          <a:ln>
            <a:noFill/>
          </a:ln>
        </p:spPr>
        <p:txBody>
          <a:bodyPr anchorCtr="0" anchor="t" bIns="45700" lIns="91425" rIns="91425" wrap="square" tIns="45700">
            <a:noAutofit/>
          </a:bodyPr>
          <a:lstStyle/>
          <a:p>
            <a:pPr indent="-228600" lvl="0" marL="342900" marR="0" rtl="0" algn="l">
              <a:spcBef>
                <a:spcPts val="0"/>
              </a:spcBef>
              <a:buClr>
                <a:schemeClr val="accent1"/>
              </a:buClr>
              <a:buSzPct val="100000"/>
              <a:buFont typeface="Arial"/>
              <a:buChar char="•"/>
            </a:pPr>
            <a:r>
              <a:rPr b="0" i="0" lang="en-US" sz="2400" u="none" cap="none" strike="noStrike">
                <a:solidFill>
                  <a:schemeClr val="dk2"/>
                </a:solidFill>
                <a:latin typeface="Arial"/>
                <a:ea typeface="Arial"/>
                <a:cs typeface="Arial"/>
                <a:sym typeface="Arial"/>
              </a:rPr>
              <a:t>Students consider the definition of community engagement/service learning:</a:t>
            </a:r>
          </a:p>
          <a:p>
            <a:pPr indent="-233680" lvl="1" marL="640080" marR="0" rtl="0" algn="l">
              <a:spcBef>
                <a:spcPts val="400"/>
              </a:spcBef>
              <a:buClr>
                <a:schemeClr val="accent2"/>
              </a:buClr>
              <a:buSzPct val="100000"/>
              <a:buFont typeface="Arial"/>
              <a:buChar char="•"/>
            </a:pPr>
            <a:r>
              <a:rPr b="0" i="0" lang="en-US" sz="2000" u="none" cap="none" strike="noStrike">
                <a:solidFill>
                  <a:schemeClr val="dk2"/>
                </a:solidFill>
                <a:latin typeface="Arial"/>
                <a:ea typeface="Arial"/>
                <a:cs typeface="Arial"/>
                <a:sym typeface="Arial"/>
              </a:rPr>
              <a:t>Service Learning is a teaching and learning strategy that </a:t>
            </a:r>
            <a:r>
              <a:rPr b="1" i="0" lang="en-US" sz="2000" u="sng" cap="none" strike="noStrike">
                <a:solidFill>
                  <a:schemeClr val="dk2"/>
                </a:solidFill>
                <a:latin typeface="Arial"/>
                <a:ea typeface="Arial"/>
                <a:cs typeface="Arial"/>
                <a:sym typeface="Arial"/>
              </a:rPr>
              <a:t>integrates</a:t>
            </a:r>
            <a:r>
              <a:rPr b="0" i="0" lang="en-US" sz="2000" u="none" cap="none" strike="noStrike">
                <a:solidFill>
                  <a:schemeClr val="dk2"/>
                </a:solidFill>
                <a:latin typeface="Arial"/>
                <a:ea typeface="Arial"/>
                <a:cs typeface="Arial"/>
                <a:sym typeface="Arial"/>
              </a:rPr>
              <a:t> meaningful civic engagement activities with instruction and reflection to enrich the learning experience, teach civic responsibility, and strengthen communities. </a:t>
            </a:r>
          </a:p>
          <a:p>
            <a:pPr indent="-228600" lvl="0" marL="342900" marR="0" rtl="0" algn="l">
              <a:spcBef>
                <a:spcPts val="480"/>
              </a:spcBef>
              <a:buClr>
                <a:schemeClr val="accent1"/>
              </a:buClr>
              <a:buSzPct val="100000"/>
              <a:buFont typeface="Arial"/>
              <a:buChar char="•"/>
            </a:pPr>
            <a:r>
              <a:rPr b="0" i="0" lang="en-US" sz="2400" u="none" cap="none" strike="noStrike">
                <a:solidFill>
                  <a:schemeClr val="dk2"/>
                </a:solidFill>
                <a:latin typeface="Arial"/>
                <a:ea typeface="Arial"/>
                <a:cs typeface="Arial"/>
                <a:sym typeface="Arial"/>
              </a:rPr>
              <a:t>Value of preservation &amp; access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426128" y="408372"/>
            <a:ext cx="8260800" cy="1039500"/>
          </a:xfrm>
          <a:prstGeom prst="rect">
            <a:avLst/>
          </a:prstGeom>
          <a:noFill/>
          <a:ln>
            <a:noFill/>
          </a:ln>
        </p:spPr>
        <p:txBody>
          <a:bodyPr anchorCtr="0" anchor="ctr" bIns="45700" lIns="91425" rIns="91425" wrap="square" tIns="45700">
            <a:noAutofit/>
          </a:bodyPr>
          <a:lstStyle/>
          <a:p>
            <a:pPr indent="0" lvl="0" marL="0" marR="0" rtl="0" algn="ctr">
              <a:spcBef>
                <a:spcPts val="0"/>
              </a:spcBef>
              <a:buClr>
                <a:srgbClr val="3477B2"/>
              </a:buClr>
              <a:buSzPct val="25000"/>
              <a:buFont typeface="Arial"/>
              <a:buNone/>
            </a:pPr>
            <a:r>
              <a:rPr b="0" i="0" lang="en-US" sz="3500" u="none" cap="none" strike="noStrike">
                <a:solidFill>
                  <a:srgbClr val="3477B2"/>
                </a:solidFill>
                <a:latin typeface="Arial"/>
                <a:ea typeface="Arial"/>
                <a:cs typeface="Arial"/>
                <a:sym typeface="Arial"/>
              </a:rPr>
              <a:t>SPACES OF TEXTS</a:t>
            </a:r>
          </a:p>
        </p:txBody>
      </p:sp>
      <p:sp>
        <p:nvSpPr>
          <p:cNvPr id="159" name="Shape 159"/>
          <p:cNvSpPr txBox="1"/>
          <p:nvPr>
            <p:ph idx="1" type="body"/>
          </p:nvPr>
        </p:nvSpPr>
        <p:spPr>
          <a:xfrm>
            <a:off x="457200" y="1752600"/>
            <a:ext cx="8229600" cy="4373563"/>
          </a:xfrm>
          <a:prstGeom prst="rect">
            <a:avLst/>
          </a:prstGeom>
          <a:noFill/>
          <a:ln>
            <a:noFill/>
          </a:ln>
        </p:spPr>
        <p:txBody>
          <a:bodyPr anchorCtr="0" anchor="t" bIns="45700" lIns="91425" rIns="91425" wrap="square" tIns="45700">
            <a:noAutofit/>
          </a:bodyPr>
          <a:lstStyle/>
          <a:p>
            <a:pPr indent="-228600" lvl="0" marL="342900" marR="0" rtl="0" algn="l">
              <a:spcBef>
                <a:spcPts val="0"/>
              </a:spcBef>
              <a:buClr>
                <a:schemeClr val="accent1"/>
              </a:buClr>
              <a:buSzPct val="100000"/>
              <a:buFont typeface="Arial"/>
              <a:buChar char="•"/>
            </a:pPr>
            <a:r>
              <a:rPr b="0" i="0" lang="en-US" sz="2400" u="none" cap="none" strike="noStrike">
                <a:solidFill>
                  <a:schemeClr val="dk2"/>
                </a:solidFill>
                <a:latin typeface="Arial"/>
                <a:ea typeface="Arial"/>
                <a:cs typeface="Arial"/>
                <a:sym typeface="Arial"/>
              </a:rPr>
              <a:t>Moretti’s “Distant reading” vs. 18thConnect’s hyper-close reading</a:t>
            </a:r>
          </a:p>
          <a:p>
            <a:pPr indent="-233680" lvl="1" marL="640080" marR="0" rtl="0" algn="l">
              <a:spcBef>
                <a:spcPts val="400"/>
              </a:spcBef>
              <a:buClr>
                <a:schemeClr val="accent2"/>
              </a:buClr>
              <a:buSzPct val="100000"/>
              <a:buFont typeface="Arial"/>
              <a:buChar char="•"/>
            </a:pPr>
            <a:r>
              <a:rPr b="0" i="0" lang="en-US" sz="2000" u="none" cap="none" strike="noStrike">
                <a:solidFill>
                  <a:schemeClr val="dk2"/>
                </a:solidFill>
                <a:latin typeface="Arial"/>
                <a:ea typeface="Arial"/>
                <a:cs typeface="Arial"/>
                <a:sym typeface="Arial"/>
              </a:rPr>
              <a:t>Students can use corrected OCR to better perform tasks of distant reading (word clouds/data analysis/text analysis)</a:t>
            </a:r>
          </a:p>
          <a:p>
            <a:pPr indent="-228600" lvl="0" marL="342900" marR="0" rtl="0" algn="l">
              <a:spcBef>
                <a:spcPts val="480"/>
              </a:spcBef>
              <a:buClr>
                <a:schemeClr val="accent1"/>
              </a:buClr>
              <a:buSzPct val="100000"/>
              <a:buFont typeface="Arial"/>
              <a:buNone/>
            </a:pPr>
            <a:r>
              <a:t/>
            </a:r>
            <a:endParaRPr b="0" i="0" sz="2400" u="none" cap="none" strike="noStrike">
              <a:solidFill>
                <a:schemeClr val="dk2"/>
              </a:solidFill>
              <a:latin typeface="Arial"/>
              <a:ea typeface="Arial"/>
              <a:cs typeface="Arial"/>
              <a:sym typeface="Arial"/>
            </a:endParaRPr>
          </a:p>
          <a:p>
            <a:pPr indent="-228600" lvl="0" marL="342900" marR="0" rtl="0" algn="l">
              <a:spcBef>
                <a:spcPts val="480"/>
              </a:spcBef>
              <a:buClr>
                <a:schemeClr val="accent1"/>
              </a:buClr>
              <a:buSzPct val="100000"/>
              <a:buFont typeface="Arial"/>
              <a:buChar char="•"/>
            </a:pPr>
            <a:r>
              <a:rPr b="0" i="0" lang="en-US" sz="2400" u="none" cap="none" strike="noStrike">
                <a:solidFill>
                  <a:schemeClr val="dk2"/>
                </a:solidFill>
                <a:latin typeface="Arial"/>
                <a:ea typeface="Arial"/>
                <a:cs typeface="Arial"/>
                <a:sym typeface="Arial"/>
              </a:rPr>
              <a:t>Students can compare the nature of their reading practices across texts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426128" y="408372"/>
            <a:ext cx="8260800" cy="1039500"/>
          </a:xfrm>
          <a:prstGeom prst="rect">
            <a:avLst/>
          </a:prstGeom>
        </p:spPr>
        <p:txBody>
          <a:bodyPr anchorCtr="0" anchor="ctr" bIns="91425" lIns="91425" rIns="91425" wrap="square" tIns="91425">
            <a:noAutofit/>
          </a:bodyPr>
          <a:lstStyle/>
          <a:p>
            <a:pPr lvl="0">
              <a:spcBef>
                <a:spcPts val="0"/>
              </a:spcBef>
              <a:buNone/>
            </a:pPr>
            <a:r>
              <a:rPr lang="en-US" sz="3500">
                <a:solidFill>
                  <a:srgbClr val="3477B2"/>
                </a:solidFill>
              </a:rPr>
              <a:t>EXPLORING TYPEWRIGHT</a:t>
            </a:r>
          </a:p>
        </p:txBody>
      </p:sp>
      <p:pic>
        <p:nvPicPr>
          <p:cNvPr descr="Screen Shot 2015-03-18 at 7.24.47 AM.png" id="166" name="Shape 166"/>
          <p:cNvPicPr preferRelativeResize="0"/>
          <p:nvPr/>
        </p:nvPicPr>
        <p:blipFill>
          <a:blip r:embed="rId3">
            <a:alphaModFix/>
          </a:blip>
          <a:stretch>
            <a:fillRect/>
          </a:stretch>
        </p:blipFill>
        <p:spPr>
          <a:xfrm>
            <a:off x="1224650" y="1752600"/>
            <a:ext cx="6552899" cy="46202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426128" y="408372"/>
            <a:ext cx="8260672" cy="1039427"/>
          </a:xfrm>
          <a:prstGeom prst="rect">
            <a:avLst/>
          </a:prstGeom>
          <a:noFill/>
          <a:ln>
            <a:noFill/>
          </a:ln>
        </p:spPr>
        <p:txBody>
          <a:bodyPr anchorCtr="0" anchor="ctr" bIns="45700" lIns="91425" rIns="91425" wrap="square" tIns="45700">
            <a:noAutofit/>
          </a:bodyPr>
          <a:lstStyle/>
          <a:p>
            <a:pPr indent="0" lvl="0" marL="0" marR="0" rtl="0" algn="ctr">
              <a:spcBef>
                <a:spcPts val="0"/>
              </a:spcBef>
              <a:buClr>
                <a:srgbClr val="3477B2"/>
              </a:buClr>
              <a:buSzPct val="25000"/>
              <a:buFont typeface="Arial"/>
              <a:buNone/>
            </a:pPr>
            <a:r>
              <a:rPr b="0" i="0" lang="en-US" sz="3500" u="none" cap="none" strike="noStrike">
                <a:solidFill>
                  <a:srgbClr val="3477B2"/>
                </a:solidFill>
                <a:latin typeface="Arial"/>
                <a:ea typeface="Arial"/>
                <a:cs typeface="Arial"/>
                <a:sym typeface="Arial"/>
              </a:rPr>
              <a:t>TEACHING WITH TYPEWRIGHT</a:t>
            </a:r>
          </a:p>
        </p:txBody>
      </p:sp>
      <p:sp>
        <p:nvSpPr>
          <p:cNvPr id="172" name="Shape 172"/>
          <p:cNvSpPr txBox="1"/>
          <p:nvPr>
            <p:ph idx="1" type="body"/>
          </p:nvPr>
        </p:nvSpPr>
        <p:spPr>
          <a:xfrm>
            <a:off x="457200" y="1752600"/>
            <a:ext cx="8229600" cy="4373563"/>
          </a:xfrm>
          <a:prstGeom prst="rect">
            <a:avLst/>
          </a:prstGeom>
          <a:noFill/>
          <a:ln>
            <a:noFill/>
          </a:ln>
        </p:spPr>
        <p:txBody>
          <a:bodyPr anchorCtr="0" anchor="t" bIns="45700" lIns="91425" rIns="91425" wrap="square" tIns="45700">
            <a:noAutofit/>
          </a:bodyPr>
          <a:lstStyle/>
          <a:p>
            <a:pPr indent="-228600" lvl="0" marL="342900" marR="0" rtl="0" algn="l">
              <a:spcBef>
                <a:spcPts val="0"/>
              </a:spcBef>
              <a:buClr>
                <a:schemeClr val="accent1"/>
              </a:buClr>
              <a:buSzPct val="100000"/>
              <a:buFont typeface="Arial"/>
              <a:buChar char="•"/>
            </a:pPr>
            <a:r>
              <a:rPr b="0" i="0" lang="en-US" sz="2400" u="none" cap="none" strike="noStrike">
                <a:solidFill>
                  <a:schemeClr val="dk2"/>
                </a:solidFill>
                <a:latin typeface="Arial"/>
                <a:ea typeface="Arial"/>
                <a:cs typeface="Arial"/>
                <a:sym typeface="Arial"/>
              </a:rPr>
              <a:t>Multiple types of approaches</a:t>
            </a:r>
          </a:p>
          <a:p>
            <a:pPr indent="-233680" lvl="1" marL="640080" marR="0" rtl="0" algn="l">
              <a:spcBef>
                <a:spcPts val="400"/>
              </a:spcBef>
              <a:buClr>
                <a:schemeClr val="accent2"/>
              </a:buClr>
              <a:buSzPct val="100000"/>
              <a:buFont typeface="Arial"/>
              <a:buChar char="•"/>
            </a:pPr>
            <a:r>
              <a:rPr b="0" i="0" lang="en-US" sz="2000" u="none" cap="none" strike="noStrike">
                <a:solidFill>
                  <a:schemeClr val="dk2"/>
                </a:solidFill>
                <a:latin typeface="Arial"/>
                <a:ea typeface="Arial"/>
                <a:cs typeface="Arial"/>
                <a:sym typeface="Arial"/>
              </a:rPr>
              <a:t>Single assignment, optional assignment, research project, etc.</a:t>
            </a:r>
          </a:p>
          <a:p>
            <a:pPr indent="0" lvl="0" marL="457200" marR="0" rtl="0" algn="l">
              <a:spcBef>
                <a:spcPts val="400"/>
              </a:spcBef>
              <a:buNone/>
            </a:pPr>
            <a:r>
              <a:t/>
            </a:r>
            <a:endParaRPr sz="2000">
              <a:solidFill>
                <a:schemeClr val="dk2"/>
              </a:solidFill>
            </a:endParaRPr>
          </a:p>
          <a:p>
            <a:pPr indent="-228600" lvl="0" marL="342900" marR="0" rtl="0" algn="l">
              <a:spcBef>
                <a:spcPts val="480"/>
              </a:spcBef>
              <a:buClr>
                <a:schemeClr val="accent1"/>
              </a:buClr>
              <a:buSzPct val="100000"/>
              <a:buFont typeface="Arial"/>
              <a:buChar char="•"/>
            </a:pPr>
            <a:r>
              <a:rPr b="0" i="0" lang="en-US" sz="2400" u="none" cap="none" strike="noStrike">
                <a:solidFill>
                  <a:schemeClr val="dk2"/>
                </a:solidFill>
                <a:latin typeface="Arial"/>
                <a:ea typeface="Arial"/>
                <a:cs typeface="Arial"/>
                <a:sym typeface="Arial"/>
              </a:rPr>
              <a:t>Key to teaching with DH-related models: PROJECT MANAGEMENT (</a:t>
            </a:r>
            <a:r>
              <a:rPr lang="en-US" sz="2400">
                <a:solidFill>
                  <a:schemeClr val="dk2"/>
                </a:solidFill>
              </a:rPr>
              <a:t>starting with an </a:t>
            </a:r>
            <a:r>
              <a:rPr lang="en-US" sz="2400" u="sng">
                <a:solidFill>
                  <a:schemeClr val="hlink"/>
                </a:solidFill>
                <a:hlinkClick r:id="rId3"/>
              </a:rPr>
              <a:t>overview</a:t>
            </a:r>
            <a:r>
              <a:rPr lang="en-US" sz="2400">
                <a:solidFill>
                  <a:schemeClr val="dk2"/>
                </a:solidFill>
              </a:rPr>
              <a:t> of how to use TypeWright)</a:t>
            </a:r>
          </a:p>
          <a:p>
            <a:pPr indent="-228600" lvl="0" marL="342900" marR="0" rtl="0" algn="l">
              <a:spcBef>
                <a:spcPts val="480"/>
              </a:spcBef>
              <a:buClr>
                <a:schemeClr val="accent1"/>
              </a:buClr>
              <a:buSzPct val="100000"/>
              <a:buFont typeface="Arial"/>
              <a:buNone/>
            </a:pPr>
            <a:r>
              <a:t/>
            </a:r>
            <a:endParaRPr b="0" i="0" sz="2400" u="none" cap="none" strike="noStrike">
              <a:solidFill>
                <a:schemeClr val="dk2"/>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pothecary">
  <a:themeElements>
    <a:clrScheme name="Elemental">
      <a:dk1>
        <a:srgbClr val="000000"/>
      </a:dk1>
      <a:lt1>
        <a:srgbClr val="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