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Lato Bold" charset="1" panose="020F0502020204030203"/>
      <p:regular r:id="rId12"/>
    </p:embeddedFont>
    <p:embeddedFont>
      <p:font typeface="League Spartan" charset="1" panose="00000800000000000000"/>
      <p:regular r:id="rId13"/>
    </p:embeddedFont>
    <p:embeddedFont>
      <p:font typeface="Archivo Black" charset="1" panose="020B0A03020202020B04"/>
      <p:regular r:id="rId14"/>
    </p:embeddedFont>
    <p:embeddedFont>
      <p:font typeface="Canva Sans" charset="1" panose="020B05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48322" y="2911769"/>
            <a:ext cx="9928049" cy="1375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65"/>
              </a:lnSpc>
              <a:spcBef>
                <a:spcPct val="0"/>
              </a:spcBef>
            </a:pPr>
            <a:r>
              <a:rPr lang="en-US" sz="8046">
                <a:solidFill>
                  <a:srgbClr val="000000"/>
                </a:solidFill>
                <a:latin typeface="Lato Bold"/>
              </a:rPr>
              <a:t>RELEVENT UTILITIES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48322" y="4106715"/>
            <a:ext cx="10991397" cy="162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3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/>
              </a:rPr>
              <a:t>IN JAVA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3648322" y="5611372"/>
            <a:ext cx="9687995" cy="205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763158" y="387350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36324" y="365006"/>
          <a:ext cx="16222976" cy="9630799"/>
        </p:xfrm>
        <a:graphic>
          <a:graphicData uri="http://schemas.openxmlformats.org/drawingml/2006/table">
            <a:tbl>
              <a:tblPr/>
              <a:tblGrid>
                <a:gridCol w="5432886"/>
                <a:gridCol w="10790090"/>
              </a:tblGrid>
              <a:tr h="8606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chivo Black"/>
                        </a:rPr>
                        <a:t>class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Archivo Black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2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AbstractCollection&lt;E&gt;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is used for providing a rough implementation of the Collection interface.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abstract class AbstractCollection&lt;E&gt;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extends Object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implements Collection&lt;E&gt;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2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AbstractList&lt;E&gt;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is used for providing a rough implementation of the List interface. The class is declared as: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abstract class AbstractList&lt;E&gt;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extends AbstractCollection&lt;E&gt;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implements List&lt;E&gt;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7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AbstractMap&lt;K,V&gt;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is used for providing a rough implementation of the List interface.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abstract class AbstractMap&lt;K,V&gt;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extends Object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implements Map&lt;K,V&gt;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31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AbstractQueue&lt;E&gt;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is used for providing a rough implementation of the Queue interface.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abstract class AbstractQueue&lt;E&gt;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extends AbstractCollection&lt;E&gt;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implements Queue&lt;E&gt;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7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AbstractSet&lt;E&gt;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is used for providing a rough implementation of the Set interface.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abstract class AbstractSet&lt;E&gt;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extends AbstractCollection&lt;E&gt;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implements Set&lt;E&gt;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15421" y="1028700"/>
          <a:ext cx="16043879" cy="9380106"/>
        </p:xfrm>
        <a:graphic>
          <a:graphicData uri="http://schemas.openxmlformats.org/drawingml/2006/table">
            <a:tbl>
              <a:tblPr/>
              <a:tblGrid>
                <a:gridCol w="7928357"/>
                <a:gridCol w="8115522"/>
              </a:tblGrid>
              <a:tr h="1941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 Bold"/>
                        </a:rPr>
                        <a:t>Observable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objects that we can see, monitor or observe are represented by this class. The class is declared as: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class Observable extends Object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8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ArrayList&lt;E&gt;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is used for providing a rough implementation of the List interface. The class is declared as: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class ArrayList&lt;E&gt; extends AbstractList&lt;E&gt;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1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Arrays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contains various methods which can be used for the performing large number of operations on arrays.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class Array extends Object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methods are extended from the Objetct class.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7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BitSet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A vector consisting of bits is created by this class.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class BitSet extends Object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implements Cloneable, Serializable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methods are extended from the Object class.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4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Collections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consists of various methods which is used for performing of various operations on collections in java.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class Collections extends Object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4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is used for representation of date.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class Date extends Object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implements Serializable, Cloneable, Comparable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490968" y="1028700"/>
          <a:ext cx="14066103" cy="8217637"/>
        </p:xfrm>
        <a:graphic>
          <a:graphicData uri="http://schemas.openxmlformats.org/drawingml/2006/table">
            <a:tbl>
              <a:tblPr/>
              <a:tblGrid>
                <a:gridCol w="7784688"/>
                <a:gridCol w="6281415"/>
              </a:tblGrid>
              <a:tr h="14449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 Bold"/>
                        </a:rPr>
                        <a:t>Properties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 Bold"/>
                        </a:rPr>
                        <a:t>A wide set of properties are defined by this class.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 Bold"/>
                        </a:rPr>
                        <a:t>public class Properties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 Bold"/>
                        </a:rPr>
                        <a:t>extends Hashtable&lt;Object,Object&gt;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9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EventListenerProxy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It is the wrapper class for the Event Listener.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abstract class EventListenerProxy extends Object implements EventListener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7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EventObject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All the objects of Event states are derived from this class.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class EventObject extends Object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implements Serializable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methods are extended from the Object class.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13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Objects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various methods of the class are used to manipulate the number of operations to be performed on objects.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class Objects extends Object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5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HashSet&lt;E&gt;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is an implementation of the set interface which basically is designed for hash tables.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class HashSet&lt;E&gt;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extends AbstractSet&lt;E&gt;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implements Set&lt;E&gt;, Cloneable, Serializable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490968" y="1028700"/>
          <a:ext cx="14066103" cy="8227390"/>
        </p:xfrm>
        <a:graphic>
          <a:graphicData uri="http://schemas.openxmlformats.org/drawingml/2006/table">
            <a:tbl>
              <a:tblPr/>
              <a:tblGrid>
                <a:gridCol w="7784688"/>
                <a:gridCol w="6281415"/>
              </a:tblGrid>
              <a:tr h="11961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 Bold"/>
                        </a:rPr>
                        <a:t>Random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 Bold"/>
                        </a:rPr>
                        <a:t>The class instances are used to design a set of random numbers.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 Bold"/>
                        </a:rPr>
                        <a:t>public class Random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7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Scanner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It is a very important utility class which is used to add user defined values to the class. The class is declared as: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final class Scanner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7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Timer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class provides facility of scheduling of tasks. The class is declared as: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class Timer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35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TimerTask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instances of the class represent various tasks which are scheduled using the timer.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abstract class TimerTask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01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TimeZone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The instances of the class represent the offset of the time zone. The class is declared as: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chivo Black"/>
                        </a:rPr>
                        <a:t>public abstract class TimeZone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518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143500"/>
            <a:ext cx="18288000" cy="5143500"/>
            <a:chOff x="0" y="0"/>
            <a:chExt cx="4816593" cy="13546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072171" y="5641711"/>
            <a:ext cx="10143658" cy="137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</a:rPr>
              <a:t>THANK YOU</a:t>
            </a:r>
          </a:p>
        </p:txBody>
      </p:sp>
      <p:sp>
        <p:nvSpPr>
          <p:cNvPr name="AutoShape 7" id="7"/>
          <p:cNvSpPr/>
          <p:nvPr/>
        </p:nvSpPr>
        <p:spPr>
          <a:xfrm>
            <a:off x="5897880" y="6921616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058840" y="8961540"/>
            <a:ext cx="707821" cy="707821"/>
          </a:xfrm>
          <a:custGeom>
            <a:avLst/>
            <a:gdLst/>
            <a:ahLst/>
            <a:cxnLst/>
            <a:rect r="r" b="b" t="t" l="l"/>
            <a:pathLst>
              <a:path h="707821" w="707821">
                <a:moveTo>
                  <a:pt x="0" y="0"/>
                </a:moveTo>
                <a:lnTo>
                  <a:pt x="707821" y="0"/>
                </a:lnTo>
                <a:lnTo>
                  <a:pt x="707821" y="707820"/>
                </a:lnTo>
                <a:lnTo>
                  <a:pt x="0" y="707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019724" y="9000023"/>
            <a:ext cx="6357549" cy="547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0"/>
              </a:lnSpc>
              <a:spcBef>
                <a:spcPct val="0"/>
              </a:spcBef>
            </a:pPr>
            <a:r>
              <a:rPr lang="en-US" sz="3078">
                <a:solidFill>
                  <a:srgbClr val="000000"/>
                </a:solidFill>
                <a:latin typeface="Canva Sans"/>
              </a:rPr>
              <a:t>harilalkannan92@gmail.com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DAGFvR_M5nM</dc:identifier>
  <dcterms:modified xsi:type="dcterms:W3CDTF">2011-08-01T06:04:30Z</dcterms:modified>
  <cp:revision>1</cp:revision>
  <dc:title>Purple &amp;  white business profile presentation</dc:title>
</cp:coreProperties>
</file>