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5" r:id="rId11"/>
    <p:sldId id="266" r:id="rId12"/>
    <p:sldId id="267" r:id="rId13"/>
    <p:sldId id="268" r:id="rId14"/>
    <p:sldId id="263" r:id="rId15"/>
    <p:sldId id="262" r:id="rId16"/>
    <p:sldId id="26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C06A1F-7BB3-091A-12E8-F87A8ED93365}" v="77" dt="2024-04-29T21:09:21.342"/>
    <p1510:client id="{5B885537-3D5E-1398-ED87-F1E99029ACE4}" v="4" dt="2024-04-30T00:10:05.594"/>
    <p1510:client id="{EA219DBE-86F1-4011-8F7D-3500B89F00B8}" v="16" dt="2024-04-30T01:12:52.9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4" d="100"/>
          <a:sy n="84" d="100"/>
        </p:scale>
        <p:origin x="65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7599F0C-126A-4577-A79B-B41DA1D8612F}" type="doc">
      <dgm:prSet loTypeId="urn:microsoft.com/office/officeart/2016/7/layout/RepeatingBendingProcessNew" loCatId="process" qsTypeId="urn:microsoft.com/office/officeart/2005/8/quickstyle/simple1" qsCatId="simple" csTypeId="urn:microsoft.com/office/officeart/2005/8/colors/colorful1" csCatId="colorful" phldr="1"/>
      <dgm:spPr/>
    </dgm:pt>
    <dgm:pt modelId="{6E25711B-D328-4D3D-8D00-CCFDF1F74A09}">
      <dgm:prSet phldrT="[Text]" phldr="0"/>
      <dgm:spPr/>
      <dgm:t>
        <a:bodyPr/>
        <a:lstStyle/>
        <a:p>
          <a:pPr rtl="0"/>
          <a:r>
            <a:rPr lang="en-US">
              <a:latin typeface="Aptos Display" panose="02110004020202020204"/>
            </a:rPr>
            <a:t>Data Collection</a:t>
          </a:r>
          <a:endParaRPr lang="en-US"/>
        </a:p>
      </dgm:t>
    </dgm:pt>
    <dgm:pt modelId="{79B28B24-D404-4AA1-947E-D4744567CBA8}" type="parTrans" cxnId="{236EF27F-39EC-48FD-A279-973074A46DEA}">
      <dgm:prSet/>
      <dgm:spPr/>
    </dgm:pt>
    <dgm:pt modelId="{9E487529-AC09-4707-A33C-BA94BA05812F}" type="sibTrans" cxnId="{236EF27F-39EC-48FD-A279-973074A46DEA}">
      <dgm:prSet/>
      <dgm:spPr/>
      <dgm:t>
        <a:bodyPr/>
        <a:lstStyle/>
        <a:p>
          <a:endParaRPr lang="en-US"/>
        </a:p>
        <a:p>
          <a:endParaRPr lang="en-IN"/>
        </a:p>
      </dgm:t>
    </dgm:pt>
    <dgm:pt modelId="{D73714EB-B67A-4B6F-A273-3D2BAF63B723}">
      <dgm:prSet phldrT="[Text]" phldr="0"/>
      <dgm:spPr/>
      <dgm:t>
        <a:bodyPr/>
        <a:lstStyle/>
        <a:p>
          <a:pPr rtl="0"/>
          <a:r>
            <a:rPr lang="en-US">
              <a:latin typeface="Aptos Display" panose="02110004020202020204"/>
            </a:rPr>
            <a:t>Data cleaning &amp; Preprocessing</a:t>
          </a:r>
          <a:endParaRPr lang="en-US"/>
        </a:p>
      </dgm:t>
    </dgm:pt>
    <dgm:pt modelId="{AE7FAD34-2B46-45CD-99B8-C11F5D1E8BD1}" type="parTrans" cxnId="{B6F29ED2-31D1-4FF0-9340-E417AE8FE1F2}">
      <dgm:prSet/>
      <dgm:spPr/>
    </dgm:pt>
    <dgm:pt modelId="{E055EB94-1569-4E3D-9722-CC5E4EA6DF05}" type="sibTrans" cxnId="{B6F29ED2-31D1-4FF0-9340-E417AE8FE1F2}">
      <dgm:prSet/>
      <dgm:spPr/>
      <dgm:t>
        <a:bodyPr/>
        <a:lstStyle/>
        <a:p>
          <a:endParaRPr lang="en-US"/>
        </a:p>
        <a:p>
          <a:endParaRPr lang="en-IN"/>
        </a:p>
      </dgm:t>
    </dgm:pt>
    <dgm:pt modelId="{6617EA20-00C3-484D-A692-5A9D0CC20C04}">
      <dgm:prSet phldrT="[Text]" phldr="0"/>
      <dgm:spPr/>
      <dgm:t>
        <a:bodyPr/>
        <a:lstStyle/>
        <a:p>
          <a:pPr rtl="0"/>
          <a:r>
            <a:rPr lang="en-US">
              <a:latin typeface="Aptos Display" panose="02110004020202020204"/>
            </a:rPr>
            <a:t>Feature Extraction</a:t>
          </a:r>
          <a:endParaRPr lang="en-US"/>
        </a:p>
      </dgm:t>
    </dgm:pt>
    <dgm:pt modelId="{1B13717F-8DBE-4759-B107-5FEC984159DB}" type="parTrans" cxnId="{C8720738-342A-4A1A-87DA-722130DCD177}">
      <dgm:prSet/>
      <dgm:spPr/>
    </dgm:pt>
    <dgm:pt modelId="{75616C6F-3E0D-4ACE-AFAD-6293419F5970}" type="sibTrans" cxnId="{C8720738-342A-4A1A-87DA-722130DCD177}">
      <dgm:prSet/>
      <dgm:spPr/>
      <dgm:t>
        <a:bodyPr/>
        <a:lstStyle/>
        <a:p>
          <a:endParaRPr lang="en-US"/>
        </a:p>
        <a:p>
          <a:endParaRPr lang="en-IN"/>
        </a:p>
      </dgm:t>
    </dgm:pt>
    <dgm:pt modelId="{0D0C033F-C8AB-4E35-9CD2-813F7B33AE75}">
      <dgm:prSet phldr="0"/>
      <dgm:spPr/>
      <dgm:t>
        <a:bodyPr/>
        <a:lstStyle/>
        <a:p>
          <a:pPr rtl="0"/>
          <a:r>
            <a:rPr lang="en-US">
              <a:latin typeface="Aptos Display" panose="02110004020202020204"/>
            </a:rPr>
            <a:t>NLP Implementation</a:t>
          </a:r>
        </a:p>
      </dgm:t>
    </dgm:pt>
    <dgm:pt modelId="{EB9D8482-5B16-4E65-AF7B-1116F8C95A4D}" type="parTrans" cxnId="{B722214C-CDF1-4203-AB70-DDDB2F1B9CA8}">
      <dgm:prSet/>
      <dgm:spPr/>
    </dgm:pt>
    <dgm:pt modelId="{DD398519-6F93-4737-AC1F-A7C138D8271A}" type="sibTrans" cxnId="{B722214C-CDF1-4203-AB70-DDDB2F1B9CA8}">
      <dgm:prSet/>
      <dgm:spPr/>
      <dgm:t>
        <a:bodyPr/>
        <a:lstStyle/>
        <a:p>
          <a:endParaRPr lang="en-US"/>
        </a:p>
        <a:p>
          <a:endParaRPr lang="en-IN"/>
        </a:p>
      </dgm:t>
    </dgm:pt>
    <dgm:pt modelId="{615A9A7D-E8B9-4CBE-B860-85D35955C28D}">
      <dgm:prSet phldr="0"/>
      <dgm:spPr/>
      <dgm:t>
        <a:bodyPr/>
        <a:lstStyle/>
        <a:p>
          <a:pPr rtl="0"/>
          <a:r>
            <a:rPr lang="en-US">
              <a:latin typeface="Aptos Display" panose="02110004020202020204"/>
            </a:rPr>
            <a:t>Cosine Similarity</a:t>
          </a:r>
        </a:p>
      </dgm:t>
    </dgm:pt>
    <dgm:pt modelId="{FB77FE24-F40E-4CC2-AF9A-C642923D2CC9}" type="parTrans" cxnId="{C07D62C8-E509-4BFC-900A-6A9E06AB56F7}">
      <dgm:prSet/>
      <dgm:spPr/>
    </dgm:pt>
    <dgm:pt modelId="{66B001D9-E365-4B61-A74B-B68F5924BC1D}" type="sibTrans" cxnId="{C07D62C8-E509-4BFC-900A-6A9E06AB56F7}">
      <dgm:prSet/>
      <dgm:spPr/>
      <dgm:t>
        <a:bodyPr/>
        <a:lstStyle/>
        <a:p>
          <a:endParaRPr lang="en-US"/>
        </a:p>
        <a:p>
          <a:endParaRPr lang="en-IN"/>
        </a:p>
      </dgm:t>
    </dgm:pt>
    <dgm:pt modelId="{62CC5391-8ABD-4455-B719-FEFE8D69E656}">
      <dgm:prSet phldr="0"/>
      <dgm:spPr/>
      <dgm:t>
        <a:bodyPr/>
        <a:lstStyle/>
        <a:p>
          <a:pPr rtl="0"/>
          <a:r>
            <a:rPr lang="en-US">
              <a:latin typeface="Aptos Display" panose="02110004020202020204"/>
            </a:rPr>
            <a:t>K-nearest neighbors</a:t>
          </a:r>
        </a:p>
      </dgm:t>
    </dgm:pt>
    <dgm:pt modelId="{4020274C-D043-42E4-85B5-BE4E9F4DC03F}" type="parTrans" cxnId="{5277350D-5E31-4E3E-9643-A5A7B8206CCD}">
      <dgm:prSet/>
      <dgm:spPr/>
    </dgm:pt>
    <dgm:pt modelId="{C15B2496-6AC6-42A9-8E41-563689776AEC}" type="sibTrans" cxnId="{5277350D-5E31-4E3E-9643-A5A7B8206CCD}">
      <dgm:prSet/>
      <dgm:spPr/>
      <dgm:t>
        <a:bodyPr/>
        <a:lstStyle/>
        <a:p>
          <a:endParaRPr lang="en-US"/>
        </a:p>
        <a:p>
          <a:endParaRPr lang="en-IN"/>
        </a:p>
      </dgm:t>
    </dgm:pt>
    <dgm:pt modelId="{BFFC1DC7-D2BF-4202-9051-B29C6D880314}">
      <dgm:prSet phldr="0"/>
      <dgm:spPr/>
      <dgm:t>
        <a:bodyPr/>
        <a:lstStyle/>
        <a:p>
          <a:pPr rtl="0"/>
          <a:r>
            <a:rPr lang="en-US">
              <a:latin typeface="Aptos Display" panose="02110004020202020204"/>
            </a:rPr>
            <a:t>Model Evaluation</a:t>
          </a:r>
        </a:p>
      </dgm:t>
    </dgm:pt>
    <dgm:pt modelId="{F2AA6328-6960-4F75-B15E-5030C180C50C}" type="parTrans" cxnId="{D9E4045D-271B-455F-ADEA-935C6419D07D}">
      <dgm:prSet/>
      <dgm:spPr/>
    </dgm:pt>
    <dgm:pt modelId="{FF89B87E-7ADF-4245-BF4E-65913319048E}" type="sibTrans" cxnId="{D9E4045D-271B-455F-ADEA-935C6419D07D}">
      <dgm:prSet/>
      <dgm:spPr/>
      <dgm:t>
        <a:bodyPr/>
        <a:lstStyle/>
        <a:p>
          <a:endParaRPr lang="en-US"/>
        </a:p>
      </dgm:t>
    </dgm:pt>
    <dgm:pt modelId="{2DC21F61-2DE0-409A-BDA5-F684CF603E46}" type="pres">
      <dgm:prSet presAssocID="{07599F0C-126A-4577-A79B-B41DA1D8612F}" presName="Name0" presStyleCnt="0">
        <dgm:presLayoutVars>
          <dgm:dir/>
          <dgm:resizeHandles val="exact"/>
        </dgm:presLayoutVars>
      </dgm:prSet>
      <dgm:spPr/>
    </dgm:pt>
    <dgm:pt modelId="{525A5481-E08C-4C87-97F3-EF43850D7BA1}" type="pres">
      <dgm:prSet presAssocID="{6E25711B-D328-4D3D-8D00-CCFDF1F74A09}" presName="node" presStyleLbl="node1" presStyleIdx="0" presStyleCnt="7">
        <dgm:presLayoutVars>
          <dgm:bulletEnabled val="1"/>
        </dgm:presLayoutVars>
      </dgm:prSet>
      <dgm:spPr/>
    </dgm:pt>
    <dgm:pt modelId="{0AE1DF88-657E-4B16-BBEA-A92BE6685C4B}" type="pres">
      <dgm:prSet presAssocID="{9E487529-AC09-4707-A33C-BA94BA05812F}" presName="sibTrans" presStyleLbl="sibTrans1D1" presStyleIdx="0" presStyleCnt="6"/>
      <dgm:spPr/>
    </dgm:pt>
    <dgm:pt modelId="{F7DB72BE-AB93-43C9-AEB0-5F23B92751ED}" type="pres">
      <dgm:prSet presAssocID="{9E487529-AC09-4707-A33C-BA94BA05812F}" presName="connectorText" presStyleLbl="sibTrans1D1" presStyleIdx="0" presStyleCnt="6"/>
      <dgm:spPr/>
    </dgm:pt>
    <dgm:pt modelId="{269C4442-171A-4AA2-9308-D74C14EC08EF}" type="pres">
      <dgm:prSet presAssocID="{D73714EB-B67A-4B6F-A273-3D2BAF63B723}" presName="node" presStyleLbl="node1" presStyleIdx="1" presStyleCnt="7">
        <dgm:presLayoutVars>
          <dgm:bulletEnabled val="1"/>
        </dgm:presLayoutVars>
      </dgm:prSet>
      <dgm:spPr/>
    </dgm:pt>
    <dgm:pt modelId="{A3CA0ED1-A11B-4CDF-B7D1-CDEF2F876F91}" type="pres">
      <dgm:prSet presAssocID="{E055EB94-1569-4E3D-9722-CC5E4EA6DF05}" presName="sibTrans" presStyleLbl="sibTrans1D1" presStyleIdx="1" presStyleCnt="6"/>
      <dgm:spPr/>
    </dgm:pt>
    <dgm:pt modelId="{1915CD21-EE57-43C1-AC22-79D85E9A261A}" type="pres">
      <dgm:prSet presAssocID="{E055EB94-1569-4E3D-9722-CC5E4EA6DF05}" presName="connectorText" presStyleLbl="sibTrans1D1" presStyleIdx="1" presStyleCnt="6"/>
      <dgm:spPr/>
    </dgm:pt>
    <dgm:pt modelId="{85B1F3AB-FB44-4A0C-8E8A-E16D1D716C8B}" type="pres">
      <dgm:prSet presAssocID="{6617EA20-00C3-484D-A692-5A9D0CC20C04}" presName="node" presStyleLbl="node1" presStyleIdx="2" presStyleCnt="7">
        <dgm:presLayoutVars>
          <dgm:bulletEnabled val="1"/>
        </dgm:presLayoutVars>
      </dgm:prSet>
      <dgm:spPr/>
    </dgm:pt>
    <dgm:pt modelId="{83A16603-961C-47BF-8B53-D1ED56DA44EB}" type="pres">
      <dgm:prSet presAssocID="{75616C6F-3E0D-4ACE-AFAD-6293419F5970}" presName="sibTrans" presStyleLbl="sibTrans1D1" presStyleIdx="2" presStyleCnt="6"/>
      <dgm:spPr/>
    </dgm:pt>
    <dgm:pt modelId="{EF2A4158-4A16-4D37-9E2B-EAFDE4CB3E3A}" type="pres">
      <dgm:prSet presAssocID="{75616C6F-3E0D-4ACE-AFAD-6293419F5970}" presName="connectorText" presStyleLbl="sibTrans1D1" presStyleIdx="2" presStyleCnt="6"/>
      <dgm:spPr/>
    </dgm:pt>
    <dgm:pt modelId="{29EF4460-95AB-4CA7-9A14-9AE322B22B8E}" type="pres">
      <dgm:prSet presAssocID="{0D0C033F-C8AB-4E35-9CD2-813F7B33AE75}" presName="node" presStyleLbl="node1" presStyleIdx="3" presStyleCnt="7">
        <dgm:presLayoutVars>
          <dgm:bulletEnabled val="1"/>
        </dgm:presLayoutVars>
      </dgm:prSet>
      <dgm:spPr/>
    </dgm:pt>
    <dgm:pt modelId="{1E2FF3EC-2A9B-43C2-B86E-ED99FE7666EA}" type="pres">
      <dgm:prSet presAssocID="{DD398519-6F93-4737-AC1F-A7C138D8271A}" presName="sibTrans" presStyleLbl="sibTrans1D1" presStyleIdx="3" presStyleCnt="6"/>
      <dgm:spPr/>
    </dgm:pt>
    <dgm:pt modelId="{C0E86902-D7B0-4C4F-B46B-C4658D19F8BA}" type="pres">
      <dgm:prSet presAssocID="{DD398519-6F93-4737-AC1F-A7C138D8271A}" presName="connectorText" presStyleLbl="sibTrans1D1" presStyleIdx="3" presStyleCnt="6"/>
      <dgm:spPr/>
    </dgm:pt>
    <dgm:pt modelId="{DFC5128C-BAA6-44D6-A869-D1179A68CB1E}" type="pres">
      <dgm:prSet presAssocID="{615A9A7D-E8B9-4CBE-B860-85D35955C28D}" presName="node" presStyleLbl="node1" presStyleIdx="4" presStyleCnt="7">
        <dgm:presLayoutVars>
          <dgm:bulletEnabled val="1"/>
        </dgm:presLayoutVars>
      </dgm:prSet>
      <dgm:spPr/>
    </dgm:pt>
    <dgm:pt modelId="{1584DF4D-4645-49CD-BA55-B866DAC0F9A0}" type="pres">
      <dgm:prSet presAssocID="{66B001D9-E365-4B61-A74B-B68F5924BC1D}" presName="sibTrans" presStyleLbl="sibTrans1D1" presStyleIdx="4" presStyleCnt="6"/>
      <dgm:spPr/>
    </dgm:pt>
    <dgm:pt modelId="{81AF5C84-BA7E-43C9-B226-F0BED1CE6AF2}" type="pres">
      <dgm:prSet presAssocID="{66B001D9-E365-4B61-A74B-B68F5924BC1D}" presName="connectorText" presStyleLbl="sibTrans1D1" presStyleIdx="4" presStyleCnt="6"/>
      <dgm:spPr/>
    </dgm:pt>
    <dgm:pt modelId="{1AAA16EF-4ABB-4C05-BDE5-7C0E22E59F6A}" type="pres">
      <dgm:prSet presAssocID="{62CC5391-8ABD-4455-B719-FEFE8D69E656}" presName="node" presStyleLbl="node1" presStyleIdx="5" presStyleCnt="7">
        <dgm:presLayoutVars>
          <dgm:bulletEnabled val="1"/>
        </dgm:presLayoutVars>
      </dgm:prSet>
      <dgm:spPr/>
    </dgm:pt>
    <dgm:pt modelId="{0910DE07-9FC9-4EEC-826A-40AB1139B3D9}" type="pres">
      <dgm:prSet presAssocID="{C15B2496-6AC6-42A9-8E41-563689776AEC}" presName="sibTrans" presStyleLbl="sibTrans1D1" presStyleIdx="5" presStyleCnt="6"/>
      <dgm:spPr/>
    </dgm:pt>
    <dgm:pt modelId="{F428ADEB-4C51-4B65-9AB3-DC7DAB83D800}" type="pres">
      <dgm:prSet presAssocID="{C15B2496-6AC6-42A9-8E41-563689776AEC}" presName="connectorText" presStyleLbl="sibTrans1D1" presStyleIdx="5" presStyleCnt="6"/>
      <dgm:spPr/>
    </dgm:pt>
    <dgm:pt modelId="{1182D760-E554-49B2-946D-FDA7D7951355}" type="pres">
      <dgm:prSet presAssocID="{BFFC1DC7-D2BF-4202-9051-B29C6D880314}" presName="node" presStyleLbl="node1" presStyleIdx="6" presStyleCnt="7">
        <dgm:presLayoutVars>
          <dgm:bulletEnabled val="1"/>
        </dgm:presLayoutVars>
      </dgm:prSet>
      <dgm:spPr/>
    </dgm:pt>
  </dgm:ptLst>
  <dgm:cxnLst>
    <dgm:cxn modelId="{5277350D-5E31-4E3E-9643-A5A7B8206CCD}" srcId="{07599F0C-126A-4577-A79B-B41DA1D8612F}" destId="{62CC5391-8ABD-4455-B719-FEFE8D69E656}" srcOrd="5" destOrd="0" parTransId="{4020274C-D043-42E4-85B5-BE4E9F4DC03F}" sibTransId="{C15B2496-6AC6-42A9-8E41-563689776AEC}"/>
    <dgm:cxn modelId="{C6F1D410-FBCE-471C-AA02-03BD221CCDA6}" type="presOf" srcId="{9E487529-AC09-4707-A33C-BA94BA05812F}" destId="{F7DB72BE-AB93-43C9-AEB0-5F23B92751ED}" srcOrd="1" destOrd="0" presId="urn:microsoft.com/office/officeart/2016/7/layout/RepeatingBendingProcessNew"/>
    <dgm:cxn modelId="{26AEB912-A0E6-4C4C-B7FC-CB6485F50F3A}" type="presOf" srcId="{66B001D9-E365-4B61-A74B-B68F5924BC1D}" destId="{81AF5C84-BA7E-43C9-B226-F0BED1CE6AF2}" srcOrd="1" destOrd="0" presId="urn:microsoft.com/office/officeart/2016/7/layout/RepeatingBendingProcessNew"/>
    <dgm:cxn modelId="{0C0A6B1B-C87B-464E-9A7B-D97589BE042E}" type="presOf" srcId="{75616C6F-3E0D-4ACE-AFAD-6293419F5970}" destId="{EF2A4158-4A16-4D37-9E2B-EAFDE4CB3E3A}" srcOrd="1" destOrd="0" presId="urn:microsoft.com/office/officeart/2016/7/layout/RepeatingBendingProcessNew"/>
    <dgm:cxn modelId="{C8720738-342A-4A1A-87DA-722130DCD177}" srcId="{07599F0C-126A-4577-A79B-B41DA1D8612F}" destId="{6617EA20-00C3-484D-A692-5A9D0CC20C04}" srcOrd="2" destOrd="0" parTransId="{1B13717F-8DBE-4759-B107-5FEC984159DB}" sibTransId="{75616C6F-3E0D-4ACE-AFAD-6293419F5970}"/>
    <dgm:cxn modelId="{5331A63C-02AE-45D6-BFD0-8B32DCB2EAB7}" type="presOf" srcId="{BFFC1DC7-D2BF-4202-9051-B29C6D880314}" destId="{1182D760-E554-49B2-946D-FDA7D7951355}" srcOrd="0" destOrd="0" presId="urn:microsoft.com/office/officeart/2016/7/layout/RepeatingBendingProcessNew"/>
    <dgm:cxn modelId="{CED8275B-4C3A-49DC-AD34-95661634B6A9}" type="presOf" srcId="{C15B2496-6AC6-42A9-8E41-563689776AEC}" destId="{F428ADEB-4C51-4B65-9AB3-DC7DAB83D800}" srcOrd="1" destOrd="0" presId="urn:microsoft.com/office/officeart/2016/7/layout/RepeatingBendingProcessNew"/>
    <dgm:cxn modelId="{47DB7E5B-0205-424D-A51E-8E4CECF5B779}" type="presOf" srcId="{615A9A7D-E8B9-4CBE-B860-85D35955C28D}" destId="{DFC5128C-BAA6-44D6-A869-D1179A68CB1E}" srcOrd="0" destOrd="0" presId="urn:microsoft.com/office/officeart/2016/7/layout/RepeatingBendingProcessNew"/>
    <dgm:cxn modelId="{D9E4045D-271B-455F-ADEA-935C6419D07D}" srcId="{07599F0C-126A-4577-A79B-B41DA1D8612F}" destId="{BFFC1DC7-D2BF-4202-9051-B29C6D880314}" srcOrd="6" destOrd="0" parTransId="{F2AA6328-6960-4F75-B15E-5030C180C50C}" sibTransId="{FF89B87E-7ADF-4245-BF4E-65913319048E}"/>
    <dgm:cxn modelId="{F6A0845E-BD97-4378-B5E3-41F97E4B81BE}" type="presOf" srcId="{75616C6F-3E0D-4ACE-AFAD-6293419F5970}" destId="{83A16603-961C-47BF-8B53-D1ED56DA44EB}" srcOrd="0" destOrd="0" presId="urn:microsoft.com/office/officeart/2016/7/layout/RepeatingBendingProcessNew"/>
    <dgm:cxn modelId="{F5EABF48-DD18-448D-AA67-1ED7270D8286}" type="presOf" srcId="{6E25711B-D328-4D3D-8D00-CCFDF1F74A09}" destId="{525A5481-E08C-4C87-97F3-EF43850D7BA1}" srcOrd="0" destOrd="0" presId="urn:microsoft.com/office/officeart/2016/7/layout/RepeatingBendingProcessNew"/>
    <dgm:cxn modelId="{F3519E69-DBD6-4D5D-8EB1-ADBC3D8712DA}" type="presOf" srcId="{C15B2496-6AC6-42A9-8E41-563689776AEC}" destId="{0910DE07-9FC9-4EEC-826A-40AB1139B3D9}" srcOrd="0" destOrd="0" presId="urn:microsoft.com/office/officeart/2016/7/layout/RepeatingBendingProcessNew"/>
    <dgm:cxn modelId="{FFBCAB69-313B-40BF-B3C1-CD45D6941F71}" type="presOf" srcId="{62CC5391-8ABD-4455-B719-FEFE8D69E656}" destId="{1AAA16EF-4ABB-4C05-BDE5-7C0E22E59F6A}" srcOrd="0" destOrd="0" presId="urn:microsoft.com/office/officeart/2016/7/layout/RepeatingBendingProcessNew"/>
    <dgm:cxn modelId="{B722214C-CDF1-4203-AB70-DDDB2F1B9CA8}" srcId="{07599F0C-126A-4577-A79B-B41DA1D8612F}" destId="{0D0C033F-C8AB-4E35-9CD2-813F7B33AE75}" srcOrd="3" destOrd="0" parTransId="{EB9D8482-5B16-4E65-AF7B-1116F8C95A4D}" sibTransId="{DD398519-6F93-4737-AC1F-A7C138D8271A}"/>
    <dgm:cxn modelId="{DB4B3974-EB76-4DEA-9BAB-3B3973D3D922}" type="presOf" srcId="{9E487529-AC09-4707-A33C-BA94BA05812F}" destId="{0AE1DF88-657E-4B16-BBEA-A92BE6685C4B}" srcOrd="0" destOrd="0" presId="urn:microsoft.com/office/officeart/2016/7/layout/RepeatingBendingProcessNew"/>
    <dgm:cxn modelId="{93D93359-3966-4DDA-ABB0-9FA1C9921299}" type="presOf" srcId="{07599F0C-126A-4577-A79B-B41DA1D8612F}" destId="{2DC21F61-2DE0-409A-BDA5-F684CF603E46}" srcOrd="0" destOrd="0" presId="urn:microsoft.com/office/officeart/2016/7/layout/RepeatingBendingProcessNew"/>
    <dgm:cxn modelId="{D2BDC17B-B32D-493D-8849-4BA48E1B9687}" type="presOf" srcId="{D73714EB-B67A-4B6F-A273-3D2BAF63B723}" destId="{269C4442-171A-4AA2-9308-D74C14EC08EF}" srcOrd="0" destOrd="0" presId="urn:microsoft.com/office/officeart/2016/7/layout/RepeatingBendingProcessNew"/>
    <dgm:cxn modelId="{236EF27F-39EC-48FD-A279-973074A46DEA}" srcId="{07599F0C-126A-4577-A79B-B41DA1D8612F}" destId="{6E25711B-D328-4D3D-8D00-CCFDF1F74A09}" srcOrd="0" destOrd="0" parTransId="{79B28B24-D404-4AA1-947E-D4744567CBA8}" sibTransId="{9E487529-AC09-4707-A33C-BA94BA05812F}"/>
    <dgm:cxn modelId="{3C681184-FD0E-4D7C-92F1-AD1A278C37DC}" type="presOf" srcId="{0D0C033F-C8AB-4E35-9CD2-813F7B33AE75}" destId="{29EF4460-95AB-4CA7-9A14-9AE322B22B8E}" srcOrd="0" destOrd="0" presId="urn:microsoft.com/office/officeart/2016/7/layout/RepeatingBendingProcessNew"/>
    <dgm:cxn modelId="{8A240DA9-F241-465D-8CAF-DA6B3A092F35}" type="presOf" srcId="{6617EA20-00C3-484D-A692-5A9D0CC20C04}" destId="{85B1F3AB-FB44-4A0C-8E8A-E16D1D716C8B}" srcOrd="0" destOrd="0" presId="urn:microsoft.com/office/officeart/2016/7/layout/RepeatingBendingProcessNew"/>
    <dgm:cxn modelId="{247B51AB-D203-4931-BE04-C37DA46BBA2C}" type="presOf" srcId="{E055EB94-1569-4E3D-9722-CC5E4EA6DF05}" destId="{1915CD21-EE57-43C1-AC22-79D85E9A261A}" srcOrd="1" destOrd="0" presId="urn:microsoft.com/office/officeart/2016/7/layout/RepeatingBendingProcessNew"/>
    <dgm:cxn modelId="{32790AC5-3E32-441F-AFEC-00CF3EE94451}" type="presOf" srcId="{66B001D9-E365-4B61-A74B-B68F5924BC1D}" destId="{1584DF4D-4645-49CD-BA55-B866DAC0F9A0}" srcOrd="0" destOrd="0" presId="urn:microsoft.com/office/officeart/2016/7/layout/RepeatingBendingProcessNew"/>
    <dgm:cxn modelId="{C07D62C8-E509-4BFC-900A-6A9E06AB56F7}" srcId="{07599F0C-126A-4577-A79B-B41DA1D8612F}" destId="{615A9A7D-E8B9-4CBE-B860-85D35955C28D}" srcOrd="4" destOrd="0" parTransId="{FB77FE24-F40E-4CC2-AF9A-C642923D2CC9}" sibTransId="{66B001D9-E365-4B61-A74B-B68F5924BC1D}"/>
    <dgm:cxn modelId="{B6F29ED2-31D1-4FF0-9340-E417AE8FE1F2}" srcId="{07599F0C-126A-4577-A79B-B41DA1D8612F}" destId="{D73714EB-B67A-4B6F-A273-3D2BAF63B723}" srcOrd="1" destOrd="0" parTransId="{AE7FAD34-2B46-45CD-99B8-C11F5D1E8BD1}" sibTransId="{E055EB94-1569-4E3D-9722-CC5E4EA6DF05}"/>
    <dgm:cxn modelId="{B7CC4FE4-D746-45B2-9964-9A64E109ABA6}" type="presOf" srcId="{DD398519-6F93-4737-AC1F-A7C138D8271A}" destId="{1E2FF3EC-2A9B-43C2-B86E-ED99FE7666EA}" srcOrd="0" destOrd="0" presId="urn:microsoft.com/office/officeart/2016/7/layout/RepeatingBendingProcessNew"/>
    <dgm:cxn modelId="{8B999CEC-49E8-4675-A82B-A1B1E38B1B32}" type="presOf" srcId="{DD398519-6F93-4737-AC1F-A7C138D8271A}" destId="{C0E86902-D7B0-4C4F-B46B-C4658D19F8BA}" srcOrd="1" destOrd="0" presId="urn:microsoft.com/office/officeart/2016/7/layout/RepeatingBendingProcessNew"/>
    <dgm:cxn modelId="{FF484CFA-3F9E-4047-B66E-BD317D6C163D}" type="presOf" srcId="{E055EB94-1569-4E3D-9722-CC5E4EA6DF05}" destId="{A3CA0ED1-A11B-4CDF-B7D1-CDEF2F876F91}" srcOrd="0" destOrd="0" presId="urn:microsoft.com/office/officeart/2016/7/layout/RepeatingBendingProcessNew"/>
    <dgm:cxn modelId="{72EB1BAB-6C3C-4CC8-9BCC-FB11C01A2F40}" type="presParOf" srcId="{2DC21F61-2DE0-409A-BDA5-F684CF603E46}" destId="{525A5481-E08C-4C87-97F3-EF43850D7BA1}" srcOrd="0" destOrd="0" presId="urn:microsoft.com/office/officeart/2016/7/layout/RepeatingBendingProcessNew"/>
    <dgm:cxn modelId="{8FA9EE53-AFF9-4260-A661-C89A5609115D}" type="presParOf" srcId="{2DC21F61-2DE0-409A-BDA5-F684CF603E46}" destId="{0AE1DF88-657E-4B16-BBEA-A92BE6685C4B}" srcOrd="1" destOrd="0" presId="urn:microsoft.com/office/officeart/2016/7/layout/RepeatingBendingProcessNew"/>
    <dgm:cxn modelId="{F31F661F-9A26-4EBE-9550-C5B81A8A85F3}" type="presParOf" srcId="{0AE1DF88-657E-4B16-BBEA-A92BE6685C4B}" destId="{F7DB72BE-AB93-43C9-AEB0-5F23B92751ED}" srcOrd="0" destOrd="0" presId="urn:microsoft.com/office/officeart/2016/7/layout/RepeatingBendingProcessNew"/>
    <dgm:cxn modelId="{6A9A7E09-639C-4465-8B53-5C82C5BEBA73}" type="presParOf" srcId="{2DC21F61-2DE0-409A-BDA5-F684CF603E46}" destId="{269C4442-171A-4AA2-9308-D74C14EC08EF}" srcOrd="2" destOrd="0" presId="urn:microsoft.com/office/officeart/2016/7/layout/RepeatingBendingProcessNew"/>
    <dgm:cxn modelId="{37C116FD-3B57-44DE-A340-4B16B774FDE7}" type="presParOf" srcId="{2DC21F61-2DE0-409A-BDA5-F684CF603E46}" destId="{A3CA0ED1-A11B-4CDF-B7D1-CDEF2F876F91}" srcOrd="3" destOrd="0" presId="urn:microsoft.com/office/officeart/2016/7/layout/RepeatingBendingProcessNew"/>
    <dgm:cxn modelId="{C1A66880-B32D-4BC5-9E90-3942F7B142B3}" type="presParOf" srcId="{A3CA0ED1-A11B-4CDF-B7D1-CDEF2F876F91}" destId="{1915CD21-EE57-43C1-AC22-79D85E9A261A}" srcOrd="0" destOrd="0" presId="urn:microsoft.com/office/officeart/2016/7/layout/RepeatingBendingProcessNew"/>
    <dgm:cxn modelId="{9901F211-6600-4BAB-A467-BE0568C8AE9D}" type="presParOf" srcId="{2DC21F61-2DE0-409A-BDA5-F684CF603E46}" destId="{85B1F3AB-FB44-4A0C-8E8A-E16D1D716C8B}" srcOrd="4" destOrd="0" presId="urn:microsoft.com/office/officeart/2016/7/layout/RepeatingBendingProcessNew"/>
    <dgm:cxn modelId="{8EFCB895-7FB1-41BF-A193-E30D8CFE8BE7}" type="presParOf" srcId="{2DC21F61-2DE0-409A-BDA5-F684CF603E46}" destId="{83A16603-961C-47BF-8B53-D1ED56DA44EB}" srcOrd="5" destOrd="0" presId="urn:microsoft.com/office/officeart/2016/7/layout/RepeatingBendingProcessNew"/>
    <dgm:cxn modelId="{E1BAE240-8683-4BD2-9FE9-D5DA5B43EA16}" type="presParOf" srcId="{83A16603-961C-47BF-8B53-D1ED56DA44EB}" destId="{EF2A4158-4A16-4D37-9E2B-EAFDE4CB3E3A}" srcOrd="0" destOrd="0" presId="urn:microsoft.com/office/officeart/2016/7/layout/RepeatingBendingProcessNew"/>
    <dgm:cxn modelId="{4D0E8A26-B9D8-4880-9F47-5C4927E0CE86}" type="presParOf" srcId="{2DC21F61-2DE0-409A-BDA5-F684CF603E46}" destId="{29EF4460-95AB-4CA7-9A14-9AE322B22B8E}" srcOrd="6" destOrd="0" presId="urn:microsoft.com/office/officeart/2016/7/layout/RepeatingBendingProcessNew"/>
    <dgm:cxn modelId="{BB9BEAB5-2E3F-4F1F-91D0-CC2DF7012F5F}" type="presParOf" srcId="{2DC21F61-2DE0-409A-BDA5-F684CF603E46}" destId="{1E2FF3EC-2A9B-43C2-B86E-ED99FE7666EA}" srcOrd="7" destOrd="0" presId="urn:microsoft.com/office/officeart/2016/7/layout/RepeatingBendingProcessNew"/>
    <dgm:cxn modelId="{884F58AC-0503-47F9-96A0-9CA03CB96496}" type="presParOf" srcId="{1E2FF3EC-2A9B-43C2-B86E-ED99FE7666EA}" destId="{C0E86902-D7B0-4C4F-B46B-C4658D19F8BA}" srcOrd="0" destOrd="0" presId="urn:microsoft.com/office/officeart/2016/7/layout/RepeatingBendingProcessNew"/>
    <dgm:cxn modelId="{0B01B047-DF23-441A-BFD7-380EAAF64B08}" type="presParOf" srcId="{2DC21F61-2DE0-409A-BDA5-F684CF603E46}" destId="{DFC5128C-BAA6-44D6-A869-D1179A68CB1E}" srcOrd="8" destOrd="0" presId="urn:microsoft.com/office/officeart/2016/7/layout/RepeatingBendingProcessNew"/>
    <dgm:cxn modelId="{21A3A39D-F4B2-4BA5-AA0E-6C44EBC15AD8}" type="presParOf" srcId="{2DC21F61-2DE0-409A-BDA5-F684CF603E46}" destId="{1584DF4D-4645-49CD-BA55-B866DAC0F9A0}" srcOrd="9" destOrd="0" presId="urn:microsoft.com/office/officeart/2016/7/layout/RepeatingBendingProcessNew"/>
    <dgm:cxn modelId="{17DFE6FD-A55D-4321-8FCD-5B5343BAAEA5}" type="presParOf" srcId="{1584DF4D-4645-49CD-BA55-B866DAC0F9A0}" destId="{81AF5C84-BA7E-43C9-B226-F0BED1CE6AF2}" srcOrd="0" destOrd="0" presId="urn:microsoft.com/office/officeart/2016/7/layout/RepeatingBendingProcessNew"/>
    <dgm:cxn modelId="{80357EBD-B4A6-4B0D-AD39-A389B17EAC1A}" type="presParOf" srcId="{2DC21F61-2DE0-409A-BDA5-F684CF603E46}" destId="{1AAA16EF-4ABB-4C05-BDE5-7C0E22E59F6A}" srcOrd="10" destOrd="0" presId="urn:microsoft.com/office/officeart/2016/7/layout/RepeatingBendingProcessNew"/>
    <dgm:cxn modelId="{08C9B289-8061-47CD-A712-EC19FF2EECBA}" type="presParOf" srcId="{2DC21F61-2DE0-409A-BDA5-F684CF603E46}" destId="{0910DE07-9FC9-4EEC-826A-40AB1139B3D9}" srcOrd="11" destOrd="0" presId="urn:microsoft.com/office/officeart/2016/7/layout/RepeatingBendingProcessNew"/>
    <dgm:cxn modelId="{C9326D89-5F67-4467-AD2F-91506FF6FD5F}" type="presParOf" srcId="{0910DE07-9FC9-4EEC-826A-40AB1139B3D9}" destId="{F428ADEB-4C51-4B65-9AB3-DC7DAB83D800}" srcOrd="0" destOrd="0" presId="urn:microsoft.com/office/officeart/2016/7/layout/RepeatingBendingProcessNew"/>
    <dgm:cxn modelId="{CC3CC2D5-0614-427E-ACA3-1F2E0DABB381}" type="presParOf" srcId="{2DC21F61-2DE0-409A-BDA5-F684CF603E46}" destId="{1182D760-E554-49B2-946D-FDA7D7951355}" srcOrd="12"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E1DF88-657E-4B16-BBEA-A92BE6685C4B}">
      <dsp:nvSpPr>
        <dsp:cNvPr id="0" name=""/>
        <dsp:cNvSpPr/>
      </dsp:nvSpPr>
      <dsp:spPr>
        <a:xfrm>
          <a:off x="1810526" y="1206378"/>
          <a:ext cx="385130" cy="91440"/>
        </a:xfrm>
        <a:custGeom>
          <a:avLst/>
          <a:gdLst/>
          <a:ahLst/>
          <a:cxnLst/>
          <a:rect l="0" t="0" r="0" b="0"/>
          <a:pathLst>
            <a:path>
              <a:moveTo>
                <a:pt x="0" y="45720"/>
              </a:moveTo>
              <a:lnTo>
                <a:pt x="182172" y="45720"/>
              </a:lnTo>
            </a:path>
            <a:path>
              <a:moveTo>
                <a:pt x="202958" y="45720"/>
              </a:moveTo>
              <a:lnTo>
                <a:pt x="385130" y="45720"/>
              </a:lnTo>
            </a:path>
          </a:pathLst>
        </a:custGeom>
        <a:noFill/>
        <a:ln w="1270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p>
        <a:p>
          <a:pPr marL="0" lvl="0" indent="0" algn="ctr" defTabSz="311150">
            <a:lnSpc>
              <a:spcPct val="90000"/>
            </a:lnSpc>
            <a:spcBef>
              <a:spcPct val="0"/>
            </a:spcBef>
            <a:spcAft>
              <a:spcPct val="35000"/>
            </a:spcAft>
            <a:buNone/>
          </a:pPr>
          <a:endParaRPr lang="en-IN" sz="700" kern="1200"/>
        </a:p>
      </dsp:txBody>
      <dsp:txXfrm>
        <a:off x="1992698" y="1127379"/>
        <a:ext cx="20786" cy="249438"/>
      </dsp:txXfrm>
    </dsp:sp>
    <dsp:sp modelId="{525A5481-E08C-4C87-97F3-EF43850D7BA1}">
      <dsp:nvSpPr>
        <dsp:cNvPr id="0" name=""/>
        <dsp:cNvSpPr/>
      </dsp:nvSpPr>
      <dsp:spPr>
        <a:xfrm>
          <a:off x="4801" y="709840"/>
          <a:ext cx="1807525" cy="1084515"/>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570" tIns="92970" rIns="88570" bIns="92970" numCol="1" spcCol="1270" anchor="ctr" anchorCtr="0">
          <a:noAutofit/>
        </a:bodyPr>
        <a:lstStyle/>
        <a:p>
          <a:pPr marL="0" lvl="0" indent="0" algn="ctr" defTabSz="889000" rtl="0">
            <a:lnSpc>
              <a:spcPct val="90000"/>
            </a:lnSpc>
            <a:spcBef>
              <a:spcPct val="0"/>
            </a:spcBef>
            <a:spcAft>
              <a:spcPct val="35000"/>
            </a:spcAft>
            <a:buNone/>
          </a:pPr>
          <a:r>
            <a:rPr lang="en-US" sz="2000" kern="1200">
              <a:latin typeface="Aptos Display" panose="02110004020202020204"/>
            </a:rPr>
            <a:t>Data Collection</a:t>
          </a:r>
          <a:endParaRPr lang="en-US" sz="2000" kern="1200"/>
        </a:p>
      </dsp:txBody>
      <dsp:txXfrm>
        <a:off x="4801" y="709840"/>
        <a:ext cx="1807525" cy="1084515"/>
      </dsp:txXfrm>
    </dsp:sp>
    <dsp:sp modelId="{A3CA0ED1-A11B-4CDF-B7D1-CDEF2F876F91}">
      <dsp:nvSpPr>
        <dsp:cNvPr id="0" name=""/>
        <dsp:cNvSpPr/>
      </dsp:nvSpPr>
      <dsp:spPr>
        <a:xfrm>
          <a:off x="4033782" y="1206378"/>
          <a:ext cx="385130" cy="91440"/>
        </a:xfrm>
        <a:custGeom>
          <a:avLst/>
          <a:gdLst/>
          <a:ahLst/>
          <a:cxnLst/>
          <a:rect l="0" t="0" r="0" b="0"/>
          <a:pathLst>
            <a:path>
              <a:moveTo>
                <a:pt x="0" y="45720"/>
              </a:moveTo>
              <a:lnTo>
                <a:pt x="182172" y="45720"/>
              </a:lnTo>
            </a:path>
            <a:path>
              <a:moveTo>
                <a:pt x="202958" y="45720"/>
              </a:moveTo>
              <a:lnTo>
                <a:pt x="385130" y="45720"/>
              </a:lnTo>
            </a:path>
          </a:pathLst>
        </a:custGeom>
        <a:noFill/>
        <a:ln w="1270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p>
        <a:p>
          <a:pPr marL="0" lvl="0" indent="0" algn="ctr" defTabSz="311150">
            <a:lnSpc>
              <a:spcPct val="90000"/>
            </a:lnSpc>
            <a:spcBef>
              <a:spcPct val="0"/>
            </a:spcBef>
            <a:spcAft>
              <a:spcPct val="35000"/>
            </a:spcAft>
            <a:buNone/>
          </a:pPr>
          <a:endParaRPr lang="en-IN" sz="700" kern="1200"/>
        </a:p>
      </dsp:txBody>
      <dsp:txXfrm>
        <a:off x="4215954" y="1135044"/>
        <a:ext cx="20786" cy="234108"/>
      </dsp:txXfrm>
    </dsp:sp>
    <dsp:sp modelId="{269C4442-171A-4AA2-9308-D74C14EC08EF}">
      <dsp:nvSpPr>
        <dsp:cNvPr id="0" name=""/>
        <dsp:cNvSpPr/>
      </dsp:nvSpPr>
      <dsp:spPr>
        <a:xfrm>
          <a:off x="2228057" y="709840"/>
          <a:ext cx="1807525" cy="1084515"/>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570" tIns="92970" rIns="88570" bIns="92970" numCol="1" spcCol="1270" anchor="ctr" anchorCtr="0">
          <a:noAutofit/>
        </a:bodyPr>
        <a:lstStyle/>
        <a:p>
          <a:pPr marL="0" lvl="0" indent="0" algn="ctr" defTabSz="889000" rtl="0">
            <a:lnSpc>
              <a:spcPct val="90000"/>
            </a:lnSpc>
            <a:spcBef>
              <a:spcPct val="0"/>
            </a:spcBef>
            <a:spcAft>
              <a:spcPct val="35000"/>
            </a:spcAft>
            <a:buNone/>
          </a:pPr>
          <a:r>
            <a:rPr lang="en-US" sz="2000" kern="1200">
              <a:latin typeface="Aptos Display" panose="02110004020202020204"/>
            </a:rPr>
            <a:t>Data cleaning &amp; Preprocessing</a:t>
          </a:r>
          <a:endParaRPr lang="en-US" sz="2000" kern="1200"/>
        </a:p>
      </dsp:txBody>
      <dsp:txXfrm>
        <a:off x="2228057" y="709840"/>
        <a:ext cx="1807525" cy="1084515"/>
      </dsp:txXfrm>
    </dsp:sp>
    <dsp:sp modelId="{83A16603-961C-47BF-8B53-D1ED56DA44EB}">
      <dsp:nvSpPr>
        <dsp:cNvPr id="0" name=""/>
        <dsp:cNvSpPr/>
      </dsp:nvSpPr>
      <dsp:spPr>
        <a:xfrm>
          <a:off x="908564" y="1792555"/>
          <a:ext cx="4446511" cy="385130"/>
        </a:xfrm>
        <a:custGeom>
          <a:avLst/>
          <a:gdLst/>
          <a:ahLst/>
          <a:cxnLst/>
          <a:rect l="0" t="0" r="0" b="0"/>
          <a:pathLst>
            <a:path>
              <a:moveTo>
                <a:pt x="4446511" y="0"/>
              </a:moveTo>
              <a:lnTo>
                <a:pt x="4446511" y="209665"/>
              </a:lnTo>
              <a:lnTo>
                <a:pt x="0" y="209665"/>
              </a:lnTo>
              <a:lnTo>
                <a:pt x="0" y="385130"/>
              </a:lnTo>
            </a:path>
          </a:pathLst>
        </a:custGeom>
        <a:noFill/>
        <a:ln w="1270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p>
        <a:p>
          <a:pPr marL="0" lvl="0" indent="0" algn="ctr" defTabSz="311150">
            <a:lnSpc>
              <a:spcPct val="90000"/>
            </a:lnSpc>
            <a:spcBef>
              <a:spcPct val="0"/>
            </a:spcBef>
            <a:spcAft>
              <a:spcPct val="35000"/>
            </a:spcAft>
            <a:buNone/>
          </a:pPr>
          <a:endParaRPr lang="en-IN" sz="700" kern="1200"/>
        </a:p>
      </dsp:txBody>
      <dsp:txXfrm>
        <a:off x="3020172" y="1868066"/>
        <a:ext cx="223295" cy="234108"/>
      </dsp:txXfrm>
    </dsp:sp>
    <dsp:sp modelId="{85B1F3AB-FB44-4A0C-8E8A-E16D1D716C8B}">
      <dsp:nvSpPr>
        <dsp:cNvPr id="0" name=""/>
        <dsp:cNvSpPr/>
      </dsp:nvSpPr>
      <dsp:spPr>
        <a:xfrm>
          <a:off x="4451313" y="709840"/>
          <a:ext cx="1807525" cy="1084515"/>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570" tIns="92970" rIns="88570" bIns="92970" numCol="1" spcCol="1270" anchor="ctr" anchorCtr="0">
          <a:noAutofit/>
        </a:bodyPr>
        <a:lstStyle/>
        <a:p>
          <a:pPr marL="0" lvl="0" indent="0" algn="ctr" defTabSz="889000" rtl="0">
            <a:lnSpc>
              <a:spcPct val="90000"/>
            </a:lnSpc>
            <a:spcBef>
              <a:spcPct val="0"/>
            </a:spcBef>
            <a:spcAft>
              <a:spcPct val="35000"/>
            </a:spcAft>
            <a:buNone/>
          </a:pPr>
          <a:r>
            <a:rPr lang="en-US" sz="2000" kern="1200">
              <a:latin typeface="Aptos Display" panose="02110004020202020204"/>
            </a:rPr>
            <a:t>Feature Extraction</a:t>
          </a:r>
          <a:endParaRPr lang="en-US" sz="2000" kern="1200"/>
        </a:p>
      </dsp:txBody>
      <dsp:txXfrm>
        <a:off x="4451313" y="709840"/>
        <a:ext cx="1807525" cy="1084515"/>
      </dsp:txXfrm>
    </dsp:sp>
    <dsp:sp modelId="{1E2FF3EC-2A9B-43C2-B86E-ED99FE7666EA}">
      <dsp:nvSpPr>
        <dsp:cNvPr id="0" name=""/>
        <dsp:cNvSpPr/>
      </dsp:nvSpPr>
      <dsp:spPr>
        <a:xfrm>
          <a:off x="1810526" y="2706624"/>
          <a:ext cx="385130" cy="91440"/>
        </a:xfrm>
        <a:custGeom>
          <a:avLst/>
          <a:gdLst/>
          <a:ahLst/>
          <a:cxnLst/>
          <a:rect l="0" t="0" r="0" b="0"/>
          <a:pathLst>
            <a:path>
              <a:moveTo>
                <a:pt x="0" y="45720"/>
              </a:moveTo>
              <a:lnTo>
                <a:pt x="182172" y="45720"/>
              </a:lnTo>
            </a:path>
            <a:path>
              <a:moveTo>
                <a:pt x="202958" y="45720"/>
              </a:moveTo>
              <a:lnTo>
                <a:pt x="385130" y="45720"/>
              </a:lnTo>
            </a:path>
          </a:pathLst>
        </a:custGeom>
        <a:noFill/>
        <a:ln w="1270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p>
        <a:p>
          <a:pPr marL="0" lvl="0" indent="0" algn="ctr" defTabSz="311150">
            <a:lnSpc>
              <a:spcPct val="90000"/>
            </a:lnSpc>
            <a:spcBef>
              <a:spcPct val="0"/>
            </a:spcBef>
            <a:spcAft>
              <a:spcPct val="35000"/>
            </a:spcAft>
            <a:buNone/>
          </a:pPr>
          <a:endParaRPr lang="en-IN" sz="700" kern="1200"/>
        </a:p>
      </dsp:txBody>
      <dsp:txXfrm>
        <a:off x="1992698" y="2635289"/>
        <a:ext cx="20786" cy="234108"/>
      </dsp:txXfrm>
    </dsp:sp>
    <dsp:sp modelId="{29EF4460-95AB-4CA7-9A14-9AE322B22B8E}">
      <dsp:nvSpPr>
        <dsp:cNvPr id="0" name=""/>
        <dsp:cNvSpPr/>
      </dsp:nvSpPr>
      <dsp:spPr>
        <a:xfrm>
          <a:off x="4801" y="2210086"/>
          <a:ext cx="1807525" cy="1084515"/>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570" tIns="92970" rIns="88570" bIns="92970" numCol="1" spcCol="1270" anchor="ctr" anchorCtr="0">
          <a:noAutofit/>
        </a:bodyPr>
        <a:lstStyle/>
        <a:p>
          <a:pPr marL="0" lvl="0" indent="0" algn="ctr" defTabSz="889000" rtl="0">
            <a:lnSpc>
              <a:spcPct val="90000"/>
            </a:lnSpc>
            <a:spcBef>
              <a:spcPct val="0"/>
            </a:spcBef>
            <a:spcAft>
              <a:spcPct val="35000"/>
            </a:spcAft>
            <a:buNone/>
          </a:pPr>
          <a:r>
            <a:rPr lang="en-US" sz="2000" kern="1200">
              <a:latin typeface="Aptos Display" panose="02110004020202020204"/>
            </a:rPr>
            <a:t>NLP Implementation</a:t>
          </a:r>
        </a:p>
      </dsp:txBody>
      <dsp:txXfrm>
        <a:off x="4801" y="2210086"/>
        <a:ext cx="1807525" cy="1084515"/>
      </dsp:txXfrm>
    </dsp:sp>
    <dsp:sp modelId="{1584DF4D-4645-49CD-BA55-B866DAC0F9A0}">
      <dsp:nvSpPr>
        <dsp:cNvPr id="0" name=""/>
        <dsp:cNvSpPr/>
      </dsp:nvSpPr>
      <dsp:spPr>
        <a:xfrm>
          <a:off x="4033782" y="2706624"/>
          <a:ext cx="385130" cy="91440"/>
        </a:xfrm>
        <a:custGeom>
          <a:avLst/>
          <a:gdLst/>
          <a:ahLst/>
          <a:cxnLst/>
          <a:rect l="0" t="0" r="0" b="0"/>
          <a:pathLst>
            <a:path>
              <a:moveTo>
                <a:pt x="0" y="45720"/>
              </a:moveTo>
              <a:lnTo>
                <a:pt x="182172" y="45720"/>
              </a:lnTo>
            </a:path>
            <a:path>
              <a:moveTo>
                <a:pt x="202958" y="45720"/>
              </a:moveTo>
              <a:lnTo>
                <a:pt x="385130" y="45720"/>
              </a:lnTo>
            </a:path>
          </a:pathLst>
        </a:custGeom>
        <a:noFill/>
        <a:ln w="1270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p>
        <a:p>
          <a:pPr marL="0" lvl="0" indent="0" algn="ctr" defTabSz="311150">
            <a:lnSpc>
              <a:spcPct val="90000"/>
            </a:lnSpc>
            <a:spcBef>
              <a:spcPct val="0"/>
            </a:spcBef>
            <a:spcAft>
              <a:spcPct val="35000"/>
            </a:spcAft>
            <a:buNone/>
          </a:pPr>
          <a:endParaRPr lang="en-IN" sz="700" kern="1200"/>
        </a:p>
      </dsp:txBody>
      <dsp:txXfrm>
        <a:off x="4215954" y="2635289"/>
        <a:ext cx="20786" cy="234108"/>
      </dsp:txXfrm>
    </dsp:sp>
    <dsp:sp modelId="{DFC5128C-BAA6-44D6-A869-D1179A68CB1E}">
      <dsp:nvSpPr>
        <dsp:cNvPr id="0" name=""/>
        <dsp:cNvSpPr/>
      </dsp:nvSpPr>
      <dsp:spPr>
        <a:xfrm>
          <a:off x="2228057" y="2210086"/>
          <a:ext cx="1807525" cy="1084515"/>
        </a:xfrm>
        <a:prstGeom prst="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570" tIns="92970" rIns="88570" bIns="92970" numCol="1" spcCol="1270" anchor="ctr" anchorCtr="0">
          <a:noAutofit/>
        </a:bodyPr>
        <a:lstStyle/>
        <a:p>
          <a:pPr marL="0" lvl="0" indent="0" algn="ctr" defTabSz="889000" rtl="0">
            <a:lnSpc>
              <a:spcPct val="90000"/>
            </a:lnSpc>
            <a:spcBef>
              <a:spcPct val="0"/>
            </a:spcBef>
            <a:spcAft>
              <a:spcPct val="35000"/>
            </a:spcAft>
            <a:buNone/>
          </a:pPr>
          <a:r>
            <a:rPr lang="en-US" sz="2000" kern="1200">
              <a:latin typeface="Aptos Display" panose="02110004020202020204"/>
            </a:rPr>
            <a:t>Cosine Similarity</a:t>
          </a:r>
        </a:p>
      </dsp:txBody>
      <dsp:txXfrm>
        <a:off x="2228057" y="2210086"/>
        <a:ext cx="1807525" cy="1084515"/>
      </dsp:txXfrm>
    </dsp:sp>
    <dsp:sp modelId="{0910DE07-9FC9-4EEC-826A-40AB1139B3D9}">
      <dsp:nvSpPr>
        <dsp:cNvPr id="0" name=""/>
        <dsp:cNvSpPr/>
      </dsp:nvSpPr>
      <dsp:spPr>
        <a:xfrm>
          <a:off x="908564" y="3292801"/>
          <a:ext cx="4446511" cy="385130"/>
        </a:xfrm>
        <a:custGeom>
          <a:avLst/>
          <a:gdLst/>
          <a:ahLst/>
          <a:cxnLst/>
          <a:rect l="0" t="0" r="0" b="0"/>
          <a:pathLst>
            <a:path>
              <a:moveTo>
                <a:pt x="4446511" y="0"/>
              </a:moveTo>
              <a:lnTo>
                <a:pt x="4446511" y="209665"/>
              </a:lnTo>
              <a:lnTo>
                <a:pt x="0" y="209665"/>
              </a:lnTo>
              <a:lnTo>
                <a:pt x="0" y="385130"/>
              </a:lnTo>
            </a:path>
          </a:pathLst>
        </a:custGeom>
        <a:noFill/>
        <a:ln w="1270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p>
        <a:p>
          <a:pPr marL="0" lvl="0" indent="0" algn="ctr" defTabSz="311150">
            <a:lnSpc>
              <a:spcPct val="90000"/>
            </a:lnSpc>
            <a:spcBef>
              <a:spcPct val="0"/>
            </a:spcBef>
            <a:spcAft>
              <a:spcPct val="35000"/>
            </a:spcAft>
            <a:buNone/>
          </a:pPr>
          <a:endParaRPr lang="en-IN" sz="700" kern="1200"/>
        </a:p>
      </dsp:txBody>
      <dsp:txXfrm>
        <a:off x="3020172" y="3368312"/>
        <a:ext cx="223295" cy="234108"/>
      </dsp:txXfrm>
    </dsp:sp>
    <dsp:sp modelId="{1AAA16EF-4ABB-4C05-BDE5-7C0E22E59F6A}">
      <dsp:nvSpPr>
        <dsp:cNvPr id="0" name=""/>
        <dsp:cNvSpPr/>
      </dsp:nvSpPr>
      <dsp:spPr>
        <a:xfrm>
          <a:off x="4451313" y="2210086"/>
          <a:ext cx="1807525" cy="1084515"/>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570" tIns="92970" rIns="88570" bIns="92970" numCol="1" spcCol="1270" anchor="ctr" anchorCtr="0">
          <a:noAutofit/>
        </a:bodyPr>
        <a:lstStyle/>
        <a:p>
          <a:pPr marL="0" lvl="0" indent="0" algn="ctr" defTabSz="889000" rtl="0">
            <a:lnSpc>
              <a:spcPct val="90000"/>
            </a:lnSpc>
            <a:spcBef>
              <a:spcPct val="0"/>
            </a:spcBef>
            <a:spcAft>
              <a:spcPct val="35000"/>
            </a:spcAft>
            <a:buNone/>
          </a:pPr>
          <a:r>
            <a:rPr lang="en-US" sz="2000" kern="1200">
              <a:latin typeface="Aptos Display" panose="02110004020202020204"/>
            </a:rPr>
            <a:t>K-nearest neighbors</a:t>
          </a:r>
        </a:p>
      </dsp:txBody>
      <dsp:txXfrm>
        <a:off x="4451313" y="2210086"/>
        <a:ext cx="1807525" cy="1084515"/>
      </dsp:txXfrm>
    </dsp:sp>
    <dsp:sp modelId="{1182D760-E554-49B2-946D-FDA7D7951355}">
      <dsp:nvSpPr>
        <dsp:cNvPr id="0" name=""/>
        <dsp:cNvSpPr/>
      </dsp:nvSpPr>
      <dsp:spPr>
        <a:xfrm>
          <a:off x="4801" y="3710332"/>
          <a:ext cx="1807525" cy="1084515"/>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570" tIns="92970" rIns="88570" bIns="92970" numCol="1" spcCol="1270" anchor="ctr" anchorCtr="0">
          <a:noAutofit/>
        </a:bodyPr>
        <a:lstStyle/>
        <a:p>
          <a:pPr marL="0" lvl="0" indent="0" algn="ctr" defTabSz="889000" rtl="0">
            <a:lnSpc>
              <a:spcPct val="90000"/>
            </a:lnSpc>
            <a:spcBef>
              <a:spcPct val="0"/>
            </a:spcBef>
            <a:spcAft>
              <a:spcPct val="35000"/>
            </a:spcAft>
            <a:buNone/>
          </a:pPr>
          <a:r>
            <a:rPr lang="en-US" sz="2000" kern="1200">
              <a:latin typeface="Aptos Display" panose="02110004020202020204"/>
            </a:rPr>
            <a:t>Model Evaluation</a:t>
          </a:r>
        </a:p>
      </dsp:txBody>
      <dsp:txXfrm>
        <a:off x="4801" y="3710332"/>
        <a:ext cx="1807525" cy="1084515"/>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81959-4047-BA43-A7D9-283EBBA008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2558F99-8B4D-CAE9-A9CD-15AB628439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E08E400-2D88-5453-8E39-64D5FCB6B506}"/>
              </a:ext>
            </a:extLst>
          </p:cNvPr>
          <p:cNvSpPr>
            <a:spLocks noGrp="1"/>
          </p:cNvSpPr>
          <p:nvPr>
            <p:ph type="dt" sz="half" idx="10"/>
          </p:nvPr>
        </p:nvSpPr>
        <p:spPr/>
        <p:txBody>
          <a:bodyPr/>
          <a:lstStyle/>
          <a:p>
            <a:fld id="{E3805A3C-F29E-48B9-BAC8-D54C39689870}" type="datetimeFigureOut">
              <a:rPr lang="en-IN" smtClean="0"/>
              <a:t>29-04-2024</a:t>
            </a:fld>
            <a:endParaRPr lang="en-IN"/>
          </a:p>
        </p:txBody>
      </p:sp>
      <p:sp>
        <p:nvSpPr>
          <p:cNvPr id="5" name="Footer Placeholder 4">
            <a:extLst>
              <a:ext uri="{FF2B5EF4-FFF2-40B4-BE49-F238E27FC236}">
                <a16:creationId xmlns:a16="http://schemas.microsoft.com/office/drawing/2014/main" id="{A4837DA5-E198-772C-BC63-6CEF3FB382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F1EE99-8BAE-45B3-ED26-0F8A7A89C3C8}"/>
              </a:ext>
            </a:extLst>
          </p:cNvPr>
          <p:cNvSpPr>
            <a:spLocks noGrp="1"/>
          </p:cNvSpPr>
          <p:nvPr>
            <p:ph type="sldNum" sz="quarter" idx="12"/>
          </p:nvPr>
        </p:nvSpPr>
        <p:spPr/>
        <p:txBody>
          <a:bodyPr/>
          <a:lstStyle/>
          <a:p>
            <a:fld id="{A7496E24-9008-4216-BA96-FCC362A20A0A}" type="slidenum">
              <a:rPr lang="en-IN" smtClean="0"/>
              <a:t>‹#›</a:t>
            </a:fld>
            <a:endParaRPr lang="en-IN"/>
          </a:p>
        </p:txBody>
      </p:sp>
    </p:spTree>
    <p:extLst>
      <p:ext uri="{BB962C8B-B14F-4D97-AF65-F5344CB8AC3E}">
        <p14:creationId xmlns:p14="http://schemas.microsoft.com/office/powerpoint/2010/main" val="869270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F08E9-31CB-9F73-C56D-7F6528B08B6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734D0DD-5406-0A55-9A99-B03C8F3A7D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BFF203-C082-238E-8620-53343CADC28C}"/>
              </a:ext>
            </a:extLst>
          </p:cNvPr>
          <p:cNvSpPr>
            <a:spLocks noGrp="1"/>
          </p:cNvSpPr>
          <p:nvPr>
            <p:ph type="dt" sz="half" idx="10"/>
          </p:nvPr>
        </p:nvSpPr>
        <p:spPr/>
        <p:txBody>
          <a:bodyPr/>
          <a:lstStyle/>
          <a:p>
            <a:fld id="{E3805A3C-F29E-48B9-BAC8-D54C39689870}" type="datetimeFigureOut">
              <a:rPr lang="en-IN" smtClean="0"/>
              <a:t>29-04-2024</a:t>
            </a:fld>
            <a:endParaRPr lang="en-IN"/>
          </a:p>
        </p:txBody>
      </p:sp>
      <p:sp>
        <p:nvSpPr>
          <p:cNvPr id="5" name="Footer Placeholder 4">
            <a:extLst>
              <a:ext uri="{FF2B5EF4-FFF2-40B4-BE49-F238E27FC236}">
                <a16:creationId xmlns:a16="http://schemas.microsoft.com/office/drawing/2014/main" id="{0BD2F312-47B0-58EF-3FF9-19E8C0399A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132155-EA22-FF87-7AC1-FFB36EAB6AC2}"/>
              </a:ext>
            </a:extLst>
          </p:cNvPr>
          <p:cNvSpPr>
            <a:spLocks noGrp="1"/>
          </p:cNvSpPr>
          <p:nvPr>
            <p:ph type="sldNum" sz="quarter" idx="12"/>
          </p:nvPr>
        </p:nvSpPr>
        <p:spPr/>
        <p:txBody>
          <a:bodyPr/>
          <a:lstStyle/>
          <a:p>
            <a:fld id="{A7496E24-9008-4216-BA96-FCC362A20A0A}" type="slidenum">
              <a:rPr lang="en-IN" smtClean="0"/>
              <a:t>‹#›</a:t>
            </a:fld>
            <a:endParaRPr lang="en-IN"/>
          </a:p>
        </p:txBody>
      </p:sp>
    </p:spTree>
    <p:extLst>
      <p:ext uri="{BB962C8B-B14F-4D97-AF65-F5344CB8AC3E}">
        <p14:creationId xmlns:p14="http://schemas.microsoft.com/office/powerpoint/2010/main" val="2645124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10937B-DCF5-7C3C-6B25-068FFF7F1D1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5C214CF-DC39-43B0-92FB-00BAAB2BA7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9A02A0-2D05-54FD-B137-5D6E1D51047F}"/>
              </a:ext>
            </a:extLst>
          </p:cNvPr>
          <p:cNvSpPr>
            <a:spLocks noGrp="1"/>
          </p:cNvSpPr>
          <p:nvPr>
            <p:ph type="dt" sz="half" idx="10"/>
          </p:nvPr>
        </p:nvSpPr>
        <p:spPr/>
        <p:txBody>
          <a:bodyPr/>
          <a:lstStyle/>
          <a:p>
            <a:fld id="{E3805A3C-F29E-48B9-BAC8-D54C39689870}" type="datetimeFigureOut">
              <a:rPr lang="en-IN" smtClean="0"/>
              <a:t>29-04-2024</a:t>
            </a:fld>
            <a:endParaRPr lang="en-IN"/>
          </a:p>
        </p:txBody>
      </p:sp>
      <p:sp>
        <p:nvSpPr>
          <p:cNvPr id="5" name="Footer Placeholder 4">
            <a:extLst>
              <a:ext uri="{FF2B5EF4-FFF2-40B4-BE49-F238E27FC236}">
                <a16:creationId xmlns:a16="http://schemas.microsoft.com/office/drawing/2014/main" id="{AFBF99F1-AC35-F00E-AA26-9D03000E25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EE810C-FA6F-78E0-F2F6-42BCBBFC0045}"/>
              </a:ext>
            </a:extLst>
          </p:cNvPr>
          <p:cNvSpPr>
            <a:spLocks noGrp="1"/>
          </p:cNvSpPr>
          <p:nvPr>
            <p:ph type="sldNum" sz="quarter" idx="12"/>
          </p:nvPr>
        </p:nvSpPr>
        <p:spPr/>
        <p:txBody>
          <a:bodyPr/>
          <a:lstStyle/>
          <a:p>
            <a:fld id="{A7496E24-9008-4216-BA96-FCC362A20A0A}" type="slidenum">
              <a:rPr lang="en-IN" smtClean="0"/>
              <a:t>‹#›</a:t>
            </a:fld>
            <a:endParaRPr lang="en-IN"/>
          </a:p>
        </p:txBody>
      </p:sp>
    </p:spTree>
    <p:extLst>
      <p:ext uri="{BB962C8B-B14F-4D97-AF65-F5344CB8AC3E}">
        <p14:creationId xmlns:p14="http://schemas.microsoft.com/office/powerpoint/2010/main" val="2917354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5739A-FBA7-01C6-01CA-86886C44704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0C94490-453F-B935-73A3-5C27986F4E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427086-0F3B-DE49-63EB-B33AA40AC852}"/>
              </a:ext>
            </a:extLst>
          </p:cNvPr>
          <p:cNvSpPr>
            <a:spLocks noGrp="1"/>
          </p:cNvSpPr>
          <p:nvPr>
            <p:ph type="dt" sz="half" idx="10"/>
          </p:nvPr>
        </p:nvSpPr>
        <p:spPr/>
        <p:txBody>
          <a:bodyPr/>
          <a:lstStyle/>
          <a:p>
            <a:fld id="{E3805A3C-F29E-48B9-BAC8-D54C39689870}" type="datetimeFigureOut">
              <a:rPr lang="en-IN" smtClean="0"/>
              <a:t>29-04-2024</a:t>
            </a:fld>
            <a:endParaRPr lang="en-IN"/>
          </a:p>
        </p:txBody>
      </p:sp>
      <p:sp>
        <p:nvSpPr>
          <p:cNvPr id="5" name="Footer Placeholder 4">
            <a:extLst>
              <a:ext uri="{FF2B5EF4-FFF2-40B4-BE49-F238E27FC236}">
                <a16:creationId xmlns:a16="http://schemas.microsoft.com/office/drawing/2014/main" id="{768D0201-BB54-6A1C-A2F3-D161904B95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F46D92-F4A3-BEAF-A00B-DCEB8B8AC1D5}"/>
              </a:ext>
            </a:extLst>
          </p:cNvPr>
          <p:cNvSpPr>
            <a:spLocks noGrp="1"/>
          </p:cNvSpPr>
          <p:nvPr>
            <p:ph type="sldNum" sz="quarter" idx="12"/>
          </p:nvPr>
        </p:nvSpPr>
        <p:spPr/>
        <p:txBody>
          <a:bodyPr/>
          <a:lstStyle/>
          <a:p>
            <a:fld id="{A7496E24-9008-4216-BA96-FCC362A20A0A}" type="slidenum">
              <a:rPr lang="en-IN" smtClean="0"/>
              <a:t>‹#›</a:t>
            </a:fld>
            <a:endParaRPr lang="en-IN"/>
          </a:p>
        </p:txBody>
      </p:sp>
    </p:spTree>
    <p:extLst>
      <p:ext uri="{BB962C8B-B14F-4D97-AF65-F5344CB8AC3E}">
        <p14:creationId xmlns:p14="http://schemas.microsoft.com/office/powerpoint/2010/main" val="2318314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B8874-CAB8-E723-714A-1089659B47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0467DF3-74D9-0ECA-0565-665EB9F6866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EC370F-CA56-7A48-E35E-E6BFF01A27AD}"/>
              </a:ext>
            </a:extLst>
          </p:cNvPr>
          <p:cNvSpPr>
            <a:spLocks noGrp="1"/>
          </p:cNvSpPr>
          <p:nvPr>
            <p:ph type="dt" sz="half" idx="10"/>
          </p:nvPr>
        </p:nvSpPr>
        <p:spPr/>
        <p:txBody>
          <a:bodyPr/>
          <a:lstStyle/>
          <a:p>
            <a:fld id="{E3805A3C-F29E-48B9-BAC8-D54C39689870}" type="datetimeFigureOut">
              <a:rPr lang="en-IN" smtClean="0"/>
              <a:t>29-04-2024</a:t>
            </a:fld>
            <a:endParaRPr lang="en-IN"/>
          </a:p>
        </p:txBody>
      </p:sp>
      <p:sp>
        <p:nvSpPr>
          <p:cNvPr id="5" name="Footer Placeholder 4">
            <a:extLst>
              <a:ext uri="{FF2B5EF4-FFF2-40B4-BE49-F238E27FC236}">
                <a16:creationId xmlns:a16="http://schemas.microsoft.com/office/drawing/2014/main" id="{C61B820B-5F5B-A83A-AA68-C3A9941F6F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D029EC-581F-499A-0158-EF1A716E378F}"/>
              </a:ext>
            </a:extLst>
          </p:cNvPr>
          <p:cNvSpPr>
            <a:spLocks noGrp="1"/>
          </p:cNvSpPr>
          <p:nvPr>
            <p:ph type="sldNum" sz="quarter" idx="12"/>
          </p:nvPr>
        </p:nvSpPr>
        <p:spPr/>
        <p:txBody>
          <a:bodyPr/>
          <a:lstStyle/>
          <a:p>
            <a:fld id="{A7496E24-9008-4216-BA96-FCC362A20A0A}" type="slidenum">
              <a:rPr lang="en-IN" smtClean="0"/>
              <a:t>‹#›</a:t>
            </a:fld>
            <a:endParaRPr lang="en-IN"/>
          </a:p>
        </p:txBody>
      </p:sp>
    </p:spTree>
    <p:extLst>
      <p:ext uri="{BB962C8B-B14F-4D97-AF65-F5344CB8AC3E}">
        <p14:creationId xmlns:p14="http://schemas.microsoft.com/office/powerpoint/2010/main" val="3172986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5E967-66BB-87B6-95BE-19852104D54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54E22FC-37A6-C880-DB74-236693E80A7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DA24799-B862-72E0-E209-564F8C900B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82FBA9B-6376-D95C-5FFD-912871724AD7}"/>
              </a:ext>
            </a:extLst>
          </p:cNvPr>
          <p:cNvSpPr>
            <a:spLocks noGrp="1"/>
          </p:cNvSpPr>
          <p:nvPr>
            <p:ph type="dt" sz="half" idx="10"/>
          </p:nvPr>
        </p:nvSpPr>
        <p:spPr/>
        <p:txBody>
          <a:bodyPr/>
          <a:lstStyle/>
          <a:p>
            <a:fld id="{E3805A3C-F29E-48B9-BAC8-D54C39689870}" type="datetimeFigureOut">
              <a:rPr lang="en-IN" smtClean="0"/>
              <a:t>29-04-2024</a:t>
            </a:fld>
            <a:endParaRPr lang="en-IN"/>
          </a:p>
        </p:txBody>
      </p:sp>
      <p:sp>
        <p:nvSpPr>
          <p:cNvPr id="6" name="Footer Placeholder 5">
            <a:extLst>
              <a:ext uri="{FF2B5EF4-FFF2-40B4-BE49-F238E27FC236}">
                <a16:creationId xmlns:a16="http://schemas.microsoft.com/office/drawing/2014/main" id="{6E6176B1-E1FB-6990-E2CF-491EC64008F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D03373-C67F-ED23-E673-9FF9C31DCC4B}"/>
              </a:ext>
            </a:extLst>
          </p:cNvPr>
          <p:cNvSpPr>
            <a:spLocks noGrp="1"/>
          </p:cNvSpPr>
          <p:nvPr>
            <p:ph type="sldNum" sz="quarter" idx="12"/>
          </p:nvPr>
        </p:nvSpPr>
        <p:spPr/>
        <p:txBody>
          <a:bodyPr/>
          <a:lstStyle/>
          <a:p>
            <a:fld id="{A7496E24-9008-4216-BA96-FCC362A20A0A}" type="slidenum">
              <a:rPr lang="en-IN" smtClean="0"/>
              <a:t>‹#›</a:t>
            </a:fld>
            <a:endParaRPr lang="en-IN"/>
          </a:p>
        </p:txBody>
      </p:sp>
    </p:spTree>
    <p:extLst>
      <p:ext uri="{BB962C8B-B14F-4D97-AF65-F5344CB8AC3E}">
        <p14:creationId xmlns:p14="http://schemas.microsoft.com/office/powerpoint/2010/main" val="1620524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C18AB-E43F-24B8-9E64-59F69B025F2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9E91838-0FD8-49F9-D768-71AE56369D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2F95ECB-62D2-E1EC-46A1-8583B050000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A85CB38-27FC-4DF6-7A5E-396C7D28F2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B959F3-447B-7FE3-5F68-D41520771C1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0953089-CF1F-D26A-8DE2-C95EE2A16A88}"/>
              </a:ext>
            </a:extLst>
          </p:cNvPr>
          <p:cNvSpPr>
            <a:spLocks noGrp="1"/>
          </p:cNvSpPr>
          <p:nvPr>
            <p:ph type="dt" sz="half" idx="10"/>
          </p:nvPr>
        </p:nvSpPr>
        <p:spPr/>
        <p:txBody>
          <a:bodyPr/>
          <a:lstStyle/>
          <a:p>
            <a:fld id="{E3805A3C-F29E-48B9-BAC8-D54C39689870}" type="datetimeFigureOut">
              <a:rPr lang="en-IN" smtClean="0"/>
              <a:t>29-04-2024</a:t>
            </a:fld>
            <a:endParaRPr lang="en-IN"/>
          </a:p>
        </p:txBody>
      </p:sp>
      <p:sp>
        <p:nvSpPr>
          <p:cNvPr id="8" name="Footer Placeholder 7">
            <a:extLst>
              <a:ext uri="{FF2B5EF4-FFF2-40B4-BE49-F238E27FC236}">
                <a16:creationId xmlns:a16="http://schemas.microsoft.com/office/drawing/2014/main" id="{325B3892-2248-DAF2-B371-9BBC97F204A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8CB960F-1904-8DF7-BA03-F4D382A168B6}"/>
              </a:ext>
            </a:extLst>
          </p:cNvPr>
          <p:cNvSpPr>
            <a:spLocks noGrp="1"/>
          </p:cNvSpPr>
          <p:nvPr>
            <p:ph type="sldNum" sz="quarter" idx="12"/>
          </p:nvPr>
        </p:nvSpPr>
        <p:spPr/>
        <p:txBody>
          <a:bodyPr/>
          <a:lstStyle/>
          <a:p>
            <a:fld id="{A7496E24-9008-4216-BA96-FCC362A20A0A}" type="slidenum">
              <a:rPr lang="en-IN" smtClean="0"/>
              <a:t>‹#›</a:t>
            </a:fld>
            <a:endParaRPr lang="en-IN"/>
          </a:p>
        </p:txBody>
      </p:sp>
    </p:spTree>
    <p:extLst>
      <p:ext uri="{BB962C8B-B14F-4D97-AF65-F5344CB8AC3E}">
        <p14:creationId xmlns:p14="http://schemas.microsoft.com/office/powerpoint/2010/main" val="4085452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C344B-90EE-7C31-21BF-C803AC97AF6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28A2A78-5C4B-AAAE-2FA1-C9F80BC652E8}"/>
              </a:ext>
            </a:extLst>
          </p:cNvPr>
          <p:cNvSpPr>
            <a:spLocks noGrp="1"/>
          </p:cNvSpPr>
          <p:nvPr>
            <p:ph type="dt" sz="half" idx="10"/>
          </p:nvPr>
        </p:nvSpPr>
        <p:spPr/>
        <p:txBody>
          <a:bodyPr/>
          <a:lstStyle/>
          <a:p>
            <a:fld id="{E3805A3C-F29E-48B9-BAC8-D54C39689870}" type="datetimeFigureOut">
              <a:rPr lang="en-IN" smtClean="0"/>
              <a:t>29-04-2024</a:t>
            </a:fld>
            <a:endParaRPr lang="en-IN"/>
          </a:p>
        </p:txBody>
      </p:sp>
      <p:sp>
        <p:nvSpPr>
          <p:cNvPr id="4" name="Footer Placeholder 3">
            <a:extLst>
              <a:ext uri="{FF2B5EF4-FFF2-40B4-BE49-F238E27FC236}">
                <a16:creationId xmlns:a16="http://schemas.microsoft.com/office/drawing/2014/main" id="{9AEB8AEA-4050-FB83-7FAD-F7A7E42F689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6741B14-773D-CF46-C8C5-3D05BCD98DBF}"/>
              </a:ext>
            </a:extLst>
          </p:cNvPr>
          <p:cNvSpPr>
            <a:spLocks noGrp="1"/>
          </p:cNvSpPr>
          <p:nvPr>
            <p:ph type="sldNum" sz="quarter" idx="12"/>
          </p:nvPr>
        </p:nvSpPr>
        <p:spPr/>
        <p:txBody>
          <a:bodyPr/>
          <a:lstStyle/>
          <a:p>
            <a:fld id="{A7496E24-9008-4216-BA96-FCC362A20A0A}" type="slidenum">
              <a:rPr lang="en-IN" smtClean="0"/>
              <a:t>‹#›</a:t>
            </a:fld>
            <a:endParaRPr lang="en-IN"/>
          </a:p>
        </p:txBody>
      </p:sp>
    </p:spTree>
    <p:extLst>
      <p:ext uri="{BB962C8B-B14F-4D97-AF65-F5344CB8AC3E}">
        <p14:creationId xmlns:p14="http://schemas.microsoft.com/office/powerpoint/2010/main" val="3611260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62F8FC-C613-FA81-F24D-B7BDA3B790DE}"/>
              </a:ext>
            </a:extLst>
          </p:cNvPr>
          <p:cNvSpPr>
            <a:spLocks noGrp="1"/>
          </p:cNvSpPr>
          <p:nvPr>
            <p:ph type="dt" sz="half" idx="10"/>
          </p:nvPr>
        </p:nvSpPr>
        <p:spPr/>
        <p:txBody>
          <a:bodyPr/>
          <a:lstStyle/>
          <a:p>
            <a:fld id="{E3805A3C-F29E-48B9-BAC8-D54C39689870}" type="datetimeFigureOut">
              <a:rPr lang="en-IN" smtClean="0"/>
              <a:t>29-04-2024</a:t>
            </a:fld>
            <a:endParaRPr lang="en-IN"/>
          </a:p>
        </p:txBody>
      </p:sp>
      <p:sp>
        <p:nvSpPr>
          <p:cNvPr id="3" name="Footer Placeholder 2">
            <a:extLst>
              <a:ext uri="{FF2B5EF4-FFF2-40B4-BE49-F238E27FC236}">
                <a16:creationId xmlns:a16="http://schemas.microsoft.com/office/drawing/2014/main" id="{EE30CBDC-85D4-016E-3BB9-171E1E9347F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0579A4C-38CB-FD66-84F2-F47BE8764234}"/>
              </a:ext>
            </a:extLst>
          </p:cNvPr>
          <p:cNvSpPr>
            <a:spLocks noGrp="1"/>
          </p:cNvSpPr>
          <p:nvPr>
            <p:ph type="sldNum" sz="quarter" idx="12"/>
          </p:nvPr>
        </p:nvSpPr>
        <p:spPr/>
        <p:txBody>
          <a:bodyPr/>
          <a:lstStyle/>
          <a:p>
            <a:fld id="{A7496E24-9008-4216-BA96-FCC362A20A0A}" type="slidenum">
              <a:rPr lang="en-IN" smtClean="0"/>
              <a:t>‹#›</a:t>
            </a:fld>
            <a:endParaRPr lang="en-IN"/>
          </a:p>
        </p:txBody>
      </p:sp>
    </p:spTree>
    <p:extLst>
      <p:ext uri="{BB962C8B-B14F-4D97-AF65-F5344CB8AC3E}">
        <p14:creationId xmlns:p14="http://schemas.microsoft.com/office/powerpoint/2010/main" val="794519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CA6F7-AAD2-6D7A-0226-8012B9E4F1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CC83CD9-5847-F02C-061A-D9F28F612F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E0116F5-D239-D2FA-5A79-E14FFAE710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D132BD-EF89-EA0E-812B-179DA4C09F97}"/>
              </a:ext>
            </a:extLst>
          </p:cNvPr>
          <p:cNvSpPr>
            <a:spLocks noGrp="1"/>
          </p:cNvSpPr>
          <p:nvPr>
            <p:ph type="dt" sz="half" idx="10"/>
          </p:nvPr>
        </p:nvSpPr>
        <p:spPr/>
        <p:txBody>
          <a:bodyPr/>
          <a:lstStyle/>
          <a:p>
            <a:fld id="{E3805A3C-F29E-48B9-BAC8-D54C39689870}" type="datetimeFigureOut">
              <a:rPr lang="en-IN" smtClean="0"/>
              <a:t>29-04-2024</a:t>
            </a:fld>
            <a:endParaRPr lang="en-IN"/>
          </a:p>
        </p:txBody>
      </p:sp>
      <p:sp>
        <p:nvSpPr>
          <p:cNvPr id="6" name="Footer Placeholder 5">
            <a:extLst>
              <a:ext uri="{FF2B5EF4-FFF2-40B4-BE49-F238E27FC236}">
                <a16:creationId xmlns:a16="http://schemas.microsoft.com/office/drawing/2014/main" id="{30B07A99-1E03-4B5C-A655-BD2944DC6D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445EC5F-B0FD-9794-B156-D60A8C862ECA}"/>
              </a:ext>
            </a:extLst>
          </p:cNvPr>
          <p:cNvSpPr>
            <a:spLocks noGrp="1"/>
          </p:cNvSpPr>
          <p:nvPr>
            <p:ph type="sldNum" sz="quarter" idx="12"/>
          </p:nvPr>
        </p:nvSpPr>
        <p:spPr/>
        <p:txBody>
          <a:bodyPr/>
          <a:lstStyle/>
          <a:p>
            <a:fld id="{A7496E24-9008-4216-BA96-FCC362A20A0A}" type="slidenum">
              <a:rPr lang="en-IN" smtClean="0"/>
              <a:t>‹#›</a:t>
            </a:fld>
            <a:endParaRPr lang="en-IN"/>
          </a:p>
        </p:txBody>
      </p:sp>
    </p:spTree>
    <p:extLst>
      <p:ext uri="{BB962C8B-B14F-4D97-AF65-F5344CB8AC3E}">
        <p14:creationId xmlns:p14="http://schemas.microsoft.com/office/powerpoint/2010/main" val="160938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661D8-6DA6-7224-7DD4-965BB0B282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82B4F3E-CA9C-E3E0-3BA9-755E46EE41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D4C0EF5-43C3-85B4-FF33-AA91EAB889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BC418F-86F3-C3D7-78BF-051189E42DA6}"/>
              </a:ext>
            </a:extLst>
          </p:cNvPr>
          <p:cNvSpPr>
            <a:spLocks noGrp="1"/>
          </p:cNvSpPr>
          <p:nvPr>
            <p:ph type="dt" sz="half" idx="10"/>
          </p:nvPr>
        </p:nvSpPr>
        <p:spPr/>
        <p:txBody>
          <a:bodyPr/>
          <a:lstStyle/>
          <a:p>
            <a:fld id="{E3805A3C-F29E-48B9-BAC8-D54C39689870}" type="datetimeFigureOut">
              <a:rPr lang="en-IN" smtClean="0"/>
              <a:t>29-04-2024</a:t>
            </a:fld>
            <a:endParaRPr lang="en-IN"/>
          </a:p>
        </p:txBody>
      </p:sp>
      <p:sp>
        <p:nvSpPr>
          <p:cNvPr id="6" name="Footer Placeholder 5">
            <a:extLst>
              <a:ext uri="{FF2B5EF4-FFF2-40B4-BE49-F238E27FC236}">
                <a16:creationId xmlns:a16="http://schemas.microsoft.com/office/drawing/2014/main" id="{C32C49EF-B7CB-52BD-5246-F146AF71AD8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FF37527-0882-0CF0-FA7E-E0BA58C88FAC}"/>
              </a:ext>
            </a:extLst>
          </p:cNvPr>
          <p:cNvSpPr>
            <a:spLocks noGrp="1"/>
          </p:cNvSpPr>
          <p:nvPr>
            <p:ph type="sldNum" sz="quarter" idx="12"/>
          </p:nvPr>
        </p:nvSpPr>
        <p:spPr/>
        <p:txBody>
          <a:bodyPr/>
          <a:lstStyle/>
          <a:p>
            <a:fld id="{A7496E24-9008-4216-BA96-FCC362A20A0A}" type="slidenum">
              <a:rPr lang="en-IN" smtClean="0"/>
              <a:t>‹#›</a:t>
            </a:fld>
            <a:endParaRPr lang="en-IN"/>
          </a:p>
        </p:txBody>
      </p:sp>
    </p:spTree>
    <p:extLst>
      <p:ext uri="{BB962C8B-B14F-4D97-AF65-F5344CB8AC3E}">
        <p14:creationId xmlns:p14="http://schemas.microsoft.com/office/powerpoint/2010/main" val="1952559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108E26-3E06-EF34-330F-66B9C8FF2A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92E9777-5354-1C6C-A7DB-809DDDFE10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DF7EE8-312D-A14D-059D-CE60878741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3805A3C-F29E-48B9-BAC8-D54C39689870}" type="datetimeFigureOut">
              <a:rPr lang="en-IN" smtClean="0"/>
              <a:t>29-04-2024</a:t>
            </a:fld>
            <a:endParaRPr lang="en-IN"/>
          </a:p>
        </p:txBody>
      </p:sp>
      <p:sp>
        <p:nvSpPr>
          <p:cNvPr id="5" name="Footer Placeholder 4">
            <a:extLst>
              <a:ext uri="{FF2B5EF4-FFF2-40B4-BE49-F238E27FC236}">
                <a16:creationId xmlns:a16="http://schemas.microsoft.com/office/drawing/2014/main" id="{B45FD33C-7B7D-2D02-A3C1-7E314DE81E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C3B4E0EA-735A-378E-9DB1-9EB3B0ACD6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7496E24-9008-4216-BA96-FCC362A20A0A}" type="slidenum">
              <a:rPr lang="en-IN" smtClean="0"/>
              <a:t>‹#›</a:t>
            </a:fld>
            <a:endParaRPr lang="en-IN"/>
          </a:p>
        </p:txBody>
      </p:sp>
    </p:spTree>
    <p:extLst>
      <p:ext uri="{BB962C8B-B14F-4D97-AF65-F5344CB8AC3E}">
        <p14:creationId xmlns:p14="http://schemas.microsoft.com/office/powerpoint/2010/main" val="26432557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researchgate.net/publication/361772014_RESUME_PARSER" TargetMode="External"/><Relationship Id="rId2" Type="http://schemas.openxmlformats.org/officeDocument/2006/relationships/hyperlink" Target="https://www.irjmets.com/uploadedfiles/paper/issue_4_april_2023/37428/final/fin_irjmets1683342426.pdf" TargetMode="External"/><Relationship Id="rId1" Type="http://schemas.openxmlformats.org/officeDocument/2006/relationships/slideLayout" Target="../slideLayouts/slideLayout2.xml"/><Relationship Id="rId4" Type="http://schemas.openxmlformats.org/officeDocument/2006/relationships/hyperlink" Target="https://arxiv.org/abs/1301.3781"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D9D36D6-2AC5-46A1-A849-4C82D5264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1140664-F207-4AC1-41F1-06CC98D8234B}"/>
              </a:ext>
            </a:extLst>
          </p:cNvPr>
          <p:cNvSpPr>
            <a:spLocks noGrp="1"/>
          </p:cNvSpPr>
          <p:nvPr>
            <p:ph type="ctrTitle"/>
          </p:nvPr>
        </p:nvSpPr>
        <p:spPr>
          <a:xfrm>
            <a:off x="5354955" y="552182"/>
            <a:ext cx="5998840" cy="3343135"/>
          </a:xfrm>
          <a:noFill/>
        </p:spPr>
        <p:txBody>
          <a:bodyPr>
            <a:normAutofit/>
          </a:bodyPr>
          <a:lstStyle/>
          <a:p>
            <a:pPr algn="l"/>
            <a:r>
              <a:rPr lang="en-IN" sz="5200">
                <a:latin typeface="Times New Roman"/>
                <a:cs typeface="Times New Roman"/>
              </a:rPr>
              <a:t>Resume/CV Parsing</a:t>
            </a:r>
          </a:p>
        </p:txBody>
      </p:sp>
      <p:sp>
        <p:nvSpPr>
          <p:cNvPr id="3" name="Subtitle 2">
            <a:extLst>
              <a:ext uri="{FF2B5EF4-FFF2-40B4-BE49-F238E27FC236}">
                <a16:creationId xmlns:a16="http://schemas.microsoft.com/office/drawing/2014/main" id="{E948F1DC-C9CF-85EB-F17A-2EC2CCFFC73F}"/>
              </a:ext>
            </a:extLst>
          </p:cNvPr>
          <p:cNvSpPr>
            <a:spLocks noGrp="1"/>
          </p:cNvSpPr>
          <p:nvPr>
            <p:ph type="subTitle" idx="1"/>
          </p:nvPr>
        </p:nvSpPr>
        <p:spPr>
          <a:xfrm>
            <a:off x="5354955" y="4067032"/>
            <a:ext cx="5998840" cy="2067068"/>
          </a:xfrm>
          <a:noFill/>
        </p:spPr>
        <p:txBody>
          <a:bodyPr>
            <a:normAutofit/>
          </a:bodyPr>
          <a:lstStyle/>
          <a:p>
            <a:pPr algn="l"/>
            <a:endParaRPr lang="en-IN" sz="2000"/>
          </a:p>
          <a:p>
            <a:pPr algn="l"/>
            <a:r>
              <a:rPr lang="en-US" sz="2000">
                <a:effectLst/>
                <a:latin typeface="Times New Roman" panose="02020603050405020304" pitchFamily="18" charset="0"/>
                <a:ea typeface="Aptos" panose="020B0004020202020204" pitchFamily="34" charset="0"/>
                <a:cs typeface="Times New Roman" panose="02020603050405020304" pitchFamily="18" charset="0"/>
              </a:rPr>
              <a:t>Harshitha Girish – 011809582</a:t>
            </a:r>
            <a:endParaRPr lang="en-IN" sz="2000">
              <a:effectLst/>
              <a:latin typeface="Times New Roman" panose="02020603050405020304" pitchFamily="18" charset="0"/>
              <a:ea typeface="Aptos" panose="020B0004020202020204" pitchFamily="34" charset="0"/>
              <a:cs typeface="Times New Roman" panose="02020603050405020304" pitchFamily="18" charset="0"/>
            </a:endParaRPr>
          </a:p>
          <a:p>
            <a:pPr algn="l"/>
            <a:r>
              <a:rPr lang="en-US" sz="2000">
                <a:effectLst/>
                <a:latin typeface="Times New Roman" panose="02020603050405020304" pitchFamily="18" charset="0"/>
                <a:ea typeface="Aptos" panose="020B0004020202020204" pitchFamily="34" charset="0"/>
                <a:cs typeface="Times New Roman" panose="02020603050405020304" pitchFamily="18" charset="0"/>
              </a:rPr>
              <a:t>Mahesh Kumar Srinivas - 011845961</a:t>
            </a:r>
            <a:endParaRPr lang="en-IN" sz="2000">
              <a:effectLst/>
              <a:latin typeface="Times New Roman" panose="02020603050405020304" pitchFamily="18" charset="0"/>
              <a:ea typeface="Aptos" panose="020B0004020202020204" pitchFamily="34" charset="0"/>
              <a:cs typeface="Times New Roman" panose="02020603050405020304" pitchFamily="18" charset="0"/>
            </a:endParaRPr>
          </a:p>
          <a:p>
            <a:pPr algn="l"/>
            <a:r>
              <a:rPr lang="en-US" sz="2000">
                <a:effectLst/>
                <a:latin typeface="Times New Roman" panose="02020603050405020304" pitchFamily="18" charset="0"/>
                <a:ea typeface="Aptos" panose="020B0004020202020204" pitchFamily="34" charset="0"/>
                <a:cs typeface="Times New Roman" panose="02020603050405020304" pitchFamily="18" charset="0"/>
              </a:rPr>
              <a:t>Sharath Kumar Karnati - 011852253</a:t>
            </a:r>
            <a:endParaRPr lang="en-IN" sz="2000">
              <a:effectLst/>
              <a:latin typeface="Times New Roman" panose="02020603050405020304" pitchFamily="18" charset="0"/>
              <a:ea typeface="Aptos" panose="020B0004020202020204" pitchFamily="34" charset="0"/>
              <a:cs typeface="Times New Roman" panose="02020603050405020304" pitchFamily="18" charset="0"/>
            </a:endParaRPr>
          </a:p>
          <a:p>
            <a:pPr algn="l"/>
            <a:r>
              <a:rPr lang="en-US" sz="2000" err="1">
                <a:effectLst/>
                <a:latin typeface="Times New Roman" panose="02020603050405020304" pitchFamily="18" charset="0"/>
                <a:ea typeface="Aptos" panose="020B0004020202020204" pitchFamily="34" charset="0"/>
                <a:cs typeface="Times New Roman" panose="02020603050405020304" pitchFamily="18" charset="0"/>
              </a:rPr>
              <a:t>Sreehari</a:t>
            </a:r>
            <a:r>
              <a:rPr lang="en-US" sz="2000">
                <a:effectLst/>
                <a:latin typeface="Times New Roman" panose="02020603050405020304" pitchFamily="18" charset="0"/>
                <a:ea typeface="Aptos" panose="020B0004020202020204" pitchFamily="34" charset="0"/>
                <a:cs typeface="Times New Roman" panose="02020603050405020304" pitchFamily="18" charset="0"/>
              </a:rPr>
              <a:t> Guruprasad – 011809587</a:t>
            </a:r>
            <a:endParaRPr lang="en-IN" sz="2000">
              <a:effectLst/>
              <a:latin typeface="Times New Roman" panose="02020603050405020304" pitchFamily="18" charset="0"/>
              <a:ea typeface="Aptos" panose="020B0004020202020204" pitchFamily="34" charset="0"/>
              <a:cs typeface="Times New Roman" panose="02020603050405020304" pitchFamily="18" charset="0"/>
            </a:endParaRPr>
          </a:p>
          <a:p>
            <a:pPr algn="l"/>
            <a:endParaRPr lang="en-IN" sz="2000"/>
          </a:p>
        </p:txBody>
      </p:sp>
      <p:pic>
        <p:nvPicPr>
          <p:cNvPr id="5" name="Picture 4">
            <a:extLst>
              <a:ext uri="{FF2B5EF4-FFF2-40B4-BE49-F238E27FC236}">
                <a16:creationId xmlns:a16="http://schemas.microsoft.com/office/drawing/2014/main" id="{0F0A9841-CC68-DFE0-6A8D-CBABC323A1CD}"/>
              </a:ext>
            </a:extLst>
          </p:cNvPr>
          <p:cNvPicPr>
            <a:picLocks noChangeAspect="1"/>
          </p:cNvPicPr>
          <p:nvPr/>
        </p:nvPicPr>
        <p:blipFill rotWithShape="1">
          <a:blip r:embed="rId2"/>
          <a:srcRect l="14806" r="19669"/>
          <a:stretch/>
        </p:blipFill>
        <p:spPr>
          <a:xfrm>
            <a:off x="20" y="10"/>
            <a:ext cx="4992985" cy="6857990"/>
          </a:xfrm>
          <a:prstGeom prst="rect">
            <a:avLst/>
          </a:prstGeom>
        </p:spPr>
      </p:pic>
    </p:spTree>
    <p:extLst>
      <p:ext uri="{BB962C8B-B14F-4D97-AF65-F5344CB8AC3E}">
        <p14:creationId xmlns:p14="http://schemas.microsoft.com/office/powerpoint/2010/main" val="26722034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descr="A screenshot of a computer&#10;&#10;Description automatically generated">
            <a:extLst>
              <a:ext uri="{FF2B5EF4-FFF2-40B4-BE49-F238E27FC236}">
                <a16:creationId xmlns:a16="http://schemas.microsoft.com/office/drawing/2014/main" id="{DF467ECD-9E69-A1E8-1CFF-0BB2DCF9C759}"/>
              </a:ext>
            </a:extLst>
          </p:cNvPr>
          <p:cNvPicPr>
            <a:picLocks noGrp="1" noChangeAspect="1"/>
          </p:cNvPicPr>
          <p:nvPr>
            <p:ph idx="1"/>
          </p:nvPr>
        </p:nvPicPr>
        <p:blipFill>
          <a:blip r:embed="rId2"/>
          <a:stretch>
            <a:fillRect/>
          </a:stretch>
        </p:blipFill>
        <p:spPr>
          <a:xfrm>
            <a:off x="2073568" y="643466"/>
            <a:ext cx="8044863" cy="5571067"/>
          </a:xfrm>
          <a:prstGeom prst="rect">
            <a:avLst/>
          </a:prstGeom>
        </p:spPr>
      </p:pic>
    </p:spTree>
    <p:extLst>
      <p:ext uri="{BB962C8B-B14F-4D97-AF65-F5344CB8AC3E}">
        <p14:creationId xmlns:p14="http://schemas.microsoft.com/office/powerpoint/2010/main" val="223820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201F1-1369-7F23-C1BD-4748B7C9E4AC}"/>
              </a:ext>
            </a:extLst>
          </p:cNvPr>
          <p:cNvSpPr>
            <a:spLocks noGrp="1"/>
          </p:cNvSpPr>
          <p:nvPr>
            <p:ph type="title"/>
          </p:nvPr>
        </p:nvSpPr>
        <p:spPr/>
        <p:txBody>
          <a:bodyPr/>
          <a:lstStyle/>
          <a:p>
            <a:r>
              <a:rPr lang="en-IN" dirty="0"/>
              <a:t>Future Scope/Conclusion:</a:t>
            </a:r>
          </a:p>
        </p:txBody>
      </p:sp>
      <p:sp>
        <p:nvSpPr>
          <p:cNvPr id="3" name="Content Placeholder 2">
            <a:extLst>
              <a:ext uri="{FF2B5EF4-FFF2-40B4-BE49-F238E27FC236}">
                <a16:creationId xmlns:a16="http://schemas.microsoft.com/office/drawing/2014/main" id="{ACA5BE23-CCEE-E4A8-B012-001ED3109ACD}"/>
              </a:ext>
            </a:extLst>
          </p:cNvPr>
          <p:cNvSpPr>
            <a:spLocks noGrp="1"/>
          </p:cNvSpPr>
          <p:nvPr>
            <p:ph idx="1"/>
          </p:nvPr>
        </p:nvSpPr>
        <p:spPr/>
        <p:txBody>
          <a:bodyPr vert="horz" lIns="91440" tIns="45720" rIns="91440" bIns="45720" rtlCol="0" anchor="t">
            <a:normAutofit lnSpcReduction="10000"/>
          </a:bodyPr>
          <a:lstStyle/>
          <a:p>
            <a:pPr algn="just"/>
            <a:r>
              <a:rPr lang="en-IN">
                <a:ea typeface="+mn-lt"/>
                <a:cs typeface="+mn-lt"/>
              </a:rPr>
              <a:t>In conclusion, this project results show that the effectiveness of the resume parser in helping both the efficiency and accuracy of screening process. By using Spacy for Natural Processing Language, Cosine Similarity for resume ranking and K-Nearest Neighbors for candidate matching, our application outperforms the traditional way of resume screening.  </a:t>
            </a:r>
            <a:endParaRPr lang="en-IN"/>
          </a:p>
          <a:p>
            <a:pPr algn="just"/>
            <a:r>
              <a:rPr lang="en-IN">
                <a:ea typeface="+mn-lt"/>
                <a:cs typeface="+mn-lt"/>
              </a:rPr>
              <a:t>Moving forward, our main aim is to build a web application that can be user friendly. We also plan to incorporate additional customizable features and filters. Overall, this approach is a promising opportunity to transform the manual screening to a more automated task.</a:t>
            </a:r>
            <a:endParaRPr lang="en-IN"/>
          </a:p>
        </p:txBody>
      </p:sp>
    </p:spTree>
    <p:extLst>
      <p:ext uri="{BB962C8B-B14F-4D97-AF65-F5344CB8AC3E}">
        <p14:creationId xmlns:p14="http://schemas.microsoft.com/office/powerpoint/2010/main" val="2831973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D1EB887-8854-8FCC-3484-B75AC809100B}"/>
              </a:ext>
            </a:extLst>
          </p:cNvPr>
          <p:cNvSpPr>
            <a:spLocks noGrp="1"/>
          </p:cNvSpPr>
          <p:nvPr>
            <p:ph type="title"/>
          </p:nvPr>
        </p:nvSpPr>
        <p:spPr>
          <a:xfrm>
            <a:off x="1115568" y="548640"/>
            <a:ext cx="10168128" cy="1179576"/>
          </a:xfrm>
        </p:spPr>
        <p:txBody>
          <a:bodyPr>
            <a:normAutofit/>
          </a:bodyPr>
          <a:lstStyle/>
          <a:p>
            <a:r>
              <a:rPr lang="en-IN" sz="4000"/>
              <a:t>Reference</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B475B9EC-BF60-131C-23B4-3151252B63A0}"/>
              </a:ext>
            </a:extLst>
          </p:cNvPr>
          <p:cNvSpPr>
            <a:spLocks noGrp="1"/>
          </p:cNvSpPr>
          <p:nvPr>
            <p:ph idx="1"/>
          </p:nvPr>
        </p:nvSpPr>
        <p:spPr>
          <a:xfrm>
            <a:off x="1115568" y="2481943"/>
            <a:ext cx="10168128" cy="3695020"/>
          </a:xfrm>
        </p:spPr>
        <p:txBody>
          <a:bodyPr>
            <a:normAutofit/>
          </a:bodyPr>
          <a:lstStyle/>
          <a:p>
            <a:r>
              <a:rPr lang="en-IN" sz="2200">
                <a:hlinkClick r:id="rId2"/>
              </a:rPr>
              <a:t>https://www.irjmets.com/uploadedfiles/paper//issue_4_april_2023/37428/final/fin_irjmets1683342426.pdf</a:t>
            </a:r>
            <a:endParaRPr lang="en-IN" sz="2200"/>
          </a:p>
          <a:p>
            <a:r>
              <a:rPr lang="en-IN" sz="2200">
                <a:hlinkClick r:id="rId3"/>
              </a:rPr>
              <a:t>https://www.researchgate.net/publication/361772014_RESUME_PARSER</a:t>
            </a:r>
            <a:endParaRPr lang="en-IN" sz="2200"/>
          </a:p>
          <a:p>
            <a:r>
              <a:rPr lang="en-IN" sz="2200">
                <a:hlinkClick r:id="rId4"/>
              </a:rPr>
              <a:t>https://arxiv.org/abs/1301.3781</a:t>
            </a:r>
            <a:endParaRPr lang="en-IN" sz="2200"/>
          </a:p>
          <a:p>
            <a:endParaRPr lang="en-IN" sz="2200"/>
          </a:p>
        </p:txBody>
      </p:sp>
    </p:spTree>
    <p:extLst>
      <p:ext uri="{BB962C8B-B14F-4D97-AF65-F5344CB8AC3E}">
        <p14:creationId xmlns:p14="http://schemas.microsoft.com/office/powerpoint/2010/main" val="3022068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74751229-0244-4FBB-BED1-407467F4C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21FAEB-0913-6CB8-5648-A5EFEEF0C901}"/>
              </a:ext>
            </a:extLst>
          </p:cNvPr>
          <p:cNvSpPr>
            <a:spLocks noGrp="1"/>
          </p:cNvSpPr>
          <p:nvPr>
            <p:ph type="title"/>
          </p:nvPr>
        </p:nvSpPr>
        <p:spPr>
          <a:xfrm>
            <a:off x="2197101" y="735283"/>
            <a:ext cx="4978399" cy="3165045"/>
          </a:xfrm>
        </p:spPr>
        <p:txBody>
          <a:bodyPr vert="horz" lIns="91440" tIns="45720" rIns="91440" bIns="45720" rtlCol="0" anchor="b">
            <a:normAutofit/>
          </a:bodyPr>
          <a:lstStyle/>
          <a:p>
            <a:r>
              <a:rPr lang="en-US" sz="5200" kern="1200">
                <a:solidFill>
                  <a:schemeClr val="tx1"/>
                </a:solidFill>
                <a:latin typeface="+mj-lt"/>
                <a:ea typeface="+mj-ea"/>
                <a:cs typeface="+mj-cs"/>
              </a:rPr>
              <a:t>                              </a:t>
            </a:r>
            <a:br>
              <a:rPr lang="en-US" sz="5200" kern="1200">
                <a:solidFill>
                  <a:schemeClr val="tx1"/>
                </a:solidFill>
                <a:latin typeface="+mj-lt"/>
                <a:ea typeface="+mj-ea"/>
                <a:cs typeface="+mj-cs"/>
              </a:rPr>
            </a:br>
            <a:r>
              <a:rPr lang="en-US" sz="5200" kern="1200">
                <a:solidFill>
                  <a:schemeClr val="tx1"/>
                </a:solidFill>
                <a:latin typeface="+mj-lt"/>
                <a:ea typeface="+mj-ea"/>
                <a:cs typeface="+mj-cs"/>
              </a:rPr>
              <a:t>THANK YOU</a:t>
            </a:r>
            <a:br>
              <a:rPr lang="en-US" sz="5200" kern="1200">
                <a:solidFill>
                  <a:schemeClr val="tx1"/>
                </a:solidFill>
                <a:latin typeface="+mj-lt"/>
                <a:ea typeface="+mj-ea"/>
                <a:cs typeface="+mj-cs"/>
              </a:rPr>
            </a:br>
            <a:endParaRPr lang="en-US" sz="5200" kern="1200">
              <a:solidFill>
                <a:schemeClr val="tx1"/>
              </a:solidFill>
              <a:latin typeface="+mj-lt"/>
              <a:ea typeface="+mj-ea"/>
              <a:cs typeface="+mj-cs"/>
            </a:endParaRPr>
          </a:p>
        </p:txBody>
      </p:sp>
      <p:pic>
        <p:nvPicPr>
          <p:cNvPr id="17" name="Graphic 16" descr="Smiling Face with No Fill">
            <a:extLst>
              <a:ext uri="{FF2B5EF4-FFF2-40B4-BE49-F238E27FC236}">
                <a16:creationId xmlns:a16="http://schemas.microsoft.com/office/drawing/2014/main" id="{8C8BA9E1-F411-5170-F51B-D8DBA7FEE30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7549" y="2776619"/>
            <a:ext cx="1289051" cy="1289051"/>
          </a:xfrm>
          <a:prstGeom prst="rect">
            <a:avLst/>
          </a:prstGeom>
        </p:spPr>
      </p:pic>
      <p:pic>
        <p:nvPicPr>
          <p:cNvPr id="19" name="Graphic 18" descr="Smiling Face with No Fill">
            <a:extLst>
              <a:ext uri="{FF2B5EF4-FFF2-40B4-BE49-F238E27FC236}">
                <a16:creationId xmlns:a16="http://schemas.microsoft.com/office/drawing/2014/main" id="{254C15AE-06B8-4351-9376-F1C7D3B0130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7815" y="716407"/>
            <a:ext cx="5411343" cy="5411343"/>
          </a:xfrm>
          <a:prstGeom prst="rect">
            <a:avLst/>
          </a:prstGeom>
        </p:spPr>
      </p:pic>
    </p:spTree>
    <p:extLst>
      <p:ext uri="{BB962C8B-B14F-4D97-AF65-F5344CB8AC3E}">
        <p14:creationId xmlns:p14="http://schemas.microsoft.com/office/powerpoint/2010/main" val="2921348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17"/>
                                        </p:tgtEl>
                                        <p:attrNameLst>
                                          <p:attrName>style.visibility</p:attrName>
                                        </p:attrNameLst>
                                      </p:cBhvr>
                                      <p:to>
                                        <p:strVal val="visible"/>
                                      </p:to>
                                    </p:set>
                                    <p:animEffect transition="in" filter="fade">
                                      <p:cBhvr>
                                        <p:cTn id="10" dur="700"/>
                                        <p:tgtEl>
                                          <p:spTgt spid="17"/>
                                        </p:tgtEl>
                                      </p:cBhvr>
                                    </p:animEffect>
                                  </p:childTnLst>
                                </p:cTn>
                              </p:par>
                              <p:par>
                                <p:cTn id="11" presetID="10" presetClass="entr" presetSubtype="0" fill="hold" nodeType="withEffect">
                                  <p:stCondLst>
                                    <p:cond delay="500"/>
                                  </p:stCondLst>
                                  <p:iterate>
                                    <p:tmPct val="10000"/>
                                  </p:iterate>
                                  <p:childTnLst>
                                    <p:set>
                                      <p:cBhvr>
                                        <p:cTn id="12" dur="1" fill="hold">
                                          <p:stCondLst>
                                            <p:cond delay="0"/>
                                          </p:stCondLst>
                                        </p:cTn>
                                        <p:tgtEl>
                                          <p:spTgt spid="19"/>
                                        </p:tgtEl>
                                        <p:attrNameLst>
                                          <p:attrName>style.visibility</p:attrName>
                                        </p:attrNameLst>
                                      </p:cBhvr>
                                      <p:to>
                                        <p:strVal val="visible"/>
                                      </p:to>
                                    </p:set>
                                    <p:animEffect transition="in" filter="fade">
                                      <p:cBhvr>
                                        <p:cTn id="13" dur="7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41E8390-7794-E09B-09AD-E65492270EFB}"/>
              </a:ext>
            </a:extLst>
          </p:cNvPr>
          <p:cNvSpPr>
            <a:spLocks noGrp="1"/>
          </p:cNvSpPr>
          <p:nvPr>
            <p:ph type="title"/>
          </p:nvPr>
        </p:nvSpPr>
        <p:spPr>
          <a:xfrm>
            <a:off x="1115568" y="548640"/>
            <a:ext cx="10168128" cy="1179576"/>
          </a:xfrm>
        </p:spPr>
        <p:txBody>
          <a:bodyPr>
            <a:normAutofit/>
          </a:bodyPr>
          <a:lstStyle/>
          <a:p>
            <a:r>
              <a:rPr lang="en-IN" sz="4000"/>
              <a:t>Introduction:</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828E98F8-FEE6-907E-22C1-4014BECC679E}"/>
              </a:ext>
            </a:extLst>
          </p:cNvPr>
          <p:cNvSpPr>
            <a:spLocks noGrp="1"/>
          </p:cNvSpPr>
          <p:nvPr>
            <p:ph idx="1"/>
          </p:nvPr>
        </p:nvSpPr>
        <p:spPr>
          <a:xfrm>
            <a:off x="1115568" y="2481943"/>
            <a:ext cx="10168128" cy="3695020"/>
          </a:xfrm>
        </p:spPr>
        <p:txBody>
          <a:bodyPr vert="horz" lIns="91440" tIns="45720" rIns="91440" bIns="45720" rtlCol="0">
            <a:normAutofit/>
          </a:bodyPr>
          <a:lstStyle/>
          <a:p>
            <a:r>
              <a:rPr lang="en-US" sz="2000"/>
              <a:t>Hundreds of resumes flood HR desks for each job opening, overwhelming recruiters and slowing down candidate selection.</a:t>
            </a:r>
          </a:p>
          <a:p>
            <a:r>
              <a:rPr lang="en-US" sz="2000"/>
              <a:t> Resume parser/analyzers offer a solution by efficiently transforming large volumes of resume data into organized formats, extracting key details such as skills and experience. </a:t>
            </a:r>
          </a:p>
          <a:p>
            <a:r>
              <a:rPr lang="en-US" sz="2000"/>
              <a:t>This not only streamlines HR processes but also aids job seekers by providing insights, identifying errors, and suggesting improvements to enhance their resumes.</a:t>
            </a:r>
          </a:p>
          <a:p>
            <a:r>
              <a:rPr lang="en-US" sz="2000"/>
              <a:t> Our project aims to develop and deploy a resume parser tool using advanced technologies like NLP and machine learning to automatically extract and organize crucial data from various resume formats.</a:t>
            </a:r>
            <a:endParaRPr lang="en-IN" sz="2000"/>
          </a:p>
        </p:txBody>
      </p:sp>
    </p:spTree>
    <p:extLst>
      <p:ext uri="{BB962C8B-B14F-4D97-AF65-F5344CB8AC3E}">
        <p14:creationId xmlns:p14="http://schemas.microsoft.com/office/powerpoint/2010/main" val="3919769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8374964-C9B1-5288-8471-EBF86787C192}"/>
              </a:ext>
            </a:extLst>
          </p:cNvPr>
          <p:cNvSpPr>
            <a:spLocks noGrp="1"/>
          </p:cNvSpPr>
          <p:nvPr>
            <p:ph type="title"/>
          </p:nvPr>
        </p:nvSpPr>
        <p:spPr>
          <a:xfrm>
            <a:off x="1115568" y="548640"/>
            <a:ext cx="10168128" cy="1179576"/>
          </a:xfrm>
        </p:spPr>
        <p:txBody>
          <a:bodyPr>
            <a:normAutofit/>
          </a:bodyPr>
          <a:lstStyle/>
          <a:p>
            <a:r>
              <a:rPr lang="en-IN" sz="4000"/>
              <a:t>Objective:</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8CC1170D-BE54-5768-A8B4-B313D8083ED7}"/>
              </a:ext>
            </a:extLst>
          </p:cNvPr>
          <p:cNvSpPr>
            <a:spLocks noGrp="1"/>
          </p:cNvSpPr>
          <p:nvPr>
            <p:ph idx="1"/>
          </p:nvPr>
        </p:nvSpPr>
        <p:spPr>
          <a:xfrm>
            <a:off x="1115568" y="2481943"/>
            <a:ext cx="10168128" cy="3695020"/>
          </a:xfrm>
        </p:spPr>
        <p:txBody>
          <a:bodyPr vert="horz" lIns="91440" tIns="45720" rIns="91440" bIns="45720" rtlCol="0">
            <a:normAutofit/>
          </a:bodyPr>
          <a:lstStyle/>
          <a:p>
            <a:r>
              <a:rPr lang="en-US" sz="2200" dirty="0"/>
              <a:t>Our goal is to develop a tool capable of extracting essential details from resumes, including contact information, education, experience, and skills.</a:t>
            </a:r>
          </a:p>
          <a:p>
            <a:r>
              <a:rPr lang="en-US" sz="2200" dirty="0"/>
              <a:t> This project aims to assist both recruiters and candidates by streamlining the job process, allowing them to focus their time and efforts on more productive tasks.</a:t>
            </a:r>
            <a:endParaRPr lang="en-IN" sz="2200" dirty="0"/>
          </a:p>
        </p:txBody>
      </p:sp>
    </p:spTree>
    <p:extLst>
      <p:ext uri="{BB962C8B-B14F-4D97-AF65-F5344CB8AC3E}">
        <p14:creationId xmlns:p14="http://schemas.microsoft.com/office/powerpoint/2010/main" val="712313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63E968B-7192-19BF-EE35-30D5861A488C}"/>
              </a:ext>
            </a:extLst>
          </p:cNvPr>
          <p:cNvSpPr>
            <a:spLocks noGrp="1"/>
          </p:cNvSpPr>
          <p:nvPr>
            <p:ph type="title"/>
          </p:nvPr>
        </p:nvSpPr>
        <p:spPr>
          <a:xfrm>
            <a:off x="1115568" y="548640"/>
            <a:ext cx="10168128" cy="1179576"/>
          </a:xfrm>
        </p:spPr>
        <p:txBody>
          <a:bodyPr>
            <a:normAutofit/>
          </a:bodyPr>
          <a:lstStyle/>
          <a:p>
            <a:r>
              <a:rPr lang="en-IN" sz="4000"/>
              <a:t>Dataset:</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D33B4833-EBB5-E0B7-8B44-97A6A8A19B78}"/>
              </a:ext>
            </a:extLst>
          </p:cNvPr>
          <p:cNvSpPr>
            <a:spLocks noGrp="1"/>
          </p:cNvSpPr>
          <p:nvPr>
            <p:ph idx="1"/>
          </p:nvPr>
        </p:nvSpPr>
        <p:spPr>
          <a:xfrm>
            <a:off x="1115568" y="2481943"/>
            <a:ext cx="10168128" cy="3695020"/>
          </a:xfrm>
        </p:spPr>
        <p:txBody>
          <a:bodyPr vert="horz" lIns="91440" tIns="45720" rIns="91440" bIns="45720" rtlCol="0" anchor="t">
            <a:normAutofit/>
          </a:bodyPr>
          <a:lstStyle/>
          <a:p>
            <a:r>
              <a:rPr lang="en-US" sz="2200"/>
              <a:t>We utilized a Kaggle dataset containing over 2400 resumes for our project. </a:t>
            </a:r>
            <a:endParaRPr lang="en-IN" sz="2200"/>
          </a:p>
          <a:p>
            <a:r>
              <a:rPr lang="en-US" sz="2200"/>
              <a:t>The process involved extracting text from PDF files using PyPDF2, converting it to lowercase, removing special characters and punctuation, tokenizing the text, eliminating stop words, lemmatizing words, and finally, vectorizing the text for machine learning analysis. </a:t>
            </a:r>
            <a:endParaRPr lang="en-IN" sz="2200"/>
          </a:p>
          <a:p>
            <a:r>
              <a:rPr lang="en-US" sz="2200"/>
              <a:t>This comprehensive approach ensured the extraction of meaningful information while standardizing and preparing the data for analysis.</a:t>
            </a:r>
            <a:endParaRPr lang="en-IN" sz="2200"/>
          </a:p>
        </p:txBody>
      </p:sp>
    </p:spTree>
    <p:extLst>
      <p:ext uri="{BB962C8B-B14F-4D97-AF65-F5344CB8AC3E}">
        <p14:creationId xmlns:p14="http://schemas.microsoft.com/office/powerpoint/2010/main" val="2981350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3" name="Rectangle 62">
            <a:extLst>
              <a:ext uri="{FF2B5EF4-FFF2-40B4-BE49-F238E27FC236}">
                <a16:creationId xmlns:a16="http://schemas.microsoft.com/office/drawing/2014/main" id="{DCC231C8-C761-4B31-9B1C-C6D19248C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CCA99F-8E27-8275-51B7-7E6CBB308407}"/>
              </a:ext>
            </a:extLst>
          </p:cNvPr>
          <p:cNvSpPr>
            <a:spLocks noGrp="1"/>
          </p:cNvSpPr>
          <p:nvPr>
            <p:ph type="title"/>
          </p:nvPr>
        </p:nvSpPr>
        <p:spPr>
          <a:xfrm>
            <a:off x="838200" y="557189"/>
            <a:ext cx="3374136" cy="5567891"/>
          </a:xfrm>
        </p:spPr>
        <p:txBody>
          <a:bodyPr>
            <a:normAutofit/>
          </a:bodyPr>
          <a:lstStyle/>
          <a:p>
            <a:r>
              <a:rPr lang="en-IN"/>
              <a:t>Methodology:</a:t>
            </a:r>
          </a:p>
        </p:txBody>
      </p:sp>
      <p:graphicFrame>
        <p:nvGraphicFramePr>
          <p:cNvPr id="36" name="Content Placeholder 35">
            <a:extLst>
              <a:ext uri="{FF2B5EF4-FFF2-40B4-BE49-F238E27FC236}">
                <a16:creationId xmlns:a16="http://schemas.microsoft.com/office/drawing/2014/main" id="{748F0874-8DCC-B125-13CF-ACBB41E87E7A}"/>
              </a:ext>
            </a:extLst>
          </p:cNvPr>
          <p:cNvGraphicFramePr>
            <a:graphicFrameLocks noGrp="1"/>
          </p:cNvGraphicFramePr>
          <p:nvPr>
            <p:ph idx="1"/>
            <p:extLst>
              <p:ext uri="{D42A27DB-BD31-4B8C-83A1-F6EECF244321}">
                <p14:modId xmlns:p14="http://schemas.microsoft.com/office/powerpoint/2010/main" val="3020757720"/>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38473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914257E-1E2A-4AC7-89EC-1FB65C9C0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03E1C8F1-97F5-489C-8308-958F09657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1269336" cy="2008639"/>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2" name="Title 1">
            <a:extLst>
              <a:ext uri="{FF2B5EF4-FFF2-40B4-BE49-F238E27FC236}">
                <a16:creationId xmlns:a16="http://schemas.microsoft.com/office/drawing/2014/main" id="{714160DD-22E1-F784-67E5-EABA5F19DC32}"/>
              </a:ext>
            </a:extLst>
          </p:cNvPr>
          <p:cNvSpPr>
            <a:spLocks noGrp="1"/>
          </p:cNvSpPr>
          <p:nvPr>
            <p:ph type="title"/>
          </p:nvPr>
        </p:nvSpPr>
        <p:spPr>
          <a:xfrm>
            <a:off x="723901" y="509587"/>
            <a:ext cx="7649239" cy="742951"/>
          </a:xfrm>
        </p:spPr>
        <p:txBody>
          <a:bodyPr vert="horz" lIns="91440" tIns="45720" rIns="91440" bIns="45720" rtlCol="0" anchor="ctr">
            <a:normAutofit/>
          </a:bodyPr>
          <a:lstStyle/>
          <a:p>
            <a:r>
              <a:rPr lang="en-US" sz="3600" kern="1200">
                <a:solidFill>
                  <a:schemeClr val="tx1"/>
                </a:solidFill>
                <a:latin typeface="+mj-lt"/>
                <a:ea typeface="+mj-ea"/>
                <a:cs typeface="+mj-cs"/>
              </a:rPr>
              <a:t>Results:</a:t>
            </a:r>
          </a:p>
        </p:txBody>
      </p:sp>
      <p:pic>
        <p:nvPicPr>
          <p:cNvPr id="4" name="Content Placeholder 3">
            <a:extLst>
              <a:ext uri="{FF2B5EF4-FFF2-40B4-BE49-F238E27FC236}">
                <a16:creationId xmlns:a16="http://schemas.microsoft.com/office/drawing/2014/main" id="{F6CAB613-15AF-9427-070D-2FCB0F3DC871}"/>
              </a:ext>
            </a:extLst>
          </p:cNvPr>
          <p:cNvPicPr>
            <a:picLocks noGrp="1" noChangeAspect="1"/>
          </p:cNvPicPr>
          <p:nvPr>
            <p:ph idx="1"/>
          </p:nvPr>
        </p:nvPicPr>
        <p:blipFill>
          <a:blip r:embed="rId2"/>
          <a:stretch>
            <a:fillRect/>
          </a:stretch>
        </p:blipFill>
        <p:spPr>
          <a:xfrm>
            <a:off x="728849" y="2072640"/>
            <a:ext cx="10722427" cy="4128135"/>
          </a:xfrm>
          <a:prstGeom prst="rect">
            <a:avLst/>
          </a:prstGeom>
        </p:spPr>
      </p:pic>
      <p:sp>
        <p:nvSpPr>
          <p:cNvPr id="22" name="Freeform: Shape 21">
            <a:extLst>
              <a:ext uri="{FF2B5EF4-FFF2-40B4-BE49-F238E27FC236}">
                <a16:creationId xmlns:a16="http://schemas.microsoft.com/office/drawing/2014/main" id="{DEB62645-D4DA-4E99-8344-B1536F63D1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277971"/>
            <a:ext cx="6884912" cy="580030"/>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5640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colorful circular chart with text&#10;&#10;Description automatically generated">
            <a:extLst>
              <a:ext uri="{FF2B5EF4-FFF2-40B4-BE49-F238E27FC236}">
                <a16:creationId xmlns:a16="http://schemas.microsoft.com/office/drawing/2014/main" id="{3A94DCF2-4EAB-9A94-EA8C-6C9ECB3A94CF}"/>
              </a:ext>
            </a:extLst>
          </p:cNvPr>
          <p:cNvPicPr>
            <a:picLocks noGrp="1" noChangeAspect="1"/>
          </p:cNvPicPr>
          <p:nvPr>
            <p:ph idx="1"/>
          </p:nvPr>
        </p:nvPicPr>
        <p:blipFill>
          <a:blip r:embed="rId2"/>
          <a:stretch>
            <a:fillRect/>
          </a:stretch>
        </p:blipFill>
        <p:spPr>
          <a:xfrm>
            <a:off x="2992341" y="643466"/>
            <a:ext cx="6207317" cy="5571067"/>
          </a:xfrm>
          <a:prstGeom prst="rect">
            <a:avLst/>
          </a:prstGeom>
        </p:spPr>
      </p:pic>
    </p:spTree>
    <p:extLst>
      <p:ext uri="{BB962C8B-B14F-4D97-AF65-F5344CB8AC3E}">
        <p14:creationId xmlns:p14="http://schemas.microsoft.com/office/powerpoint/2010/main" val="2645596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descr="A screenshot of a computer&#10;&#10;Description automatically generated">
            <a:extLst>
              <a:ext uri="{FF2B5EF4-FFF2-40B4-BE49-F238E27FC236}">
                <a16:creationId xmlns:a16="http://schemas.microsoft.com/office/drawing/2014/main" id="{993136AB-EFC5-31FE-67F1-D27F0953B56D}"/>
              </a:ext>
            </a:extLst>
          </p:cNvPr>
          <p:cNvPicPr>
            <a:picLocks noGrp="1" noChangeAspect="1"/>
          </p:cNvPicPr>
          <p:nvPr>
            <p:ph idx="1"/>
          </p:nvPr>
        </p:nvPicPr>
        <p:blipFill>
          <a:blip r:embed="rId2"/>
          <a:stretch>
            <a:fillRect/>
          </a:stretch>
        </p:blipFill>
        <p:spPr>
          <a:xfrm>
            <a:off x="1165851" y="643466"/>
            <a:ext cx="9860298" cy="5571067"/>
          </a:xfrm>
          <a:prstGeom prst="rect">
            <a:avLst/>
          </a:prstGeom>
        </p:spPr>
      </p:pic>
    </p:spTree>
    <p:extLst>
      <p:ext uri="{BB962C8B-B14F-4D97-AF65-F5344CB8AC3E}">
        <p14:creationId xmlns:p14="http://schemas.microsoft.com/office/powerpoint/2010/main" val="1218246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descr="A screenshot of a computer program&#10;&#10;Description automatically generated">
            <a:extLst>
              <a:ext uri="{FF2B5EF4-FFF2-40B4-BE49-F238E27FC236}">
                <a16:creationId xmlns:a16="http://schemas.microsoft.com/office/drawing/2014/main" id="{543E0065-A2A3-CD56-CC71-3D9CB832F34C}"/>
              </a:ext>
            </a:extLst>
          </p:cNvPr>
          <p:cNvPicPr>
            <a:picLocks noGrp="1" noChangeAspect="1"/>
          </p:cNvPicPr>
          <p:nvPr>
            <p:ph idx="1"/>
          </p:nvPr>
        </p:nvPicPr>
        <p:blipFill>
          <a:blip r:embed="rId2"/>
          <a:stretch>
            <a:fillRect/>
          </a:stretch>
        </p:blipFill>
        <p:spPr>
          <a:xfrm>
            <a:off x="643467" y="1261618"/>
            <a:ext cx="10905066" cy="4334762"/>
          </a:xfrm>
          <a:prstGeom prst="rect">
            <a:avLst/>
          </a:prstGeom>
        </p:spPr>
      </p:pic>
    </p:spTree>
    <p:extLst>
      <p:ext uri="{BB962C8B-B14F-4D97-AF65-F5344CB8AC3E}">
        <p14:creationId xmlns:p14="http://schemas.microsoft.com/office/powerpoint/2010/main" val="3080228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9852449C56C9049BF7758750FADAF6A" ma:contentTypeVersion="4" ma:contentTypeDescription="Create a new document." ma:contentTypeScope="" ma:versionID="9e812bd151de02ff6ba6bab82e8256eb">
  <xsd:schema xmlns:xsd="http://www.w3.org/2001/XMLSchema" xmlns:xs="http://www.w3.org/2001/XMLSchema" xmlns:p="http://schemas.microsoft.com/office/2006/metadata/properties" xmlns:ns3="17aa852a-1d0a-43f3-a240-8899fe589f92" targetNamespace="http://schemas.microsoft.com/office/2006/metadata/properties" ma:root="true" ma:fieldsID="3dbb1dd1ab03acd064b8267366094325" ns3:_="">
    <xsd:import namespace="17aa852a-1d0a-43f3-a240-8899fe589f92"/>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7aa852a-1d0a-43f3-a240-8899fe589f9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6D82014-728C-4A41-927F-4BC709939A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7aa852a-1d0a-43f3-a240-8899fe589f9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E2C37D3-EC40-4BD8-97A4-62F4F2C99A2C}">
  <ds:schemaRefs>
    <ds:schemaRef ds:uri="http://schemas.microsoft.com/sharepoint/v3/contenttype/forms"/>
  </ds:schemaRefs>
</ds:datastoreItem>
</file>

<file path=customXml/itemProps3.xml><?xml version="1.0" encoding="utf-8"?>
<ds:datastoreItem xmlns:ds="http://schemas.openxmlformats.org/officeDocument/2006/customXml" ds:itemID="{0A30B0CE-6793-47DE-916A-43D47829A39D}">
  <ds:schemaRefs>
    <ds:schemaRef ds:uri="17aa852a-1d0a-43f3-a240-8899fe589f92"/>
    <ds:schemaRef ds:uri="http://www.w3.org/XML/1998/namespace"/>
    <ds:schemaRef ds:uri="http://purl.org/dc/terms/"/>
    <ds:schemaRef ds:uri="http://purl.org/dc/elements/1.1/"/>
    <ds:schemaRef ds:uri="http://schemas.microsoft.com/office/infopath/2007/PartnerControls"/>
    <ds:schemaRef ds:uri="http://schemas.microsoft.com/office/2006/metadata/properties"/>
    <ds:schemaRef ds:uri="http://schemas.microsoft.com/office/2006/documentManagement/types"/>
    <ds:schemaRef ds:uri="http://schemas.openxmlformats.org/package/2006/metadata/core-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506</TotalTime>
  <Words>449</Words>
  <Application>Microsoft Office PowerPoint</Application>
  <PresentationFormat>Widescreen</PresentationFormat>
  <Paragraphs>35</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Aptos</vt:lpstr>
      <vt:lpstr>Aptos Display</vt:lpstr>
      <vt:lpstr>Arial</vt:lpstr>
      <vt:lpstr>Calibri</vt:lpstr>
      <vt:lpstr>Times New Roman</vt:lpstr>
      <vt:lpstr>Office Theme</vt:lpstr>
      <vt:lpstr>Resume/CV Parsing</vt:lpstr>
      <vt:lpstr>Introduction:</vt:lpstr>
      <vt:lpstr>Objective:</vt:lpstr>
      <vt:lpstr>Dataset:</vt:lpstr>
      <vt:lpstr>Methodology:</vt:lpstr>
      <vt:lpstr>Results:</vt:lpstr>
      <vt:lpstr>PowerPoint Presentation</vt:lpstr>
      <vt:lpstr>PowerPoint Presentation</vt:lpstr>
      <vt:lpstr>PowerPoint Presentation</vt:lpstr>
      <vt:lpstr>PowerPoint Presentation</vt:lpstr>
      <vt:lpstr>Future Scope/Conclusion:</vt:lpstr>
      <vt:lpstr>Reference</vt:lpstr>
      <vt:lpstr>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Resume/CV Parsing using NLP</dc:title>
  <dc:creator>Sharath Karnati</dc:creator>
  <cp:lastModifiedBy>Sharath Kumar</cp:lastModifiedBy>
  <cp:revision>2</cp:revision>
  <dcterms:created xsi:type="dcterms:W3CDTF">2024-04-29T16:46:38Z</dcterms:created>
  <dcterms:modified xsi:type="dcterms:W3CDTF">2024-04-30T01:12:53Z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0x01010049852449C56C9049BF7758750FADAF6A</vt:lpwstr>
  </property>
</Properties>
</file>