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d6b85aa0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d6b85aa0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1d6b85aa0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1d6b85aa0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1d6b85aa0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1d6b85aa0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1d6b85aa0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1d6b85aa0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1d6b85aa0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1d6b85aa0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1d6b85aa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1d6b85aa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1d6b85aa0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1d6b85aa0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1d6b85aa0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1d6b85aa0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d6b85aa0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1d6b85aa0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1d6b85aa0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1d6b85aa0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what each services do.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d6b85aa0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d6b85aa0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d6b85aa0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d6b85aa0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d6b85aa0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d6b85aa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Recommendation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310600" y="4600825"/>
            <a:ext cx="1695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Sreeja Mukka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69200" y="149925"/>
            <a:ext cx="32979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Book Page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2123" t="0"/>
          <a:stretch/>
        </p:blipFill>
        <p:spPr>
          <a:xfrm>
            <a:off x="1831575" y="761175"/>
            <a:ext cx="5480827" cy="428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8" y="431876"/>
            <a:ext cx="8153426" cy="42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14587" l="8122" r="0" t="895"/>
          <a:stretch/>
        </p:blipFill>
        <p:spPr>
          <a:xfrm>
            <a:off x="491900" y="398175"/>
            <a:ext cx="8006350" cy="44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105300" y="112100"/>
            <a:ext cx="44667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Recommendation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5" y="1337575"/>
            <a:ext cx="8783252" cy="32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2294650" y="1671975"/>
            <a:ext cx="57885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Screenshots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A Book Recommendation System that</a:t>
            </a: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 suggest books to users based on their </a:t>
            </a: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genres of interest. </a:t>
            </a:r>
            <a:br>
              <a:rPr lang="en" sz="2000">
                <a:latin typeface="Roboto Slab"/>
                <a:ea typeface="Roboto Slab"/>
                <a:cs typeface="Roboto Slab"/>
                <a:sym typeface="Roboto Slab"/>
              </a:rPr>
            </a:b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The system will provide personalized recommendations and allow users to explore books from various genres.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8100" y="57650"/>
            <a:ext cx="83682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1050" r="-1050" t="0"/>
          <a:stretch/>
        </p:blipFill>
        <p:spPr>
          <a:xfrm>
            <a:off x="530400" y="622675"/>
            <a:ext cx="8186949" cy="42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68825" y="158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224600"/>
            <a:ext cx="83682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User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Books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Recommendation Service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99625" y="146700"/>
            <a:ext cx="3348000" cy="5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957075"/>
            <a:ext cx="83682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1340" l="16855" r="14316" t="13708"/>
          <a:stretch/>
        </p:blipFill>
        <p:spPr>
          <a:xfrm>
            <a:off x="1683500" y="1360575"/>
            <a:ext cx="5488727" cy="28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00" y="1586199"/>
            <a:ext cx="8175401" cy="288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95650" y="169750"/>
            <a:ext cx="86523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Pages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-892" l="13394" r="12766" t="9801"/>
          <a:stretch/>
        </p:blipFill>
        <p:spPr>
          <a:xfrm>
            <a:off x="57650" y="772500"/>
            <a:ext cx="3909002" cy="315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0" l="10966" r="15134" t="0"/>
          <a:stretch/>
        </p:blipFill>
        <p:spPr>
          <a:xfrm>
            <a:off x="3140550" y="1971775"/>
            <a:ext cx="5934275" cy="29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