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16"/>
  </p:notesMasterIdLst>
  <p:sldIdLst>
    <p:sldId id="256" r:id="rId2"/>
    <p:sldId id="257" r:id="rId3"/>
    <p:sldId id="258" r:id="rId4"/>
    <p:sldId id="259" r:id="rId5"/>
    <p:sldId id="266" r:id="rId6"/>
    <p:sldId id="267" r:id="rId7"/>
    <p:sldId id="268" r:id="rId8"/>
    <p:sldId id="260" r:id="rId9"/>
    <p:sldId id="261" r:id="rId10"/>
    <p:sldId id="262" r:id="rId11"/>
    <p:sldId id="263" r:id="rId12"/>
    <p:sldId id="269" r:id="rId13"/>
    <p:sldId id="264" r:id="rId14"/>
    <p:sldId id="265" r:id="rId15"/>
  </p:sldIdLst>
  <p:sldSz cx="12192000" cy="6858000"/>
  <p:notesSz cx="6858000" cy="9144000"/>
  <p:embeddedFontLst>
    <p:embeddedFont>
      <p:font typeface="Gill Sans" panose="020B0502020104020203" pitchFamily="34" charset="-79"/>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76"/>
  </p:normalViewPr>
  <p:slideViewPr>
    <p:cSldViewPr snapToGrid="0">
      <p:cViewPr varScale="1">
        <p:scale>
          <a:sx n="114" d="100"/>
          <a:sy n="114" d="100"/>
        </p:scale>
        <p:origin x="576" y="56"/>
      </p:cViewPr>
      <p:guideLst>
        <p:guide orient="horz" pos="528"/>
        <p:guide pos="3864"/>
        <p:guide orient="horz" pos="1272"/>
        <p:guide orient="horz" pos="2312"/>
        <p:guide orient="horz" pos="1944"/>
        <p:guide orient="horz"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936c21f10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936c21f10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30936c21f10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0936c21f10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936c21f10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30936c21f10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936c21f10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936c21f10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30936c21f10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0936c21f10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0936c21f10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30936c21f10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936c21f10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0936c21f10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30936c21f10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0936c21f10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0936c21f10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30936c21f10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0936c21f10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0936c21f10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30936c21f10_0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solidFill>
          <a:schemeClr val="lt2"/>
        </a:solidFill>
        <a:effectLst/>
      </p:bgPr>
    </p:bg>
    <p:spTree>
      <p:nvGrpSpPr>
        <p:cNvPr id="1" name="Shape 16"/>
        <p:cNvGrpSpPr/>
        <p:nvPr/>
      </p:nvGrpSpPr>
      <p:grpSpPr>
        <a:xfrm>
          <a:off x="0" y="0"/>
          <a:ext cx="0" cy="0"/>
          <a:chOff x="0" y="0"/>
          <a:chExt cx="0" cy="0"/>
        </a:xfrm>
      </p:grpSpPr>
      <p:sp>
        <p:nvSpPr>
          <p:cNvPr id="17" name="Google Shape;17;p2"/>
          <p:cNvSpPr/>
          <p:nvPr/>
        </p:nvSpPr>
        <p:spPr>
          <a:xfrm>
            <a:off x="7443266" y="1841812"/>
            <a:ext cx="4748735" cy="5016187"/>
          </a:xfrm>
          <a:custGeom>
            <a:avLst/>
            <a:gdLst/>
            <a:ahLst/>
            <a:cxnLst/>
            <a:rect l="l" t="t" r="r" b="b"/>
            <a:pathLst>
              <a:path w="4748735" h="5016187" extrusionOk="0">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8" name="Google Shape;18;p2"/>
          <p:cNvSpPr/>
          <p:nvPr/>
        </p:nvSpPr>
        <p:spPr>
          <a:xfrm rot="5400000">
            <a:off x="6993339" y="2334664"/>
            <a:ext cx="2225673" cy="7007393"/>
          </a:xfrm>
          <a:custGeom>
            <a:avLst/>
            <a:gdLst/>
            <a:ahLst/>
            <a:cxnLst/>
            <a:rect l="l" t="t" r="r" b="b"/>
            <a:pathLst>
              <a:path w="1678579" h="5460561" extrusionOk="0">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9" name="Google Shape;19;p2"/>
          <p:cNvSpPr/>
          <p:nvPr/>
        </p:nvSpPr>
        <p:spPr>
          <a:xfrm>
            <a:off x="1" y="0"/>
            <a:ext cx="5880649" cy="6075137"/>
          </a:xfrm>
          <a:custGeom>
            <a:avLst/>
            <a:gdLst/>
            <a:ahLst/>
            <a:cxnLst/>
            <a:rect l="l" t="t" r="r" b="b"/>
            <a:pathLst>
              <a:path w="5880649" h="6075137" extrusionOk="0">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470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0" name="Google Shape;20;p2"/>
          <p:cNvSpPr/>
          <p:nvPr/>
        </p:nvSpPr>
        <p:spPr>
          <a:xfrm>
            <a:off x="1" y="-1"/>
            <a:ext cx="5137691" cy="3723310"/>
          </a:xfrm>
          <a:custGeom>
            <a:avLst/>
            <a:gdLst/>
            <a:ahLst/>
            <a:cxnLst/>
            <a:rect l="l" t="t" r="r" b="b"/>
            <a:pathLst>
              <a:path w="5137691" h="3723310" extrusionOk="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dk1">
              <a:alpha val="1686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1" name="Google Shape;21;p2"/>
          <p:cNvSpPr txBox="1">
            <a:spLocks noGrp="1"/>
          </p:cNvSpPr>
          <p:nvPr>
            <p:ph type="ctrTitle"/>
          </p:nvPr>
        </p:nvSpPr>
        <p:spPr>
          <a:xfrm>
            <a:off x="915924" y="914400"/>
            <a:ext cx="10360152" cy="50292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Content and Picture">
  <p:cSld name="Title Content and Picture">
    <p:bg>
      <p:bgPr>
        <a:solidFill>
          <a:schemeClr val="lt2"/>
        </a:solidFill>
        <a:effectLst/>
      </p:bgPr>
    </p:bg>
    <p:spTree>
      <p:nvGrpSpPr>
        <p:cNvPr id="1" name="Shape 79"/>
        <p:cNvGrpSpPr/>
        <p:nvPr/>
      </p:nvGrpSpPr>
      <p:grpSpPr>
        <a:xfrm>
          <a:off x="0" y="0"/>
          <a:ext cx="0" cy="0"/>
          <a:chOff x="0" y="0"/>
          <a:chExt cx="0" cy="0"/>
        </a:xfrm>
      </p:grpSpPr>
      <p:sp>
        <p:nvSpPr>
          <p:cNvPr id="80" name="Google Shape;80;p11"/>
          <p:cNvSpPr/>
          <p:nvPr/>
        </p:nvSpPr>
        <p:spPr>
          <a:xfrm>
            <a:off x="0" y="0"/>
            <a:ext cx="4303817" cy="6100294"/>
          </a:xfrm>
          <a:custGeom>
            <a:avLst/>
            <a:gdLst/>
            <a:ahLst/>
            <a:cxnLst/>
            <a:rect l="l" t="t" r="r" b="b"/>
            <a:pathLst>
              <a:path w="4303817" h="6100294" extrusionOk="0">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470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1" name="Google Shape;81;p11"/>
          <p:cNvSpPr/>
          <p:nvPr/>
        </p:nvSpPr>
        <p:spPr>
          <a:xfrm rot="5400000">
            <a:off x="7072129" y="3184875"/>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2" name="Google Shape;82;p11"/>
          <p:cNvSpPr txBox="1">
            <a:spLocks noGrp="1"/>
          </p:cNvSpPr>
          <p:nvPr>
            <p:ph type="title"/>
          </p:nvPr>
        </p:nvSpPr>
        <p:spPr>
          <a:xfrm>
            <a:off x="914400" y="914400"/>
            <a:ext cx="7534656"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1"/>
          <p:cNvSpPr txBox="1">
            <a:spLocks noGrp="1"/>
          </p:cNvSpPr>
          <p:nvPr>
            <p:ph type="body" idx="1"/>
          </p:nvPr>
        </p:nvSpPr>
        <p:spPr>
          <a:xfrm>
            <a:off x="914399" y="2039111"/>
            <a:ext cx="5650992" cy="39044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1"/>
          <p:cNvSpPr>
            <a:spLocks noGrp="1"/>
          </p:cNvSpPr>
          <p:nvPr>
            <p:ph type="pic" idx="2"/>
          </p:nvPr>
        </p:nvSpPr>
        <p:spPr>
          <a:xfrm>
            <a:off x="7623125" y="-20757"/>
            <a:ext cx="4589511" cy="6555026"/>
          </a:xfrm>
          <a:prstGeom prst="rect">
            <a:avLst/>
          </a:prstGeom>
          <a:solidFill>
            <a:schemeClr val="accent3"/>
          </a:solidFill>
          <a:ln>
            <a:noFill/>
          </a:ln>
        </p:spPr>
      </p:sp>
      <p:sp>
        <p:nvSpPr>
          <p:cNvPr id="85" name="Google Shape;85;p11"/>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Two Content 2">
  <p:cSld name="Title and Two Content 2">
    <p:bg>
      <p:bgPr>
        <a:solidFill>
          <a:schemeClr val="lt2"/>
        </a:solidFill>
        <a:effectLst/>
      </p:bgPr>
    </p:bg>
    <p:spTree>
      <p:nvGrpSpPr>
        <p:cNvPr id="1" name="Shape 86"/>
        <p:cNvGrpSpPr/>
        <p:nvPr/>
      </p:nvGrpSpPr>
      <p:grpSpPr>
        <a:xfrm>
          <a:off x="0" y="0"/>
          <a:ext cx="0" cy="0"/>
          <a:chOff x="0" y="0"/>
          <a:chExt cx="0" cy="0"/>
        </a:xfrm>
      </p:grpSpPr>
      <p:sp>
        <p:nvSpPr>
          <p:cNvPr id="87" name="Google Shape;87;p12"/>
          <p:cNvSpPr/>
          <p:nvPr/>
        </p:nvSpPr>
        <p:spPr>
          <a:xfrm rot="5400000">
            <a:off x="10423648" y="-93866"/>
            <a:ext cx="1698615" cy="1838087"/>
          </a:xfrm>
          <a:custGeom>
            <a:avLst/>
            <a:gdLst/>
            <a:ahLst/>
            <a:cxnLst/>
            <a:rect l="l" t="t" r="r" b="b"/>
            <a:pathLst>
              <a:path w="3216357" h="3480449" extrusionOk="0">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8" name="Google Shape;88;p12"/>
          <p:cNvSpPr/>
          <p:nvPr/>
        </p:nvSpPr>
        <p:spPr>
          <a:xfrm>
            <a:off x="6381060" y="-24130"/>
            <a:ext cx="5371060" cy="6899910"/>
          </a:xfrm>
          <a:custGeom>
            <a:avLst/>
            <a:gdLst/>
            <a:ahLst/>
            <a:cxnLst/>
            <a:rect l="l" t="t" r="r" b="b"/>
            <a:pathLst>
              <a:path w="5371060" h="6899910" extrusionOk="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9" name="Google Shape;89;p12"/>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cxnSp>
        <p:nvCxnSpPr>
          <p:cNvPr id="90" name="Google Shape;90;p12"/>
          <p:cNvCxnSpPr/>
          <p:nvPr/>
        </p:nvCxnSpPr>
        <p:spPr>
          <a:xfrm>
            <a:off x="10938933" y="6327754"/>
            <a:ext cx="414867" cy="0"/>
          </a:xfrm>
          <a:prstGeom prst="straightConnector1">
            <a:avLst/>
          </a:prstGeom>
          <a:noFill/>
          <a:ln w="15875" cap="flat" cmpd="sng">
            <a:solidFill>
              <a:schemeClr val="dk1"/>
            </a:solidFill>
            <a:prstDash val="solid"/>
            <a:miter lim="800000"/>
            <a:headEnd type="none" w="sm" len="sm"/>
            <a:tailEnd type="none" w="sm" len="sm"/>
          </a:ln>
        </p:spPr>
      </p:cxnSp>
      <p:sp>
        <p:nvSpPr>
          <p:cNvPr id="91" name="Google Shape;91;p12"/>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a:off x="914399" y="2039111"/>
            <a:ext cx="2816352" cy="38404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2"/>
          <p:cNvSpPr txBox="1">
            <a:spLocks noGrp="1"/>
          </p:cNvSpPr>
          <p:nvPr>
            <p:ph type="body" idx="2"/>
          </p:nvPr>
        </p:nvSpPr>
        <p:spPr>
          <a:xfrm>
            <a:off x="4097800" y="2039111"/>
            <a:ext cx="6949440" cy="384048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2"/>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bg>
      <p:bgPr>
        <a:solidFill>
          <a:schemeClr val="lt2"/>
        </a:solidFill>
        <a:effectLst/>
      </p:bgPr>
    </p:bg>
    <p:spTree>
      <p:nvGrpSpPr>
        <p:cNvPr id="1" name="Shape 95"/>
        <p:cNvGrpSpPr/>
        <p:nvPr/>
      </p:nvGrpSpPr>
      <p:grpSpPr>
        <a:xfrm>
          <a:off x="0" y="0"/>
          <a:ext cx="0" cy="0"/>
          <a:chOff x="0" y="0"/>
          <a:chExt cx="0" cy="0"/>
        </a:xfrm>
      </p:grpSpPr>
      <p:sp>
        <p:nvSpPr>
          <p:cNvPr id="96" name="Google Shape;96;p13"/>
          <p:cNvSpPr/>
          <p:nvPr/>
        </p:nvSpPr>
        <p:spPr>
          <a:xfrm>
            <a:off x="4600810" y="0"/>
            <a:ext cx="7591189" cy="6858000"/>
          </a:xfrm>
          <a:custGeom>
            <a:avLst/>
            <a:gdLst/>
            <a:ahLst/>
            <a:cxnLst/>
            <a:rect l="l" t="t" r="r" b="b"/>
            <a:pathLst>
              <a:path w="7591189" h="6858000" extrusionOk="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7" name="Google Shape;97;p13"/>
          <p:cNvSpPr/>
          <p:nvPr/>
        </p:nvSpPr>
        <p:spPr>
          <a:xfrm>
            <a:off x="6134000" y="-30589"/>
            <a:ext cx="5047481" cy="6915258"/>
          </a:xfrm>
          <a:custGeom>
            <a:avLst/>
            <a:gdLst/>
            <a:ahLst/>
            <a:cxnLst/>
            <a:rect l="l" t="t" r="r" b="b"/>
            <a:pathLst>
              <a:path w="5047481" h="6915258" extrusionOk="0">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cmpd="sng">
            <a:solidFill>
              <a:schemeClr val="accent1">
                <a:alpha val="49803"/>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8" name="Google Shape;98;p13"/>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3"/>
          <p:cNvSpPr txBox="1">
            <a:spLocks noGrp="1"/>
          </p:cNvSpPr>
          <p:nvPr>
            <p:ph type="body" idx="1"/>
          </p:nvPr>
        </p:nvSpPr>
        <p:spPr>
          <a:xfrm>
            <a:off x="914399" y="2039111"/>
            <a:ext cx="6729984" cy="384048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cap="none"/>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3"/>
          <p:cNvSpPr txBox="1">
            <a:spLocks noGrp="1"/>
          </p:cNvSpPr>
          <p:nvPr>
            <p:ph type="body" idx="2"/>
          </p:nvPr>
        </p:nvSpPr>
        <p:spPr>
          <a:xfrm>
            <a:off x="8113472" y="2039111"/>
            <a:ext cx="3163824" cy="38404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3"/>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5">
  <p:cSld name="Title and Content 5">
    <p:bg>
      <p:bgPr>
        <a:solidFill>
          <a:schemeClr val="lt2"/>
        </a:solidFill>
        <a:effectLst/>
      </p:bgPr>
    </p:bg>
    <p:spTree>
      <p:nvGrpSpPr>
        <p:cNvPr id="1" name="Shape 102"/>
        <p:cNvGrpSpPr/>
        <p:nvPr/>
      </p:nvGrpSpPr>
      <p:grpSpPr>
        <a:xfrm>
          <a:off x="0" y="0"/>
          <a:ext cx="0" cy="0"/>
          <a:chOff x="0" y="0"/>
          <a:chExt cx="0" cy="0"/>
        </a:xfrm>
      </p:grpSpPr>
      <p:sp>
        <p:nvSpPr>
          <p:cNvPr id="103" name="Google Shape;103;p14"/>
          <p:cNvSpPr/>
          <p:nvPr/>
        </p:nvSpPr>
        <p:spPr>
          <a:xfrm>
            <a:off x="0" y="3271424"/>
            <a:ext cx="12192000" cy="3586577"/>
          </a:xfrm>
          <a:custGeom>
            <a:avLst/>
            <a:gdLst/>
            <a:ahLst/>
            <a:cxnLst/>
            <a:rect l="l" t="t" r="r" b="b"/>
            <a:pathLst>
              <a:path w="12192000" h="3586577" extrusionOk="0">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4" name="Google Shape;104;p14"/>
          <p:cNvSpPr/>
          <p:nvPr/>
        </p:nvSpPr>
        <p:spPr>
          <a:xfrm>
            <a:off x="5591140" y="1"/>
            <a:ext cx="5362677" cy="590065"/>
          </a:xfrm>
          <a:custGeom>
            <a:avLst/>
            <a:gdLst/>
            <a:ahLst/>
            <a:cxnLst/>
            <a:rect l="l" t="t" r="r" b="b"/>
            <a:pathLst>
              <a:path w="5362677" h="590065" extrusionOk="0">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5" name="Google Shape;105;p14"/>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lt2"/>
        </a:solidFill>
        <a:effectLst/>
      </p:bgPr>
    </p:bg>
    <p:spTree>
      <p:nvGrpSpPr>
        <p:cNvPr id="1" name="Shape 107"/>
        <p:cNvGrpSpPr/>
        <p:nvPr/>
      </p:nvGrpSpPr>
      <p:grpSpPr>
        <a:xfrm>
          <a:off x="0" y="0"/>
          <a:ext cx="0" cy="0"/>
          <a:chOff x="0" y="0"/>
          <a:chExt cx="0" cy="0"/>
        </a:xfrm>
      </p:grpSpPr>
      <p:grpSp>
        <p:nvGrpSpPr>
          <p:cNvPr id="108" name="Google Shape;108;p15"/>
          <p:cNvGrpSpPr/>
          <p:nvPr/>
        </p:nvGrpSpPr>
        <p:grpSpPr>
          <a:xfrm flipH="1">
            <a:off x="8970744" y="5209684"/>
            <a:ext cx="3221255" cy="1682471"/>
            <a:chOff x="-1483620" y="3988558"/>
            <a:chExt cx="4239452" cy="2903598"/>
          </a:xfrm>
        </p:grpSpPr>
        <p:sp>
          <p:nvSpPr>
            <p:cNvPr id="109" name="Google Shape;109;p15"/>
            <p:cNvSpPr/>
            <p:nvPr/>
          </p:nvSpPr>
          <p:spPr>
            <a:xfrm>
              <a:off x="325717" y="5597818"/>
              <a:ext cx="2430115" cy="1294338"/>
            </a:xfrm>
            <a:custGeom>
              <a:avLst/>
              <a:gdLst/>
              <a:ahLst/>
              <a:cxnLst/>
              <a:rect l="l" t="t" r="r" b="b"/>
              <a:pathLst>
                <a:path w="2430115" h="1294338"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10" name="Google Shape;110;p15"/>
            <p:cNvSpPr/>
            <p:nvPr/>
          </p:nvSpPr>
          <p:spPr>
            <a:xfrm>
              <a:off x="-1483620" y="3988558"/>
              <a:ext cx="2469462" cy="2893553"/>
            </a:xfrm>
            <a:custGeom>
              <a:avLst/>
              <a:gdLst/>
              <a:ahLst/>
              <a:cxnLst/>
              <a:rect l="l" t="t" r="r" b="b"/>
              <a:pathLst>
                <a:path w="2469462" h="2893553"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111" name="Google Shape;111;p15"/>
          <p:cNvSpPr/>
          <p:nvPr/>
        </p:nvSpPr>
        <p:spPr>
          <a:xfrm rot="10800000">
            <a:off x="10332231" y="4321742"/>
            <a:ext cx="1859768" cy="2536257"/>
          </a:xfrm>
          <a:custGeom>
            <a:avLst/>
            <a:gdLst/>
            <a:ahLst/>
            <a:cxnLst/>
            <a:rect l="l" t="t" r="r" b="b"/>
            <a:pathLst>
              <a:path w="2476443" h="3377247" extrusionOk="0">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12" name="Google Shape;112;p15"/>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2400" b="0" i="0">
                <a:solidFill>
                  <a:schemeClr val="dk1"/>
                </a:solidFill>
                <a:latin typeface="Arial"/>
                <a:ea typeface="Arial"/>
                <a:cs typeface="Arial"/>
                <a:sym typeface="Arial"/>
              </a:defRPr>
            </a:lvl1pPr>
            <a:lvl2pPr marL="0" lvl="1" indent="0" algn="l">
              <a:spcBef>
                <a:spcPts val="0"/>
              </a:spcBef>
              <a:buNone/>
              <a:defRPr sz="2400" b="0" i="0">
                <a:solidFill>
                  <a:schemeClr val="dk1"/>
                </a:solidFill>
                <a:latin typeface="Arial"/>
                <a:ea typeface="Arial"/>
                <a:cs typeface="Arial"/>
                <a:sym typeface="Arial"/>
              </a:defRPr>
            </a:lvl2pPr>
            <a:lvl3pPr marL="0" lvl="2" indent="0" algn="l">
              <a:spcBef>
                <a:spcPts val="0"/>
              </a:spcBef>
              <a:buNone/>
              <a:defRPr sz="2400" b="0" i="0">
                <a:solidFill>
                  <a:schemeClr val="dk1"/>
                </a:solidFill>
                <a:latin typeface="Arial"/>
                <a:ea typeface="Arial"/>
                <a:cs typeface="Arial"/>
                <a:sym typeface="Arial"/>
              </a:defRPr>
            </a:lvl3pPr>
            <a:lvl4pPr marL="0" lvl="3" indent="0" algn="l">
              <a:spcBef>
                <a:spcPts val="0"/>
              </a:spcBef>
              <a:buNone/>
              <a:defRPr sz="2400" b="0" i="0">
                <a:solidFill>
                  <a:schemeClr val="dk1"/>
                </a:solidFill>
                <a:latin typeface="Arial"/>
                <a:ea typeface="Arial"/>
                <a:cs typeface="Arial"/>
                <a:sym typeface="Arial"/>
              </a:defRPr>
            </a:lvl4pPr>
            <a:lvl5pPr marL="0" lvl="4" indent="0" algn="l">
              <a:spcBef>
                <a:spcPts val="0"/>
              </a:spcBef>
              <a:buNone/>
              <a:defRPr sz="2400" b="0" i="0">
                <a:solidFill>
                  <a:schemeClr val="dk1"/>
                </a:solidFill>
                <a:latin typeface="Arial"/>
                <a:ea typeface="Arial"/>
                <a:cs typeface="Arial"/>
                <a:sym typeface="Arial"/>
              </a:defRPr>
            </a:lvl5pPr>
            <a:lvl6pPr marL="0" lvl="5" indent="0" algn="l">
              <a:spcBef>
                <a:spcPts val="0"/>
              </a:spcBef>
              <a:buNone/>
              <a:defRPr sz="2400" b="0" i="0">
                <a:solidFill>
                  <a:schemeClr val="dk1"/>
                </a:solidFill>
                <a:latin typeface="Arial"/>
                <a:ea typeface="Arial"/>
                <a:cs typeface="Arial"/>
                <a:sym typeface="Arial"/>
              </a:defRPr>
            </a:lvl6pPr>
            <a:lvl7pPr marL="0" lvl="6" indent="0" algn="l">
              <a:spcBef>
                <a:spcPts val="0"/>
              </a:spcBef>
              <a:buNone/>
              <a:defRPr sz="2400" b="0" i="0">
                <a:solidFill>
                  <a:schemeClr val="dk1"/>
                </a:solidFill>
                <a:latin typeface="Arial"/>
                <a:ea typeface="Arial"/>
                <a:cs typeface="Arial"/>
                <a:sym typeface="Arial"/>
              </a:defRPr>
            </a:lvl7pPr>
            <a:lvl8pPr marL="0" lvl="7" indent="0" algn="l">
              <a:spcBef>
                <a:spcPts val="0"/>
              </a:spcBef>
              <a:buNone/>
              <a:defRPr sz="2400" b="0" i="0">
                <a:solidFill>
                  <a:schemeClr val="dk1"/>
                </a:solidFill>
                <a:latin typeface="Arial"/>
                <a:ea typeface="Arial"/>
                <a:cs typeface="Arial"/>
                <a:sym typeface="Arial"/>
              </a:defRPr>
            </a:lvl8pPr>
            <a:lvl9pPr marL="0" lvl="8" indent="0" algn="l">
              <a:spcBef>
                <a:spcPts val="0"/>
              </a:spcBef>
              <a:buNone/>
              <a:defRPr sz="24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7">
  <p:cSld name="Title and Content 7">
    <p:bg>
      <p:bgPr>
        <a:solidFill>
          <a:schemeClr val="lt2"/>
        </a:solidFill>
        <a:effectLst/>
      </p:bgPr>
    </p:bg>
    <p:spTree>
      <p:nvGrpSpPr>
        <p:cNvPr id="1" name="Shape 22"/>
        <p:cNvGrpSpPr/>
        <p:nvPr/>
      </p:nvGrpSpPr>
      <p:grpSpPr>
        <a:xfrm>
          <a:off x="0" y="0"/>
          <a:ext cx="0" cy="0"/>
          <a:chOff x="0" y="0"/>
          <a:chExt cx="0" cy="0"/>
        </a:xfrm>
      </p:grpSpPr>
      <p:grpSp>
        <p:nvGrpSpPr>
          <p:cNvPr id="23" name="Google Shape;23;p3"/>
          <p:cNvGrpSpPr/>
          <p:nvPr/>
        </p:nvGrpSpPr>
        <p:grpSpPr>
          <a:xfrm flipH="1">
            <a:off x="8970744" y="5209684"/>
            <a:ext cx="3221255" cy="1682471"/>
            <a:chOff x="-1483620" y="3988558"/>
            <a:chExt cx="4239452" cy="2903598"/>
          </a:xfrm>
        </p:grpSpPr>
        <p:sp>
          <p:nvSpPr>
            <p:cNvPr id="24" name="Google Shape;24;p3"/>
            <p:cNvSpPr/>
            <p:nvPr/>
          </p:nvSpPr>
          <p:spPr>
            <a:xfrm>
              <a:off x="325717" y="5597818"/>
              <a:ext cx="2430115" cy="1294338"/>
            </a:xfrm>
            <a:custGeom>
              <a:avLst/>
              <a:gdLst/>
              <a:ahLst/>
              <a:cxnLst/>
              <a:rect l="l" t="t" r="r" b="b"/>
              <a:pathLst>
                <a:path w="2430115" h="1294338"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5" name="Google Shape;25;p3"/>
            <p:cNvSpPr/>
            <p:nvPr/>
          </p:nvSpPr>
          <p:spPr>
            <a:xfrm>
              <a:off x="-1483620" y="3988558"/>
              <a:ext cx="2469462" cy="2893553"/>
            </a:xfrm>
            <a:custGeom>
              <a:avLst/>
              <a:gdLst/>
              <a:ahLst/>
              <a:cxnLst/>
              <a:rect l="l" t="t" r="r" b="b"/>
              <a:pathLst>
                <a:path w="2469462" h="2893553"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26" name="Google Shape;26;p3"/>
          <p:cNvSpPr txBox="1">
            <a:spLocks noGrp="1"/>
          </p:cNvSpPr>
          <p:nvPr>
            <p:ph type="title"/>
          </p:nvPr>
        </p:nvSpPr>
        <p:spPr>
          <a:xfrm>
            <a:off x="914400" y="914400"/>
            <a:ext cx="7534656"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p:nvPr/>
        </p:nvSpPr>
        <p:spPr>
          <a:xfrm rot="10800000">
            <a:off x="-1" y="5010313"/>
            <a:ext cx="3307890" cy="1876021"/>
          </a:xfrm>
          <a:custGeom>
            <a:avLst/>
            <a:gdLst/>
            <a:ahLst/>
            <a:cxnLst/>
            <a:rect l="l" t="t" r="r" b="b"/>
            <a:pathLst>
              <a:path w="3307890" h="1876021" extrusionOk="0">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8" name="Google Shape;28;p3"/>
          <p:cNvSpPr/>
          <p:nvPr/>
        </p:nvSpPr>
        <p:spPr>
          <a:xfrm rot="10800000">
            <a:off x="9394047" y="4650286"/>
            <a:ext cx="1859768" cy="2207713"/>
          </a:xfrm>
          <a:custGeom>
            <a:avLst/>
            <a:gdLst/>
            <a:ahLst/>
            <a:cxnLst/>
            <a:rect l="l" t="t" r="r" b="b"/>
            <a:pathLst>
              <a:path w="1859768" h="2207713" extrusionOk="0">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dk1">
              <a:alpha val="1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9" name="Google Shape;29;p3"/>
          <p:cNvSpPr/>
          <p:nvPr/>
        </p:nvSpPr>
        <p:spPr>
          <a:xfrm rot="-5400000" flipH="1">
            <a:off x="8812879" y="2130044"/>
            <a:ext cx="5509165" cy="1249078"/>
          </a:xfrm>
          <a:custGeom>
            <a:avLst/>
            <a:gdLst/>
            <a:ahLst/>
            <a:cxnLst/>
            <a:rect l="l" t="t" r="r" b="b"/>
            <a:pathLst>
              <a:path w="5509165" h="1249078" extrusionOk="0">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0" name="Google Shape;30;p3"/>
          <p:cNvSpPr txBox="1">
            <a:spLocks noGrp="1"/>
          </p:cNvSpPr>
          <p:nvPr>
            <p:ph type="body" idx="1"/>
          </p:nvPr>
        </p:nvSpPr>
        <p:spPr>
          <a:xfrm>
            <a:off x="914400" y="2039112"/>
            <a:ext cx="7150608" cy="3356576"/>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1">
  <p:cSld name="Table 1">
    <p:bg>
      <p:bgPr>
        <a:solidFill>
          <a:schemeClr val="lt2"/>
        </a:solidFill>
        <a:effectLst/>
      </p:bgPr>
    </p:bg>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914400" y="2039112"/>
            <a:ext cx="4576953" cy="38770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4"/>
          <p:cNvSpPr txBox="1">
            <a:spLocks noGrp="1"/>
          </p:cNvSpPr>
          <p:nvPr>
            <p:ph type="body" idx="2"/>
          </p:nvPr>
        </p:nvSpPr>
        <p:spPr>
          <a:xfrm>
            <a:off x="6357747" y="2039112"/>
            <a:ext cx="4576953" cy="38770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
          <p:cNvSpPr/>
          <p:nvPr/>
        </p:nvSpPr>
        <p:spPr>
          <a:xfrm>
            <a:off x="0" y="5879804"/>
            <a:ext cx="4707470" cy="978196"/>
          </a:xfrm>
          <a:custGeom>
            <a:avLst/>
            <a:gdLst/>
            <a:ahLst/>
            <a:cxnLst/>
            <a:rect l="l" t="t" r="r" b="b"/>
            <a:pathLst>
              <a:path w="4707470" h="978196" extrusionOk="0">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dk1">
              <a:alpha val="5098"/>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7" name="Google Shape;37;p4"/>
          <p:cNvSpPr/>
          <p:nvPr/>
        </p:nvSpPr>
        <p:spPr>
          <a:xfrm rot="10800000">
            <a:off x="9012497" y="1"/>
            <a:ext cx="3179502" cy="2726160"/>
          </a:xfrm>
          <a:custGeom>
            <a:avLst/>
            <a:gdLst/>
            <a:ahLst/>
            <a:cxnLst/>
            <a:rect l="l" t="t" r="r" b="b"/>
            <a:pathLst>
              <a:path w="3179502" h="2726160" extrusionOk="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8" name="Google Shape;38;p4"/>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losing">
  <p:cSld name="Closing">
    <p:bg>
      <p:bgPr>
        <a:solidFill>
          <a:schemeClr val="lt2"/>
        </a:solidFill>
        <a:effectLst/>
      </p:bgPr>
    </p:bg>
    <p:spTree>
      <p:nvGrpSpPr>
        <p:cNvPr id="1" name="Shape 39"/>
        <p:cNvGrpSpPr/>
        <p:nvPr/>
      </p:nvGrpSpPr>
      <p:grpSpPr>
        <a:xfrm>
          <a:off x="0" y="0"/>
          <a:ext cx="0" cy="0"/>
          <a:chOff x="0" y="0"/>
          <a:chExt cx="0" cy="0"/>
        </a:xfrm>
      </p:grpSpPr>
      <p:sp>
        <p:nvSpPr>
          <p:cNvPr id="40" name="Google Shape;40;p5"/>
          <p:cNvSpPr/>
          <p:nvPr/>
        </p:nvSpPr>
        <p:spPr>
          <a:xfrm>
            <a:off x="-17145" y="3001406"/>
            <a:ext cx="3865902" cy="3856595"/>
          </a:xfrm>
          <a:custGeom>
            <a:avLst/>
            <a:gdLst/>
            <a:ahLst/>
            <a:cxnLst/>
            <a:rect l="l" t="t" r="r" b="b"/>
            <a:pathLst>
              <a:path w="3865902" h="3856595" extrusionOk="0">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1" name="Google Shape;41;p5"/>
          <p:cNvSpPr/>
          <p:nvPr/>
        </p:nvSpPr>
        <p:spPr>
          <a:xfrm>
            <a:off x="1" y="-1"/>
            <a:ext cx="4267591" cy="2882748"/>
          </a:xfrm>
          <a:custGeom>
            <a:avLst/>
            <a:gdLst/>
            <a:ahLst/>
            <a:cxnLst/>
            <a:rect l="l" t="t" r="r" b="b"/>
            <a:pathLst>
              <a:path w="4267591" h="2882748" extrusionOk="0">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2" name="Google Shape;42;p5"/>
          <p:cNvSpPr/>
          <p:nvPr/>
        </p:nvSpPr>
        <p:spPr>
          <a:xfrm>
            <a:off x="10530567" y="1187801"/>
            <a:ext cx="1678579" cy="5460561"/>
          </a:xfrm>
          <a:custGeom>
            <a:avLst/>
            <a:gdLst/>
            <a:ahLst/>
            <a:cxnLst/>
            <a:rect l="l" t="t" r="r" b="b"/>
            <a:pathLst>
              <a:path w="1678579" h="5460561" extrusionOk="0">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3" name="Google Shape;43;p5"/>
          <p:cNvSpPr txBox="1">
            <a:spLocks noGrp="1"/>
          </p:cNvSpPr>
          <p:nvPr>
            <p:ph type="ctrTitle"/>
          </p:nvPr>
        </p:nvSpPr>
        <p:spPr>
          <a:xfrm>
            <a:off x="914400" y="914400"/>
            <a:ext cx="5641848" cy="5029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848856" y="914400"/>
            <a:ext cx="3867912" cy="5029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000"/>
              <a:buFont typeface="Courier New"/>
              <a:buNone/>
              <a:defRPr sz="2000" cap="none"/>
            </a:lvl1pPr>
            <a:lvl2pPr marL="914400" lvl="1" indent="-228600" algn="l">
              <a:lnSpc>
                <a:spcPct val="90000"/>
              </a:lnSpc>
              <a:spcBef>
                <a:spcPts val="1000"/>
              </a:spcBef>
              <a:spcAft>
                <a:spcPts val="0"/>
              </a:spcAft>
              <a:buClr>
                <a:schemeClr val="dk1"/>
              </a:buClr>
              <a:buSzPts val="2000"/>
              <a:buFont typeface="Courier New"/>
              <a:buNone/>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Agenda 2" type="obj">
  <p:cSld name="OBJECT">
    <p:bg>
      <p:bgPr>
        <a:solidFill>
          <a:schemeClr val="lt2"/>
        </a:solidFill>
        <a:effectLst/>
      </p:bgPr>
    </p:bg>
    <p:spTree>
      <p:nvGrpSpPr>
        <p:cNvPr id="1" name="Shape 45"/>
        <p:cNvGrpSpPr/>
        <p:nvPr/>
      </p:nvGrpSpPr>
      <p:grpSpPr>
        <a:xfrm>
          <a:off x="0" y="0"/>
          <a:ext cx="0" cy="0"/>
          <a:chOff x="0" y="0"/>
          <a:chExt cx="0" cy="0"/>
        </a:xfrm>
      </p:grpSpPr>
      <p:sp>
        <p:nvSpPr>
          <p:cNvPr id="46" name="Google Shape;46;p6"/>
          <p:cNvSpPr/>
          <p:nvPr/>
        </p:nvSpPr>
        <p:spPr>
          <a:xfrm>
            <a:off x="-10955" y="0"/>
            <a:ext cx="6558260" cy="6858000"/>
          </a:xfrm>
          <a:custGeom>
            <a:avLst/>
            <a:gdLst/>
            <a:ahLst/>
            <a:cxnLst/>
            <a:rect l="l" t="t" r="r" b="b"/>
            <a:pathLst>
              <a:path w="6558260" h="6858000" extrusionOk="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dk2">
              <a:alpha val="5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7" name="Google Shape;47;p6"/>
          <p:cNvSpPr/>
          <p:nvPr/>
        </p:nvSpPr>
        <p:spPr>
          <a:xfrm>
            <a:off x="0" y="180445"/>
            <a:ext cx="5327858" cy="3001484"/>
          </a:xfrm>
          <a:custGeom>
            <a:avLst/>
            <a:gdLst/>
            <a:ahLst/>
            <a:cxnLst/>
            <a:rect l="l" t="t" r="r" b="b"/>
            <a:pathLst>
              <a:path w="5327858" h="3001484" extrusionOk="0">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8" name="Google Shape;48;p6"/>
          <p:cNvSpPr/>
          <p:nvPr/>
        </p:nvSpPr>
        <p:spPr>
          <a:xfrm>
            <a:off x="1798383" y="5597818"/>
            <a:ext cx="2430115" cy="1294338"/>
          </a:xfrm>
          <a:custGeom>
            <a:avLst/>
            <a:gdLst/>
            <a:ahLst/>
            <a:cxnLst/>
            <a:rect l="l" t="t" r="r" b="b"/>
            <a:pathLst>
              <a:path w="2430115" h="1294338"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9" name="Google Shape;49;p6"/>
          <p:cNvSpPr/>
          <p:nvPr/>
        </p:nvSpPr>
        <p:spPr>
          <a:xfrm>
            <a:off x="-10954" y="3988558"/>
            <a:ext cx="2469462" cy="2893553"/>
          </a:xfrm>
          <a:custGeom>
            <a:avLst/>
            <a:gdLst/>
            <a:ahLst/>
            <a:cxnLst/>
            <a:rect l="l" t="t" r="r" b="b"/>
            <a:pathLst>
              <a:path w="2469462" h="2893553"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0" name="Google Shape;50;p6"/>
          <p:cNvSpPr txBox="1">
            <a:spLocks noGrp="1"/>
          </p:cNvSpPr>
          <p:nvPr>
            <p:ph type="title"/>
          </p:nvPr>
        </p:nvSpPr>
        <p:spPr>
          <a:xfrm>
            <a:off x="1001467" y="914400"/>
            <a:ext cx="5641848" cy="5029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body" idx="1"/>
          </p:nvPr>
        </p:nvSpPr>
        <p:spPr>
          <a:xfrm>
            <a:off x="6868956" y="1143000"/>
            <a:ext cx="4190999" cy="4679830"/>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dk1"/>
              </a:buClr>
              <a:buSzPts val="2400"/>
              <a:buNone/>
              <a:defRPr sz="2400" cap="none"/>
            </a:lvl1pPr>
            <a:lvl2pPr marL="914400" lvl="1" indent="-228600" algn="r">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r">
              <a:lnSpc>
                <a:spcPct val="90000"/>
              </a:lnSpc>
              <a:spcBef>
                <a:spcPts val="500"/>
              </a:spcBef>
              <a:spcAft>
                <a:spcPts val="0"/>
              </a:spcAft>
              <a:buClr>
                <a:schemeClr val="dk1"/>
              </a:buClr>
              <a:buSzPts val="2000"/>
              <a:buNone/>
              <a:defRPr/>
            </a:lvl3pPr>
            <a:lvl4pPr marL="1828800" lvl="3" indent="-228600" algn="r">
              <a:lnSpc>
                <a:spcPct val="90000"/>
              </a:lnSpc>
              <a:spcBef>
                <a:spcPts val="500"/>
              </a:spcBef>
              <a:spcAft>
                <a:spcPts val="0"/>
              </a:spcAft>
              <a:buClr>
                <a:schemeClr val="dk1"/>
              </a:buClr>
              <a:buSzPts val="1800"/>
              <a:buNone/>
              <a:defRPr/>
            </a:lvl4pPr>
            <a:lvl5pPr marL="2286000" lvl="4" indent="-228600" algn="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icture with Caption 2">
  <p:cSld name="Picture with Caption 2">
    <p:bg>
      <p:bgPr>
        <a:solidFill>
          <a:schemeClr val="lt2"/>
        </a:solidFill>
        <a:effectLst/>
      </p:bgPr>
    </p:bg>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914400" y="914400"/>
            <a:ext cx="5641848" cy="5029200"/>
          </a:xfrm>
          <a:prstGeom prst="rect">
            <a:avLst/>
          </a:prstGeom>
          <a:noFill/>
          <a:ln>
            <a:noFill/>
          </a:ln>
        </p:spPr>
        <p:txBody>
          <a:bodyPr spcFirstLastPara="1" wrap="square" lIns="91425" tIns="45700" rIns="91425" bIns="45700" anchor="ctr" anchorCtr="0">
            <a:noAutofit/>
          </a:bodyPr>
          <a:lstStyle>
            <a:lvl1pPr lvl="0" algn="l">
              <a:lnSpc>
                <a:spcPct val="75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4" name="Google Shape;54;p7"/>
          <p:cNvPicPr preferRelativeResize="0"/>
          <p:nvPr/>
        </p:nvPicPr>
        <p:blipFill rotWithShape="1">
          <a:blip r:embed="rId2">
            <a:alphaModFix/>
          </a:blip>
          <a:srcRect r="30186" b="9728"/>
          <a:stretch/>
        </p:blipFill>
        <p:spPr>
          <a:xfrm>
            <a:off x="6768197" y="1875319"/>
            <a:ext cx="4727117" cy="4998132"/>
          </a:xfrm>
          <a:prstGeom prst="rect">
            <a:avLst/>
          </a:prstGeom>
          <a:noFill/>
          <a:ln>
            <a:noFill/>
          </a:ln>
        </p:spPr>
      </p:pic>
      <p:sp>
        <p:nvSpPr>
          <p:cNvPr id="55" name="Google Shape;55;p7"/>
          <p:cNvSpPr/>
          <p:nvPr/>
        </p:nvSpPr>
        <p:spPr>
          <a:xfrm>
            <a:off x="6867286" y="1"/>
            <a:ext cx="5324716" cy="6417732"/>
          </a:xfrm>
          <a:custGeom>
            <a:avLst/>
            <a:gdLst/>
            <a:ahLst/>
            <a:cxnLst/>
            <a:rect l="l" t="t" r="r" b="b"/>
            <a:pathLst>
              <a:path w="5113309" h="6162929" extrusionOk="0">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6" name="Google Shape;56;p7"/>
          <p:cNvSpPr>
            <a:spLocks noGrp="1"/>
          </p:cNvSpPr>
          <p:nvPr>
            <p:ph type="pic" idx="2"/>
          </p:nvPr>
        </p:nvSpPr>
        <p:spPr>
          <a:xfrm>
            <a:off x="7401941" y="0"/>
            <a:ext cx="4790059" cy="6587067"/>
          </a:xfrm>
          <a:prstGeom prst="rect">
            <a:avLst/>
          </a:prstGeom>
          <a:solidFill>
            <a:srgbClr val="BEA388"/>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1">
  <p:cSld name="Section Header 1">
    <p:bg>
      <p:bgPr>
        <a:solidFill>
          <a:schemeClr val="lt2"/>
        </a:solidFill>
        <a:effectLst/>
      </p:bgPr>
    </p:bg>
    <p:spTree>
      <p:nvGrpSpPr>
        <p:cNvPr id="1" name="Shape 57"/>
        <p:cNvGrpSpPr/>
        <p:nvPr/>
      </p:nvGrpSpPr>
      <p:grpSpPr>
        <a:xfrm>
          <a:off x="0" y="0"/>
          <a:ext cx="0" cy="0"/>
          <a:chOff x="0" y="0"/>
          <a:chExt cx="0" cy="0"/>
        </a:xfrm>
      </p:grpSpPr>
      <p:sp>
        <p:nvSpPr>
          <p:cNvPr id="58" name="Google Shape;58;p8"/>
          <p:cNvSpPr/>
          <p:nvPr/>
        </p:nvSpPr>
        <p:spPr>
          <a:xfrm>
            <a:off x="6918777" y="0"/>
            <a:ext cx="5288935" cy="6857999"/>
          </a:xfrm>
          <a:custGeom>
            <a:avLst/>
            <a:gdLst/>
            <a:ahLst/>
            <a:cxnLst/>
            <a:rect l="l" t="t" r="r" b="b"/>
            <a:pathLst>
              <a:path w="5288935" h="6857999" extrusionOk="0">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196"/>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9" name="Google Shape;59;p8"/>
          <p:cNvSpPr/>
          <p:nvPr/>
        </p:nvSpPr>
        <p:spPr>
          <a:xfrm rot="10800000" flipH="1">
            <a:off x="0" y="-26179"/>
            <a:ext cx="5273226" cy="1169180"/>
          </a:xfrm>
          <a:custGeom>
            <a:avLst/>
            <a:gdLst/>
            <a:ahLst/>
            <a:cxnLst/>
            <a:rect l="l" t="t" r="r" b="b"/>
            <a:pathLst>
              <a:path w="5273226" h="1169180" extrusionOk="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60" name="Google Shape;60;p8"/>
          <p:cNvSpPr/>
          <p:nvPr/>
        </p:nvSpPr>
        <p:spPr>
          <a:xfrm>
            <a:off x="8006849" y="3200881"/>
            <a:ext cx="4200862" cy="3685693"/>
          </a:xfrm>
          <a:custGeom>
            <a:avLst/>
            <a:gdLst/>
            <a:ahLst/>
            <a:cxnLst/>
            <a:rect l="l" t="t" r="r" b="b"/>
            <a:pathLst>
              <a:path w="4200862" h="3685693" extrusionOk="0">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61" name="Google Shape;61;p8"/>
          <p:cNvSpPr txBox="1">
            <a:spLocks noGrp="1"/>
          </p:cNvSpPr>
          <p:nvPr>
            <p:ph type="title"/>
          </p:nvPr>
        </p:nvSpPr>
        <p:spPr>
          <a:xfrm>
            <a:off x="5827205" y="914400"/>
            <a:ext cx="5449824" cy="3538728"/>
          </a:xfrm>
          <a:prstGeom prst="rect">
            <a:avLst/>
          </a:prstGeom>
          <a:noFill/>
          <a:ln>
            <a:noFill/>
          </a:ln>
        </p:spPr>
        <p:txBody>
          <a:bodyPr spcFirstLastPara="1" wrap="square" lIns="91425" tIns="45700" rIns="91425" bIns="45700" anchor="b" anchorCtr="0">
            <a:noAutofit/>
          </a:bodyPr>
          <a:lstStyle>
            <a:lvl1pPr lvl="0" algn="l">
              <a:lnSpc>
                <a:spcPct val="75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8"/>
          <p:cNvSpPr>
            <a:spLocks noGrp="1"/>
          </p:cNvSpPr>
          <p:nvPr>
            <p:ph type="pic" idx="2"/>
          </p:nvPr>
        </p:nvSpPr>
        <p:spPr>
          <a:xfrm>
            <a:off x="-1" y="261780"/>
            <a:ext cx="5046134" cy="6596220"/>
          </a:xfrm>
          <a:prstGeom prst="rect">
            <a:avLst/>
          </a:prstGeom>
          <a:solidFill>
            <a:schemeClr val="lt2"/>
          </a:solidFill>
          <a:ln>
            <a:noFill/>
          </a:ln>
        </p:spPr>
      </p:sp>
      <p:sp>
        <p:nvSpPr>
          <p:cNvPr id="63" name="Google Shape;63;p8"/>
          <p:cNvSpPr txBox="1">
            <a:spLocks noGrp="1"/>
          </p:cNvSpPr>
          <p:nvPr>
            <p:ph type="body" idx="1"/>
          </p:nvPr>
        </p:nvSpPr>
        <p:spPr>
          <a:xfrm>
            <a:off x="5827204" y="4681728"/>
            <a:ext cx="5449824" cy="12801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Font typeface="Courier New"/>
              <a:buNone/>
              <a:defRPr sz="2400" b="0" cap="none"/>
            </a:lvl1pPr>
            <a:lvl2pPr marL="914400" lvl="1" indent="-381000" algn="l">
              <a:lnSpc>
                <a:spcPct val="90000"/>
              </a:lnSpc>
              <a:spcBef>
                <a:spcPts val="500"/>
              </a:spcBef>
              <a:spcAft>
                <a:spcPts val="0"/>
              </a:spcAft>
              <a:buClr>
                <a:schemeClr val="dk1"/>
              </a:buClr>
              <a:buSzPts val="2400"/>
              <a:buChar char="•"/>
              <a:defRPr sz="2400"/>
            </a:lvl2pPr>
            <a:lvl3pPr marL="1371600" lvl="2" indent="-381000" algn="l">
              <a:lnSpc>
                <a:spcPct val="90000"/>
              </a:lnSpc>
              <a:spcBef>
                <a:spcPts val="500"/>
              </a:spcBef>
              <a:spcAft>
                <a:spcPts val="0"/>
              </a:spcAft>
              <a:buClr>
                <a:schemeClr val="dk1"/>
              </a:buClr>
              <a:buSzPts val="2400"/>
              <a:buChar char="•"/>
              <a:defRPr sz="24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lt2"/>
        </a:solidFill>
        <a:effectLst/>
      </p:bgPr>
    </p:bg>
    <p:spTree>
      <p:nvGrpSpPr>
        <p:cNvPr id="1" name="Shape 64"/>
        <p:cNvGrpSpPr/>
        <p:nvPr/>
      </p:nvGrpSpPr>
      <p:grpSpPr>
        <a:xfrm>
          <a:off x="0" y="0"/>
          <a:ext cx="0" cy="0"/>
          <a:chOff x="0" y="0"/>
          <a:chExt cx="0" cy="0"/>
        </a:xfrm>
      </p:grpSpPr>
      <p:sp>
        <p:nvSpPr>
          <p:cNvPr id="65" name="Google Shape;65;p9"/>
          <p:cNvSpPr/>
          <p:nvPr/>
        </p:nvSpPr>
        <p:spPr>
          <a:xfrm>
            <a:off x="1" y="1"/>
            <a:ext cx="3216357" cy="3480449"/>
          </a:xfrm>
          <a:custGeom>
            <a:avLst/>
            <a:gdLst/>
            <a:ahLst/>
            <a:cxnLst/>
            <a:rect l="l" t="t" r="r" b="b"/>
            <a:pathLst>
              <a:path w="3216357" h="3480449" extrusionOk="0">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66" name="Google Shape;66;p9"/>
          <p:cNvSpPr/>
          <p:nvPr/>
        </p:nvSpPr>
        <p:spPr>
          <a:xfrm>
            <a:off x="9037474" y="1618811"/>
            <a:ext cx="3154526" cy="5229819"/>
          </a:xfrm>
          <a:custGeom>
            <a:avLst/>
            <a:gdLst/>
            <a:ahLst/>
            <a:cxnLst/>
            <a:rect l="l" t="t" r="r" b="b"/>
            <a:pathLst>
              <a:path w="3154526" h="5229819" extrusionOk="0">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rgbClr val="C5C3AD">
              <a:alpha val="3294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67" name="Google Shape;67;p9"/>
          <p:cNvPicPr preferRelativeResize="0"/>
          <p:nvPr/>
        </p:nvPicPr>
        <p:blipFill rotWithShape="1">
          <a:blip r:embed="rId2">
            <a:alphaModFix/>
          </a:blip>
          <a:srcRect l="27188"/>
          <a:stretch/>
        </p:blipFill>
        <p:spPr>
          <a:xfrm>
            <a:off x="-1" y="2673019"/>
            <a:ext cx="1697023" cy="1898712"/>
          </a:xfrm>
          <a:custGeom>
            <a:avLst/>
            <a:gdLst/>
            <a:ahLst/>
            <a:cxnLst/>
            <a:rect l="l" t="t" r="r" b="b"/>
            <a:pathLst>
              <a:path w="1697023" h="1898712" extrusionOk="0">
                <a:moveTo>
                  <a:pt x="0" y="0"/>
                </a:moveTo>
                <a:lnTo>
                  <a:pt x="1697023" y="0"/>
                </a:lnTo>
                <a:lnTo>
                  <a:pt x="1697023" y="1898712"/>
                </a:lnTo>
                <a:lnTo>
                  <a:pt x="0" y="1898712"/>
                </a:lnTo>
                <a:close/>
              </a:path>
            </a:pathLst>
          </a:custGeom>
          <a:noFill/>
          <a:ln>
            <a:noFill/>
          </a:ln>
        </p:spPr>
      </p:pic>
      <p:sp>
        <p:nvSpPr>
          <p:cNvPr id="68" name="Google Shape;68;p9"/>
          <p:cNvSpPr/>
          <p:nvPr/>
        </p:nvSpPr>
        <p:spPr>
          <a:xfrm>
            <a:off x="0" y="2"/>
            <a:ext cx="2476443" cy="3377247"/>
          </a:xfrm>
          <a:custGeom>
            <a:avLst/>
            <a:gdLst/>
            <a:ahLst/>
            <a:cxnLst/>
            <a:rect l="l" t="t" r="r" b="b"/>
            <a:pathLst>
              <a:path w="2476443" h="3377247" extrusionOk="0">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69" name="Google Shape;69;p9"/>
          <p:cNvSpPr txBox="1">
            <a:spLocks noGrp="1"/>
          </p:cNvSpPr>
          <p:nvPr>
            <p:ph type="title"/>
          </p:nvPr>
        </p:nvSpPr>
        <p:spPr>
          <a:xfrm>
            <a:off x="914400" y="914400"/>
            <a:ext cx="10360152" cy="284378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800"/>
              <a:buFont typeface="Arial"/>
              <a:buNone/>
              <a:defRPr sz="48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2041114" y="3825875"/>
            <a:ext cx="8109772" cy="2644775"/>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dk1"/>
              </a:buClr>
              <a:buSzPts val="2400"/>
              <a:buNone/>
              <a:defRPr sz="2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2">
  <p:cSld name="Two Content 2">
    <p:bg>
      <p:bgPr>
        <a:solidFill>
          <a:schemeClr val="lt2"/>
        </a:solidFill>
        <a:effectLst/>
      </p:bgPr>
    </p:bg>
    <p:spTree>
      <p:nvGrpSpPr>
        <p:cNvPr id="1" name="Shape 71"/>
        <p:cNvGrpSpPr/>
        <p:nvPr/>
      </p:nvGrpSpPr>
      <p:grpSpPr>
        <a:xfrm>
          <a:off x="0" y="0"/>
          <a:ext cx="0" cy="0"/>
          <a:chOff x="0" y="0"/>
          <a:chExt cx="0" cy="0"/>
        </a:xfrm>
      </p:grpSpPr>
      <p:grpSp>
        <p:nvGrpSpPr>
          <p:cNvPr id="72" name="Google Shape;72;p10"/>
          <p:cNvGrpSpPr/>
          <p:nvPr/>
        </p:nvGrpSpPr>
        <p:grpSpPr>
          <a:xfrm>
            <a:off x="1" y="1"/>
            <a:ext cx="12192000" cy="6800411"/>
            <a:chOff x="1" y="1"/>
            <a:chExt cx="12192000" cy="6800411"/>
          </a:xfrm>
        </p:grpSpPr>
        <p:sp>
          <p:nvSpPr>
            <p:cNvPr id="73" name="Google Shape;73;p10"/>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74" name="Google Shape;74;p10"/>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75" name="Google Shape;75;p10"/>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body" idx="1"/>
          </p:nvPr>
        </p:nvSpPr>
        <p:spPr>
          <a:xfrm>
            <a:off x="914399" y="2039112"/>
            <a:ext cx="3364992" cy="39044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Arial"/>
              <a:buAutoNum type="arabicPeriod"/>
              <a:defRPr sz="2000"/>
            </a:lvl1pPr>
            <a:lvl2pPr marL="914400" lvl="1" indent="-355600" algn="l">
              <a:lnSpc>
                <a:spcPct val="90000"/>
              </a:lnSpc>
              <a:spcBef>
                <a:spcPts val="1000"/>
              </a:spcBef>
              <a:spcAft>
                <a:spcPts val="0"/>
              </a:spcAft>
              <a:buClr>
                <a:schemeClr val="dk1"/>
              </a:buClr>
              <a:buSzPts val="2000"/>
              <a:buFont typeface="Arial"/>
              <a:buAutoNum type="alphaLcPeriod"/>
              <a:defRPr sz="2000"/>
            </a:lvl2pPr>
            <a:lvl3pPr marL="1371600" lvl="2" indent="-355600" algn="l">
              <a:lnSpc>
                <a:spcPct val="90000"/>
              </a:lnSpc>
              <a:spcBef>
                <a:spcPts val="1000"/>
              </a:spcBef>
              <a:spcAft>
                <a:spcPts val="0"/>
              </a:spcAft>
              <a:buClr>
                <a:schemeClr val="dk1"/>
              </a:buClr>
              <a:buSzPts val="2000"/>
              <a:buFont typeface="Arial"/>
              <a:buAutoNum type="arabicParenR"/>
              <a:defRPr sz="2000"/>
            </a:lvl3pPr>
            <a:lvl4pPr marL="1828800" lvl="3" indent="-355600" algn="l">
              <a:lnSpc>
                <a:spcPct val="90000"/>
              </a:lnSpc>
              <a:spcBef>
                <a:spcPts val="1000"/>
              </a:spcBef>
              <a:spcAft>
                <a:spcPts val="0"/>
              </a:spcAft>
              <a:buClr>
                <a:schemeClr val="dk1"/>
              </a:buClr>
              <a:buSzPts val="2000"/>
              <a:buFont typeface="Arial"/>
              <a:buAutoNum type="alphaLcParenR"/>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txBox="1">
            <a:spLocks noGrp="1"/>
          </p:cNvSpPr>
          <p:nvPr>
            <p:ph type="body" idx="2"/>
          </p:nvPr>
        </p:nvSpPr>
        <p:spPr>
          <a:xfrm>
            <a:off x="4743451" y="2039112"/>
            <a:ext cx="6537960" cy="39044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0"/>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2400" b="0" i="0" u="none" strike="noStrike" cap="none">
                <a:solidFill>
                  <a:schemeClr val="dk1"/>
                </a:solidFill>
                <a:latin typeface="Arial"/>
                <a:ea typeface="Arial"/>
                <a:cs typeface="Arial"/>
                <a:sym typeface="Arial"/>
              </a:defRPr>
            </a:lvl1pPr>
            <a:lvl2pPr marL="0" marR="0" lvl="1" indent="0" algn="ctr" rtl="0">
              <a:spcBef>
                <a:spcPts val="0"/>
              </a:spcBef>
              <a:buNone/>
              <a:defRPr sz="2400" b="0" i="0" u="none" strike="noStrike" cap="none">
                <a:solidFill>
                  <a:schemeClr val="dk1"/>
                </a:solidFill>
                <a:latin typeface="Arial"/>
                <a:ea typeface="Arial"/>
                <a:cs typeface="Arial"/>
                <a:sym typeface="Arial"/>
              </a:defRPr>
            </a:lvl2pPr>
            <a:lvl3pPr marL="0" marR="0" lvl="2" indent="0" algn="ctr" rtl="0">
              <a:spcBef>
                <a:spcPts val="0"/>
              </a:spcBef>
              <a:buNone/>
              <a:defRPr sz="2400" b="0" i="0" u="none" strike="noStrike" cap="none">
                <a:solidFill>
                  <a:schemeClr val="dk1"/>
                </a:solidFill>
                <a:latin typeface="Arial"/>
                <a:ea typeface="Arial"/>
                <a:cs typeface="Arial"/>
                <a:sym typeface="Arial"/>
              </a:defRPr>
            </a:lvl3pPr>
            <a:lvl4pPr marL="0" marR="0" lvl="3" indent="0" algn="ctr" rtl="0">
              <a:spcBef>
                <a:spcPts val="0"/>
              </a:spcBef>
              <a:buNone/>
              <a:defRPr sz="2400" b="0" i="0" u="none" strike="noStrike" cap="none">
                <a:solidFill>
                  <a:schemeClr val="dk1"/>
                </a:solidFill>
                <a:latin typeface="Arial"/>
                <a:ea typeface="Arial"/>
                <a:cs typeface="Arial"/>
                <a:sym typeface="Arial"/>
              </a:defRPr>
            </a:lvl4pPr>
            <a:lvl5pPr marL="0" marR="0" lvl="4" indent="0" algn="ctr" rtl="0">
              <a:spcBef>
                <a:spcPts val="0"/>
              </a:spcBef>
              <a:buNone/>
              <a:defRPr sz="2400" b="0" i="0" u="none" strike="noStrike" cap="none">
                <a:solidFill>
                  <a:schemeClr val="dk1"/>
                </a:solidFill>
                <a:latin typeface="Arial"/>
                <a:ea typeface="Arial"/>
                <a:cs typeface="Arial"/>
                <a:sym typeface="Arial"/>
              </a:defRPr>
            </a:lvl5pPr>
            <a:lvl6pPr marL="0" marR="0" lvl="5" indent="0" algn="ctr" rtl="0">
              <a:spcBef>
                <a:spcPts val="0"/>
              </a:spcBef>
              <a:buNone/>
              <a:defRPr sz="2400" b="0" i="0" u="none" strike="noStrike" cap="none">
                <a:solidFill>
                  <a:schemeClr val="dk1"/>
                </a:solidFill>
                <a:latin typeface="Arial"/>
                <a:ea typeface="Arial"/>
                <a:cs typeface="Arial"/>
                <a:sym typeface="Arial"/>
              </a:defRPr>
            </a:lvl6pPr>
            <a:lvl7pPr marL="0" marR="0" lvl="6" indent="0" algn="ctr" rtl="0">
              <a:spcBef>
                <a:spcPts val="0"/>
              </a:spcBef>
              <a:buNone/>
              <a:defRPr sz="2400" b="0" i="0" u="none" strike="noStrike" cap="none">
                <a:solidFill>
                  <a:schemeClr val="dk1"/>
                </a:solidFill>
                <a:latin typeface="Arial"/>
                <a:ea typeface="Arial"/>
                <a:cs typeface="Arial"/>
                <a:sym typeface="Arial"/>
              </a:defRPr>
            </a:lvl7pPr>
            <a:lvl8pPr marL="0" marR="0" lvl="7" indent="0" algn="ctr" rtl="0">
              <a:spcBef>
                <a:spcPts val="0"/>
              </a:spcBef>
              <a:buNone/>
              <a:defRPr sz="2400" b="0" i="0" u="none" strike="noStrike" cap="none">
                <a:solidFill>
                  <a:schemeClr val="dk1"/>
                </a:solidFill>
                <a:latin typeface="Arial"/>
                <a:ea typeface="Arial"/>
                <a:cs typeface="Arial"/>
                <a:sym typeface="Arial"/>
              </a:defRPr>
            </a:lvl8pPr>
            <a:lvl9pPr marL="0" marR="0" lvl="8" indent="0" algn="ctr" rtl="0">
              <a:spcBef>
                <a:spcPts val="0"/>
              </a:spcBef>
              <a:buNone/>
              <a:defRPr sz="24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cxnSp>
        <p:nvCxnSpPr>
          <p:cNvPr id="15" name="Google Shape;15;p1"/>
          <p:cNvCxnSpPr>
            <a:endCxn id="14" idx="1"/>
          </p:cNvCxnSpPr>
          <p:nvPr/>
        </p:nvCxnSpPr>
        <p:spPr>
          <a:xfrm>
            <a:off x="10938900" y="6327754"/>
            <a:ext cx="414900" cy="0"/>
          </a:xfrm>
          <a:prstGeom prst="straightConnector1">
            <a:avLst/>
          </a:prstGeom>
          <a:noFill/>
          <a:ln w="15875"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8889/notebooks/Documents/capstone/Accident_analysis.ipynb#On-Sundays,-the-peak-occurs-between-10-am-and-3-pm,-unlike-weekday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ctrTitle"/>
          </p:nvPr>
        </p:nvSpPr>
        <p:spPr>
          <a:xfrm>
            <a:off x="641023" y="1866508"/>
            <a:ext cx="10635053" cy="390269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800"/>
              <a:buFont typeface="Arial"/>
              <a:buNone/>
            </a:pPr>
            <a:r>
              <a:rPr lang="en-US" b="1">
                <a:latin typeface="Arial"/>
                <a:ea typeface="Arial"/>
                <a:cs typeface="Arial"/>
                <a:sym typeface="Arial"/>
              </a:rPr>
              <a:t>Accident Analysis and Severity Prediction</a:t>
            </a:r>
            <a:br>
              <a:rPr lang="en-US" b="1" i="0">
                <a:latin typeface="Arial"/>
                <a:ea typeface="Arial"/>
                <a:cs typeface="Arial"/>
                <a:sym typeface="Arial"/>
              </a:rPr>
            </a:br>
            <a:br>
              <a:rPr lang="en-US" b="1" i="0">
                <a:latin typeface="Arial"/>
                <a:ea typeface="Arial"/>
                <a:cs typeface="Arial"/>
                <a:sym typeface="Arial"/>
              </a:rPr>
            </a:br>
            <a:endParaRPr/>
          </a:p>
        </p:txBody>
      </p:sp>
      <p:sp>
        <p:nvSpPr>
          <p:cNvPr id="119" name="Google Shape;119;p16"/>
          <p:cNvSpPr txBox="1"/>
          <p:nvPr/>
        </p:nvSpPr>
        <p:spPr>
          <a:xfrm>
            <a:off x="5458550" y="5500000"/>
            <a:ext cx="55677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Sreeja Eluka (</a:t>
            </a:r>
            <a:r>
              <a:rPr lang="en-US" sz="2000" b="1">
                <a:solidFill>
                  <a:schemeClr val="dk1"/>
                </a:solidFill>
                <a:latin typeface="Times New Roman"/>
                <a:ea typeface="Times New Roman"/>
                <a:cs typeface="Times New Roman"/>
                <a:sym typeface="Times New Roman"/>
              </a:rPr>
              <a:t>SS</a:t>
            </a:r>
            <a:r>
              <a:rPr lang="en-US" sz="2000" b="1" i="0" u="none" strike="noStrike" cap="none">
                <a:solidFill>
                  <a:schemeClr val="dk1"/>
                </a:solidFill>
                <a:latin typeface="Times New Roman"/>
                <a:ea typeface="Times New Roman"/>
                <a:cs typeface="Times New Roman"/>
                <a:sym typeface="Times New Roman"/>
              </a:rPr>
              <a:t>95256)</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Bhaswanth Aditya Kanaparthi (BN34971)</a:t>
            </a: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Bhargav Reddy Kummetha (AN85258)</a:t>
            </a:r>
            <a:endParaRPr sz="20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10</a:t>
            </a:fld>
            <a:endParaRPr/>
          </a:p>
        </p:txBody>
      </p:sp>
      <p:pic>
        <p:nvPicPr>
          <p:cNvPr id="164" name="Google Shape;164;p22"/>
          <p:cNvPicPr preferRelativeResize="0"/>
          <p:nvPr/>
        </p:nvPicPr>
        <p:blipFill>
          <a:blip r:embed="rId3">
            <a:alphaModFix/>
          </a:blip>
          <a:stretch>
            <a:fillRect/>
          </a:stretch>
        </p:blipFill>
        <p:spPr>
          <a:xfrm>
            <a:off x="1063213" y="390412"/>
            <a:ext cx="10065576" cy="5391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11</a:t>
            </a:fld>
            <a:endParaRPr/>
          </a:p>
        </p:txBody>
      </p:sp>
      <p:pic>
        <p:nvPicPr>
          <p:cNvPr id="171" name="Google Shape;171;p23"/>
          <p:cNvPicPr preferRelativeResize="0"/>
          <p:nvPr/>
        </p:nvPicPr>
        <p:blipFill>
          <a:blip r:embed="rId3">
            <a:alphaModFix/>
          </a:blip>
          <a:stretch>
            <a:fillRect/>
          </a:stretch>
        </p:blipFill>
        <p:spPr>
          <a:xfrm>
            <a:off x="2943025" y="407750"/>
            <a:ext cx="6733969" cy="5727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93FA-A92F-A6A4-2C7C-7839BCCC3C16}"/>
              </a:ext>
            </a:extLst>
          </p:cNvPr>
          <p:cNvSpPr>
            <a:spLocks noGrp="1"/>
          </p:cNvSpPr>
          <p:nvPr>
            <p:ph type="title"/>
          </p:nvPr>
        </p:nvSpPr>
        <p:spPr>
          <a:xfrm>
            <a:off x="2007221" y="-167268"/>
            <a:ext cx="7534656" cy="914400"/>
          </a:xfrm>
        </p:spPr>
        <p:txBody>
          <a:bodyPr/>
          <a:lstStyle/>
          <a:p>
            <a:r>
              <a:rPr lang="en-US" b="1" dirty="0"/>
              <a:t>Conclusions from EDA</a:t>
            </a:r>
          </a:p>
        </p:txBody>
      </p:sp>
      <p:sp>
        <p:nvSpPr>
          <p:cNvPr id="3" name="Text Placeholder 2">
            <a:extLst>
              <a:ext uri="{FF2B5EF4-FFF2-40B4-BE49-F238E27FC236}">
                <a16:creationId xmlns:a16="http://schemas.microsoft.com/office/drawing/2014/main" id="{B05D6D75-77F6-1392-7EA1-DA08F84912D9}"/>
              </a:ext>
            </a:extLst>
          </p:cNvPr>
          <p:cNvSpPr>
            <a:spLocks noGrp="1"/>
          </p:cNvSpPr>
          <p:nvPr>
            <p:ph type="body" idx="1"/>
          </p:nvPr>
        </p:nvSpPr>
        <p:spPr>
          <a:xfrm>
            <a:off x="1260088" y="747132"/>
            <a:ext cx="9233209" cy="4841190"/>
          </a:xfrm>
        </p:spPr>
        <p:txBody>
          <a:bodyPr>
            <a:noAutofit/>
          </a:bodyPr>
          <a:lstStyle/>
          <a:p>
            <a:pPr>
              <a:buFont typeface="Wingdings" pitchFamily="2" charset="2"/>
              <a:buChar char="Ø"/>
            </a:pPr>
            <a:r>
              <a:rPr lang="en-US" sz="1600" b="0" i="0" u="none" strike="noStrike" dirty="0">
                <a:solidFill>
                  <a:srgbClr val="3C4043"/>
                </a:solidFill>
                <a:effectLst/>
                <a:latin typeface="+mn-lt"/>
              </a:rPr>
              <a:t>80% of </a:t>
            </a:r>
            <a:r>
              <a:rPr lang="en-US" sz="1600" dirty="0">
                <a:solidFill>
                  <a:srgbClr val="3C4043"/>
                </a:solidFill>
                <a:latin typeface="+mn-lt"/>
              </a:rPr>
              <a:t>accidents</a:t>
            </a:r>
            <a:r>
              <a:rPr lang="en-US" sz="1600" b="0" i="0" u="none" strike="noStrike" dirty="0">
                <a:solidFill>
                  <a:srgbClr val="3C4043"/>
                </a:solidFill>
                <a:effectLst/>
                <a:latin typeface="+mn-lt"/>
              </a:rPr>
              <a:t> are of 2nd level Severity</a:t>
            </a:r>
          </a:p>
          <a:p>
            <a:pPr>
              <a:buFont typeface="Wingdings" pitchFamily="2" charset="2"/>
              <a:buChar char="Ø"/>
            </a:pPr>
            <a:r>
              <a:rPr lang="en-US" sz="1600" dirty="0">
                <a:solidFill>
                  <a:srgbClr val="3C4043"/>
                </a:solidFill>
                <a:latin typeface="+mn-lt"/>
              </a:rPr>
              <a:t>8% of cities have more than 1000 yearly accidents.</a:t>
            </a:r>
            <a:endParaRPr lang="en-US" sz="1600" b="0" i="0" u="none" strike="noStrike" dirty="0">
              <a:solidFill>
                <a:srgbClr val="3C4043"/>
              </a:solidFill>
              <a:effectLst/>
              <a:latin typeface="+mn-lt"/>
            </a:endParaRPr>
          </a:p>
          <a:p>
            <a:pPr>
              <a:buFont typeface="Wingdings" pitchFamily="2" charset="2"/>
              <a:buChar char="Ø"/>
            </a:pPr>
            <a:r>
              <a:rPr lang="en-US" sz="1600" dirty="0">
                <a:solidFill>
                  <a:srgbClr val="3C4043"/>
                </a:solidFill>
                <a:latin typeface="+mn-lt"/>
              </a:rPr>
              <a:t>Around one third of cities have less than 10 accidents</a:t>
            </a:r>
          </a:p>
          <a:p>
            <a:pPr>
              <a:buFont typeface="Wingdings" pitchFamily="2" charset="2"/>
              <a:buChar char="Ø"/>
            </a:pPr>
            <a:r>
              <a:rPr lang="en-US" sz="1600" dirty="0">
                <a:solidFill>
                  <a:srgbClr val="3C4043"/>
                </a:solidFill>
                <a:latin typeface="+mn-lt"/>
              </a:rPr>
              <a:t>weekdays have higher number of accidents compared to weekends</a:t>
            </a:r>
          </a:p>
          <a:p>
            <a:pPr>
              <a:buFont typeface="Wingdings" pitchFamily="2" charset="2"/>
              <a:buChar char="Ø"/>
            </a:pPr>
            <a:r>
              <a:rPr lang="en-US" sz="1600" dirty="0">
                <a:solidFill>
                  <a:srgbClr val="3C4043"/>
                </a:solidFill>
                <a:latin typeface="+mn-lt"/>
              </a:rPr>
              <a:t>Period of day :- Day(69%) &amp; Night(31%) </a:t>
            </a:r>
          </a:p>
          <a:p>
            <a:pPr>
              <a:buFont typeface="Wingdings" pitchFamily="2" charset="2"/>
              <a:buChar char="Ø"/>
            </a:pPr>
            <a:r>
              <a:rPr lang="en-US" sz="1600" dirty="0">
                <a:solidFill>
                  <a:srgbClr val="3C4043"/>
                </a:solidFill>
                <a:latin typeface="+mn-lt"/>
              </a:rPr>
              <a:t>Time zone based on the location of the accident :- US/Eastern(46%) &amp; US/Pacific(27%) </a:t>
            </a:r>
          </a:p>
          <a:p>
            <a:pPr>
              <a:buFont typeface="Wingdings" pitchFamily="2" charset="2"/>
              <a:buChar char="Ø"/>
            </a:pPr>
            <a:r>
              <a:rPr lang="en-US" sz="1600" dirty="0">
                <a:solidFill>
                  <a:srgbClr val="3C4043"/>
                </a:solidFill>
                <a:latin typeface="+mn-lt"/>
              </a:rPr>
              <a:t>Weather condition (rain, snow, thunderstorm, fog, etc.) :- Fair(33%) &amp; Mostly Cloudy(13%)</a:t>
            </a:r>
          </a:p>
          <a:p>
            <a:pPr>
              <a:buFont typeface="Wingdings" pitchFamily="2" charset="2"/>
              <a:buChar char="Ø"/>
            </a:pPr>
            <a:r>
              <a:rPr lang="en-US" sz="1600" dirty="0">
                <a:solidFill>
                  <a:srgbClr val="3C4043"/>
                </a:solidFill>
                <a:latin typeface="+mn-lt"/>
              </a:rPr>
              <a:t>Presence of crossing in a nearby location:- True(11%) &amp; False(89%)</a:t>
            </a:r>
          </a:p>
          <a:p>
            <a:pPr>
              <a:buFont typeface="Wingdings" pitchFamily="2" charset="2"/>
              <a:buChar char="Ø"/>
            </a:pPr>
            <a:r>
              <a:rPr lang="en-US" sz="1600" dirty="0">
                <a:solidFill>
                  <a:srgbClr val="3C4043"/>
                </a:solidFill>
                <a:latin typeface="+mn-lt"/>
              </a:rPr>
              <a:t>Presence of traffic signal in a nearby location:- True(15%) &amp; False(85%)</a:t>
            </a:r>
          </a:p>
          <a:p>
            <a:pPr>
              <a:buFont typeface="Wingdings" pitchFamily="2" charset="2"/>
              <a:buChar char="Ø"/>
            </a:pPr>
            <a:r>
              <a:rPr lang="en-US" sz="1600" dirty="0">
                <a:solidFill>
                  <a:srgbClr val="3C4043"/>
                </a:solidFill>
                <a:latin typeface="+mn-lt"/>
              </a:rPr>
              <a:t>A high percentage of accidents occur between 6 am to 10 am (probably people in a hurry to get to work) Next highest percentage is 3 pm to 6 pm</a:t>
            </a:r>
          </a:p>
          <a:p>
            <a:pPr>
              <a:buFont typeface="Wingdings" pitchFamily="2" charset="2"/>
              <a:buChar char="Ø"/>
            </a:pPr>
            <a:r>
              <a:rPr lang="en-US" sz="1600" dirty="0">
                <a:solidFill>
                  <a:srgbClr val="3C4043"/>
                </a:solidFill>
                <a:latin typeface="+mn-lt"/>
              </a:rPr>
              <a:t>On weekdays, the peak occurs between 10 am and 3 pm, unlike weekdays</a:t>
            </a:r>
          </a:p>
          <a:p>
            <a:pPr>
              <a:buFont typeface="Wingdings" pitchFamily="2" charset="2"/>
              <a:buChar char="Ø"/>
            </a:pPr>
            <a:r>
              <a:rPr lang="en-US" sz="1600" dirty="0">
                <a:solidFill>
                  <a:srgbClr val="3C4043"/>
                </a:solidFill>
                <a:latin typeface="+mn-lt"/>
              </a:rPr>
              <a:t>Weekdays have higher number of accidents compared to weekends</a:t>
            </a:r>
          </a:p>
          <a:p>
            <a:pPr>
              <a:buFont typeface="Wingdings" pitchFamily="2" charset="2"/>
              <a:buChar char="Ø"/>
            </a:pPr>
            <a:r>
              <a:rPr lang="en-US" sz="1600" dirty="0">
                <a:solidFill>
                  <a:srgbClr val="3C4043"/>
                </a:solidFill>
                <a:latin typeface="+mn-lt"/>
              </a:rPr>
              <a:t>Much data is missing for 2016. Maybe even 2017.</a:t>
            </a:r>
          </a:p>
          <a:p>
            <a:pPr>
              <a:buFont typeface="Wingdings" pitchFamily="2" charset="2"/>
              <a:buChar char="Ø"/>
            </a:pPr>
            <a:r>
              <a:rPr lang="en-US" sz="1600" dirty="0">
                <a:solidFill>
                  <a:srgbClr val="3C4043"/>
                </a:solidFill>
                <a:latin typeface="+mn-lt"/>
              </a:rPr>
              <a:t>December is the highest accident recorded month followed by November </a:t>
            </a:r>
          </a:p>
          <a:p>
            <a:pPr>
              <a:buFont typeface="Wingdings" pitchFamily="2" charset="2"/>
              <a:buChar char="Ø"/>
            </a:pPr>
            <a:r>
              <a:rPr lang="en-US" sz="1600" dirty="0">
                <a:solidFill>
                  <a:srgbClr val="3C4043"/>
                </a:solidFill>
                <a:latin typeface="+mn-lt"/>
              </a:rPr>
              <a:t>Friday have the most accidents on week</a:t>
            </a:r>
          </a:p>
          <a:p>
            <a:pPr>
              <a:buFont typeface="Wingdings" pitchFamily="2" charset="2"/>
              <a:buChar char="Ø"/>
            </a:pPr>
            <a:endParaRPr lang="en-US" sz="1600" b="0" i="0" u="none" strike="noStrike" dirty="0">
              <a:solidFill>
                <a:srgbClr val="3C4043"/>
              </a:solidFill>
              <a:effectLst/>
              <a:highlight>
                <a:srgbClr val="FFFFFF"/>
              </a:highlight>
              <a:latin typeface="+mn-lt"/>
            </a:endParaRPr>
          </a:p>
          <a:p>
            <a:pPr>
              <a:buFont typeface="Wingdings" pitchFamily="2" charset="2"/>
              <a:buChar char="Ø"/>
            </a:pPr>
            <a:endParaRPr lang="en-US" sz="1600" dirty="0">
              <a:solidFill>
                <a:srgbClr val="3C4043"/>
              </a:solidFill>
              <a:latin typeface="+mn-lt"/>
            </a:endParaRPr>
          </a:p>
          <a:p>
            <a:pPr>
              <a:buFont typeface="Wingdings" pitchFamily="2" charset="2"/>
              <a:buChar char="Ø"/>
            </a:pPr>
            <a:endParaRPr lang="en-US" sz="1600" dirty="0">
              <a:solidFill>
                <a:srgbClr val="3C4043"/>
              </a:solidFill>
              <a:latin typeface="+mn-lt"/>
            </a:endParaRPr>
          </a:p>
          <a:p>
            <a:pPr>
              <a:buFont typeface="Wingdings" pitchFamily="2" charset="2"/>
              <a:buChar char="Ø"/>
            </a:pPr>
            <a:endParaRPr lang="en-US" sz="1600" dirty="0">
              <a:solidFill>
                <a:srgbClr val="3C4043"/>
              </a:solidFill>
              <a:latin typeface="+mn-lt"/>
            </a:endParaRPr>
          </a:p>
          <a:p>
            <a:pPr>
              <a:buFont typeface="Wingdings" pitchFamily="2" charset="2"/>
              <a:buChar char="Ø"/>
            </a:pPr>
            <a:endParaRPr lang="en-US" sz="1600" dirty="0">
              <a:latin typeface="+mn-lt"/>
            </a:endParaRPr>
          </a:p>
        </p:txBody>
      </p:sp>
      <p:sp>
        <p:nvSpPr>
          <p:cNvPr id="4" name="Slide Number Placeholder 3">
            <a:extLst>
              <a:ext uri="{FF2B5EF4-FFF2-40B4-BE49-F238E27FC236}">
                <a16:creationId xmlns:a16="http://schemas.microsoft.com/office/drawing/2014/main" id="{CB81DF7E-824E-FE9F-EBC7-9447D6955C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22755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p:nvPr/>
        </p:nvSpPr>
        <p:spPr>
          <a:xfrm>
            <a:off x="1646525" y="669450"/>
            <a:ext cx="9575700" cy="48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PROJECT OUTCOMES:</a:t>
            </a:r>
            <a:endParaRPr sz="2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Gill Sans"/>
              <a:buChar char="●"/>
            </a:pPr>
            <a:r>
              <a:rPr lang="en-US" sz="2200">
                <a:solidFill>
                  <a:schemeClr val="dk1"/>
                </a:solidFill>
                <a:latin typeface="Times New Roman"/>
                <a:ea typeface="Times New Roman"/>
                <a:cs typeface="Times New Roman"/>
                <a:sym typeface="Times New Roman"/>
              </a:rPr>
              <a:t>Predicts the occurrence of accidents (Binary Prediction) </a:t>
            </a:r>
            <a:endParaRPr sz="2200">
              <a:solidFill>
                <a:schemeClr val="dk1"/>
              </a:solidFill>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Gill Sans"/>
              <a:buChar char="●"/>
            </a:pPr>
            <a:r>
              <a:rPr lang="en-US" sz="2200">
                <a:solidFill>
                  <a:schemeClr val="dk1"/>
                </a:solidFill>
                <a:latin typeface="Times New Roman"/>
                <a:ea typeface="Times New Roman"/>
                <a:cs typeface="Times New Roman"/>
                <a:sym typeface="Times New Roman"/>
              </a:rPr>
              <a:t>The severity of Accidents (Regression) and the Level of severity (minor, major, fatal).</a:t>
            </a:r>
            <a:endParaRPr sz="2200">
              <a:solidFill>
                <a:schemeClr val="dk1"/>
              </a:solidFill>
              <a:latin typeface="Times New Roman"/>
              <a:ea typeface="Times New Roman"/>
              <a:cs typeface="Times New Roman"/>
              <a:sym typeface="Times New Roman"/>
            </a:endParaRPr>
          </a:p>
          <a:p>
            <a:pPr marL="457200" lvl="0" indent="-368300" algn="just" rtl="0">
              <a:lnSpc>
                <a:spcPct val="150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An interactive web application featuring a dynamic map that visualizes accident hotspots using current weather and traffic conditions that are fetched using APIs.</a:t>
            </a:r>
            <a:endParaRPr sz="2200">
              <a:solidFill>
                <a:schemeClr val="dk1"/>
              </a:solidFill>
              <a:latin typeface="Times New Roman"/>
              <a:ea typeface="Times New Roman"/>
              <a:cs typeface="Times New Roman"/>
              <a:sym typeface="Times New Roman"/>
            </a:endParaRPr>
          </a:p>
          <a:p>
            <a:pPr marL="0" lvl="0" indent="0" algn="just" rtl="0">
              <a:lnSpc>
                <a:spcPct val="70000"/>
              </a:lnSpc>
              <a:spcBef>
                <a:spcPts val="100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2"/>
        <p:cNvGrpSpPr/>
        <p:nvPr/>
      </p:nvGrpSpPr>
      <p:grpSpPr>
        <a:xfrm>
          <a:off x="0" y="0"/>
          <a:ext cx="0" cy="0"/>
          <a:chOff x="0" y="0"/>
          <a:chExt cx="0" cy="0"/>
        </a:xfrm>
      </p:grpSpPr>
      <p:sp>
        <p:nvSpPr>
          <p:cNvPr id="183" name="Google Shape;183;p25"/>
          <p:cNvSpPr txBox="1">
            <a:spLocks noGrp="1"/>
          </p:cNvSpPr>
          <p:nvPr>
            <p:ph type="ctrTitle"/>
          </p:nvPr>
        </p:nvSpPr>
        <p:spPr>
          <a:xfrm>
            <a:off x="3101418" y="914400"/>
            <a:ext cx="7352907" cy="502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914400" y="226585"/>
            <a:ext cx="7534800" cy="914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200"/>
              <a:buFont typeface="Arial"/>
              <a:buNone/>
            </a:pPr>
            <a:r>
              <a:rPr lang="en-US" sz="3200" b="1"/>
              <a:t>Introduction:</a:t>
            </a:r>
            <a:endParaRPr b="1"/>
          </a:p>
        </p:txBody>
      </p:sp>
      <p:sp>
        <p:nvSpPr>
          <p:cNvPr id="126" name="Google Shape;126;p17"/>
          <p:cNvSpPr txBox="1">
            <a:spLocks noGrp="1"/>
          </p:cNvSpPr>
          <p:nvPr>
            <p:ph type="body" idx="1"/>
          </p:nvPr>
        </p:nvSpPr>
        <p:spPr>
          <a:xfrm>
            <a:off x="914400" y="1341425"/>
            <a:ext cx="9870000" cy="3848700"/>
          </a:xfrm>
          <a:prstGeom prst="rect">
            <a:avLst/>
          </a:prstGeom>
          <a:noFill/>
          <a:ln>
            <a:noFill/>
          </a:ln>
        </p:spPr>
        <p:txBody>
          <a:bodyPr spcFirstLastPara="1" wrap="square" lIns="91425" tIns="45700" rIns="91425" bIns="45700" anchor="t" anchorCtr="0">
            <a:noAutofit/>
          </a:bodyPr>
          <a:lstStyle/>
          <a:p>
            <a:pPr marL="0" lvl="0" indent="0" algn="just" rtl="0">
              <a:lnSpc>
                <a:spcPct val="70000"/>
              </a:lnSpc>
              <a:spcBef>
                <a:spcPts val="1000"/>
              </a:spcBef>
              <a:spcAft>
                <a:spcPts val="0"/>
              </a:spcAft>
              <a:buNone/>
            </a:pPr>
            <a:r>
              <a:rPr lang="en-US" sz="2040">
                <a:latin typeface="Times New Roman"/>
                <a:ea typeface="Times New Roman"/>
                <a:cs typeface="Times New Roman"/>
                <a:sym typeface="Times New Roman"/>
              </a:rPr>
              <a:t>The goal of this project is to analyze and predict road accident severity using real-time traffic and weather data. By analyzing historical accident records and integrating real-time data, we aim to build a machine learning model capable of predicting the likelihood and severity of accidents. The model will be deployed in an interactive web application, allowing users to input weather conditions, time of day, and location to view accident predictions and accident hotspots on a map.</a:t>
            </a:r>
            <a:endParaRPr sz="2040">
              <a:latin typeface="Times New Roman"/>
              <a:ea typeface="Times New Roman"/>
              <a:cs typeface="Times New Roman"/>
              <a:sym typeface="Times New Roman"/>
            </a:endParaRPr>
          </a:p>
          <a:p>
            <a:pPr marL="228600" lvl="0" indent="0" algn="just" rtl="0">
              <a:lnSpc>
                <a:spcPct val="70000"/>
              </a:lnSpc>
              <a:spcBef>
                <a:spcPts val="1000"/>
              </a:spcBef>
              <a:spcAft>
                <a:spcPts val="0"/>
              </a:spcAft>
              <a:buSzPts val="770"/>
              <a:buNone/>
            </a:pPr>
            <a:endParaRPr sz="2040">
              <a:latin typeface="Times New Roman"/>
              <a:ea typeface="Times New Roman"/>
              <a:cs typeface="Times New Roman"/>
              <a:sym typeface="Times New Roman"/>
            </a:endParaRPr>
          </a:p>
          <a:p>
            <a:pPr marL="457200" lvl="0" indent="-358140" algn="just" rtl="0">
              <a:lnSpc>
                <a:spcPct val="70000"/>
              </a:lnSpc>
              <a:spcBef>
                <a:spcPts val="1000"/>
              </a:spcBef>
              <a:spcAft>
                <a:spcPts val="0"/>
              </a:spcAft>
              <a:buSzPts val="2040"/>
              <a:buFont typeface="Times New Roman"/>
              <a:buChar char="•"/>
            </a:pPr>
            <a:r>
              <a:rPr lang="en-US" sz="2040" b="1">
                <a:latin typeface="Times New Roman"/>
                <a:ea typeface="Times New Roman"/>
                <a:cs typeface="Times New Roman"/>
                <a:sym typeface="Times New Roman"/>
              </a:rPr>
              <a:t>Why did we choose this project?</a:t>
            </a:r>
            <a:endParaRPr sz="2040" b="1">
              <a:latin typeface="Times New Roman"/>
              <a:ea typeface="Times New Roman"/>
              <a:cs typeface="Times New Roman"/>
              <a:sym typeface="Times New Roman"/>
            </a:endParaRPr>
          </a:p>
          <a:p>
            <a:pPr marL="0" lvl="0" indent="0" algn="just" rtl="0">
              <a:lnSpc>
                <a:spcPct val="70000"/>
              </a:lnSpc>
              <a:spcBef>
                <a:spcPts val="1000"/>
              </a:spcBef>
              <a:spcAft>
                <a:spcPts val="0"/>
              </a:spcAft>
              <a:buSzPts val="770"/>
              <a:buNone/>
            </a:pPr>
            <a:r>
              <a:rPr lang="en-US" sz="2040">
                <a:latin typeface="Times New Roman"/>
                <a:ea typeface="Times New Roman"/>
                <a:cs typeface="Times New Roman"/>
                <a:sym typeface="Times New Roman"/>
              </a:rPr>
              <a:t>This project was chosen because road accidents affect so many lives, causing injuries, loss of loved ones, and huge financial burdens. In a world where we use data science for everything from recommending what movie to watch next to optimizing shopping experiences, it's essential to use these powerful tools to tackle real problems like road safety. By predicting where and when accidents are likely to happen, we can help save lives and make our communities safer. It's about using technology for something that truly matters and making a difference in everyday life.</a:t>
            </a:r>
            <a:endParaRPr sz="2040">
              <a:latin typeface="Times New Roman"/>
              <a:ea typeface="Times New Roman"/>
              <a:cs typeface="Times New Roman"/>
              <a:sym typeface="Times New Roman"/>
            </a:endParaRPr>
          </a:p>
        </p:txBody>
      </p:sp>
      <p:sp>
        <p:nvSpPr>
          <p:cNvPr id="127" name="Google Shape;127;p17"/>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body" idx="1"/>
          </p:nvPr>
        </p:nvSpPr>
        <p:spPr>
          <a:xfrm>
            <a:off x="914400" y="601100"/>
            <a:ext cx="10125300" cy="4080900"/>
          </a:xfrm>
          <a:prstGeom prst="rect">
            <a:avLst/>
          </a:prstGeom>
        </p:spPr>
        <p:txBody>
          <a:bodyPr spcFirstLastPara="1" wrap="square" lIns="91425" tIns="45700" rIns="91425" bIns="45700" anchor="t" anchorCtr="0">
            <a:noAutofit/>
          </a:bodyPr>
          <a:lstStyle/>
          <a:p>
            <a:pPr marL="0" lvl="0" indent="0" algn="just" rtl="0">
              <a:lnSpc>
                <a:spcPct val="70000"/>
              </a:lnSpc>
              <a:spcBef>
                <a:spcPts val="1000"/>
              </a:spcBef>
              <a:spcAft>
                <a:spcPts val="0"/>
              </a:spcAft>
              <a:buSzPts val="1018"/>
              <a:buNone/>
            </a:pPr>
            <a:r>
              <a:rPr lang="en-US" b="1">
                <a:latin typeface="Times New Roman"/>
                <a:ea typeface="Times New Roman"/>
                <a:cs typeface="Times New Roman"/>
                <a:sym typeface="Times New Roman"/>
              </a:rPr>
              <a:t>Existing Projects in Accident Prediction: A Brief Overview</a:t>
            </a:r>
            <a:endParaRPr b="1">
              <a:latin typeface="Times New Roman"/>
              <a:ea typeface="Times New Roman"/>
              <a:cs typeface="Times New Roman"/>
              <a:sym typeface="Times New Roman"/>
            </a:endParaRPr>
          </a:p>
          <a:p>
            <a:pPr marL="0" lvl="0" indent="0" algn="just" rtl="0">
              <a:lnSpc>
                <a:spcPct val="70000"/>
              </a:lnSpc>
              <a:spcBef>
                <a:spcPts val="1000"/>
              </a:spcBef>
              <a:spcAft>
                <a:spcPts val="0"/>
              </a:spcAft>
              <a:buSzPts val="1018"/>
              <a:buNone/>
            </a:pPr>
            <a:r>
              <a:rPr lang="en-US">
                <a:latin typeface="Times New Roman"/>
                <a:ea typeface="Times New Roman"/>
                <a:cs typeface="Times New Roman"/>
                <a:sym typeface="Times New Roman"/>
              </a:rPr>
              <a:t>Existing projects in accident prediction primarily utilize traditional machine learning models like logistic regression, decision trees, and random forests. These models work well with structured datasets, using factors such as weather, road conditions, and historical accident data. However, they often struggle with capturing complex interactions between variables. More recent efforts include deep learning models, such as LSTMs for time-series traffic data and CNNs for spatial data, which enhance prediction accuracy by learning non-linear relationships. While some platforms, like Google Maps, provide real-time traffic updates, they do not specifically predict accidents or analyze accident severity. Many research projects focus on predicting accidents based solely on historical data, often overlooking real-time data integration and failing to offer user-friendly visual insights.</a:t>
            </a:r>
            <a:endParaRPr>
              <a:latin typeface="Times New Roman"/>
              <a:ea typeface="Times New Roman"/>
              <a:cs typeface="Times New Roman"/>
              <a:sym typeface="Times New Roman"/>
            </a:endParaRPr>
          </a:p>
          <a:p>
            <a:pPr marL="0" lvl="0" indent="0" algn="just" rtl="0">
              <a:lnSpc>
                <a:spcPct val="70000"/>
              </a:lnSpc>
              <a:spcBef>
                <a:spcPts val="1000"/>
              </a:spcBef>
              <a:spcAft>
                <a:spcPts val="0"/>
              </a:spcAft>
              <a:buSzPts val="1018"/>
              <a:buNone/>
            </a:pPr>
            <a:endParaRPr>
              <a:latin typeface="Times New Roman"/>
              <a:ea typeface="Times New Roman"/>
              <a:cs typeface="Times New Roman"/>
              <a:sym typeface="Times New Roman"/>
            </a:endParaRPr>
          </a:p>
          <a:p>
            <a:pPr marL="0" lvl="0" indent="0" algn="just" rtl="0">
              <a:lnSpc>
                <a:spcPct val="70000"/>
              </a:lnSpc>
              <a:spcBef>
                <a:spcPts val="1000"/>
              </a:spcBef>
              <a:spcAft>
                <a:spcPts val="0"/>
              </a:spcAft>
              <a:buSzPts val="1018"/>
              <a:buNone/>
            </a:pPr>
            <a:r>
              <a:rPr lang="en-US" b="1">
                <a:latin typeface="Times New Roman"/>
                <a:ea typeface="Times New Roman"/>
                <a:cs typeface="Times New Roman"/>
                <a:sym typeface="Times New Roman"/>
              </a:rPr>
              <a:t>How is it different?</a:t>
            </a:r>
            <a:endParaRPr b="1">
              <a:latin typeface="Times New Roman"/>
              <a:ea typeface="Times New Roman"/>
              <a:cs typeface="Times New Roman"/>
              <a:sym typeface="Times New Roman"/>
            </a:endParaRPr>
          </a:p>
          <a:p>
            <a:pPr marL="0" lvl="0" indent="0" algn="just" rtl="0">
              <a:lnSpc>
                <a:spcPct val="70000"/>
              </a:lnSpc>
              <a:spcBef>
                <a:spcPts val="1000"/>
              </a:spcBef>
              <a:spcAft>
                <a:spcPts val="0"/>
              </a:spcAft>
              <a:buSzPts val="1018"/>
              <a:buNone/>
            </a:pPr>
            <a:r>
              <a:rPr lang="en-US">
                <a:latin typeface="Times New Roman"/>
                <a:ea typeface="Times New Roman"/>
                <a:cs typeface="Times New Roman"/>
                <a:sym typeface="Times New Roman"/>
              </a:rPr>
              <a:t>Our project sets itself apart by incorporating real-time weather and traffic data using external APIs to make dynamic predictions. We aim not only to predict the occurrence of accidents but also to classify their severity (minor, major, fatal), offering a more comprehensive analysis. Additionally, we will create an interactive web application featuring a dynamic map that visualizes accident-prone areas. Users can input parameters like weather conditions and time of day to receive tailored accident risk predictions, making our project a practical tool for public use.</a:t>
            </a:r>
            <a:endParaRPr>
              <a:latin typeface="Times New Roman"/>
              <a:ea typeface="Times New Roman"/>
              <a:cs typeface="Times New Roman"/>
              <a:sym typeface="Times New Roman"/>
            </a:endParaRPr>
          </a:p>
          <a:p>
            <a:pPr marL="0" lvl="0" indent="0" algn="l" rtl="0">
              <a:lnSpc>
                <a:spcPct val="70000"/>
              </a:lnSpc>
              <a:spcBef>
                <a:spcPts val="1000"/>
              </a:spcBef>
              <a:spcAft>
                <a:spcPts val="0"/>
              </a:spcAft>
              <a:buSzPts val="1018"/>
              <a:buNone/>
            </a:pPr>
            <a:endParaRPr sz="1850"/>
          </a:p>
        </p:txBody>
      </p:sp>
      <p:sp>
        <p:nvSpPr>
          <p:cNvPr id="134" name="Google Shape;134;p18"/>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body" idx="1"/>
          </p:nvPr>
        </p:nvSpPr>
        <p:spPr>
          <a:xfrm>
            <a:off x="906600" y="1286725"/>
            <a:ext cx="10455000" cy="51801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None/>
            </a:pPr>
            <a:r>
              <a:rPr lang="en-US" sz="8000" b="1">
                <a:latin typeface="Times New Roman"/>
                <a:ea typeface="Times New Roman"/>
                <a:cs typeface="Times New Roman"/>
                <a:sym typeface="Times New Roman"/>
              </a:rPr>
              <a:t>Dataset</a:t>
            </a:r>
            <a:r>
              <a:rPr lang="en-US" sz="8000">
                <a:latin typeface="Times New Roman"/>
                <a:ea typeface="Times New Roman"/>
                <a:cs typeface="Times New Roman"/>
                <a:sym typeface="Times New Roman"/>
              </a:rPr>
              <a:t>: https://www.kaggle.com/datasets/sobhanmoosavi/us-accidents  </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b="1">
                <a:latin typeface="Times New Roman"/>
                <a:ea typeface="Times New Roman"/>
                <a:cs typeface="Times New Roman"/>
                <a:sym typeface="Times New Roman"/>
              </a:rPr>
              <a:t>Records</a:t>
            </a:r>
            <a:r>
              <a:rPr lang="en-US" sz="8000">
                <a:latin typeface="Times New Roman"/>
                <a:ea typeface="Times New Roman"/>
                <a:cs typeface="Times New Roman"/>
                <a:sym typeface="Times New Roman"/>
              </a:rPr>
              <a:t>:7.4M</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b="1">
                <a:latin typeface="Times New Roman"/>
                <a:ea typeface="Times New Roman"/>
                <a:cs typeface="Times New Roman"/>
                <a:sym typeface="Times New Roman"/>
              </a:rPr>
              <a:t>Features</a:t>
            </a:r>
            <a:r>
              <a:rPr lang="en-US" sz="8000">
                <a:latin typeface="Times New Roman"/>
                <a:ea typeface="Times New Roman"/>
                <a:cs typeface="Times New Roman"/>
                <a:sym typeface="Times New Roman"/>
              </a:rPr>
              <a:t>:46</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['ID', 'Source', 'Severity', 'Start_Time', 'End_Time', 'Start_Lat',</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'Start_Lng', 'End_Lat', 'End_Lng', 'Distance(mi)', 'Description',</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'Street', 'City', 'County', 'State', 'Zipcode', 'Country', 'Timezone',</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'Airport_Code', 'Weather_Timestamp', 'Temperature(F)', 'Wind_Chill(F)',</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'Humidity(%)', 'Pressure(in)', 'Visibility(mi)', 'Wind_Direction',</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'Wind_Speed(mph)', 'Precipitation(in)', 'Weather_Condition', 'Amenity',</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'Bump', 'Crossing', 'Give_Way', 'Junction', 'No_Exit', 'Railway',</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'Roundabout', 'Station', 'Stop', 'Traffic_Calming', 'Traffic_Signal',</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'Turning_Loop', 'Sunrise_Sunset', 'Civil_Twilight', 'Nautical_Twilight',</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'Astronomical_Twilight'] </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This is a countrywide car accident dataset that covers All states of the USA. The accident data were collected from February 2016 to March 2023, using multiple APIs that provide streaming traffic incident (or event) data.</a:t>
            </a:r>
            <a:endParaRPr sz="8000">
              <a:latin typeface="Times New Roman"/>
              <a:ea typeface="Times New Roman"/>
              <a:cs typeface="Times New Roman"/>
              <a:sym typeface="Times New Roman"/>
            </a:endParaRPr>
          </a:p>
          <a:p>
            <a:pPr marL="0" lvl="0" indent="0" algn="l" rtl="0">
              <a:spcBef>
                <a:spcPts val="1000"/>
              </a:spcBef>
              <a:spcAft>
                <a:spcPts val="0"/>
              </a:spcAft>
              <a:buNone/>
            </a:pPr>
            <a:endParaRPr/>
          </a:p>
        </p:txBody>
      </p:sp>
      <p:sp>
        <p:nvSpPr>
          <p:cNvPr id="141" name="Google Shape;141;p19"/>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4</a:t>
            </a:fld>
            <a:endParaRPr/>
          </a:p>
        </p:txBody>
      </p:sp>
      <p:sp>
        <p:nvSpPr>
          <p:cNvPr id="142" name="Google Shape;142;p19"/>
          <p:cNvSpPr txBox="1"/>
          <p:nvPr/>
        </p:nvSpPr>
        <p:spPr>
          <a:xfrm>
            <a:off x="843975" y="356500"/>
            <a:ext cx="8298900" cy="7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Introduction to Dataset:</a:t>
            </a: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52F5-DB36-CAD7-5B38-693DEF68D2A1}"/>
              </a:ext>
            </a:extLst>
          </p:cNvPr>
          <p:cNvSpPr>
            <a:spLocks noGrp="1"/>
          </p:cNvSpPr>
          <p:nvPr>
            <p:ph type="title"/>
          </p:nvPr>
        </p:nvSpPr>
        <p:spPr>
          <a:xfrm>
            <a:off x="1471961" y="547912"/>
            <a:ext cx="7534656" cy="914400"/>
          </a:xfrm>
        </p:spPr>
        <p:txBody>
          <a:bodyPr/>
          <a:lstStyle/>
          <a:p>
            <a:r>
              <a:rPr lang="en-US" sz="3600" b="1" dirty="0"/>
              <a:t>EXPLORATORY DATA ANALYSIS</a:t>
            </a:r>
            <a:br>
              <a:rPr lang="en-US" dirty="0"/>
            </a:br>
            <a:endParaRPr lang="en-US" dirty="0"/>
          </a:p>
        </p:txBody>
      </p:sp>
      <p:pic>
        <p:nvPicPr>
          <p:cNvPr id="5" name="Picture 4">
            <a:extLst>
              <a:ext uri="{FF2B5EF4-FFF2-40B4-BE49-F238E27FC236}">
                <a16:creationId xmlns:a16="http://schemas.microsoft.com/office/drawing/2014/main" id="{9D05C8E6-66ED-ED90-95C9-8F8392CF25C1}"/>
              </a:ext>
            </a:extLst>
          </p:cNvPr>
          <p:cNvPicPr>
            <a:picLocks noChangeAspect="1"/>
          </p:cNvPicPr>
          <p:nvPr/>
        </p:nvPicPr>
        <p:blipFill>
          <a:blip r:embed="rId2"/>
          <a:stretch>
            <a:fillRect/>
          </a:stretch>
        </p:blipFill>
        <p:spPr>
          <a:xfrm>
            <a:off x="201498" y="1741093"/>
            <a:ext cx="4751241" cy="3656097"/>
          </a:xfrm>
          <a:prstGeom prst="rect">
            <a:avLst/>
          </a:prstGeom>
        </p:spPr>
      </p:pic>
      <p:sp>
        <p:nvSpPr>
          <p:cNvPr id="4" name="Slide Number Placeholder 3">
            <a:extLst>
              <a:ext uri="{FF2B5EF4-FFF2-40B4-BE49-F238E27FC236}">
                <a16:creationId xmlns:a16="http://schemas.microsoft.com/office/drawing/2014/main" id="{293B4ADB-D66F-A982-7A82-2948F2C6C3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F183812C-0F81-5E59-1A4D-2698E8B9605F}"/>
              </a:ext>
            </a:extLst>
          </p:cNvPr>
          <p:cNvPicPr>
            <a:picLocks noChangeAspect="1"/>
          </p:cNvPicPr>
          <p:nvPr/>
        </p:nvPicPr>
        <p:blipFill>
          <a:blip r:embed="rId3"/>
          <a:stretch>
            <a:fillRect/>
          </a:stretch>
        </p:blipFill>
        <p:spPr>
          <a:xfrm>
            <a:off x="5452945" y="1741093"/>
            <a:ext cx="5218771" cy="3722724"/>
          </a:xfrm>
          <a:prstGeom prst="rect">
            <a:avLst/>
          </a:prstGeom>
        </p:spPr>
      </p:pic>
    </p:spTree>
    <p:extLst>
      <p:ext uri="{BB962C8B-B14F-4D97-AF65-F5344CB8AC3E}">
        <p14:creationId xmlns:p14="http://schemas.microsoft.com/office/powerpoint/2010/main" val="332992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1F0400-E425-D3F0-5704-B8FE0C827C1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5E991-7041-588C-A1DD-4B219D2BC0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pic>
        <p:nvPicPr>
          <p:cNvPr id="5" name="Picture 4">
            <a:extLst>
              <a:ext uri="{FF2B5EF4-FFF2-40B4-BE49-F238E27FC236}">
                <a16:creationId xmlns:a16="http://schemas.microsoft.com/office/drawing/2014/main" id="{92718710-D048-CEDC-77E5-D012B067B669}"/>
              </a:ext>
            </a:extLst>
          </p:cNvPr>
          <p:cNvPicPr>
            <a:picLocks noChangeAspect="1"/>
          </p:cNvPicPr>
          <p:nvPr/>
        </p:nvPicPr>
        <p:blipFill>
          <a:blip r:embed="rId2"/>
          <a:stretch>
            <a:fillRect/>
          </a:stretch>
        </p:blipFill>
        <p:spPr>
          <a:xfrm>
            <a:off x="758282" y="557922"/>
            <a:ext cx="8787161" cy="4837766"/>
          </a:xfrm>
          <a:prstGeom prst="rect">
            <a:avLst/>
          </a:prstGeom>
        </p:spPr>
      </p:pic>
      <p:sp>
        <p:nvSpPr>
          <p:cNvPr id="7" name="TextBox 6">
            <a:extLst>
              <a:ext uri="{FF2B5EF4-FFF2-40B4-BE49-F238E27FC236}">
                <a16:creationId xmlns:a16="http://schemas.microsoft.com/office/drawing/2014/main" id="{3C2DA498-16F2-0DD3-1DC1-F4974E5F897E}"/>
              </a:ext>
            </a:extLst>
          </p:cNvPr>
          <p:cNvSpPr txBox="1"/>
          <p:nvPr/>
        </p:nvSpPr>
        <p:spPr>
          <a:xfrm>
            <a:off x="2174487" y="5592192"/>
            <a:ext cx="8017728" cy="707886"/>
          </a:xfrm>
          <a:prstGeom prst="rect">
            <a:avLst/>
          </a:prstGeom>
          <a:noFill/>
        </p:spPr>
        <p:txBody>
          <a:bodyPr wrap="square">
            <a:spAutoFit/>
          </a:bodyPr>
          <a:lstStyle/>
          <a:p>
            <a:pPr algn="l"/>
            <a:r>
              <a:rPr lang="en-US" sz="2000" b="1" i="0" u="none" strike="noStrike" dirty="0">
                <a:effectLst/>
                <a:latin typeface="+mj-lt"/>
              </a:rPr>
              <a:t>On </a:t>
            </a:r>
            <a:r>
              <a:rPr lang="en-US" sz="2000" b="1" dirty="0">
                <a:latin typeface="+mj-lt"/>
              </a:rPr>
              <a:t>weekends</a:t>
            </a:r>
            <a:r>
              <a:rPr lang="en-US" sz="2000" b="1" i="0" u="none" strike="noStrike" dirty="0">
                <a:effectLst/>
                <a:latin typeface="+mj-lt"/>
              </a:rPr>
              <a:t>, the peak occurs between 10 am and 3 pm, unlike weekdays</a:t>
            </a:r>
            <a:r>
              <a:rPr lang="en-US" sz="2000" b="1" i="0" u="none" strike="noStrike" dirty="0">
                <a:effectLst/>
                <a:latin typeface="+mj-lt"/>
                <a:hlinkClick r:id="rId3"/>
              </a:rPr>
              <a:t>¶</a:t>
            </a:r>
            <a:endParaRPr lang="en-US" sz="2000" b="1" i="0" u="none" strike="noStrike" dirty="0">
              <a:effectLst/>
              <a:latin typeface="+mj-lt"/>
            </a:endParaRPr>
          </a:p>
        </p:txBody>
      </p:sp>
    </p:spTree>
    <p:extLst>
      <p:ext uri="{BB962C8B-B14F-4D97-AF65-F5344CB8AC3E}">
        <p14:creationId xmlns:p14="http://schemas.microsoft.com/office/powerpoint/2010/main" val="235017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2312DC-0E4D-1821-BA4F-BF3DE58400A1}"/>
              </a:ext>
            </a:extLst>
          </p:cNvPr>
          <p:cNvPicPr>
            <a:picLocks noChangeAspect="1"/>
          </p:cNvPicPr>
          <p:nvPr/>
        </p:nvPicPr>
        <p:blipFill>
          <a:blip r:embed="rId2"/>
          <a:stretch>
            <a:fillRect/>
          </a:stretch>
        </p:blipFill>
        <p:spPr>
          <a:xfrm>
            <a:off x="2209800" y="911631"/>
            <a:ext cx="7772400" cy="4758200"/>
          </a:xfrm>
          <a:prstGeom prst="rect">
            <a:avLst/>
          </a:prstGeom>
        </p:spPr>
      </p:pic>
      <p:sp>
        <p:nvSpPr>
          <p:cNvPr id="4" name="Slide Number Placeholder 3">
            <a:extLst>
              <a:ext uri="{FF2B5EF4-FFF2-40B4-BE49-F238E27FC236}">
                <a16:creationId xmlns:a16="http://schemas.microsoft.com/office/drawing/2014/main" id="{92AF9EB8-EAC5-48A3-3185-C7A02EABCDC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05607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body" idx="1"/>
          </p:nvPr>
        </p:nvSpPr>
        <p:spPr>
          <a:xfrm>
            <a:off x="914400" y="648320"/>
            <a:ext cx="9833700" cy="4747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b="1" dirty="0"/>
          </a:p>
          <a:p>
            <a:pPr marL="0" lvl="0" indent="0" algn="l" rtl="0">
              <a:spcBef>
                <a:spcPts val="1000"/>
              </a:spcBef>
              <a:spcAft>
                <a:spcPts val="0"/>
              </a:spcAft>
              <a:buNone/>
            </a:pPr>
            <a:endParaRPr b="1" dirty="0"/>
          </a:p>
        </p:txBody>
      </p:sp>
      <p:sp>
        <p:nvSpPr>
          <p:cNvPr id="149" name="Google Shape;149;p20"/>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8</a:t>
            </a:fld>
            <a:endParaRPr/>
          </a:p>
        </p:txBody>
      </p:sp>
      <p:pic>
        <p:nvPicPr>
          <p:cNvPr id="150" name="Google Shape;150;p20"/>
          <p:cNvPicPr preferRelativeResize="0"/>
          <p:nvPr/>
        </p:nvPicPr>
        <p:blipFill>
          <a:blip r:embed="rId3">
            <a:alphaModFix/>
          </a:blip>
          <a:stretch>
            <a:fillRect/>
          </a:stretch>
        </p:blipFill>
        <p:spPr>
          <a:xfrm>
            <a:off x="632190" y="899854"/>
            <a:ext cx="10398120" cy="542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9</a:t>
            </a:fld>
            <a:endParaRPr/>
          </a:p>
        </p:txBody>
      </p:sp>
      <p:pic>
        <p:nvPicPr>
          <p:cNvPr id="157" name="Google Shape;157;p21"/>
          <p:cNvPicPr preferRelativeResize="0"/>
          <p:nvPr/>
        </p:nvPicPr>
        <p:blipFill>
          <a:blip r:embed="rId3">
            <a:alphaModFix/>
          </a:blip>
          <a:stretch>
            <a:fillRect/>
          </a:stretch>
        </p:blipFill>
        <p:spPr>
          <a:xfrm>
            <a:off x="1393665" y="719613"/>
            <a:ext cx="9807736" cy="5418774"/>
          </a:xfrm>
          <a:prstGeom prst="rect">
            <a:avLst/>
          </a:prstGeom>
          <a:noFill/>
          <a:ln>
            <a:noFill/>
          </a:ln>
        </p:spPr>
      </p:pic>
    </p:spTree>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1006</Words>
  <Application>Microsoft Macintosh PowerPoint</Application>
  <PresentationFormat>Widescreen</PresentationFormat>
  <Paragraphs>77</Paragraphs>
  <Slides>14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Wingdings</vt:lpstr>
      <vt:lpstr>Courier New</vt:lpstr>
      <vt:lpstr>Arial</vt:lpstr>
      <vt:lpstr>Gill Sans</vt:lpstr>
      <vt:lpstr>Times New Roman</vt:lpstr>
      <vt:lpstr>Custom</vt:lpstr>
      <vt:lpstr>Accident Analysis and Severity Prediction  </vt:lpstr>
      <vt:lpstr>Introduction:</vt:lpstr>
      <vt:lpstr>PowerPoint Presentation</vt:lpstr>
      <vt:lpstr>PowerPoint Presentation</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Conclusions from EDA</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Analysis and Severity Prediction  </dc:title>
  <cp:lastModifiedBy>Sreeja Eluka</cp:lastModifiedBy>
  <cp:revision>2</cp:revision>
  <dcterms:modified xsi:type="dcterms:W3CDTF">2024-10-28T16:31:27Z</dcterms:modified>
</cp:coreProperties>
</file>