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21"/>
  </p:notesMasterIdLst>
  <p:sldIdLst>
    <p:sldId id="256" r:id="rId2"/>
    <p:sldId id="257" r:id="rId3"/>
    <p:sldId id="258" r:id="rId4"/>
    <p:sldId id="259" r:id="rId5"/>
    <p:sldId id="266" r:id="rId6"/>
    <p:sldId id="267" r:id="rId7"/>
    <p:sldId id="268" r:id="rId8"/>
    <p:sldId id="260" r:id="rId9"/>
    <p:sldId id="261" r:id="rId10"/>
    <p:sldId id="262" r:id="rId11"/>
    <p:sldId id="263" r:id="rId12"/>
    <p:sldId id="269" r:id="rId13"/>
    <p:sldId id="270" r:id="rId14"/>
    <p:sldId id="271" r:id="rId15"/>
    <p:sldId id="272" r:id="rId16"/>
    <p:sldId id="273" r:id="rId17"/>
    <p:sldId id="274" r:id="rId18"/>
    <p:sldId id="275" r:id="rId19"/>
    <p:sldId id="265" r:id="rId20"/>
  </p:sldIdLst>
  <p:sldSz cx="12192000" cy="6858000"/>
  <p:notesSz cx="6858000" cy="9144000"/>
  <p:embeddedFontLst>
    <p:embeddedFont>
      <p:font typeface="Gill Sans" panose="020B0502020104020203" pitchFamily="34" charset="-79"/>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28">
          <p15:clr>
            <a:srgbClr val="A4A3A4"/>
          </p15:clr>
        </p15:guide>
        <p15:guide id="2" pos="3864">
          <p15:clr>
            <a:srgbClr val="A4A3A4"/>
          </p15:clr>
        </p15:guide>
        <p15:guide id="3" orient="horz" pos="1272">
          <p15:clr>
            <a:srgbClr val="A4A3A4"/>
          </p15:clr>
        </p15:guide>
        <p15:guide id="4" orient="horz" pos="2312">
          <p15:clr>
            <a:srgbClr val="A4A3A4"/>
          </p15:clr>
        </p15:guide>
        <p15:guide id="5" orient="horz" pos="1944">
          <p15:clr>
            <a:srgbClr val="A4A3A4"/>
          </p15:clr>
        </p15:guide>
        <p15:guide id="6" orient="horz" pos="23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734"/>
    <p:restoredTop sz="94641"/>
  </p:normalViewPr>
  <p:slideViewPr>
    <p:cSldViewPr snapToGrid="0">
      <p:cViewPr varScale="1">
        <p:scale>
          <a:sx n="136" d="100"/>
          <a:sy n="136" d="100"/>
        </p:scale>
        <p:origin x="688" y="192"/>
      </p:cViewPr>
      <p:guideLst>
        <p:guide orient="horz" pos="528"/>
        <p:guide pos="3864"/>
        <p:guide orient="horz" pos="1272"/>
        <p:guide orient="horz" pos="2312"/>
        <p:guide orient="horz" pos="1944"/>
        <p:guide orient="horz" pos="23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0936c21f10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0936c21f10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30936c21f10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0936c21f10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0936c21f10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30936c21f10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936c21f10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936c21f10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30936c21f10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0936c21f10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0936c21f10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30936c21f10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0936c21f10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0936c21f10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30936c21f10_0_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0936c21f10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0936c21f10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30936c21f10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44484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bg>
      <p:bgPr>
        <a:solidFill>
          <a:schemeClr val="lt2"/>
        </a:solidFill>
        <a:effectLst/>
      </p:bgPr>
    </p:bg>
    <p:spTree>
      <p:nvGrpSpPr>
        <p:cNvPr id="1" name="Shape 16"/>
        <p:cNvGrpSpPr/>
        <p:nvPr/>
      </p:nvGrpSpPr>
      <p:grpSpPr>
        <a:xfrm>
          <a:off x="0" y="0"/>
          <a:ext cx="0" cy="0"/>
          <a:chOff x="0" y="0"/>
          <a:chExt cx="0" cy="0"/>
        </a:xfrm>
      </p:grpSpPr>
      <p:sp>
        <p:nvSpPr>
          <p:cNvPr id="17" name="Google Shape;17;p2"/>
          <p:cNvSpPr/>
          <p:nvPr/>
        </p:nvSpPr>
        <p:spPr>
          <a:xfrm>
            <a:off x="7443266" y="1841812"/>
            <a:ext cx="4748735" cy="5016187"/>
          </a:xfrm>
          <a:custGeom>
            <a:avLst/>
            <a:gdLst/>
            <a:ahLst/>
            <a:cxnLst/>
            <a:rect l="l" t="t" r="r" b="b"/>
            <a:pathLst>
              <a:path w="4748735" h="5016187" extrusionOk="0">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8" name="Google Shape;18;p2"/>
          <p:cNvSpPr/>
          <p:nvPr/>
        </p:nvSpPr>
        <p:spPr>
          <a:xfrm rot="5400000">
            <a:off x="6993339" y="2334664"/>
            <a:ext cx="2225673" cy="7007393"/>
          </a:xfrm>
          <a:custGeom>
            <a:avLst/>
            <a:gdLst/>
            <a:ahLst/>
            <a:cxnLst/>
            <a:rect l="l" t="t" r="r" b="b"/>
            <a:pathLst>
              <a:path w="1678579" h="5460561" extrusionOk="0">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19" name="Google Shape;19;p2"/>
          <p:cNvSpPr/>
          <p:nvPr/>
        </p:nvSpPr>
        <p:spPr>
          <a:xfrm>
            <a:off x="1" y="0"/>
            <a:ext cx="5880649" cy="6075137"/>
          </a:xfrm>
          <a:custGeom>
            <a:avLst/>
            <a:gdLst/>
            <a:ahLst/>
            <a:cxnLst/>
            <a:rect l="l" t="t" r="r" b="b"/>
            <a:pathLst>
              <a:path w="5880649" h="6075137" extrusionOk="0">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4705"/>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0" name="Google Shape;20;p2"/>
          <p:cNvSpPr/>
          <p:nvPr/>
        </p:nvSpPr>
        <p:spPr>
          <a:xfrm>
            <a:off x="1" y="-1"/>
            <a:ext cx="5137691" cy="3723310"/>
          </a:xfrm>
          <a:custGeom>
            <a:avLst/>
            <a:gdLst/>
            <a:ahLst/>
            <a:cxnLst/>
            <a:rect l="l" t="t" r="r" b="b"/>
            <a:pathLst>
              <a:path w="5137691" h="3723310" extrusionOk="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dk1">
              <a:alpha val="1686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1" name="Google Shape;21;p2"/>
          <p:cNvSpPr txBox="1">
            <a:spLocks noGrp="1"/>
          </p:cNvSpPr>
          <p:nvPr>
            <p:ph type="ctrTitle"/>
          </p:nvPr>
        </p:nvSpPr>
        <p:spPr>
          <a:xfrm>
            <a:off x="915924" y="914400"/>
            <a:ext cx="10360152" cy="50292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Content and Picture">
  <p:cSld name="Title Content and Picture">
    <p:bg>
      <p:bgPr>
        <a:solidFill>
          <a:schemeClr val="lt2"/>
        </a:solidFill>
        <a:effectLst/>
      </p:bgPr>
    </p:bg>
    <p:spTree>
      <p:nvGrpSpPr>
        <p:cNvPr id="1" name="Shape 79"/>
        <p:cNvGrpSpPr/>
        <p:nvPr/>
      </p:nvGrpSpPr>
      <p:grpSpPr>
        <a:xfrm>
          <a:off x="0" y="0"/>
          <a:ext cx="0" cy="0"/>
          <a:chOff x="0" y="0"/>
          <a:chExt cx="0" cy="0"/>
        </a:xfrm>
      </p:grpSpPr>
      <p:sp>
        <p:nvSpPr>
          <p:cNvPr id="80" name="Google Shape;80;p11"/>
          <p:cNvSpPr/>
          <p:nvPr/>
        </p:nvSpPr>
        <p:spPr>
          <a:xfrm>
            <a:off x="0" y="0"/>
            <a:ext cx="4303817" cy="6100294"/>
          </a:xfrm>
          <a:custGeom>
            <a:avLst/>
            <a:gdLst/>
            <a:ahLst/>
            <a:cxnLst/>
            <a:rect l="l" t="t" r="r" b="b"/>
            <a:pathLst>
              <a:path w="4303817" h="6100294" extrusionOk="0">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4705"/>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81" name="Google Shape;81;p11"/>
          <p:cNvSpPr/>
          <p:nvPr/>
        </p:nvSpPr>
        <p:spPr>
          <a:xfrm rot="5400000">
            <a:off x="7072129" y="3184875"/>
            <a:ext cx="3027835" cy="4339045"/>
          </a:xfrm>
          <a:custGeom>
            <a:avLst/>
            <a:gdLst/>
            <a:ahLst/>
            <a:cxnLst/>
            <a:rect l="l" t="t" r="r" b="b"/>
            <a:pathLst>
              <a:path w="3027835" h="4339045" extrusionOk="0">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82" name="Google Shape;82;p11"/>
          <p:cNvSpPr txBox="1">
            <a:spLocks noGrp="1"/>
          </p:cNvSpPr>
          <p:nvPr>
            <p:ph type="title"/>
          </p:nvPr>
        </p:nvSpPr>
        <p:spPr>
          <a:xfrm>
            <a:off x="914400" y="914400"/>
            <a:ext cx="7534656"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1"/>
          <p:cNvSpPr txBox="1">
            <a:spLocks noGrp="1"/>
          </p:cNvSpPr>
          <p:nvPr>
            <p:ph type="body" idx="1"/>
          </p:nvPr>
        </p:nvSpPr>
        <p:spPr>
          <a:xfrm>
            <a:off x="914399" y="2039111"/>
            <a:ext cx="5650992" cy="39044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1"/>
          <p:cNvSpPr>
            <a:spLocks noGrp="1"/>
          </p:cNvSpPr>
          <p:nvPr>
            <p:ph type="pic" idx="2"/>
          </p:nvPr>
        </p:nvSpPr>
        <p:spPr>
          <a:xfrm>
            <a:off x="7623125" y="-20757"/>
            <a:ext cx="4589511" cy="6555026"/>
          </a:xfrm>
          <a:prstGeom prst="rect">
            <a:avLst/>
          </a:prstGeom>
          <a:solidFill>
            <a:schemeClr val="accent3"/>
          </a:solidFill>
          <a:ln>
            <a:noFill/>
          </a:ln>
        </p:spPr>
      </p:sp>
      <p:sp>
        <p:nvSpPr>
          <p:cNvPr id="85" name="Google Shape;85;p11"/>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a:solidFill>
                  <a:schemeClr val="dk1"/>
                </a:solidFill>
                <a:latin typeface="Arial"/>
                <a:ea typeface="Arial"/>
                <a:cs typeface="Arial"/>
                <a:sym typeface="Arial"/>
              </a:defRPr>
            </a:lvl1pPr>
            <a:lvl2pPr marL="0" lvl="1" indent="0" algn="ctr">
              <a:spcBef>
                <a:spcPts val="0"/>
              </a:spcBef>
              <a:buNone/>
              <a:defRPr sz="2400" b="0" i="0">
                <a:solidFill>
                  <a:schemeClr val="dk1"/>
                </a:solidFill>
                <a:latin typeface="Arial"/>
                <a:ea typeface="Arial"/>
                <a:cs typeface="Arial"/>
                <a:sym typeface="Arial"/>
              </a:defRPr>
            </a:lvl2pPr>
            <a:lvl3pPr marL="0" lvl="2" indent="0" algn="ctr">
              <a:spcBef>
                <a:spcPts val="0"/>
              </a:spcBef>
              <a:buNone/>
              <a:defRPr sz="2400" b="0" i="0">
                <a:solidFill>
                  <a:schemeClr val="dk1"/>
                </a:solidFill>
                <a:latin typeface="Arial"/>
                <a:ea typeface="Arial"/>
                <a:cs typeface="Arial"/>
                <a:sym typeface="Arial"/>
              </a:defRPr>
            </a:lvl3pPr>
            <a:lvl4pPr marL="0" lvl="3" indent="0" algn="ctr">
              <a:spcBef>
                <a:spcPts val="0"/>
              </a:spcBef>
              <a:buNone/>
              <a:defRPr sz="2400" b="0" i="0">
                <a:solidFill>
                  <a:schemeClr val="dk1"/>
                </a:solidFill>
                <a:latin typeface="Arial"/>
                <a:ea typeface="Arial"/>
                <a:cs typeface="Arial"/>
                <a:sym typeface="Arial"/>
              </a:defRPr>
            </a:lvl4pPr>
            <a:lvl5pPr marL="0" lvl="4" indent="0" algn="ctr">
              <a:spcBef>
                <a:spcPts val="0"/>
              </a:spcBef>
              <a:buNone/>
              <a:defRPr sz="2400" b="0" i="0">
                <a:solidFill>
                  <a:schemeClr val="dk1"/>
                </a:solidFill>
                <a:latin typeface="Arial"/>
                <a:ea typeface="Arial"/>
                <a:cs typeface="Arial"/>
                <a:sym typeface="Arial"/>
              </a:defRPr>
            </a:lvl5pPr>
            <a:lvl6pPr marL="0" lvl="5" indent="0" algn="ctr">
              <a:spcBef>
                <a:spcPts val="0"/>
              </a:spcBef>
              <a:buNone/>
              <a:defRPr sz="2400" b="0" i="0">
                <a:solidFill>
                  <a:schemeClr val="dk1"/>
                </a:solidFill>
                <a:latin typeface="Arial"/>
                <a:ea typeface="Arial"/>
                <a:cs typeface="Arial"/>
                <a:sym typeface="Arial"/>
              </a:defRPr>
            </a:lvl6pPr>
            <a:lvl7pPr marL="0" lvl="6" indent="0" algn="ctr">
              <a:spcBef>
                <a:spcPts val="0"/>
              </a:spcBef>
              <a:buNone/>
              <a:defRPr sz="2400" b="0" i="0">
                <a:solidFill>
                  <a:schemeClr val="dk1"/>
                </a:solidFill>
                <a:latin typeface="Arial"/>
                <a:ea typeface="Arial"/>
                <a:cs typeface="Arial"/>
                <a:sym typeface="Arial"/>
              </a:defRPr>
            </a:lvl7pPr>
            <a:lvl8pPr marL="0" lvl="7" indent="0" algn="ctr">
              <a:spcBef>
                <a:spcPts val="0"/>
              </a:spcBef>
              <a:buNone/>
              <a:defRPr sz="2400" b="0" i="0">
                <a:solidFill>
                  <a:schemeClr val="dk1"/>
                </a:solidFill>
                <a:latin typeface="Arial"/>
                <a:ea typeface="Arial"/>
                <a:cs typeface="Arial"/>
                <a:sym typeface="Arial"/>
              </a:defRPr>
            </a:lvl8pPr>
            <a:lvl9pPr marL="0" lvl="8" indent="0" algn="ctr">
              <a:spcBef>
                <a:spcPts val="0"/>
              </a:spcBef>
              <a:buNone/>
              <a:defRPr sz="2400" b="0" i="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Two Content 2">
  <p:cSld name="Title and Two Content 2">
    <p:bg>
      <p:bgPr>
        <a:solidFill>
          <a:schemeClr val="lt2"/>
        </a:solidFill>
        <a:effectLst/>
      </p:bgPr>
    </p:bg>
    <p:spTree>
      <p:nvGrpSpPr>
        <p:cNvPr id="1" name="Shape 86"/>
        <p:cNvGrpSpPr/>
        <p:nvPr/>
      </p:nvGrpSpPr>
      <p:grpSpPr>
        <a:xfrm>
          <a:off x="0" y="0"/>
          <a:ext cx="0" cy="0"/>
          <a:chOff x="0" y="0"/>
          <a:chExt cx="0" cy="0"/>
        </a:xfrm>
      </p:grpSpPr>
      <p:sp>
        <p:nvSpPr>
          <p:cNvPr id="87" name="Google Shape;87;p12"/>
          <p:cNvSpPr/>
          <p:nvPr/>
        </p:nvSpPr>
        <p:spPr>
          <a:xfrm rot="5400000">
            <a:off x="10423648" y="-93866"/>
            <a:ext cx="1698615" cy="1838087"/>
          </a:xfrm>
          <a:custGeom>
            <a:avLst/>
            <a:gdLst/>
            <a:ahLst/>
            <a:cxnLst/>
            <a:rect l="l" t="t" r="r" b="b"/>
            <a:pathLst>
              <a:path w="3216357" h="3480449" extrusionOk="0">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8" name="Google Shape;88;p12"/>
          <p:cNvSpPr/>
          <p:nvPr/>
        </p:nvSpPr>
        <p:spPr>
          <a:xfrm>
            <a:off x="6381060" y="-24130"/>
            <a:ext cx="5371060" cy="6899910"/>
          </a:xfrm>
          <a:custGeom>
            <a:avLst/>
            <a:gdLst/>
            <a:ahLst/>
            <a:cxnLst/>
            <a:rect l="l" t="t" r="r" b="b"/>
            <a:pathLst>
              <a:path w="5371060" h="6899910" extrusionOk="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89" name="Google Shape;89;p12"/>
          <p:cNvSpPr/>
          <p:nvPr/>
        </p:nvSpPr>
        <p:spPr>
          <a:xfrm>
            <a:off x="1" y="1"/>
            <a:ext cx="3097831" cy="2532431"/>
          </a:xfrm>
          <a:custGeom>
            <a:avLst/>
            <a:gdLst/>
            <a:ahLst/>
            <a:cxnLst/>
            <a:rect l="l" t="t" r="r" b="b"/>
            <a:pathLst>
              <a:path w="3097831" h="2532431" extrusionOk="0">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cxnSp>
        <p:nvCxnSpPr>
          <p:cNvPr id="90" name="Google Shape;90;p12"/>
          <p:cNvCxnSpPr/>
          <p:nvPr/>
        </p:nvCxnSpPr>
        <p:spPr>
          <a:xfrm>
            <a:off x="10938933" y="6327754"/>
            <a:ext cx="414867" cy="0"/>
          </a:xfrm>
          <a:prstGeom prst="straightConnector1">
            <a:avLst/>
          </a:prstGeom>
          <a:noFill/>
          <a:ln w="15875" cap="flat" cmpd="sng">
            <a:solidFill>
              <a:schemeClr val="dk1"/>
            </a:solidFill>
            <a:prstDash val="solid"/>
            <a:miter lim="800000"/>
            <a:headEnd type="none" w="sm" len="sm"/>
            <a:tailEnd type="none" w="sm" len="sm"/>
          </a:ln>
        </p:spPr>
      </p:cxnSp>
      <p:sp>
        <p:nvSpPr>
          <p:cNvPr id="91" name="Google Shape;91;p12"/>
          <p:cNvSpPr txBox="1">
            <a:spLocks noGrp="1"/>
          </p:cNvSpPr>
          <p:nvPr>
            <p:ph type="title"/>
          </p:nvPr>
        </p:nvSpPr>
        <p:spPr>
          <a:xfrm>
            <a:off x="914400" y="914400"/>
            <a:ext cx="10360152"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
          <p:cNvSpPr txBox="1">
            <a:spLocks noGrp="1"/>
          </p:cNvSpPr>
          <p:nvPr>
            <p:ph type="body" idx="1"/>
          </p:nvPr>
        </p:nvSpPr>
        <p:spPr>
          <a:xfrm>
            <a:off x="914399" y="2039111"/>
            <a:ext cx="2816352" cy="38404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2"/>
          <p:cNvSpPr txBox="1">
            <a:spLocks noGrp="1"/>
          </p:cNvSpPr>
          <p:nvPr>
            <p:ph type="body" idx="2"/>
          </p:nvPr>
        </p:nvSpPr>
        <p:spPr>
          <a:xfrm>
            <a:off x="4097800" y="2039111"/>
            <a:ext cx="6949440" cy="384048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ourier New"/>
              <a:buChar char="o"/>
              <a:defRPr sz="2000"/>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2"/>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a:solidFill>
                  <a:schemeClr val="dk1"/>
                </a:solidFill>
                <a:latin typeface="Arial"/>
                <a:ea typeface="Arial"/>
                <a:cs typeface="Arial"/>
                <a:sym typeface="Arial"/>
              </a:defRPr>
            </a:lvl1pPr>
            <a:lvl2pPr marL="0" lvl="1" indent="0" algn="ctr">
              <a:spcBef>
                <a:spcPts val="0"/>
              </a:spcBef>
              <a:buNone/>
              <a:defRPr sz="2400" b="0" i="0">
                <a:solidFill>
                  <a:schemeClr val="dk1"/>
                </a:solidFill>
                <a:latin typeface="Arial"/>
                <a:ea typeface="Arial"/>
                <a:cs typeface="Arial"/>
                <a:sym typeface="Arial"/>
              </a:defRPr>
            </a:lvl2pPr>
            <a:lvl3pPr marL="0" lvl="2" indent="0" algn="ctr">
              <a:spcBef>
                <a:spcPts val="0"/>
              </a:spcBef>
              <a:buNone/>
              <a:defRPr sz="2400" b="0" i="0">
                <a:solidFill>
                  <a:schemeClr val="dk1"/>
                </a:solidFill>
                <a:latin typeface="Arial"/>
                <a:ea typeface="Arial"/>
                <a:cs typeface="Arial"/>
                <a:sym typeface="Arial"/>
              </a:defRPr>
            </a:lvl3pPr>
            <a:lvl4pPr marL="0" lvl="3" indent="0" algn="ctr">
              <a:spcBef>
                <a:spcPts val="0"/>
              </a:spcBef>
              <a:buNone/>
              <a:defRPr sz="2400" b="0" i="0">
                <a:solidFill>
                  <a:schemeClr val="dk1"/>
                </a:solidFill>
                <a:latin typeface="Arial"/>
                <a:ea typeface="Arial"/>
                <a:cs typeface="Arial"/>
                <a:sym typeface="Arial"/>
              </a:defRPr>
            </a:lvl4pPr>
            <a:lvl5pPr marL="0" lvl="4" indent="0" algn="ctr">
              <a:spcBef>
                <a:spcPts val="0"/>
              </a:spcBef>
              <a:buNone/>
              <a:defRPr sz="2400" b="0" i="0">
                <a:solidFill>
                  <a:schemeClr val="dk1"/>
                </a:solidFill>
                <a:latin typeface="Arial"/>
                <a:ea typeface="Arial"/>
                <a:cs typeface="Arial"/>
                <a:sym typeface="Arial"/>
              </a:defRPr>
            </a:lvl5pPr>
            <a:lvl6pPr marL="0" lvl="5" indent="0" algn="ctr">
              <a:spcBef>
                <a:spcPts val="0"/>
              </a:spcBef>
              <a:buNone/>
              <a:defRPr sz="2400" b="0" i="0">
                <a:solidFill>
                  <a:schemeClr val="dk1"/>
                </a:solidFill>
                <a:latin typeface="Arial"/>
                <a:ea typeface="Arial"/>
                <a:cs typeface="Arial"/>
                <a:sym typeface="Arial"/>
              </a:defRPr>
            </a:lvl6pPr>
            <a:lvl7pPr marL="0" lvl="6" indent="0" algn="ctr">
              <a:spcBef>
                <a:spcPts val="0"/>
              </a:spcBef>
              <a:buNone/>
              <a:defRPr sz="2400" b="0" i="0">
                <a:solidFill>
                  <a:schemeClr val="dk1"/>
                </a:solidFill>
                <a:latin typeface="Arial"/>
                <a:ea typeface="Arial"/>
                <a:cs typeface="Arial"/>
                <a:sym typeface="Arial"/>
              </a:defRPr>
            </a:lvl7pPr>
            <a:lvl8pPr marL="0" lvl="7" indent="0" algn="ctr">
              <a:spcBef>
                <a:spcPts val="0"/>
              </a:spcBef>
              <a:buNone/>
              <a:defRPr sz="2400" b="0" i="0">
                <a:solidFill>
                  <a:schemeClr val="dk1"/>
                </a:solidFill>
                <a:latin typeface="Arial"/>
                <a:ea typeface="Arial"/>
                <a:cs typeface="Arial"/>
                <a:sym typeface="Arial"/>
              </a:defRPr>
            </a:lvl8pPr>
            <a:lvl9pPr marL="0" lvl="8" indent="0" algn="ctr">
              <a:spcBef>
                <a:spcPts val="0"/>
              </a:spcBef>
              <a:buNone/>
              <a:defRPr sz="2400" b="0" i="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bg>
      <p:bgPr>
        <a:solidFill>
          <a:schemeClr val="lt2"/>
        </a:solidFill>
        <a:effectLst/>
      </p:bgPr>
    </p:bg>
    <p:spTree>
      <p:nvGrpSpPr>
        <p:cNvPr id="1" name="Shape 95"/>
        <p:cNvGrpSpPr/>
        <p:nvPr/>
      </p:nvGrpSpPr>
      <p:grpSpPr>
        <a:xfrm>
          <a:off x="0" y="0"/>
          <a:ext cx="0" cy="0"/>
          <a:chOff x="0" y="0"/>
          <a:chExt cx="0" cy="0"/>
        </a:xfrm>
      </p:grpSpPr>
      <p:sp>
        <p:nvSpPr>
          <p:cNvPr id="96" name="Google Shape;96;p13"/>
          <p:cNvSpPr/>
          <p:nvPr/>
        </p:nvSpPr>
        <p:spPr>
          <a:xfrm>
            <a:off x="4600810" y="0"/>
            <a:ext cx="7591189" cy="6858000"/>
          </a:xfrm>
          <a:custGeom>
            <a:avLst/>
            <a:gdLst/>
            <a:ahLst/>
            <a:cxnLst/>
            <a:rect l="l" t="t" r="r" b="b"/>
            <a:pathLst>
              <a:path w="7591189" h="6858000" extrusionOk="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97" name="Google Shape;97;p13"/>
          <p:cNvSpPr/>
          <p:nvPr/>
        </p:nvSpPr>
        <p:spPr>
          <a:xfrm>
            <a:off x="6134000" y="-30589"/>
            <a:ext cx="5047481" cy="6915258"/>
          </a:xfrm>
          <a:custGeom>
            <a:avLst/>
            <a:gdLst/>
            <a:ahLst/>
            <a:cxnLst/>
            <a:rect l="l" t="t" r="r" b="b"/>
            <a:pathLst>
              <a:path w="5047481" h="6915258" extrusionOk="0">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cmpd="sng">
            <a:solidFill>
              <a:schemeClr val="accent1">
                <a:alpha val="49803"/>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98" name="Google Shape;98;p13"/>
          <p:cNvSpPr txBox="1">
            <a:spLocks noGrp="1"/>
          </p:cNvSpPr>
          <p:nvPr>
            <p:ph type="title"/>
          </p:nvPr>
        </p:nvSpPr>
        <p:spPr>
          <a:xfrm>
            <a:off x="914400" y="914400"/>
            <a:ext cx="10360152"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3"/>
          <p:cNvSpPr txBox="1">
            <a:spLocks noGrp="1"/>
          </p:cNvSpPr>
          <p:nvPr>
            <p:ph type="body" idx="1"/>
          </p:nvPr>
        </p:nvSpPr>
        <p:spPr>
          <a:xfrm>
            <a:off x="914399" y="2039111"/>
            <a:ext cx="6729984" cy="384048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ourier New"/>
              <a:buChar char="o"/>
              <a:defRPr sz="2000" cap="none"/>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13"/>
          <p:cNvSpPr txBox="1">
            <a:spLocks noGrp="1"/>
          </p:cNvSpPr>
          <p:nvPr>
            <p:ph type="body" idx="2"/>
          </p:nvPr>
        </p:nvSpPr>
        <p:spPr>
          <a:xfrm>
            <a:off x="8113472" y="2039111"/>
            <a:ext cx="3163824" cy="38404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13"/>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a:solidFill>
                  <a:schemeClr val="dk1"/>
                </a:solidFill>
                <a:latin typeface="Arial"/>
                <a:ea typeface="Arial"/>
                <a:cs typeface="Arial"/>
                <a:sym typeface="Arial"/>
              </a:defRPr>
            </a:lvl1pPr>
            <a:lvl2pPr marL="0" lvl="1" indent="0" algn="ctr">
              <a:spcBef>
                <a:spcPts val="0"/>
              </a:spcBef>
              <a:buNone/>
              <a:defRPr sz="2400" b="0" i="0">
                <a:solidFill>
                  <a:schemeClr val="dk1"/>
                </a:solidFill>
                <a:latin typeface="Arial"/>
                <a:ea typeface="Arial"/>
                <a:cs typeface="Arial"/>
                <a:sym typeface="Arial"/>
              </a:defRPr>
            </a:lvl2pPr>
            <a:lvl3pPr marL="0" lvl="2" indent="0" algn="ctr">
              <a:spcBef>
                <a:spcPts val="0"/>
              </a:spcBef>
              <a:buNone/>
              <a:defRPr sz="2400" b="0" i="0">
                <a:solidFill>
                  <a:schemeClr val="dk1"/>
                </a:solidFill>
                <a:latin typeface="Arial"/>
                <a:ea typeface="Arial"/>
                <a:cs typeface="Arial"/>
                <a:sym typeface="Arial"/>
              </a:defRPr>
            </a:lvl3pPr>
            <a:lvl4pPr marL="0" lvl="3" indent="0" algn="ctr">
              <a:spcBef>
                <a:spcPts val="0"/>
              </a:spcBef>
              <a:buNone/>
              <a:defRPr sz="2400" b="0" i="0">
                <a:solidFill>
                  <a:schemeClr val="dk1"/>
                </a:solidFill>
                <a:latin typeface="Arial"/>
                <a:ea typeface="Arial"/>
                <a:cs typeface="Arial"/>
                <a:sym typeface="Arial"/>
              </a:defRPr>
            </a:lvl4pPr>
            <a:lvl5pPr marL="0" lvl="4" indent="0" algn="ctr">
              <a:spcBef>
                <a:spcPts val="0"/>
              </a:spcBef>
              <a:buNone/>
              <a:defRPr sz="2400" b="0" i="0">
                <a:solidFill>
                  <a:schemeClr val="dk1"/>
                </a:solidFill>
                <a:latin typeface="Arial"/>
                <a:ea typeface="Arial"/>
                <a:cs typeface="Arial"/>
                <a:sym typeface="Arial"/>
              </a:defRPr>
            </a:lvl5pPr>
            <a:lvl6pPr marL="0" lvl="5" indent="0" algn="ctr">
              <a:spcBef>
                <a:spcPts val="0"/>
              </a:spcBef>
              <a:buNone/>
              <a:defRPr sz="2400" b="0" i="0">
                <a:solidFill>
                  <a:schemeClr val="dk1"/>
                </a:solidFill>
                <a:latin typeface="Arial"/>
                <a:ea typeface="Arial"/>
                <a:cs typeface="Arial"/>
                <a:sym typeface="Arial"/>
              </a:defRPr>
            </a:lvl6pPr>
            <a:lvl7pPr marL="0" lvl="6" indent="0" algn="ctr">
              <a:spcBef>
                <a:spcPts val="0"/>
              </a:spcBef>
              <a:buNone/>
              <a:defRPr sz="2400" b="0" i="0">
                <a:solidFill>
                  <a:schemeClr val="dk1"/>
                </a:solidFill>
                <a:latin typeface="Arial"/>
                <a:ea typeface="Arial"/>
                <a:cs typeface="Arial"/>
                <a:sym typeface="Arial"/>
              </a:defRPr>
            </a:lvl7pPr>
            <a:lvl8pPr marL="0" lvl="7" indent="0" algn="ctr">
              <a:spcBef>
                <a:spcPts val="0"/>
              </a:spcBef>
              <a:buNone/>
              <a:defRPr sz="2400" b="0" i="0">
                <a:solidFill>
                  <a:schemeClr val="dk1"/>
                </a:solidFill>
                <a:latin typeface="Arial"/>
                <a:ea typeface="Arial"/>
                <a:cs typeface="Arial"/>
                <a:sym typeface="Arial"/>
              </a:defRPr>
            </a:lvl8pPr>
            <a:lvl9pPr marL="0" lvl="8" indent="0" algn="ctr">
              <a:spcBef>
                <a:spcPts val="0"/>
              </a:spcBef>
              <a:buNone/>
              <a:defRPr sz="2400" b="0" i="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5">
  <p:cSld name="Title and Content 5">
    <p:bg>
      <p:bgPr>
        <a:solidFill>
          <a:schemeClr val="lt2"/>
        </a:solidFill>
        <a:effectLst/>
      </p:bgPr>
    </p:bg>
    <p:spTree>
      <p:nvGrpSpPr>
        <p:cNvPr id="1" name="Shape 102"/>
        <p:cNvGrpSpPr/>
        <p:nvPr/>
      </p:nvGrpSpPr>
      <p:grpSpPr>
        <a:xfrm>
          <a:off x="0" y="0"/>
          <a:ext cx="0" cy="0"/>
          <a:chOff x="0" y="0"/>
          <a:chExt cx="0" cy="0"/>
        </a:xfrm>
      </p:grpSpPr>
      <p:sp>
        <p:nvSpPr>
          <p:cNvPr id="103" name="Google Shape;103;p14"/>
          <p:cNvSpPr/>
          <p:nvPr/>
        </p:nvSpPr>
        <p:spPr>
          <a:xfrm>
            <a:off x="0" y="3271424"/>
            <a:ext cx="12192000" cy="3586577"/>
          </a:xfrm>
          <a:custGeom>
            <a:avLst/>
            <a:gdLst/>
            <a:ahLst/>
            <a:cxnLst/>
            <a:rect l="l" t="t" r="r" b="b"/>
            <a:pathLst>
              <a:path w="12192000" h="3586577" extrusionOk="0">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4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04" name="Google Shape;104;p14"/>
          <p:cNvSpPr/>
          <p:nvPr/>
        </p:nvSpPr>
        <p:spPr>
          <a:xfrm>
            <a:off x="5591140" y="1"/>
            <a:ext cx="5362677" cy="590065"/>
          </a:xfrm>
          <a:custGeom>
            <a:avLst/>
            <a:gdLst/>
            <a:ahLst/>
            <a:cxnLst/>
            <a:rect l="l" t="t" r="r" b="b"/>
            <a:pathLst>
              <a:path w="5362677" h="590065" extrusionOk="0">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05" name="Google Shape;105;p14"/>
          <p:cNvSpPr txBox="1">
            <a:spLocks noGrp="1"/>
          </p:cNvSpPr>
          <p:nvPr>
            <p:ph type="title"/>
          </p:nvPr>
        </p:nvSpPr>
        <p:spPr>
          <a:xfrm>
            <a:off x="914400" y="914400"/>
            <a:ext cx="10360152"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4"/>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a:solidFill>
                  <a:schemeClr val="dk1"/>
                </a:solidFill>
                <a:latin typeface="Arial"/>
                <a:ea typeface="Arial"/>
                <a:cs typeface="Arial"/>
                <a:sym typeface="Arial"/>
              </a:defRPr>
            </a:lvl1pPr>
            <a:lvl2pPr marL="0" lvl="1" indent="0" algn="ctr">
              <a:spcBef>
                <a:spcPts val="0"/>
              </a:spcBef>
              <a:buNone/>
              <a:defRPr sz="2400" b="0" i="0">
                <a:solidFill>
                  <a:schemeClr val="dk1"/>
                </a:solidFill>
                <a:latin typeface="Arial"/>
                <a:ea typeface="Arial"/>
                <a:cs typeface="Arial"/>
                <a:sym typeface="Arial"/>
              </a:defRPr>
            </a:lvl2pPr>
            <a:lvl3pPr marL="0" lvl="2" indent="0" algn="ctr">
              <a:spcBef>
                <a:spcPts val="0"/>
              </a:spcBef>
              <a:buNone/>
              <a:defRPr sz="2400" b="0" i="0">
                <a:solidFill>
                  <a:schemeClr val="dk1"/>
                </a:solidFill>
                <a:latin typeface="Arial"/>
                <a:ea typeface="Arial"/>
                <a:cs typeface="Arial"/>
                <a:sym typeface="Arial"/>
              </a:defRPr>
            </a:lvl3pPr>
            <a:lvl4pPr marL="0" lvl="3" indent="0" algn="ctr">
              <a:spcBef>
                <a:spcPts val="0"/>
              </a:spcBef>
              <a:buNone/>
              <a:defRPr sz="2400" b="0" i="0">
                <a:solidFill>
                  <a:schemeClr val="dk1"/>
                </a:solidFill>
                <a:latin typeface="Arial"/>
                <a:ea typeface="Arial"/>
                <a:cs typeface="Arial"/>
                <a:sym typeface="Arial"/>
              </a:defRPr>
            </a:lvl4pPr>
            <a:lvl5pPr marL="0" lvl="4" indent="0" algn="ctr">
              <a:spcBef>
                <a:spcPts val="0"/>
              </a:spcBef>
              <a:buNone/>
              <a:defRPr sz="2400" b="0" i="0">
                <a:solidFill>
                  <a:schemeClr val="dk1"/>
                </a:solidFill>
                <a:latin typeface="Arial"/>
                <a:ea typeface="Arial"/>
                <a:cs typeface="Arial"/>
                <a:sym typeface="Arial"/>
              </a:defRPr>
            </a:lvl5pPr>
            <a:lvl6pPr marL="0" lvl="5" indent="0" algn="ctr">
              <a:spcBef>
                <a:spcPts val="0"/>
              </a:spcBef>
              <a:buNone/>
              <a:defRPr sz="2400" b="0" i="0">
                <a:solidFill>
                  <a:schemeClr val="dk1"/>
                </a:solidFill>
                <a:latin typeface="Arial"/>
                <a:ea typeface="Arial"/>
                <a:cs typeface="Arial"/>
                <a:sym typeface="Arial"/>
              </a:defRPr>
            </a:lvl6pPr>
            <a:lvl7pPr marL="0" lvl="6" indent="0" algn="ctr">
              <a:spcBef>
                <a:spcPts val="0"/>
              </a:spcBef>
              <a:buNone/>
              <a:defRPr sz="2400" b="0" i="0">
                <a:solidFill>
                  <a:schemeClr val="dk1"/>
                </a:solidFill>
                <a:latin typeface="Arial"/>
                <a:ea typeface="Arial"/>
                <a:cs typeface="Arial"/>
                <a:sym typeface="Arial"/>
              </a:defRPr>
            </a:lvl7pPr>
            <a:lvl8pPr marL="0" lvl="7" indent="0" algn="ctr">
              <a:spcBef>
                <a:spcPts val="0"/>
              </a:spcBef>
              <a:buNone/>
              <a:defRPr sz="2400" b="0" i="0">
                <a:solidFill>
                  <a:schemeClr val="dk1"/>
                </a:solidFill>
                <a:latin typeface="Arial"/>
                <a:ea typeface="Arial"/>
                <a:cs typeface="Arial"/>
                <a:sym typeface="Arial"/>
              </a:defRPr>
            </a:lvl8pPr>
            <a:lvl9pPr marL="0" lvl="8" indent="0" algn="ctr">
              <a:spcBef>
                <a:spcPts val="0"/>
              </a:spcBef>
              <a:buNone/>
              <a:defRPr sz="2400" b="0" i="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p:cSld name="Blank">
    <p:bg>
      <p:bgPr>
        <a:solidFill>
          <a:schemeClr val="lt2"/>
        </a:solidFill>
        <a:effectLst/>
      </p:bgPr>
    </p:bg>
    <p:spTree>
      <p:nvGrpSpPr>
        <p:cNvPr id="1" name="Shape 107"/>
        <p:cNvGrpSpPr/>
        <p:nvPr/>
      </p:nvGrpSpPr>
      <p:grpSpPr>
        <a:xfrm>
          <a:off x="0" y="0"/>
          <a:ext cx="0" cy="0"/>
          <a:chOff x="0" y="0"/>
          <a:chExt cx="0" cy="0"/>
        </a:xfrm>
      </p:grpSpPr>
      <p:grpSp>
        <p:nvGrpSpPr>
          <p:cNvPr id="108" name="Google Shape;108;p15"/>
          <p:cNvGrpSpPr/>
          <p:nvPr/>
        </p:nvGrpSpPr>
        <p:grpSpPr>
          <a:xfrm flipH="1">
            <a:off x="8970744" y="5209684"/>
            <a:ext cx="3221255" cy="1682471"/>
            <a:chOff x="-1483620" y="3988558"/>
            <a:chExt cx="4239452" cy="2903598"/>
          </a:xfrm>
        </p:grpSpPr>
        <p:sp>
          <p:nvSpPr>
            <p:cNvPr id="109" name="Google Shape;109;p15"/>
            <p:cNvSpPr/>
            <p:nvPr/>
          </p:nvSpPr>
          <p:spPr>
            <a:xfrm>
              <a:off x="325717" y="5597818"/>
              <a:ext cx="2430115" cy="1294338"/>
            </a:xfrm>
            <a:custGeom>
              <a:avLst/>
              <a:gdLst/>
              <a:ahLst/>
              <a:cxnLst/>
              <a:rect l="l" t="t" r="r" b="b"/>
              <a:pathLst>
                <a:path w="2430115" h="1294338" extrusionOk="0">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10" name="Google Shape;110;p15"/>
            <p:cNvSpPr/>
            <p:nvPr/>
          </p:nvSpPr>
          <p:spPr>
            <a:xfrm>
              <a:off x="-1483620" y="3988558"/>
              <a:ext cx="2469462" cy="2893553"/>
            </a:xfrm>
            <a:custGeom>
              <a:avLst/>
              <a:gdLst/>
              <a:ahLst/>
              <a:cxnLst/>
              <a:rect l="l" t="t" r="r" b="b"/>
              <a:pathLst>
                <a:path w="2469462" h="2893553" extrusionOk="0">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sp>
        <p:nvSpPr>
          <p:cNvPr id="111" name="Google Shape;111;p15"/>
          <p:cNvSpPr/>
          <p:nvPr/>
        </p:nvSpPr>
        <p:spPr>
          <a:xfrm rot="10800000">
            <a:off x="10332231" y="4321742"/>
            <a:ext cx="1859768" cy="2536257"/>
          </a:xfrm>
          <a:custGeom>
            <a:avLst/>
            <a:gdLst/>
            <a:ahLst/>
            <a:cxnLst/>
            <a:rect l="l" t="t" r="r" b="b"/>
            <a:pathLst>
              <a:path w="2476443" h="3377247" extrusionOk="0">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dk1">
              <a:alpha val="11764"/>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12" name="Google Shape;112;p15"/>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2400" b="0" i="0">
                <a:solidFill>
                  <a:schemeClr val="dk1"/>
                </a:solidFill>
                <a:latin typeface="Arial"/>
                <a:ea typeface="Arial"/>
                <a:cs typeface="Arial"/>
                <a:sym typeface="Arial"/>
              </a:defRPr>
            </a:lvl1pPr>
            <a:lvl2pPr marL="0" lvl="1" indent="0" algn="l">
              <a:spcBef>
                <a:spcPts val="0"/>
              </a:spcBef>
              <a:buNone/>
              <a:defRPr sz="2400" b="0" i="0">
                <a:solidFill>
                  <a:schemeClr val="dk1"/>
                </a:solidFill>
                <a:latin typeface="Arial"/>
                <a:ea typeface="Arial"/>
                <a:cs typeface="Arial"/>
                <a:sym typeface="Arial"/>
              </a:defRPr>
            </a:lvl2pPr>
            <a:lvl3pPr marL="0" lvl="2" indent="0" algn="l">
              <a:spcBef>
                <a:spcPts val="0"/>
              </a:spcBef>
              <a:buNone/>
              <a:defRPr sz="2400" b="0" i="0">
                <a:solidFill>
                  <a:schemeClr val="dk1"/>
                </a:solidFill>
                <a:latin typeface="Arial"/>
                <a:ea typeface="Arial"/>
                <a:cs typeface="Arial"/>
                <a:sym typeface="Arial"/>
              </a:defRPr>
            </a:lvl3pPr>
            <a:lvl4pPr marL="0" lvl="3" indent="0" algn="l">
              <a:spcBef>
                <a:spcPts val="0"/>
              </a:spcBef>
              <a:buNone/>
              <a:defRPr sz="2400" b="0" i="0">
                <a:solidFill>
                  <a:schemeClr val="dk1"/>
                </a:solidFill>
                <a:latin typeface="Arial"/>
                <a:ea typeface="Arial"/>
                <a:cs typeface="Arial"/>
                <a:sym typeface="Arial"/>
              </a:defRPr>
            </a:lvl4pPr>
            <a:lvl5pPr marL="0" lvl="4" indent="0" algn="l">
              <a:spcBef>
                <a:spcPts val="0"/>
              </a:spcBef>
              <a:buNone/>
              <a:defRPr sz="2400" b="0" i="0">
                <a:solidFill>
                  <a:schemeClr val="dk1"/>
                </a:solidFill>
                <a:latin typeface="Arial"/>
                <a:ea typeface="Arial"/>
                <a:cs typeface="Arial"/>
                <a:sym typeface="Arial"/>
              </a:defRPr>
            </a:lvl5pPr>
            <a:lvl6pPr marL="0" lvl="5" indent="0" algn="l">
              <a:spcBef>
                <a:spcPts val="0"/>
              </a:spcBef>
              <a:buNone/>
              <a:defRPr sz="2400" b="0" i="0">
                <a:solidFill>
                  <a:schemeClr val="dk1"/>
                </a:solidFill>
                <a:latin typeface="Arial"/>
                <a:ea typeface="Arial"/>
                <a:cs typeface="Arial"/>
                <a:sym typeface="Arial"/>
              </a:defRPr>
            </a:lvl6pPr>
            <a:lvl7pPr marL="0" lvl="6" indent="0" algn="l">
              <a:spcBef>
                <a:spcPts val="0"/>
              </a:spcBef>
              <a:buNone/>
              <a:defRPr sz="2400" b="0" i="0">
                <a:solidFill>
                  <a:schemeClr val="dk1"/>
                </a:solidFill>
                <a:latin typeface="Arial"/>
                <a:ea typeface="Arial"/>
                <a:cs typeface="Arial"/>
                <a:sym typeface="Arial"/>
              </a:defRPr>
            </a:lvl7pPr>
            <a:lvl8pPr marL="0" lvl="7" indent="0" algn="l">
              <a:spcBef>
                <a:spcPts val="0"/>
              </a:spcBef>
              <a:buNone/>
              <a:defRPr sz="2400" b="0" i="0">
                <a:solidFill>
                  <a:schemeClr val="dk1"/>
                </a:solidFill>
                <a:latin typeface="Arial"/>
                <a:ea typeface="Arial"/>
                <a:cs typeface="Arial"/>
                <a:sym typeface="Arial"/>
              </a:defRPr>
            </a:lvl8pPr>
            <a:lvl9pPr marL="0" lvl="8" indent="0" algn="l">
              <a:spcBef>
                <a:spcPts val="0"/>
              </a:spcBef>
              <a:buNone/>
              <a:defRPr sz="240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7">
  <p:cSld name="Title and Content 7">
    <p:bg>
      <p:bgPr>
        <a:solidFill>
          <a:schemeClr val="lt2"/>
        </a:solidFill>
        <a:effectLst/>
      </p:bgPr>
    </p:bg>
    <p:spTree>
      <p:nvGrpSpPr>
        <p:cNvPr id="1" name="Shape 22"/>
        <p:cNvGrpSpPr/>
        <p:nvPr/>
      </p:nvGrpSpPr>
      <p:grpSpPr>
        <a:xfrm>
          <a:off x="0" y="0"/>
          <a:ext cx="0" cy="0"/>
          <a:chOff x="0" y="0"/>
          <a:chExt cx="0" cy="0"/>
        </a:xfrm>
      </p:grpSpPr>
      <p:grpSp>
        <p:nvGrpSpPr>
          <p:cNvPr id="23" name="Google Shape;23;p3"/>
          <p:cNvGrpSpPr/>
          <p:nvPr/>
        </p:nvGrpSpPr>
        <p:grpSpPr>
          <a:xfrm flipH="1">
            <a:off x="8970744" y="5209684"/>
            <a:ext cx="3221255" cy="1682471"/>
            <a:chOff x="-1483620" y="3988558"/>
            <a:chExt cx="4239452" cy="2903598"/>
          </a:xfrm>
        </p:grpSpPr>
        <p:sp>
          <p:nvSpPr>
            <p:cNvPr id="24" name="Google Shape;24;p3"/>
            <p:cNvSpPr/>
            <p:nvPr/>
          </p:nvSpPr>
          <p:spPr>
            <a:xfrm>
              <a:off x="325717" y="5597818"/>
              <a:ext cx="2430115" cy="1294338"/>
            </a:xfrm>
            <a:custGeom>
              <a:avLst/>
              <a:gdLst/>
              <a:ahLst/>
              <a:cxnLst/>
              <a:rect l="l" t="t" r="r" b="b"/>
              <a:pathLst>
                <a:path w="2430115" h="1294338" extrusionOk="0">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5" name="Google Shape;25;p3"/>
            <p:cNvSpPr/>
            <p:nvPr/>
          </p:nvSpPr>
          <p:spPr>
            <a:xfrm>
              <a:off x="-1483620" y="3988558"/>
              <a:ext cx="2469462" cy="2893553"/>
            </a:xfrm>
            <a:custGeom>
              <a:avLst/>
              <a:gdLst/>
              <a:ahLst/>
              <a:cxnLst/>
              <a:rect l="l" t="t" r="r" b="b"/>
              <a:pathLst>
                <a:path w="2469462" h="2893553" extrusionOk="0">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sp>
        <p:nvSpPr>
          <p:cNvPr id="26" name="Google Shape;26;p3"/>
          <p:cNvSpPr txBox="1">
            <a:spLocks noGrp="1"/>
          </p:cNvSpPr>
          <p:nvPr>
            <p:ph type="title"/>
          </p:nvPr>
        </p:nvSpPr>
        <p:spPr>
          <a:xfrm>
            <a:off x="914400" y="914400"/>
            <a:ext cx="7534656"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
          <p:cNvSpPr/>
          <p:nvPr/>
        </p:nvSpPr>
        <p:spPr>
          <a:xfrm rot="10800000">
            <a:off x="-1" y="5010313"/>
            <a:ext cx="3307890" cy="1876021"/>
          </a:xfrm>
          <a:custGeom>
            <a:avLst/>
            <a:gdLst/>
            <a:ahLst/>
            <a:cxnLst/>
            <a:rect l="l" t="t" r="r" b="b"/>
            <a:pathLst>
              <a:path w="3307890" h="1876021" extrusionOk="0">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8" name="Google Shape;28;p3"/>
          <p:cNvSpPr/>
          <p:nvPr/>
        </p:nvSpPr>
        <p:spPr>
          <a:xfrm rot="10800000">
            <a:off x="9394047" y="4650286"/>
            <a:ext cx="1859768" cy="2207713"/>
          </a:xfrm>
          <a:custGeom>
            <a:avLst/>
            <a:gdLst/>
            <a:ahLst/>
            <a:cxnLst/>
            <a:rect l="l" t="t" r="r" b="b"/>
            <a:pathLst>
              <a:path w="1859768" h="2207713" extrusionOk="0">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dk1">
              <a:alpha val="11764"/>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9" name="Google Shape;29;p3"/>
          <p:cNvSpPr/>
          <p:nvPr/>
        </p:nvSpPr>
        <p:spPr>
          <a:xfrm rot="-5400000" flipH="1">
            <a:off x="8812879" y="2130044"/>
            <a:ext cx="5509165" cy="1249078"/>
          </a:xfrm>
          <a:custGeom>
            <a:avLst/>
            <a:gdLst/>
            <a:ahLst/>
            <a:cxnLst/>
            <a:rect l="l" t="t" r="r" b="b"/>
            <a:pathLst>
              <a:path w="5509165" h="1249078" extrusionOk="0">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4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0" name="Google Shape;30;p3"/>
          <p:cNvSpPr txBox="1">
            <a:spLocks noGrp="1"/>
          </p:cNvSpPr>
          <p:nvPr>
            <p:ph type="body" idx="1"/>
          </p:nvPr>
        </p:nvSpPr>
        <p:spPr>
          <a:xfrm>
            <a:off x="914400" y="2039112"/>
            <a:ext cx="7150608" cy="3356576"/>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3"/>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a:solidFill>
                  <a:schemeClr val="dk1"/>
                </a:solidFill>
                <a:latin typeface="Arial"/>
                <a:ea typeface="Arial"/>
                <a:cs typeface="Arial"/>
                <a:sym typeface="Arial"/>
              </a:defRPr>
            </a:lvl1pPr>
            <a:lvl2pPr marL="0" lvl="1" indent="0" algn="ctr">
              <a:spcBef>
                <a:spcPts val="0"/>
              </a:spcBef>
              <a:buNone/>
              <a:defRPr sz="2400" b="0" i="0">
                <a:solidFill>
                  <a:schemeClr val="dk1"/>
                </a:solidFill>
                <a:latin typeface="Arial"/>
                <a:ea typeface="Arial"/>
                <a:cs typeface="Arial"/>
                <a:sym typeface="Arial"/>
              </a:defRPr>
            </a:lvl2pPr>
            <a:lvl3pPr marL="0" lvl="2" indent="0" algn="ctr">
              <a:spcBef>
                <a:spcPts val="0"/>
              </a:spcBef>
              <a:buNone/>
              <a:defRPr sz="2400" b="0" i="0">
                <a:solidFill>
                  <a:schemeClr val="dk1"/>
                </a:solidFill>
                <a:latin typeface="Arial"/>
                <a:ea typeface="Arial"/>
                <a:cs typeface="Arial"/>
                <a:sym typeface="Arial"/>
              </a:defRPr>
            </a:lvl3pPr>
            <a:lvl4pPr marL="0" lvl="3" indent="0" algn="ctr">
              <a:spcBef>
                <a:spcPts val="0"/>
              </a:spcBef>
              <a:buNone/>
              <a:defRPr sz="2400" b="0" i="0">
                <a:solidFill>
                  <a:schemeClr val="dk1"/>
                </a:solidFill>
                <a:latin typeface="Arial"/>
                <a:ea typeface="Arial"/>
                <a:cs typeface="Arial"/>
                <a:sym typeface="Arial"/>
              </a:defRPr>
            </a:lvl4pPr>
            <a:lvl5pPr marL="0" lvl="4" indent="0" algn="ctr">
              <a:spcBef>
                <a:spcPts val="0"/>
              </a:spcBef>
              <a:buNone/>
              <a:defRPr sz="2400" b="0" i="0">
                <a:solidFill>
                  <a:schemeClr val="dk1"/>
                </a:solidFill>
                <a:latin typeface="Arial"/>
                <a:ea typeface="Arial"/>
                <a:cs typeface="Arial"/>
                <a:sym typeface="Arial"/>
              </a:defRPr>
            </a:lvl5pPr>
            <a:lvl6pPr marL="0" lvl="5" indent="0" algn="ctr">
              <a:spcBef>
                <a:spcPts val="0"/>
              </a:spcBef>
              <a:buNone/>
              <a:defRPr sz="2400" b="0" i="0">
                <a:solidFill>
                  <a:schemeClr val="dk1"/>
                </a:solidFill>
                <a:latin typeface="Arial"/>
                <a:ea typeface="Arial"/>
                <a:cs typeface="Arial"/>
                <a:sym typeface="Arial"/>
              </a:defRPr>
            </a:lvl6pPr>
            <a:lvl7pPr marL="0" lvl="6" indent="0" algn="ctr">
              <a:spcBef>
                <a:spcPts val="0"/>
              </a:spcBef>
              <a:buNone/>
              <a:defRPr sz="2400" b="0" i="0">
                <a:solidFill>
                  <a:schemeClr val="dk1"/>
                </a:solidFill>
                <a:latin typeface="Arial"/>
                <a:ea typeface="Arial"/>
                <a:cs typeface="Arial"/>
                <a:sym typeface="Arial"/>
              </a:defRPr>
            </a:lvl7pPr>
            <a:lvl8pPr marL="0" lvl="7" indent="0" algn="ctr">
              <a:spcBef>
                <a:spcPts val="0"/>
              </a:spcBef>
              <a:buNone/>
              <a:defRPr sz="2400" b="0" i="0">
                <a:solidFill>
                  <a:schemeClr val="dk1"/>
                </a:solidFill>
                <a:latin typeface="Arial"/>
                <a:ea typeface="Arial"/>
                <a:cs typeface="Arial"/>
                <a:sym typeface="Arial"/>
              </a:defRPr>
            </a:lvl8pPr>
            <a:lvl9pPr marL="0" lvl="8" indent="0" algn="ctr">
              <a:spcBef>
                <a:spcPts val="0"/>
              </a:spcBef>
              <a:buNone/>
              <a:defRPr sz="2400" b="0" i="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1">
  <p:cSld name="Table 1">
    <p:bg>
      <p:bgPr>
        <a:solidFill>
          <a:schemeClr val="lt2"/>
        </a:solidFill>
        <a:effectLst/>
      </p:bgPr>
    </p:bg>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914400" y="914400"/>
            <a:ext cx="10360152"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914400" y="2039112"/>
            <a:ext cx="4576953" cy="38770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4"/>
          <p:cNvSpPr txBox="1">
            <a:spLocks noGrp="1"/>
          </p:cNvSpPr>
          <p:nvPr>
            <p:ph type="body" idx="2"/>
          </p:nvPr>
        </p:nvSpPr>
        <p:spPr>
          <a:xfrm>
            <a:off x="6357747" y="2039112"/>
            <a:ext cx="4576953" cy="38770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
          <p:cNvSpPr/>
          <p:nvPr/>
        </p:nvSpPr>
        <p:spPr>
          <a:xfrm>
            <a:off x="0" y="5879804"/>
            <a:ext cx="4707470" cy="978196"/>
          </a:xfrm>
          <a:custGeom>
            <a:avLst/>
            <a:gdLst/>
            <a:ahLst/>
            <a:cxnLst/>
            <a:rect l="l" t="t" r="r" b="b"/>
            <a:pathLst>
              <a:path w="4707470" h="978196" extrusionOk="0">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dk1">
              <a:alpha val="5098"/>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7" name="Google Shape;37;p4"/>
          <p:cNvSpPr/>
          <p:nvPr/>
        </p:nvSpPr>
        <p:spPr>
          <a:xfrm rot="10800000">
            <a:off x="9012497" y="1"/>
            <a:ext cx="3179502" cy="2726160"/>
          </a:xfrm>
          <a:custGeom>
            <a:avLst/>
            <a:gdLst/>
            <a:ahLst/>
            <a:cxnLst/>
            <a:rect l="l" t="t" r="r" b="b"/>
            <a:pathLst>
              <a:path w="3179502" h="2726160" extrusionOk="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38" name="Google Shape;38;p4"/>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a:solidFill>
                  <a:schemeClr val="dk1"/>
                </a:solidFill>
                <a:latin typeface="Arial"/>
                <a:ea typeface="Arial"/>
                <a:cs typeface="Arial"/>
                <a:sym typeface="Arial"/>
              </a:defRPr>
            </a:lvl1pPr>
            <a:lvl2pPr marL="0" lvl="1" indent="0" algn="ctr">
              <a:spcBef>
                <a:spcPts val="0"/>
              </a:spcBef>
              <a:buNone/>
              <a:defRPr sz="2400" b="0" i="0">
                <a:solidFill>
                  <a:schemeClr val="dk1"/>
                </a:solidFill>
                <a:latin typeface="Arial"/>
                <a:ea typeface="Arial"/>
                <a:cs typeface="Arial"/>
                <a:sym typeface="Arial"/>
              </a:defRPr>
            </a:lvl2pPr>
            <a:lvl3pPr marL="0" lvl="2" indent="0" algn="ctr">
              <a:spcBef>
                <a:spcPts val="0"/>
              </a:spcBef>
              <a:buNone/>
              <a:defRPr sz="2400" b="0" i="0">
                <a:solidFill>
                  <a:schemeClr val="dk1"/>
                </a:solidFill>
                <a:latin typeface="Arial"/>
                <a:ea typeface="Arial"/>
                <a:cs typeface="Arial"/>
                <a:sym typeface="Arial"/>
              </a:defRPr>
            </a:lvl3pPr>
            <a:lvl4pPr marL="0" lvl="3" indent="0" algn="ctr">
              <a:spcBef>
                <a:spcPts val="0"/>
              </a:spcBef>
              <a:buNone/>
              <a:defRPr sz="2400" b="0" i="0">
                <a:solidFill>
                  <a:schemeClr val="dk1"/>
                </a:solidFill>
                <a:latin typeface="Arial"/>
                <a:ea typeface="Arial"/>
                <a:cs typeface="Arial"/>
                <a:sym typeface="Arial"/>
              </a:defRPr>
            </a:lvl4pPr>
            <a:lvl5pPr marL="0" lvl="4" indent="0" algn="ctr">
              <a:spcBef>
                <a:spcPts val="0"/>
              </a:spcBef>
              <a:buNone/>
              <a:defRPr sz="2400" b="0" i="0">
                <a:solidFill>
                  <a:schemeClr val="dk1"/>
                </a:solidFill>
                <a:latin typeface="Arial"/>
                <a:ea typeface="Arial"/>
                <a:cs typeface="Arial"/>
                <a:sym typeface="Arial"/>
              </a:defRPr>
            </a:lvl5pPr>
            <a:lvl6pPr marL="0" lvl="5" indent="0" algn="ctr">
              <a:spcBef>
                <a:spcPts val="0"/>
              </a:spcBef>
              <a:buNone/>
              <a:defRPr sz="2400" b="0" i="0">
                <a:solidFill>
                  <a:schemeClr val="dk1"/>
                </a:solidFill>
                <a:latin typeface="Arial"/>
                <a:ea typeface="Arial"/>
                <a:cs typeface="Arial"/>
                <a:sym typeface="Arial"/>
              </a:defRPr>
            </a:lvl6pPr>
            <a:lvl7pPr marL="0" lvl="6" indent="0" algn="ctr">
              <a:spcBef>
                <a:spcPts val="0"/>
              </a:spcBef>
              <a:buNone/>
              <a:defRPr sz="2400" b="0" i="0">
                <a:solidFill>
                  <a:schemeClr val="dk1"/>
                </a:solidFill>
                <a:latin typeface="Arial"/>
                <a:ea typeface="Arial"/>
                <a:cs typeface="Arial"/>
                <a:sym typeface="Arial"/>
              </a:defRPr>
            </a:lvl7pPr>
            <a:lvl8pPr marL="0" lvl="7" indent="0" algn="ctr">
              <a:spcBef>
                <a:spcPts val="0"/>
              </a:spcBef>
              <a:buNone/>
              <a:defRPr sz="2400" b="0" i="0">
                <a:solidFill>
                  <a:schemeClr val="dk1"/>
                </a:solidFill>
                <a:latin typeface="Arial"/>
                <a:ea typeface="Arial"/>
                <a:cs typeface="Arial"/>
                <a:sym typeface="Arial"/>
              </a:defRPr>
            </a:lvl8pPr>
            <a:lvl9pPr marL="0" lvl="8" indent="0" algn="ctr">
              <a:spcBef>
                <a:spcPts val="0"/>
              </a:spcBef>
              <a:buNone/>
              <a:defRPr sz="2400" b="0" i="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losing">
  <p:cSld name="Closing">
    <p:bg>
      <p:bgPr>
        <a:solidFill>
          <a:schemeClr val="lt2"/>
        </a:solidFill>
        <a:effectLst/>
      </p:bgPr>
    </p:bg>
    <p:spTree>
      <p:nvGrpSpPr>
        <p:cNvPr id="1" name="Shape 39"/>
        <p:cNvGrpSpPr/>
        <p:nvPr/>
      </p:nvGrpSpPr>
      <p:grpSpPr>
        <a:xfrm>
          <a:off x="0" y="0"/>
          <a:ext cx="0" cy="0"/>
          <a:chOff x="0" y="0"/>
          <a:chExt cx="0" cy="0"/>
        </a:xfrm>
      </p:grpSpPr>
      <p:sp>
        <p:nvSpPr>
          <p:cNvPr id="40" name="Google Shape;40;p5"/>
          <p:cNvSpPr/>
          <p:nvPr/>
        </p:nvSpPr>
        <p:spPr>
          <a:xfrm>
            <a:off x="-17145" y="3001406"/>
            <a:ext cx="3865902" cy="3856595"/>
          </a:xfrm>
          <a:custGeom>
            <a:avLst/>
            <a:gdLst/>
            <a:ahLst/>
            <a:cxnLst/>
            <a:rect l="l" t="t" r="r" b="b"/>
            <a:pathLst>
              <a:path w="3865902" h="3856595" extrusionOk="0">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1" name="Google Shape;41;p5"/>
          <p:cNvSpPr/>
          <p:nvPr/>
        </p:nvSpPr>
        <p:spPr>
          <a:xfrm>
            <a:off x="1" y="-1"/>
            <a:ext cx="4267591" cy="2882748"/>
          </a:xfrm>
          <a:custGeom>
            <a:avLst/>
            <a:gdLst/>
            <a:ahLst/>
            <a:cxnLst/>
            <a:rect l="l" t="t" r="r" b="b"/>
            <a:pathLst>
              <a:path w="4267591" h="2882748" extrusionOk="0">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dk1">
              <a:alpha val="1294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2" name="Google Shape;42;p5"/>
          <p:cNvSpPr/>
          <p:nvPr/>
        </p:nvSpPr>
        <p:spPr>
          <a:xfrm>
            <a:off x="10530567" y="1187801"/>
            <a:ext cx="1678579" cy="5460561"/>
          </a:xfrm>
          <a:custGeom>
            <a:avLst/>
            <a:gdLst/>
            <a:ahLst/>
            <a:cxnLst/>
            <a:rect l="l" t="t" r="r" b="b"/>
            <a:pathLst>
              <a:path w="1678579" h="5460561" extrusionOk="0">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3" name="Google Shape;43;p5"/>
          <p:cNvSpPr txBox="1">
            <a:spLocks noGrp="1"/>
          </p:cNvSpPr>
          <p:nvPr>
            <p:ph type="ctrTitle"/>
          </p:nvPr>
        </p:nvSpPr>
        <p:spPr>
          <a:xfrm>
            <a:off x="914400" y="914400"/>
            <a:ext cx="5641848" cy="5029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848856" y="914400"/>
            <a:ext cx="3867912" cy="5029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2000"/>
              <a:buFont typeface="Courier New"/>
              <a:buNone/>
              <a:defRPr sz="2000" cap="none"/>
            </a:lvl1pPr>
            <a:lvl2pPr marL="914400" lvl="1" indent="-228600" algn="l">
              <a:lnSpc>
                <a:spcPct val="90000"/>
              </a:lnSpc>
              <a:spcBef>
                <a:spcPts val="1000"/>
              </a:spcBef>
              <a:spcAft>
                <a:spcPts val="0"/>
              </a:spcAft>
              <a:buClr>
                <a:schemeClr val="dk1"/>
              </a:buClr>
              <a:buSzPts val="2000"/>
              <a:buFont typeface="Courier New"/>
              <a:buNone/>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Agenda 2" type="obj">
  <p:cSld name="OBJECT">
    <p:bg>
      <p:bgPr>
        <a:solidFill>
          <a:schemeClr val="lt2"/>
        </a:solidFill>
        <a:effectLst/>
      </p:bgPr>
    </p:bg>
    <p:spTree>
      <p:nvGrpSpPr>
        <p:cNvPr id="1" name="Shape 45"/>
        <p:cNvGrpSpPr/>
        <p:nvPr/>
      </p:nvGrpSpPr>
      <p:grpSpPr>
        <a:xfrm>
          <a:off x="0" y="0"/>
          <a:ext cx="0" cy="0"/>
          <a:chOff x="0" y="0"/>
          <a:chExt cx="0" cy="0"/>
        </a:xfrm>
      </p:grpSpPr>
      <p:sp>
        <p:nvSpPr>
          <p:cNvPr id="46" name="Google Shape;46;p6"/>
          <p:cNvSpPr/>
          <p:nvPr/>
        </p:nvSpPr>
        <p:spPr>
          <a:xfrm>
            <a:off x="-10955" y="0"/>
            <a:ext cx="6558260" cy="6858000"/>
          </a:xfrm>
          <a:custGeom>
            <a:avLst/>
            <a:gdLst/>
            <a:ahLst/>
            <a:cxnLst/>
            <a:rect l="l" t="t" r="r" b="b"/>
            <a:pathLst>
              <a:path w="6558260" h="6858000" extrusionOk="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dk2">
              <a:alpha val="5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7" name="Google Shape;47;p6"/>
          <p:cNvSpPr/>
          <p:nvPr/>
        </p:nvSpPr>
        <p:spPr>
          <a:xfrm>
            <a:off x="0" y="180445"/>
            <a:ext cx="5327858" cy="3001484"/>
          </a:xfrm>
          <a:custGeom>
            <a:avLst/>
            <a:gdLst/>
            <a:ahLst/>
            <a:cxnLst/>
            <a:rect l="l" t="t" r="r" b="b"/>
            <a:pathLst>
              <a:path w="5327858" h="3001484" extrusionOk="0">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dk1">
              <a:alpha val="1294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8" name="Google Shape;48;p6"/>
          <p:cNvSpPr/>
          <p:nvPr/>
        </p:nvSpPr>
        <p:spPr>
          <a:xfrm>
            <a:off x="1798383" y="5597818"/>
            <a:ext cx="2430115" cy="1294338"/>
          </a:xfrm>
          <a:custGeom>
            <a:avLst/>
            <a:gdLst/>
            <a:ahLst/>
            <a:cxnLst/>
            <a:rect l="l" t="t" r="r" b="b"/>
            <a:pathLst>
              <a:path w="2430115" h="1294338" extrusionOk="0">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9" name="Google Shape;49;p6"/>
          <p:cNvSpPr/>
          <p:nvPr/>
        </p:nvSpPr>
        <p:spPr>
          <a:xfrm>
            <a:off x="-10954" y="3988558"/>
            <a:ext cx="2469462" cy="2893553"/>
          </a:xfrm>
          <a:custGeom>
            <a:avLst/>
            <a:gdLst/>
            <a:ahLst/>
            <a:cxnLst/>
            <a:rect l="l" t="t" r="r" b="b"/>
            <a:pathLst>
              <a:path w="2469462" h="2893553" extrusionOk="0">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0" name="Google Shape;50;p6"/>
          <p:cNvSpPr txBox="1">
            <a:spLocks noGrp="1"/>
          </p:cNvSpPr>
          <p:nvPr>
            <p:ph type="title"/>
          </p:nvPr>
        </p:nvSpPr>
        <p:spPr>
          <a:xfrm>
            <a:off x="1001467" y="914400"/>
            <a:ext cx="5641848" cy="5029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
          <p:cNvSpPr txBox="1">
            <a:spLocks noGrp="1"/>
          </p:cNvSpPr>
          <p:nvPr>
            <p:ph type="body" idx="1"/>
          </p:nvPr>
        </p:nvSpPr>
        <p:spPr>
          <a:xfrm>
            <a:off x="6868956" y="1143000"/>
            <a:ext cx="4190999" cy="4679830"/>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dk1"/>
              </a:buClr>
              <a:buSzPts val="2400"/>
              <a:buNone/>
              <a:defRPr sz="2400" cap="none"/>
            </a:lvl1pPr>
            <a:lvl2pPr marL="914400" lvl="1" indent="-228600" algn="r">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r">
              <a:lnSpc>
                <a:spcPct val="90000"/>
              </a:lnSpc>
              <a:spcBef>
                <a:spcPts val="500"/>
              </a:spcBef>
              <a:spcAft>
                <a:spcPts val="0"/>
              </a:spcAft>
              <a:buClr>
                <a:schemeClr val="dk1"/>
              </a:buClr>
              <a:buSzPts val="2000"/>
              <a:buNone/>
              <a:defRPr/>
            </a:lvl3pPr>
            <a:lvl4pPr marL="1828800" lvl="3" indent="-228600" algn="r">
              <a:lnSpc>
                <a:spcPct val="90000"/>
              </a:lnSpc>
              <a:spcBef>
                <a:spcPts val="500"/>
              </a:spcBef>
              <a:spcAft>
                <a:spcPts val="0"/>
              </a:spcAft>
              <a:buClr>
                <a:schemeClr val="dk1"/>
              </a:buClr>
              <a:buSzPts val="1800"/>
              <a:buNone/>
              <a:defRPr/>
            </a:lvl4pPr>
            <a:lvl5pPr marL="2286000" lvl="4" indent="-228600" algn="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Picture with Caption 2">
  <p:cSld name="Picture with Caption 2">
    <p:bg>
      <p:bgPr>
        <a:solidFill>
          <a:schemeClr val="lt2"/>
        </a:solidFill>
        <a:effectLst/>
      </p:bgPr>
    </p:bg>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914400" y="914400"/>
            <a:ext cx="5641848" cy="5029200"/>
          </a:xfrm>
          <a:prstGeom prst="rect">
            <a:avLst/>
          </a:prstGeom>
          <a:noFill/>
          <a:ln>
            <a:noFill/>
          </a:ln>
        </p:spPr>
        <p:txBody>
          <a:bodyPr spcFirstLastPara="1" wrap="square" lIns="91425" tIns="45700" rIns="91425" bIns="45700" anchor="ctr" anchorCtr="0">
            <a:noAutofit/>
          </a:bodyPr>
          <a:lstStyle>
            <a:lvl1pPr lvl="0" algn="l">
              <a:lnSpc>
                <a:spcPct val="75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4" name="Google Shape;54;p7"/>
          <p:cNvPicPr preferRelativeResize="0"/>
          <p:nvPr/>
        </p:nvPicPr>
        <p:blipFill rotWithShape="1">
          <a:blip r:embed="rId2">
            <a:alphaModFix/>
          </a:blip>
          <a:srcRect r="30186" b="9728"/>
          <a:stretch/>
        </p:blipFill>
        <p:spPr>
          <a:xfrm>
            <a:off x="6768197" y="1875319"/>
            <a:ext cx="4727117" cy="4998132"/>
          </a:xfrm>
          <a:prstGeom prst="rect">
            <a:avLst/>
          </a:prstGeom>
          <a:noFill/>
          <a:ln>
            <a:noFill/>
          </a:ln>
        </p:spPr>
      </p:pic>
      <p:sp>
        <p:nvSpPr>
          <p:cNvPr id="55" name="Google Shape;55;p7"/>
          <p:cNvSpPr/>
          <p:nvPr/>
        </p:nvSpPr>
        <p:spPr>
          <a:xfrm>
            <a:off x="6867286" y="1"/>
            <a:ext cx="5324716" cy="6417732"/>
          </a:xfrm>
          <a:custGeom>
            <a:avLst/>
            <a:gdLst/>
            <a:ahLst/>
            <a:cxnLst/>
            <a:rect l="l" t="t" r="r" b="b"/>
            <a:pathLst>
              <a:path w="5113309" h="6162929" extrusionOk="0">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1764"/>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6" name="Google Shape;56;p7"/>
          <p:cNvSpPr>
            <a:spLocks noGrp="1"/>
          </p:cNvSpPr>
          <p:nvPr>
            <p:ph type="pic" idx="2"/>
          </p:nvPr>
        </p:nvSpPr>
        <p:spPr>
          <a:xfrm>
            <a:off x="7401941" y="0"/>
            <a:ext cx="4790059" cy="6587067"/>
          </a:xfrm>
          <a:prstGeom prst="rect">
            <a:avLst/>
          </a:prstGeom>
          <a:solidFill>
            <a:srgbClr val="BEA388"/>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1">
  <p:cSld name="Section Header 1">
    <p:bg>
      <p:bgPr>
        <a:solidFill>
          <a:schemeClr val="lt2"/>
        </a:solidFill>
        <a:effectLst/>
      </p:bgPr>
    </p:bg>
    <p:spTree>
      <p:nvGrpSpPr>
        <p:cNvPr id="1" name="Shape 57"/>
        <p:cNvGrpSpPr/>
        <p:nvPr/>
      </p:nvGrpSpPr>
      <p:grpSpPr>
        <a:xfrm>
          <a:off x="0" y="0"/>
          <a:ext cx="0" cy="0"/>
          <a:chOff x="0" y="0"/>
          <a:chExt cx="0" cy="0"/>
        </a:xfrm>
      </p:grpSpPr>
      <p:sp>
        <p:nvSpPr>
          <p:cNvPr id="58" name="Google Shape;58;p8"/>
          <p:cNvSpPr/>
          <p:nvPr/>
        </p:nvSpPr>
        <p:spPr>
          <a:xfrm>
            <a:off x="6918777" y="0"/>
            <a:ext cx="5288935" cy="6857999"/>
          </a:xfrm>
          <a:custGeom>
            <a:avLst/>
            <a:gdLst/>
            <a:ahLst/>
            <a:cxnLst/>
            <a:rect l="l" t="t" r="r" b="b"/>
            <a:pathLst>
              <a:path w="5288935" h="6857999" extrusionOk="0">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196"/>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9" name="Google Shape;59;p8"/>
          <p:cNvSpPr/>
          <p:nvPr/>
        </p:nvSpPr>
        <p:spPr>
          <a:xfrm rot="10800000" flipH="1">
            <a:off x="0" y="-26179"/>
            <a:ext cx="5273226" cy="1169180"/>
          </a:xfrm>
          <a:custGeom>
            <a:avLst/>
            <a:gdLst/>
            <a:ahLst/>
            <a:cxnLst/>
            <a:rect l="l" t="t" r="r" b="b"/>
            <a:pathLst>
              <a:path w="5273226" h="1169180" extrusionOk="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60" name="Google Shape;60;p8"/>
          <p:cNvSpPr/>
          <p:nvPr/>
        </p:nvSpPr>
        <p:spPr>
          <a:xfrm>
            <a:off x="8006849" y="3200881"/>
            <a:ext cx="4200862" cy="3685693"/>
          </a:xfrm>
          <a:custGeom>
            <a:avLst/>
            <a:gdLst/>
            <a:ahLst/>
            <a:cxnLst/>
            <a:rect l="l" t="t" r="r" b="b"/>
            <a:pathLst>
              <a:path w="4200862" h="3685693" extrusionOk="0">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61" name="Google Shape;61;p8"/>
          <p:cNvSpPr txBox="1">
            <a:spLocks noGrp="1"/>
          </p:cNvSpPr>
          <p:nvPr>
            <p:ph type="title"/>
          </p:nvPr>
        </p:nvSpPr>
        <p:spPr>
          <a:xfrm>
            <a:off x="5827205" y="914400"/>
            <a:ext cx="5449824" cy="3538728"/>
          </a:xfrm>
          <a:prstGeom prst="rect">
            <a:avLst/>
          </a:prstGeom>
          <a:noFill/>
          <a:ln>
            <a:noFill/>
          </a:ln>
        </p:spPr>
        <p:txBody>
          <a:bodyPr spcFirstLastPara="1" wrap="square" lIns="91425" tIns="45700" rIns="91425" bIns="45700" anchor="b" anchorCtr="0">
            <a:noAutofit/>
          </a:bodyPr>
          <a:lstStyle>
            <a:lvl1pPr lvl="0" algn="l">
              <a:lnSpc>
                <a:spcPct val="75000"/>
              </a:lnSpc>
              <a:spcBef>
                <a:spcPts val="0"/>
              </a:spcBef>
              <a:spcAft>
                <a:spcPts val="0"/>
              </a:spcAft>
              <a:buClr>
                <a:schemeClr val="dk1"/>
              </a:buClr>
              <a:buSzPts val="4800"/>
              <a:buFont typeface="Arial"/>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8"/>
          <p:cNvSpPr>
            <a:spLocks noGrp="1"/>
          </p:cNvSpPr>
          <p:nvPr>
            <p:ph type="pic" idx="2"/>
          </p:nvPr>
        </p:nvSpPr>
        <p:spPr>
          <a:xfrm>
            <a:off x="-1" y="261780"/>
            <a:ext cx="5046134" cy="6596220"/>
          </a:xfrm>
          <a:prstGeom prst="rect">
            <a:avLst/>
          </a:prstGeom>
          <a:solidFill>
            <a:schemeClr val="lt2"/>
          </a:solidFill>
          <a:ln>
            <a:noFill/>
          </a:ln>
        </p:spPr>
      </p:sp>
      <p:sp>
        <p:nvSpPr>
          <p:cNvPr id="63" name="Google Shape;63;p8"/>
          <p:cNvSpPr txBox="1">
            <a:spLocks noGrp="1"/>
          </p:cNvSpPr>
          <p:nvPr>
            <p:ph type="body" idx="1"/>
          </p:nvPr>
        </p:nvSpPr>
        <p:spPr>
          <a:xfrm>
            <a:off x="5827204" y="4681728"/>
            <a:ext cx="5449824" cy="128016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Font typeface="Courier New"/>
              <a:buNone/>
              <a:defRPr sz="2400" b="0" cap="none"/>
            </a:lvl1pPr>
            <a:lvl2pPr marL="914400" lvl="1" indent="-381000" algn="l">
              <a:lnSpc>
                <a:spcPct val="90000"/>
              </a:lnSpc>
              <a:spcBef>
                <a:spcPts val="500"/>
              </a:spcBef>
              <a:spcAft>
                <a:spcPts val="0"/>
              </a:spcAft>
              <a:buClr>
                <a:schemeClr val="dk1"/>
              </a:buClr>
              <a:buSzPts val="2400"/>
              <a:buChar char="•"/>
              <a:defRPr sz="2400"/>
            </a:lvl2pPr>
            <a:lvl3pPr marL="1371600" lvl="2" indent="-381000" algn="l">
              <a:lnSpc>
                <a:spcPct val="90000"/>
              </a:lnSpc>
              <a:spcBef>
                <a:spcPts val="500"/>
              </a:spcBef>
              <a:spcAft>
                <a:spcPts val="0"/>
              </a:spcAft>
              <a:buClr>
                <a:schemeClr val="dk1"/>
              </a:buClr>
              <a:buSzPts val="2400"/>
              <a:buChar char="•"/>
              <a:defRPr sz="24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lt2"/>
        </a:solidFill>
        <a:effectLst/>
      </p:bgPr>
    </p:bg>
    <p:spTree>
      <p:nvGrpSpPr>
        <p:cNvPr id="1" name="Shape 64"/>
        <p:cNvGrpSpPr/>
        <p:nvPr/>
      </p:nvGrpSpPr>
      <p:grpSpPr>
        <a:xfrm>
          <a:off x="0" y="0"/>
          <a:ext cx="0" cy="0"/>
          <a:chOff x="0" y="0"/>
          <a:chExt cx="0" cy="0"/>
        </a:xfrm>
      </p:grpSpPr>
      <p:sp>
        <p:nvSpPr>
          <p:cNvPr id="65" name="Google Shape;65;p9"/>
          <p:cNvSpPr/>
          <p:nvPr/>
        </p:nvSpPr>
        <p:spPr>
          <a:xfrm>
            <a:off x="1" y="1"/>
            <a:ext cx="3216357" cy="3480449"/>
          </a:xfrm>
          <a:custGeom>
            <a:avLst/>
            <a:gdLst/>
            <a:ahLst/>
            <a:cxnLst/>
            <a:rect l="l" t="t" r="r" b="b"/>
            <a:pathLst>
              <a:path w="3216357" h="3480449" extrusionOk="0">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66" name="Google Shape;66;p9"/>
          <p:cNvSpPr/>
          <p:nvPr/>
        </p:nvSpPr>
        <p:spPr>
          <a:xfrm>
            <a:off x="9037474" y="1618811"/>
            <a:ext cx="3154526" cy="5229819"/>
          </a:xfrm>
          <a:custGeom>
            <a:avLst/>
            <a:gdLst/>
            <a:ahLst/>
            <a:cxnLst/>
            <a:rect l="l" t="t" r="r" b="b"/>
            <a:pathLst>
              <a:path w="3154526" h="5229819" extrusionOk="0">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rgbClr val="C5C3AD">
              <a:alpha val="32941"/>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pic>
        <p:nvPicPr>
          <p:cNvPr id="67" name="Google Shape;67;p9"/>
          <p:cNvPicPr preferRelativeResize="0"/>
          <p:nvPr/>
        </p:nvPicPr>
        <p:blipFill rotWithShape="1">
          <a:blip r:embed="rId2">
            <a:alphaModFix/>
          </a:blip>
          <a:srcRect l="27188"/>
          <a:stretch/>
        </p:blipFill>
        <p:spPr>
          <a:xfrm>
            <a:off x="-1" y="2673019"/>
            <a:ext cx="1697023" cy="1898712"/>
          </a:xfrm>
          <a:custGeom>
            <a:avLst/>
            <a:gdLst/>
            <a:ahLst/>
            <a:cxnLst/>
            <a:rect l="l" t="t" r="r" b="b"/>
            <a:pathLst>
              <a:path w="1697023" h="1898712" extrusionOk="0">
                <a:moveTo>
                  <a:pt x="0" y="0"/>
                </a:moveTo>
                <a:lnTo>
                  <a:pt x="1697023" y="0"/>
                </a:lnTo>
                <a:lnTo>
                  <a:pt x="1697023" y="1898712"/>
                </a:lnTo>
                <a:lnTo>
                  <a:pt x="0" y="1898712"/>
                </a:lnTo>
                <a:close/>
              </a:path>
            </a:pathLst>
          </a:custGeom>
          <a:noFill/>
          <a:ln>
            <a:noFill/>
          </a:ln>
        </p:spPr>
      </p:pic>
      <p:sp>
        <p:nvSpPr>
          <p:cNvPr id="68" name="Google Shape;68;p9"/>
          <p:cNvSpPr/>
          <p:nvPr/>
        </p:nvSpPr>
        <p:spPr>
          <a:xfrm>
            <a:off x="0" y="2"/>
            <a:ext cx="2476443" cy="3377247"/>
          </a:xfrm>
          <a:custGeom>
            <a:avLst/>
            <a:gdLst/>
            <a:ahLst/>
            <a:cxnLst/>
            <a:rect l="l" t="t" r="r" b="b"/>
            <a:pathLst>
              <a:path w="2476443" h="3377247" extrusionOk="0">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dk1">
              <a:alpha val="11764"/>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69" name="Google Shape;69;p9"/>
          <p:cNvSpPr txBox="1">
            <a:spLocks noGrp="1"/>
          </p:cNvSpPr>
          <p:nvPr>
            <p:ph type="title"/>
          </p:nvPr>
        </p:nvSpPr>
        <p:spPr>
          <a:xfrm>
            <a:off x="914400" y="914400"/>
            <a:ext cx="10360152" cy="2843784"/>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800"/>
              <a:buFont typeface="Arial"/>
              <a:buNone/>
              <a:defRPr sz="48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9"/>
          <p:cNvSpPr txBox="1">
            <a:spLocks noGrp="1"/>
          </p:cNvSpPr>
          <p:nvPr>
            <p:ph type="body" idx="1"/>
          </p:nvPr>
        </p:nvSpPr>
        <p:spPr>
          <a:xfrm>
            <a:off x="2041114" y="3825875"/>
            <a:ext cx="8109772" cy="2644775"/>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dk1"/>
              </a:buClr>
              <a:buSzPts val="2400"/>
              <a:buNone/>
              <a:defRPr sz="2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2">
  <p:cSld name="Two Content 2">
    <p:bg>
      <p:bgPr>
        <a:solidFill>
          <a:schemeClr val="lt2"/>
        </a:solidFill>
        <a:effectLst/>
      </p:bgPr>
    </p:bg>
    <p:spTree>
      <p:nvGrpSpPr>
        <p:cNvPr id="1" name="Shape 71"/>
        <p:cNvGrpSpPr/>
        <p:nvPr/>
      </p:nvGrpSpPr>
      <p:grpSpPr>
        <a:xfrm>
          <a:off x="0" y="0"/>
          <a:ext cx="0" cy="0"/>
          <a:chOff x="0" y="0"/>
          <a:chExt cx="0" cy="0"/>
        </a:xfrm>
      </p:grpSpPr>
      <p:grpSp>
        <p:nvGrpSpPr>
          <p:cNvPr id="72" name="Google Shape;72;p10"/>
          <p:cNvGrpSpPr/>
          <p:nvPr/>
        </p:nvGrpSpPr>
        <p:grpSpPr>
          <a:xfrm>
            <a:off x="1" y="1"/>
            <a:ext cx="12192000" cy="6800411"/>
            <a:chOff x="1" y="1"/>
            <a:chExt cx="12192000" cy="6800411"/>
          </a:xfrm>
        </p:grpSpPr>
        <p:sp>
          <p:nvSpPr>
            <p:cNvPr id="73" name="Google Shape;73;p10"/>
            <p:cNvSpPr/>
            <p:nvPr/>
          </p:nvSpPr>
          <p:spPr>
            <a:xfrm>
              <a:off x="1" y="1"/>
              <a:ext cx="3097831" cy="2532431"/>
            </a:xfrm>
            <a:custGeom>
              <a:avLst/>
              <a:gdLst/>
              <a:ahLst/>
              <a:cxnLst/>
              <a:rect l="l" t="t" r="r" b="b"/>
              <a:pathLst>
                <a:path w="3097831" h="2532431" extrusionOk="0">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74" name="Google Shape;74;p10"/>
            <p:cNvSpPr/>
            <p:nvPr/>
          </p:nvSpPr>
          <p:spPr>
            <a:xfrm>
              <a:off x="9164166" y="2461367"/>
              <a:ext cx="3027835" cy="4339045"/>
            </a:xfrm>
            <a:custGeom>
              <a:avLst/>
              <a:gdLst/>
              <a:ahLst/>
              <a:cxnLst/>
              <a:rect l="l" t="t" r="r" b="b"/>
              <a:pathLst>
                <a:path w="3027835" h="4339045" extrusionOk="0">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sp>
        <p:nvSpPr>
          <p:cNvPr id="75" name="Google Shape;75;p10"/>
          <p:cNvSpPr txBox="1">
            <a:spLocks noGrp="1"/>
          </p:cNvSpPr>
          <p:nvPr>
            <p:ph type="title"/>
          </p:nvPr>
        </p:nvSpPr>
        <p:spPr>
          <a:xfrm>
            <a:off x="914400" y="914400"/>
            <a:ext cx="10360152"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body" idx="1"/>
          </p:nvPr>
        </p:nvSpPr>
        <p:spPr>
          <a:xfrm>
            <a:off x="914399" y="2039112"/>
            <a:ext cx="3364992" cy="39044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Arial"/>
              <a:buAutoNum type="arabicPeriod"/>
              <a:defRPr sz="2000"/>
            </a:lvl1pPr>
            <a:lvl2pPr marL="914400" lvl="1" indent="-355600" algn="l">
              <a:lnSpc>
                <a:spcPct val="90000"/>
              </a:lnSpc>
              <a:spcBef>
                <a:spcPts val="1000"/>
              </a:spcBef>
              <a:spcAft>
                <a:spcPts val="0"/>
              </a:spcAft>
              <a:buClr>
                <a:schemeClr val="dk1"/>
              </a:buClr>
              <a:buSzPts val="2000"/>
              <a:buFont typeface="Arial"/>
              <a:buAutoNum type="alphaLcPeriod"/>
              <a:defRPr sz="2000"/>
            </a:lvl2pPr>
            <a:lvl3pPr marL="1371600" lvl="2" indent="-355600" algn="l">
              <a:lnSpc>
                <a:spcPct val="90000"/>
              </a:lnSpc>
              <a:spcBef>
                <a:spcPts val="1000"/>
              </a:spcBef>
              <a:spcAft>
                <a:spcPts val="0"/>
              </a:spcAft>
              <a:buClr>
                <a:schemeClr val="dk1"/>
              </a:buClr>
              <a:buSzPts val="2000"/>
              <a:buFont typeface="Arial"/>
              <a:buAutoNum type="arabicParenR"/>
              <a:defRPr sz="2000"/>
            </a:lvl3pPr>
            <a:lvl4pPr marL="1828800" lvl="3" indent="-355600" algn="l">
              <a:lnSpc>
                <a:spcPct val="90000"/>
              </a:lnSpc>
              <a:spcBef>
                <a:spcPts val="1000"/>
              </a:spcBef>
              <a:spcAft>
                <a:spcPts val="0"/>
              </a:spcAft>
              <a:buClr>
                <a:schemeClr val="dk1"/>
              </a:buClr>
              <a:buSzPts val="2000"/>
              <a:buFont typeface="Arial"/>
              <a:buAutoNum type="alphaLcParenR"/>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txBox="1">
            <a:spLocks noGrp="1"/>
          </p:cNvSpPr>
          <p:nvPr>
            <p:ph type="body" idx="2"/>
          </p:nvPr>
        </p:nvSpPr>
        <p:spPr>
          <a:xfrm>
            <a:off x="4743451" y="2039112"/>
            <a:ext cx="6537960" cy="39044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0"/>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a:solidFill>
                  <a:schemeClr val="dk1"/>
                </a:solidFill>
                <a:latin typeface="Arial"/>
                <a:ea typeface="Arial"/>
                <a:cs typeface="Arial"/>
                <a:sym typeface="Arial"/>
              </a:defRPr>
            </a:lvl1pPr>
            <a:lvl2pPr marL="0" lvl="1" indent="0" algn="ctr">
              <a:spcBef>
                <a:spcPts val="0"/>
              </a:spcBef>
              <a:buNone/>
              <a:defRPr sz="2400" b="0" i="0">
                <a:solidFill>
                  <a:schemeClr val="dk1"/>
                </a:solidFill>
                <a:latin typeface="Arial"/>
                <a:ea typeface="Arial"/>
                <a:cs typeface="Arial"/>
                <a:sym typeface="Arial"/>
              </a:defRPr>
            </a:lvl2pPr>
            <a:lvl3pPr marL="0" lvl="2" indent="0" algn="ctr">
              <a:spcBef>
                <a:spcPts val="0"/>
              </a:spcBef>
              <a:buNone/>
              <a:defRPr sz="2400" b="0" i="0">
                <a:solidFill>
                  <a:schemeClr val="dk1"/>
                </a:solidFill>
                <a:latin typeface="Arial"/>
                <a:ea typeface="Arial"/>
                <a:cs typeface="Arial"/>
                <a:sym typeface="Arial"/>
              </a:defRPr>
            </a:lvl3pPr>
            <a:lvl4pPr marL="0" lvl="3" indent="0" algn="ctr">
              <a:spcBef>
                <a:spcPts val="0"/>
              </a:spcBef>
              <a:buNone/>
              <a:defRPr sz="2400" b="0" i="0">
                <a:solidFill>
                  <a:schemeClr val="dk1"/>
                </a:solidFill>
                <a:latin typeface="Arial"/>
                <a:ea typeface="Arial"/>
                <a:cs typeface="Arial"/>
                <a:sym typeface="Arial"/>
              </a:defRPr>
            </a:lvl4pPr>
            <a:lvl5pPr marL="0" lvl="4" indent="0" algn="ctr">
              <a:spcBef>
                <a:spcPts val="0"/>
              </a:spcBef>
              <a:buNone/>
              <a:defRPr sz="2400" b="0" i="0">
                <a:solidFill>
                  <a:schemeClr val="dk1"/>
                </a:solidFill>
                <a:latin typeface="Arial"/>
                <a:ea typeface="Arial"/>
                <a:cs typeface="Arial"/>
                <a:sym typeface="Arial"/>
              </a:defRPr>
            </a:lvl5pPr>
            <a:lvl6pPr marL="0" lvl="5" indent="0" algn="ctr">
              <a:spcBef>
                <a:spcPts val="0"/>
              </a:spcBef>
              <a:buNone/>
              <a:defRPr sz="2400" b="0" i="0">
                <a:solidFill>
                  <a:schemeClr val="dk1"/>
                </a:solidFill>
                <a:latin typeface="Arial"/>
                <a:ea typeface="Arial"/>
                <a:cs typeface="Arial"/>
                <a:sym typeface="Arial"/>
              </a:defRPr>
            </a:lvl6pPr>
            <a:lvl7pPr marL="0" lvl="6" indent="0" algn="ctr">
              <a:spcBef>
                <a:spcPts val="0"/>
              </a:spcBef>
              <a:buNone/>
              <a:defRPr sz="2400" b="0" i="0">
                <a:solidFill>
                  <a:schemeClr val="dk1"/>
                </a:solidFill>
                <a:latin typeface="Arial"/>
                <a:ea typeface="Arial"/>
                <a:cs typeface="Arial"/>
                <a:sym typeface="Arial"/>
              </a:defRPr>
            </a:lvl7pPr>
            <a:lvl8pPr marL="0" lvl="7" indent="0" algn="ctr">
              <a:spcBef>
                <a:spcPts val="0"/>
              </a:spcBef>
              <a:buNone/>
              <a:defRPr sz="2400" b="0" i="0">
                <a:solidFill>
                  <a:schemeClr val="dk1"/>
                </a:solidFill>
                <a:latin typeface="Arial"/>
                <a:ea typeface="Arial"/>
                <a:cs typeface="Arial"/>
                <a:sym typeface="Arial"/>
              </a:defRPr>
            </a:lvl8pPr>
            <a:lvl9pPr marL="0" lvl="8" indent="0" algn="ctr">
              <a:spcBef>
                <a:spcPts val="0"/>
              </a:spcBef>
              <a:buNone/>
              <a:defRPr sz="2400" b="0" i="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Gill Sans"/>
                <a:ea typeface="Gill Sans"/>
                <a:cs typeface="Gill Sans"/>
                <a:sym typeface="Gill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4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2400" b="0" i="0" u="none" strike="noStrike" cap="none">
                <a:solidFill>
                  <a:schemeClr val="dk1"/>
                </a:solidFill>
                <a:latin typeface="Arial"/>
                <a:ea typeface="Arial"/>
                <a:cs typeface="Arial"/>
                <a:sym typeface="Arial"/>
              </a:defRPr>
            </a:lvl1pPr>
            <a:lvl2pPr marL="0" marR="0" lvl="1" indent="0" algn="ctr" rtl="0">
              <a:spcBef>
                <a:spcPts val="0"/>
              </a:spcBef>
              <a:buNone/>
              <a:defRPr sz="2400" b="0" i="0" u="none" strike="noStrike" cap="none">
                <a:solidFill>
                  <a:schemeClr val="dk1"/>
                </a:solidFill>
                <a:latin typeface="Arial"/>
                <a:ea typeface="Arial"/>
                <a:cs typeface="Arial"/>
                <a:sym typeface="Arial"/>
              </a:defRPr>
            </a:lvl2pPr>
            <a:lvl3pPr marL="0" marR="0" lvl="2" indent="0" algn="ctr" rtl="0">
              <a:spcBef>
                <a:spcPts val="0"/>
              </a:spcBef>
              <a:buNone/>
              <a:defRPr sz="2400" b="0" i="0" u="none" strike="noStrike" cap="none">
                <a:solidFill>
                  <a:schemeClr val="dk1"/>
                </a:solidFill>
                <a:latin typeface="Arial"/>
                <a:ea typeface="Arial"/>
                <a:cs typeface="Arial"/>
                <a:sym typeface="Arial"/>
              </a:defRPr>
            </a:lvl3pPr>
            <a:lvl4pPr marL="0" marR="0" lvl="3" indent="0" algn="ctr" rtl="0">
              <a:spcBef>
                <a:spcPts val="0"/>
              </a:spcBef>
              <a:buNone/>
              <a:defRPr sz="2400" b="0" i="0" u="none" strike="noStrike" cap="none">
                <a:solidFill>
                  <a:schemeClr val="dk1"/>
                </a:solidFill>
                <a:latin typeface="Arial"/>
                <a:ea typeface="Arial"/>
                <a:cs typeface="Arial"/>
                <a:sym typeface="Arial"/>
              </a:defRPr>
            </a:lvl4pPr>
            <a:lvl5pPr marL="0" marR="0" lvl="4" indent="0" algn="ctr" rtl="0">
              <a:spcBef>
                <a:spcPts val="0"/>
              </a:spcBef>
              <a:buNone/>
              <a:defRPr sz="2400" b="0" i="0" u="none" strike="noStrike" cap="none">
                <a:solidFill>
                  <a:schemeClr val="dk1"/>
                </a:solidFill>
                <a:latin typeface="Arial"/>
                <a:ea typeface="Arial"/>
                <a:cs typeface="Arial"/>
                <a:sym typeface="Arial"/>
              </a:defRPr>
            </a:lvl5pPr>
            <a:lvl6pPr marL="0" marR="0" lvl="5" indent="0" algn="ctr" rtl="0">
              <a:spcBef>
                <a:spcPts val="0"/>
              </a:spcBef>
              <a:buNone/>
              <a:defRPr sz="2400" b="0" i="0" u="none" strike="noStrike" cap="none">
                <a:solidFill>
                  <a:schemeClr val="dk1"/>
                </a:solidFill>
                <a:latin typeface="Arial"/>
                <a:ea typeface="Arial"/>
                <a:cs typeface="Arial"/>
                <a:sym typeface="Arial"/>
              </a:defRPr>
            </a:lvl6pPr>
            <a:lvl7pPr marL="0" marR="0" lvl="6" indent="0" algn="ctr" rtl="0">
              <a:spcBef>
                <a:spcPts val="0"/>
              </a:spcBef>
              <a:buNone/>
              <a:defRPr sz="2400" b="0" i="0" u="none" strike="noStrike" cap="none">
                <a:solidFill>
                  <a:schemeClr val="dk1"/>
                </a:solidFill>
                <a:latin typeface="Arial"/>
                <a:ea typeface="Arial"/>
                <a:cs typeface="Arial"/>
                <a:sym typeface="Arial"/>
              </a:defRPr>
            </a:lvl7pPr>
            <a:lvl8pPr marL="0" marR="0" lvl="7" indent="0" algn="ctr" rtl="0">
              <a:spcBef>
                <a:spcPts val="0"/>
              </a:spcBef>
              <a:buNone/>
              <a:defRPr sz="2400" b="0" i="0" u="none" strike="noStrike" cap="none">
                <a:solidFill>
                  <a:schemeClr val="dk1"/>
                </a:solidFill>
                <a:latin typeface="Arial"/>
                <a:ea typeface="Arial"/>
                <a:cs typeface="Arial"/>
                <a:sym typeface="Arial"/>
              </a:defRPr>
            </a:lvl8pPr>
            <a:lvl9pPr marL="0" marR="0" lvl="8" indent="0" algn="ctr" rtl="0">
              <a:spcBef>
                <a:spcPts val="0"/>
              </a:spcBef>
              <a:buNone/>
              <a:defRPr sz="24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cxnSp>
        <p:nvCxnSpPr>
          <p:cNvPr id="15" name="Google Shape;15;p1"/>
          <p:cNvCxnSpPr>
            <a:endCxn id="14" idx="1"/>
          </p:cNvCxnSpPr>
          <p:nvPr/>
        </p:nvCxnSpPr>
        <p:spPr>
          <a:xfrm>
            <a:off x="10938900" y="6327754"/>
            <a:ext cx="414900" cy="0"/>
          </a:xfrm>
          <a:prstGeom prst="straightConnector1">
            <a:avLst/>
          </a:prstGeom>
          <a:noFill/>
          <a:ln w="15875" cap="flat" cmpd="sng">
            <a:solidFill>
              <a:schemeClr val="dk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localhost:8889/notebooks/Documents/capstone/Accident_analysis.ipynb#On-Sundays,-the-peak-occurs-between-10-am-and-3-pm,-unlike-weekday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ctrTitle"/>
          </p:nvPr>
        </p:nvSpPr>
        <p:spPr>
          <a:xfrm>
            <a:off x="641023" y="1866508"/>
            <a:ext cx="10635053" cy="390269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800"/>
              <a:buFont typeface="Arial"/>
              <a:buNone/>
            </a:pPr>
            <a:r>
              <a:rPr lang="en-US" b="1">
                <a:latin typeface="Arial"/>
                <a:ea typeface="Arial"/>
                <a:cs typeface="Arial"/>
                <a:sym typeface="Arial"/>
              </a:rPr>
              <a:t>Accident Analysis and Severity Prediction</a:t>
            </a:r>
            <a:br>
              <a:rPr lang="en-US" b="1" i="0">
                <a:latin typeface="Arial"/>
                <a:ea typeface="Arial"/>
                <a:cs typeface="Arial"/>
                <a:sym typeface="Arial"/>
              </a:rPr>
            </a:br>
            <a:br>
              <a:rPr lang="en-US" b="1" i="0">
                <a:latin typeface="Arial"/>
                <a:ea typeface="Arial"/>
                <a:cs typeface="Arial"/>
                <a:sym typeface="Arial"/>
              </a:rPr>
            </a:br>
            <a:endParaRPr/>
          </a:p>
        </p:txBody>
      </p:sp>
      <p:sp>
        <p:nvSpPr>
          <p:cNvPr id="119" name="Google Shape;119;p16"/>
          <p:cNvSpPr txBox="1"/>
          <p:nvPr/>
        </p:nvSpPr>
        <p:spPr>
          <a:xfrm>
            <a:off x="5458550" y="5500000"/>
            <a:ext cx="55677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Times New Roman"/>
                <a:ea typeface="Times New Roman"/>
                <a:cs typeface="Times New Roman"/>
                <a:sym typeface="Times New Roman"/>
              </a:rPr>
              <a:t>Sreeja Eluka (</a:t>
            </a:r>
            <a:r>
              <a:rPr lang="en-US" sz="2000" b="1">
                <a:solidFill>
                  <a:schemeClr val="dk1"/>
                </a:solidFill>
                <a:latin typeface="Times New Roman"/>
                <a:ea typeface="Times New Roman"/>
                <a:cs typeface="Times New Roman"/>
                <a:sym typeface="Times New Roman"/>
              </a:rPr>
              <a:t>SS</a:t>
            </a:r>
            <a:r>
              <a:rPr lang="en-US" sz="2000" b="1" i="0" u="none" strike="noStrike" cap="none">
                <a:solidFill>
                  <a:schemeClr val="dk1"/>
                </a:solidFill>
                <a:latin typeface="Times New Roman"/>
                <a:ea typeface="Times New Roman"/>
                <a:cs typeface="Times New Roman"/>
                <a:sym typeface="Times New Roman"/>
              </a:rPr>
              <a:t>95256)</a:t>
            </a:r>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Bhaswanth Aditya Kanaparthi (BN34971)</a:t>
            </a:r>
            <a:endParaRPr sz="20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Bhargav Reddy Kummetha (AN85258)</a:t>
            </a:r>
            <a:endParaRPr sz="2000"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sldNum" idx="12"/>
          </p:nvPr>
        </p:nvSpPr>
        <p:spPr>
          <a:xfrm>
            <a:off x="11353800" y="5879804"/>
            <a:ext cx="661500" cy="89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10</a:t>
            </a:fld>
            <a:endParaRPr/>
          </a:p>
        </p:txBody>
      </p:sp>
      <p:pic>
        <p:nvPicPr>
          <p:cNvPr id="164" name="Google Shape;164;p22"/>
          <p:cNvPicPr preferRelativeResize="0"/>
          <p:nvPr/>
        </p:nvPicPr>
        <p:blipFill>
          <a:blip r:embed="rId3">
            <a:alphaModFix/>
          </a:blip>
          <a:stretch>
            <a:fillRect/>
          </a:stretch>
        </p:blipFill>
        <p:spPr>
          <a:xfrm>
            <a:off x="1063213" y="390412"/>
            <a:ext cx="10065576" cy="5391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sldNum" idx="12"/>
          </p:nvPr>
        </p:nvSpPr>
        <p:spPr>
          <a:xfrm>
            <a:off x="11353800" y="5879804"/>
            <a:ext cx="661500" cy="89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11</a:t>
            </a:fld>
            <a:endParaRPr/>
          </a:p>
        </p:txBody>
      </p:sp>
      <p:pic>
        <p:nvPicPr>
          <p:cNvPr id="171" name="Google Shape;171;p23"/>
          <p:cNvPicPr preferRelativeResize="0"/>
          <p:nvPr/>
        </p:nvPicPr>
        <p:blipFill>
          <a:blip r:embed="rId3">
            <a:alphaModFix/>
          </a:blip>
          <a:stretch>
            <a:fillRect/>
          </a:stretch>
        </p:blipFill>
        <p:spPr>
          <a:xfrm>
            <a:off x="2943025" y="407750"/>
            <a:ext cx="6733969" cy="5727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93FA-A92F-A6A4-2C7C-7839BCCC3C16}"/>
              </a:ext>
            </a:extLst>
          </p:cNvPr>
          <p:cNvSpPr>
            <a:spLocks noGrp="1"/>
          </p:cNvSpPr>
          <p:nvPr>
            <p:ph type="title"/>
          </p:nvPr>
        </p:nvSpPr>
        <p:spPr>
          <a:xfrm>
            <a:off x="2007221" y="-167268"/>
            <a:ext cx="7534656" cy="914400"/>
          </a:xfrm>
        </p:spPr>
        <p:txBody>
          <a:bodyPr/>
          <a:lstStyle/>
          <a:p>
            <a:r>
              <a:rPr lang="en-US" b="1" dirty="0"/>
              <a:t>Conclusions from EDA</a:t>
            </a:r>
          </a:p>
        </p:txBody>
      </p:sp>
      <p:sp>
        <p:nvSpPr>
          <p:cNvPr id="3" name="Text Placeholder 2">
            <a:extLst>
              <a:ext uri="{FF2B5EF4-FFF2-40B4-BE49-F238E27FC236}">
                <a16:creationId xmlns:a16="http://schemas.microsoft.com/office/drawing/2014/main" id="{B05D6D75-77F6-1392-7EA1-DA08F84912D9}"/>
              </a:ext>
            </a:extLst>
          </p:cNvPr>
          <p:cNvSpPr>
            <a:spLocks noGrp="1"/>
          </p:cNvSpPr>
          <p:nvPr>
            <p:ph type="body" idx="1"/>
          </p:nvPr>
        </p:nvSpPr>
        <p:spPr>
          <a:xfrm>
            <a:off x="1260088" y="747132"/>
            <a:ext cx="9233209" cy="4841190"/>
          </a:xfrm>
        </p:spPr>
        <p:txBody>
          <a:bodyPr>
            <a:noAutofit/>
          </a:bodyPr>
          <a:lstStyle/>
          <a:p>
            <a:pPr>
              <a:buFont typeface="Wingdings" pitchFamily="2" charset="2"/>
              <a:buChar char="Ø"/>
            </a:pPr>
            <a:r>
              <a:rPr lang="en-US" sz="1600" b="0" i="0" u="none" strike="noStrike" dirty="0">
                <a:solidFill>
                  <a:srgbClr val="3C4043"/>
                </a:solidFill>
                <a:effectLst/>
                <a:latin typeface="+mn-lt"/>
              </a:rPr>
              <a:t>80% of </a:t>
            </a:r>
            <a:r>
              <a:rPr lang="en-US" sz="1600" dirty="0">
                <a:solidFill>
                  <a:srgbClr val="3C4043"/>
                </a:solidFill>
                <a:latin typeface="+mn-lt"/>
              </a:rPr>
              <a:t>accidents</a:t>
            </a:r>
            <a:r>
              <a:rPr lang="en-US" sz="1600" b="0" i="0" u="none" strike="noStrike" dirty="0">
                <a:solidFill>
                  <a:srgbClr val="3C4043"/>
                </a:solidFill>
                <a:effectLst/>
                <a:latin typeface="+mn-lt"/>
              </a:rPr>
              <a:t> are of 2nd level Severity</a:t>
            </a:r>
          </a:p>
          <a:p>
            <a:pPr>
              <a:buFont typeface="Wingdings" pitchFamily="2" charset="2"/>
              <a:buChar char="Ø"/>
            </a:pPr>
            <a:r>
              <a:rPr lang="en-US" sz="1600" dirty="0">
                <a:solidFill>
                  <a:srgbClr val="3C4043"/>
                </a:solidFill>
                <a:latin typeface="+mn-lt"/>
              </a:rPr>
              <a:t>8% of cities have more than 1000 yearly accidents.</a:t>
            </a:r>
            <a:endParaRPr lang="en-US" sz="1600" b="0" i="0" u="none" strike="noStrike" dirty="0">
              <a:solidFill>
                <a:srgbClr val="3C4043"/>
              </a:solidFill>
              <a:effectLst/>
              <a:latin typeface="+mn-lt"/>
            </a:endParaRPr>
          </a:p>
          <a:p>
            <a:pPr>
              <a:buFont typeface="Wingdings" pitchFamily="2" charset="2"/>
              <a:buChar char="Ø"/>
            </a:pPr>
            <a:r>
              <a:rPr lang="en-US" sz="1600" dirty="0">
                <a:solidFill>
                  <a:srgbClr val="3C4043"/>
                </a:solidFill>
                <a:latin typeface="+mn-lt"/>
              </a:rPr>
              <a:t>Around one third of cities have less than 10 accidents</a:t>
            </a:r>
          </a:p>
          <a:p>
            <a:pPr>
              <a:buFont typeface="Wingdings" pitchFamily="2" charset="2"/>
              <a:buChar char="Ø"/>
            </a:pPr>
            <a:r>
              <a:rPr lang="en-US" sz="1600" dirty="0">
                <a:solidFill>
                  <a:srgbClr val="3C4043"/>
                </a:solidFill>
                <a:latin typeface="+mn-lt"/>
              </a:rPr>
              <a:t>weekdays have higher number of accidents compared to weekends</a:t>
            </a:r>
          </a:p>
          <a:p>
            <a:pPr>
              <a:buFont typeface="Wingdings" pitchFamily="2" charset="2"/>
              <a:buChar char="Ø"/>
            </a:pPr>
            <a:r>
              <a:rPr lang="en-US" sz="1600" dirty="0">
                <a:solidFill>
                  <a:srgbClr val="3C4043"/>
                </a:solidFill>
                <a:latin typeface="+mn-lt"/>
              </a:rPr>
              <a:t>Period of day :- Day(69%) &amp; Night(31%) </a:t>
            </a:r>
          </a:p>
          <a:p>
            <a:pPr>
              <a:buFont typeface="Wingdings" pitchFamily="2" charset="2"/>
              <a:buChar char="Ø"/>
            </a:pPr>
            <a:r>
              <a:rPr lang="en-US" sz="1600" dirty="0">
                <a:solidFill>
                  <a:srgbClr val="3C4043"/>
                </a:solidFill>
                <a:latin typeface="+mn-lt"/>
              </a:rPr>
              <a:t>Time zone based on the location of the accident :- US/Eastern(46%) &amp; US/Pacific(27%) </a:t>
            </a:r>
          </a:p>
          <a:p>
            <a:pPr>
              <a:buFont typeface="Wingdings" pitchFamily="2" charset="2"/>
              <a:buChar char="Ø"/>
            </a:pPr>
            <a:r>
              <a:rPr lang="en-US" sz="1600" dirty="0">
                <a:solidFill>
                  <a:srgbClr val="3C4043"/>
                </a:solidFill>
                <a:latin typeface="+mn-lt"/>
              </a:rPr>
              <a:t>Weather condition (rain, snow, thunderstorm, fog, etc.) :- Fair(33%) &amp; Mostly Cloudy(13%)</a:t>
            </a:r>
          </a:p>
          <a:p>
            <a:pPr>
              <a:buFont typeface="Wingdings" pitchFamily="2" charset="2"/>
              <a:buChar char="Ø"/>
            </a:pPr>
            <a:r>
              <a:rPr lang="en-US" sz="1600" dirty="0">
                <a:solidFill>
                  <a:srgbClr val="3C4043"/>
                </a:solidFill>
                <a:latin typeface="+mn-lt"/>
              </a:rPr>
              <a:t>Presence of crossing in a nearby location:- True(11%) &amp; False(89%)</a:t>
            </a:r>
          </a:p>
          <a:p>
            <a:pPr>
              <a:buFont typeface="Wingdings" pitchFamily="2" charset="2"/>
              <a:buChar char="Ø"/>
            </a:pPr>
            <a:r>
              <a:rPr lang="en-US" sz="1600" dirty="0">
                <a:solidFill>
                  <a:srgbClr val="3C4043"/>
                </a:solidFill>
                <a:latin typeface="+mn-lt"/>
              </a:rPr>
              <a:t>Presence of traffic signal in a nearby location:- True(15%) &amp; False(85%)</a:t>
            </a:r>
          </a:p>
          <a:p>
            <a:pPr>
              <a:buFont typeface="Wingdings" pitchFamily="2" charset="2"/>
              <a:buChar char="Ø"/>
            </a:pPr>
            <a:r>
              <a:rPr lang="en-US" sz="1600" dirty="0">
                <a:solidFill>
                  <a:srgbClr val="3C4043"/>
                </a:solidFill>
                <a:latin typeface="+mn-lt"/>
              </a:rPr>
              <a:t>A high percentage of accidents occur between 6 am to 10 am (probably people in a hurry to get to work) Next highest percentage is 3 pm to 6 pm</a:t>
            </a:r>
          </a:p>
          <a:p>
            <a:pPr>
              <a:buFont typeface="Wingdings" pitchFamily="2" charset="2"/>
              <a:buChar char="Ø"/>
            </a:pPr>
            <a:r>
              <a:rPr lang="en-US" sz="1600" dirty="0">
                <a:solidFill>
                  <a:srgbClr val="3C4043"/>
                </a:solidFill>
                <a:latin typeface="+mn-lt"/>
              </a:rPr>
              <a:t>On weekdays, the peak occurs between 10 am and 3 pm, unlike weekdays</a:t>
            </a:r>
          </a:p>
          <a:p>
            <a:pPr>
              <a:buFont typeface="Wingdings" pitchFamily="2" charset="2"/>
              <a:buChar char="Ø"/>
            </a:pPr>
            <a:r>
              <a:rPr lang="en-US" sz="1600" dirty="0">
                <a:solidFill>
                  <a:srgbClr val="3C4043"/>
                </a:solidFill>
                <a:latin typeface="+mn-lt"/>
              </a:rPr>
              <a:t>Weekdays have higher number of accidents compared to weekends</a:t>
            </a:r>
          </a:p>
          <a:p>
            <a:pPr>
              <a:buFont typeface="Wingdings" pitchFamily="2" charset="2"/>
              <a:buChar char="Ø"/>
            </a:pPr>
            <a:r>
              <a:rPr lang="en-US" sz="1600" dirty="0">
                <a:solidFill>
                  <a:srgbClr val="3C4043"/>
                </a:solidFill>
                <a:latin typeface="+mn-lt"/>
              </a:rPr>
              <a:t>Much data is missing for 2016. Maybe even 2017.</a:t>
            </a:r>
          </a:p>
          <a:p>
            <a:pPr>
              <a:buFont typeface="Wingdings" pitchFamily="2" charset="2"/>
              <a:buChar char="Ø"/>
            </a:pPr>
            <a:r>
              <a:rPr lang="en-US" sz="1600" dirty="0">
                <a:solidFill>
                  <a:srgbClr val="3C4043"/>
                </a:solidFill>
                <a:latin typeface="+mn-lt"/>
              </a:rPr>
              <a:t>December is the highest accident recorded month followed by November </a:t>
            </a:r>
          </a:p>
          <a:p>
            <a:pPr>
              <a:buFont typeface="Wingdings" pitchFamily="2" charset="2"/>
              <a:buChar char="Ø"/>
            </a:pPr>
            <a:r>
              <a:rPr lang="en-US" sz="1600" dirty="0">
                <a:solidFill>
                  <a:srgbClr val="3C4043"/>
                </a:solidFill>
                <a:latin typeface="+mn-lt"/>
              </a:rPr>
              <a:t>Friday have the most accidents on week</a:t>
            </a:r>
          </a:p>
          <a:p>
            <a:pPr>
              <a:buFont typeface="Wingdings" pitchFamily="2" charset="2"/>
              <a:buChar char="Ø"/>
            </a:pPr>
            <a:endParaRPr lang="en-US" sz="1600" b="0" i="0" u="none" strike="noStrike" dirty="0">
              <a:solidFill>
                <a:srgbClr val="3C4043"/>
              </a:solidFill>
              <a:effectLst/>
              <a:highlight>
                <a:srgbClr val="FFFFFF"/>
              </a:highlight>
              <a:latin typeface="+mn-lt"/>
            </a:endParaRPr>
          </a:p>
          <a:p>
            <a:pPr>
              <a:buFont typeface="Wingdings" pitchFamily="2" charset="2"/>
              <a:buChar char="Ø"/>
            </a:pPr>
            <a:endParaRPr lang="en-US" sz="1600" dirty="0">
              <a:solidFill>
                <a:srgbClr val="3C4043"/>
              </a:solidFill>
              <a:latin typeface="+mn-lt"/>
            </a:endParaRPr>
          </a:p>
          <a:p>
            <a:pPr>
              <a:buFont typeface="Wingdings" pitchFamily="2" charset="2"/>
              <a:buChar char="Ø"/>
            </a:pPr>
            <a:endParaRPr lang="en-US" sz="1600" dirty="0">
              <a:solidFill>
                <a:srgbClr val="3C4043"/>
              </a:solidFill>
              <a:latin typeface="+mn-lt"/>
            </a:endParaRPr>
          </a:p>
          <a:p>
            <a:pPr>
              <a:buFont typeface="Wingdings" pitchFamily="2" charset="2"/>
              <a:buChar char="Ø"/>
            </a:pPr>
            <a:endParaRPr lang="en-US" sz="1600" dirty="0">
              <a:solidFill>
                <a:srgbClr val="3C4043"/>
              </a:solidFill>
              <a:latin typeface="+mn-lt"/>
            </a:endParaRPr>
          </a:p>
          <a:p>
            <a:pPr>
              <a:buFont typeface="Wingdings" pitchFamily="2" charset="2"/>
              <a:buChar char="Ø"/>
            </a:pPr>
            <a:endParaRPr lang="en-US" sz="1600" dirty="0">
              <a:latin typeface="+mn-lt"/>
            </a:endParaRPr>
          </a:p>
        </p:txBody>
      </p:sp>
      <p:sp>
        <p:nvSpPr>
          <p:cNvPr id="4" name="Slide Number Placeholder 3">
            <a:extLst>
              <a:ext uri="{FF2B5EF4-FFF2-40B4-BE49-F238E27FC236}">
                <a16:creationId xmlns:a16="http://schemas.microsoft.com/office/drawing/2014/main" id="{CB81DF7E-824E-FE9F-EBC7-9447D6955C3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227553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78B2-0DE3-F1F4-3DAA-D5E89A838401}"/>
              </a:ext>
            </a:extLst>
          </p:cNvPr>
          <p:cNvSpPr>
            <a:spLocks noGrp="1"/>
          </p:cNvSpPr>
          <p:nvPr>
            <p:ph type="title"/>
          </p:nvPr>
        </p:nvSpPr>
        <p:spPr>
          <a:xfrm>
            <a:off x="400829" y="28864"/>
            <a:ext cx="5424362" cy="1558636"/>
          </a:xfrm>
        </p:spPr>
        <p:txBody>
          <a:bodyPr/>
          <a:lstStyle/>
          <a:p>
            <a:r>
              <a:rPr lang="en-US" sz="2800" b="1" i="0" u="none" strike="noStrike" dirty="0">
                <a:effectLst/>
                <a:latin typeface="+mj-lt"/>
              </a:rPr>
              <a:t>Map of US which shows the severity of the accidents.</a:t>
            </a:r>
            <a:br>
              <a:rPr lang="en-US" sz="2800" b="1" i="0" u="none" strike="noStrike" dirty="0">
                <a:effectLst/>
                <a:latin typeface="+mj-lt"/>
              </a:rPr>
            </a:br>
            <a:endParaRPr lang="en-US" sz="2800" dirty="0">
              <a:latin typeface="+mj-lt"/>
            </a:endParaRPr>
          </a:p>
        </p:txBody>
      </p:sp>
      <p:pic>
        <p:nvPicPr>
          <p:cNvPr id="5" name="Picture 4">
            <a:extLst>
              <a:ext uri="{FF2B5EF4-FFF2-40B4-BE49-F238E27FC236}">
                <a16:creationId xmlns:a16="http://schemas.microsoft.com/office/drawing/2014/main" id="{6CDF6CF6-4A59-C130-0C5C-BF850F55214D}"/>
              </a:ext>
            </a:extLst>
          </p:cNvPr>
          <p:cNvPicPr>
            <a:picLocks noChangeAspect="1"/>
          </p:cNvPicPr>
          <p:nvPr/>
        </p:nvPicPr>
        <p:blipFill>
          <a:blip r:embed="rId2"/>
          <a:stretch>
            <a:fillRect/>
          </a:stretch>
        </p:blipFill>
        <p:spPr>
          <a:xfrm>
            <a:off x="400829" y="1459923"/>
            <a:ext cx="5424363" cy="3434196"/>
          </a:xfrm>
          <a:prstGeom prst="rect">
            <a:avLst/>
          </a:prstGeom>
        </p:spPr>
      </p:pic>
      <p:sp>
        <p:nvSpPr>
          <p:cNvPr id="4" name="Slide Number Placeholder 3">
            <a:extLst>
              <a:ext uri="{FF2B5EF4-FFF2-40B4-BE49-F238E27FC236}">
                <a16:creationId xmlns:a16="http://schemas.microsoft.com/office/drawing/2014/main" id="{B0CAD40F-7347-8038-B2F9-65555EC0394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dirty="0"/>
          </a:p>
        </p:txBody>
      </p:sp>
      <p:sp>
        <p:nvSpPr>
          <p:cNvPr id="6" name="TextBox 5">
            <a:extLst>
              <a:ext uri="{FF2B5EF4-FFF2-40B4-BE49-F238E27FC236}">
                <a16:creationId xmlns:a16="http://schemas.microsoft.com/office/drawing/2014/main" id="{E69B82AA-20E1-CD1D-F492-625631586D7A}"/>
              </a:ext>
            </a:extLst>
          </p:cNvPr>
          <p:cNvSpPr txBox="1"/>
          <p:nvPr/>
        </p:nvSpPr>
        <p:spPr>
          <a:xfrm>
            <a:off x="1496291" y="5372100"/>
            <a:ext cx="9943748" cy="738664"/>
          </a:xfrm>
          <a:prstGeom prst="rect">
            <a:avLst/>
          </a:prstGeom>
          <a:noFill/>
        </p:spPr>
        <p:txBody>
          <a:bodyPr wrap="none" rtlCol="0">
            <a:spAutoFit/>
          </a:bodyPr>
          <a:lstStyle/>
          <a:p>
            <a:r>
              <a:rPr lang="en-US" b="1" i="0" u="none" strike="noStrike" dirty="0">
                <a:solidFill>
                  <a:schemeClr val="tx1"/>
                </a:solidFill>
                <a:effectLst/>
                <a:latin typeface="+mn-lt"/>
              </a:rPr>
              <a:t>The Heatmap ( on the map USA) show that in Coastal areas, the number of accidents is increasing while accidents </a:t>
            </a:r>
          </a:p>
          <a:p>
            <a:r>
              <a:rPr lang="en-US" b="1" i="0" u="none" strike="noStrike" dirty="0">
                <a:solidFill>
                  <a:schemeClr val="tx1"/>
                </a:solidFill>
                <a:effectLst/>
                <a:latin typeface="+mn-lt"/>
              </a:rPr>
              <a:t>are comparatively lower in non costal region</a:t>
            </a:r>
          </a:p>
          <a:p>
            <a:endParaRPr lang="en-US" dirty="0"/>
          </a:p>
        </p:txBody>
      </p:sp>
      <p:pic>
        <p:nvPicPr>
          <p:cNvPr id="7" name="Picture 6">
            <a:extLst>
              <a:ext uri="{FF2B5EF4-FFF2-40B4-BE49-F238E27FC236}">
                <a16:creationId xmlns:a16="http://schemas.microsoft.com/office/drawing/2014/main" id="{EA75EEB6-491B-D468-CA48-BE5F47746A58}"/>
              </a:ext>
            </a:extLst>
          </p:cNvPr>
          <p:cNvPicPr>
            <a:picLocks noChangeAspect="1"/>
          </p:cNvPicPr>
          <p:nvPr/>
        </p:nvPicPr>
        <p:blipFill>
          <a:blip r:embed="rId3"/>
          <a:stretch>
            <a:fillRect/>
          </a:stretch>
        </p:blipFill>
        <p:spPr>
          <a:xfrm>
            <a:off x="6182922" y="1587500"/>
            <a:ext cx="5104376" cy="3179041"/>
          </a:xfrm>
          <a:prstGeom prst="rect">
            <a:avLst/>
          </a:prstGeom>
        </p:spPr>
      </p:pic>
      <p:sp>
        <p:nvSpPr>
          <p:cNvPr id="9" name="TextBox 8">
            <a:extLst>
              <a:ext uri="{FF2B5EF4-FFF2-40B4-BE49-F238E27FC236}">
                <a16:creationId xmlns:a16="http://schemas.microsoft.com/office/drawing/2014/main" id="{C79E8BBA-5275-E4AB-81F0-FEC04DDC043B}"/>
              </a:ext>
            </a:extLst>
          </p:cNvPr>
          <p:cNvSpPr txBox="1"/>
          <p:nvPr/>
        </p:nvSpPr>
        <p:spPr>
          <a:xfrm>
            <a:off x="5823757" y="330613"/>
            <a:ext cx="6296890" cy="954107"/>
          </a:xfrm>
          <a:prstGeom prst="rect">
            <a:avLst/>
          </a:prstGeom>
          <a:noFill/>
        </p:spPr>
        <p:txBody>
          <a:bodyPr wrap="square">
            <a:spAutoFit/>
          </a:bodyPr>
          <a:lstStyle/>
          <a:p>
            <a:pPr algn="l"/>
            <a:r>
              <a:rPr lang="en-US" sz="2800" b="1" dirty="0">
                <a:solidFill>
                  <a:schemeClr val="tx1"/>
                </a:solidFill>
                <a:latin typeface="+mj-lt"/>
              </a:rPr>
              <a:t>M</a:t>
            </a:r>
            <a:r>
              <a:rPr lang="en-US" sz="2800" b="1" i="0" u="none" strike="noStrike" dirty="0">
                <a:solidFill>
                  <a:schemeClr val="tx1"/>
                </a:solidFill>
                <a:effectLst/>
                <a:latin typeface="+mj-lt"/>
              </a:rPr>
              <a:t>ap of US which shows the density of the accidents.</a:t>
            </a:r>
          </a:p>
        </p:txBody>
      </p:sp>
    </p:spTree>
    <p:extLst>
      <p:ext uri="{BB962C8B-B14F-4D97-AF65-F5344CB8AC3E}">
        <p14:creationId xmlns:p14="http://schemas.microsoft.com/office/powerpoint/2010/main" val="2242114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77576550-DD9B-3FC9-9852-2B0677A45FA8}"/>
              </a:ext>
            </a:extLst>
          </p:cNvPr>
          <p:cNvSpPr>
            <a:spLocks noGrp="1"/>
          </p:cNvSpPr>
          <p:nvPr>
            <p:ph type="body" idx="1"/>
          </p:nvPr>
        </p:nvSpPr>
        <p:spPr>
          <a:xfrm>
            <a:off x="904007" y="1476756"/>
            <a:ext cx="5650992" cy="3904488"/>
          </a:xfrm>
        </p:spPr>
        <p:txBody>
          <a:bodyPr>
            <a:normAutofit fontScale="62500" lnSpcReduction="20000"/>
          </a:bodyPr>
          <a:lstStyle/>
          <a:p>
            <a:pPr marL="571500" indent="-342900">
              <a:buFont typeface="Wingdings" pitchFamily="2" charset="2"/>
              <a:buChar char="Ø"/>
            </a:pPr>
            <a:r>
              <a:rPr lang="en-US" sz="2600" b="0" i="0" u="none" strike="noStrike" dirty="0">
                <a:solidFill>
                  <a:srgbClr val="000000"/>
                </a:solidFill>
                <a:effectLst/>
                <a:latin typeface="+mn-lt"/>
              </a:rPr>
              <a:t>The target variable, "Severity," shows very weak correlations with most of the other variables. The highest correlation values are around 0.08, suggesting that none of the other variables strongly predict severity alone.</a:t>
            </a:r>
          </a:p>
          <a:p>
            <a:pPr marL="571500" indent="-342900">
              <a:buFont typeface="Wingdings" pitchFamily="2" charset="2"/>
              <a:buChar char="Ø"/>
            </a:pPr>
            <a:endParaRPr lang="en-US" sz="2600" dirty="0">
              <a:solidFill>
                <a:srgbClr val="000000"/>
              </a:solidFill>
              <a:latin typeface="+mn-lt"/>
            </a:endParaRPr>
          </a:p>
          <a:p>
            <a:pPr marL="571500" indent="-342900">
              <a:buFont typeface="Wingdings" pitchFamily="2" charset="2"/>
              <a:buChar char="Ø"/>
            </a:pPr>
            <a:r>
              <a:rPr lang="en-US" sz="2600" b="0" i="0" u="none" strike="noStrike" dirty="0">
                <a:solidFill>
                  <a:srgbClr val="000000"/>
                </a:solidFill>
                <a:effectLst/>
                <a:latin typeface="+mn-lt"/>
              </a:rPr>
              <a:t>And so, we will be using all the variables for training our model.</a:t>
            </a:r>
          </a:p>
          <a:p>
            <a:pPr marL="571500" indent="-342900" algn="l">
              <a:buFont typeface="Wingdings" pitchFamily="2" charset="2"/>
              <a:buChar char="Ø"/>
            </a:pPr>
            <a:r>
              <a:rPr lang="en-US" sz="2600" dirty="0">
                <a:solidFill>
                  <a:srgbClr val="000000"/>
                </a:solidFill>
                <a:latin typeface="+mn-lt"/>
              </a:rPr>
              <a:t>Start_Lng &amp; </a:t>
            </a:r>
            <a:r>
              <a:rPr lang="en-US" sz="2600" dirty="0" err="1">
                <a:solidFill>
                  <a:srgbClr val="000000"/>
                </a:solidFill>
                <a:latin typeface="+mn-lt"/>
              </a:rPr>
              <a:t>End_Lng</a:t>
            </a:r>
            <a:r>
              <a:rPr lang="en-US" sz="2600" dirty="0">
                <a:solidFill>
                  <a:srgbClr val="000000"/>
                </a:solidFill>
                <a:latin typeface="+mn-lt"/>
              </a:rPr>
              <a:t> has a lot of correlation. Since </a:t>
            </a:r>
            <a:r>
              <a:rPr lang="en-US" sz="2600" dirty="0" err="1">
                <a:solidFill>
                  <a:srgbClr val="000000"/>
                </a:solidFill>
                <a:latin typeface="+mn-lt"/>
              </a:rPr>
              <a:t>End_Lng</a:t>
            </a:r>
            <a:r>
              <a:rPr lang="en-US" sz="2600" dirty="0">
                <a:solidFill>
                  <a:srgbClr val="000000"/>
                </a:solidFill>
                <a:latin typeface="+mn-lt"/>
              </a:rPr>
              <a:t> also has a lot of null values, it can be removed.</a:t>
            </a:r>
          </a:p>
          <a:p>
            <a:pPr marL="571500" indent="-342900" algn="l">
              <a:buFont typeface="Wingdings" pitchFamily="2" charset="2"/>
              <a:buChar char="Ø"/>
            </a:pPr>
            <a:r>
              <a:rPr lang="en-US" sz="2600" dirty="0" err="1">
                <a:solidFill>
                  <a:srgbClr val="000000"/>
                </a:solidFill>
                <a:latin typeface="+mn-lt"/>
              </a:rPr>
              <a:t>Start_Lat</a:t>
            </a:r>
            <a:r>
              <a:rPr lang="en-US" sz="2600" dirty="0">
                <a:solidFill>
                  <a:srgbClr val="000000"/>
                </a:solidFill>
                <a:latin typeface="+mn-lt"/>
              </a:rPr>
              <a:t> &amp; </a:t>
            </a:r>
            <a:r>
              <a:rPr lang="en-US" sz="2600" dirty="0" err="1">
                <a:solidFill>
                  <a:srgbClr val="000000"/>
                </a:solidFill>
                <a:latin typeface="+mn-lt"/>
              </a:rPr>
              <a:t>End_Lat</a:t>
            </a:r>
            <a:r>
              <a:rPr lang="en-US" sz="2600" dirty="0">
                <a:solidFill>
                  <a:srgbClr val="000000"/>
                </a:solidFill>
                <a:latin typeface="+mn-lt"/>
              </a:rPr>
              <a:t> has a lot of correlation. Since </a:t>
            </a:r>
            <a:r>
              <a:rPr lang="en-US" sz="2600" dirty="0" err="1">
                <a:solidFill>
                  <a:srgbClr val="000000"/>
                </a:solidFill>
                <a:latin typeface="+mn-lt"/>
              </a:rPr>
              <a:t>End_Lat</a:t>
            </a:r>
            <a:r>
              <a:rPr lang="en-US" sz="2600" dirty="0">
                <a:solidFill>
                  <a:srgbClr val="000000"/>
                </a:solidFill>
                <a:latin typeface="+mn-lt"/>
              </a:rPr>
              <a:t> also has a lot of null values, it can be removed.</a:t>
            </a:r>
          </a:p>
          <a:p>
            <a:pPr marL="571500" indent="-342900" algn="l">
              <a:buFont typeface="Wingdings" pitchFamily="2" charset="2"/>
              <a:buChar char="Ø"/>
            </a:pPr>
            <a:r>
              <a:rPr lang="en-US" sz="2600" dirty="0">
                <a:solidFill>
                  <a:srgbClr val="000000"/>
                </a:solidFill>
                <a:latin typeface="+mn-lt"/>
              </a:rPr>
              <a:t>Windchill &amp; Temperature as a lot of correlation. Since Windchill also has a lot of null values, it can be removed.</a:t>
            </a:r>
          </a:p>
          <a:p>
            <a:pPr marL="571500" indent="-342900">
              <a:buFont typeface="Wingdings" pitchFamily="2" charset="2"/>
              <a:buChar char="Ø"/>
            </a:pPr>
            <a:endParaRPr lang="en-US" sz="2600" b="0" i="0" u="none" strike="noStrike" dirty="0">
              <a:solidFill>
                <a:srgbClr val="000000"/>
              </a:solidFill>
              <a:effectLst/>
              <a:latin typeface="+mn-lt"/>
            </a:endParaRPr>
          </a:p>
          <a:p>
            <a:pPr marL="571500" indent="-342900">
              <a:buFont typeface="Wingdings" pitchFamily="2" charset="2"/>
              <a:buChar char="Ø"/>
            </a:pPr>
            <a:endParaRPr lang="en-US" dirty="0"/>
          </a:p>
        </p:txBody>
      </p:sp>
      <p:pic>
        <p:nvPicPr>
          <p:cNvPr id="5" name="Picture 4" descr="A screenshot of a data analysis chart&#10;&#10;Description automatically generated">
            <a:extLst>
              <a:ext uri="{FF2B5EF4-FFF2-40B4-BE49-F238E27FC236}">
                <a16:creationId xmlns:a16="http://schemas.microsoft.com/office/drawing/2014/main" id="{4C388CF3-9771-4CFE-0681-65DFE74A83EA}"/>
              </a:ext>
            </a:extLst>
          </p:cNvPr>
          <p:cNvPicPr>
            <a:picLocks noChangeAspect="1"/>
          </p:cNvPicPr>
          <p:nvPr/>
        </p:nvPicPr>
        <p:blipFill>
          <a:blip r:embed="rId2"/>
          <a:srcRect l="19515" r="20271" b="-2"/>
          <a:stretch/>
        </p:blipFill>
        <p:spPr>
          <a:xfrm>
            <a:off x="7425705" y="151487"/>
            <a:ext cx="4589511" cy="6555026"/>
          </a:xfrm>
          <a:prstGeom prst="rect">
            <a:avLst/>
          </a:prstGeom>
          <a:noFill/>
          <a:ln>
            <a:noFill/>
          </a:ln>
        </p:spPr>
      </p:pic>
      <p:sp>
        <p:nvSpPr>
          <p:cNvPr id="6" name="TextBox 5">
            <a:extLst>
              <a:ext uri="{FF2B5EF4-FFF2-40B4-BE49-F238E27FC236}">
                <a16:creationId xmlns:a16="http://schemas.microsoft.com/office/drawing/2014/main" id="{4204AAD4-98AC-F176-CF7F-7B7CF5A65DC7}"/>
              </a:ext>
            </a:extLst>
          </p:cNvPr>
          <p:cNvSpPr txBox="1"/>
          <p:nvPr/>
        </p:nvSpPr>
        <p:spPr>
          <a:xfrm>
            <a:off x="1757432" y="290945"/>
            <a:ext cx="3944143" cy="646331"/>
          </a:xfrm>
          <a:prstGeom prst="rect">
            <a:avLst/>
          </a:prstGeom>
          <a:noFill/>
        </p:spPr>
        <p:txBody>
          <a:bodyPr wrap="square" rtlCol="0">
            <a:spAutoFit/>
          </a:bodyPr>
          <a:lstStyle/>
          <a:p>
            <a:pPr algn="ctr"/>
            <a:r>
              <a:rPr lang="en-US" sz="3600" b="1" dirty="0"/>
              <a:t>CORRELATION</a:t>
            </a:r>
          </a:p>
        </p:txBody>
      </p:sp>
    </p:spTree>
    <p:extLst>
      <p:ext uri="{BB962C8B-B14F-4D97-AF65-F5344CB8AC3E}">
        <p14:creationId xmlns:p14="http://schemas.microsoft.com/office/powerpoint/2010/main" val="405238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2013-FB9F-ED3E-A13D-C0CA22C6FD8E}"/>
              </a:ext>
            </a:extLst>
          </p:cNvPr>
          <p:cNvSpPr>
            <a:spLocks noGrp="1"/>
          </p:cNvSpPr>
          <p:nvPr>
            <p:ph type="title"/>
          </p:nvPr>
        </p:nvSpPr>
        <p:spPr>
          <a:xfrm>
            <a:off x="1132608" y="-83127"/>
            <a:ext cx="7534656" cy="914400"/>
          </a:xfrm>
        </p:spPr>
        <p:txBody>
          <a:bodyPr/>
          <a:lstStyle/>
          <a:p>
            <a:pPr algn="ctr"/>
            <a:r>
              <a:rPr lang="en-US" sz="2800" b="1" dirty="0"/>
              <a:t>FEATURE ENGINEERING</a:t>
            </a:r>
          </a:p>
        </p:txBody>
      </p:sp>
      <p:sp>
        <p:nvSpPr>
          <p:cNvPr id="3" name="Text Placeholder 2">
            <a:extLst>
              <a:ext uri="{FF2B5EF4-FFF2-40B4-BE49-F238E27FC236}">
                <a16:creationId xmlns:a16="http://schemas.microsoft.com/office/drawing/2014/main" id="{2CFD9670-9B3D-4D69-57BD-2679A88A0316}"/>
              </a:ext>
            </a:extLst>
          </p:cNvPr>
          <p:cNvSpPr>
            <a:spLocks noGrp="1"/>
          </p:cNvSpPr>
          <p:nvPr>
            <p:ph type="body" idx="1"/>
          </p:nvPr>
        </p:nvSpPr>
        <p:spPr>
          <a:xfrm>
            <a:off x="417368" y="987137"/>
            <a:ext cx="11357264" cy="3904488"/>
          </a:xfrm>
        </p:spPr>
        <p:txBody>
          <a:bodyPr>
            <a:normAutofit fontScale="25000" lnSpcReduction="20000"/>
          </a:bodyPr>
          <a:lstStyle/>
          <a:p>
            <a:r>
              <a:rPr lang="en-US" sz="6400" b="1" dirty="0">
                <a:solidFill>
                  <a:srgbClr val="000000"/>
                </a:solidFill>
                <a:latin typeface="+mj-lt"/>
              </a:rPr>
              <a:t>Sampled dataset to 20k rows as its large with 7 million rows</a:t>
            </a:r>
          </a:p>
          <a:p>
            <a:r>
              <a:rPr lang="en-US" sz="6400" b="1" dirty="0">
                <a:solidFill>
                  <a:srgbClr val="000000"/>
                </a:solidFill>
                <a:latin typeface="+mj-lt"/>
              </a:rPr>
              <a:t>Remove Irrelevant Features</a:t>
            </a:r>
          </a:p>
          <a:p>
            <a:pPr>
              <a:buFont typeface="Arial" panose="020B0604020202020204" pitchFamily="34" charset="0"/>
              <a:buChar char="•"/>
            </a:pPr>
            <a:r>
              <a:rPr lang="en-US" sz="6400" dirty="0">
                <a:solidFill>
                  <a:srgbClr val="000000"/>
                </a:solidFill>
                <a:latin typeface="+mj-lt"/>
              </a:rPr>
              <a:t>Dropped unnecessary columns to reduce dimensionality and noise.</a:t>
            </a:r>
          </a:p>
          <a:p>
            <a:pPr marL="228600" indent="0"/>
            <a:endParaRPr lang="en-US" sz="6400" dirty="0">
              <a:solidFill>
                <a:srgbClr val="000000"/>
              </a:solidFill>
              <a:latin typeface="+mj-lt"/>
            </a:endParaRPr>
          </a:p>
          <a:p>
            <a:r>
              <a:rPr lang="en-US" sz="6400" b="1" dirty="0">
                <a:solidFill>
                  <a:srgbClr val="000000"/>
                </a:solidFill>
                <a:latin typeface="+mj-lt"/>
              </a:rPr>
              <a:t>Weather Condition Processing</a:t>
            </a:r>
          </a:p>
          <a:p>
            <a:pPr>
              <a:buFont typeface="Arial" panose="020B0604020202020204" pitchFamily="34" charset="0"/>
              <a:buChar char="•"/>
            </a:pPr>
            <a:r>
              <a:rPr lang="en-US" sz="6400" dirty="0">
                <a:solidFill>
                  <a:srgbClr val="000000"/>
                </a:solidFill>
                <a:latin typeface="+mj-lt"/>
              </a:rPr>
              <a:t>Convert to Object: Converted to categorical format.</a:t>
            </a:r>
          </a:p>
          <a:p>
            <a:pPr>
              <a:buFont typeface="Arial" panose="020B0604020202020204" pitchFamily="34" charset="0"/>
              <a:buChar char="•"/>
            </a:pPr>
            <a:r>
              <a:rPr lang="en-US" sz="6400" dirty="0">
                <a:solidFill>
                  <a:srgbClr val="000000"/>
                </a:solidFill>
                <a:latin typeface="+mj-lt"/>
              </a:rPr>
              <a:t>Merge Conditions: Grouped similar weather types (e.g., "Rain" includes "Drizzle", "Showers").</a:t>
            </a:r>
          </a:p>
          <a:p>
            <a:pPr>
              <a:buFont typeface="Arial" panose="020B0604020202020204" pitchFamily="34" charset="0"/>
              <a:buChar char="•"/>
            </a:pPr>
            <a:r>
              <a:rPr lang="en-US" sz="6400" dirty="0">
                <a:solidFill>
                  <a:srgbClr val="000000"/>
                </a:solidFill>
                <a:latin typeface="+mj-lt"/>
              </a:rPr>
              <a:t>Handled Missing Data</a:t>
            </a:r>
          </a:p>
          <a:p>
            <a:pPr marL="228600" indent="0"/>
            <a:endParaRPr lang="en-US" sz="6400" dirty="0">
              <a:solidFill>
                <a:srgbClr val="000000"/>
              </a:solidFill>
              <a:latin typeface="+mj-lt"/>
            </a:endParaRPr>
          </a:p>
          <a:p>
            <a:pPr>
              <a:buFont typeface="Arial" panose="020B0604020202020204" pitchFamily="34" charset="0"/>
              <a:buChar char="•"/>
            </a:pPr>
            <a:r>
              <a:rPr lang="en-US" sz="6400" b="1" dirty="0">
                <a:solidFill>
                  <a:srgbClr val="000000"/>
                </a:solidFill>
                <a:latin typeface="+mj-lt"/>
              </a:rPr>
              <a:t>Categorical Processing</a:t>
            </a:r>
          </a:p>
          <a:p>
            <a:pPr>
              <a:buFont typeface="Arial" panose="020B0604020202020204" pitchFamily="34" charset="0"/>
              <a:buChar char="•"/>
            </a:pPr>
            <a:r>
              <a:rPr lang="en-US" sz="6400" dirty="0">
                <a:solidFill>
                  <a:srgbClr val="000000"/>
                </a:solidFill>
                <a:latin typeface="+mj-lt"/>
              </a:rPr>
              <a:t>Convert to Object: Ensured categorical format.</a:t>
            </a:r>
          </a:p>
          <a:p>
            <a:pPr>
              <a:buFont typeface="Arial" panose="020B0604020202020204" pitchFamily="34" charset="0"/>
              <a:buChar char="•"/>
            </a:pPr>
            <a:r>
              <a:rPr lang="en-US" sz="6400" dirty="0">
                <a:solidFill>
                  <a:srgbClr val="000000"/>
                </a:solidFill>
                <a:latin typeface="+mj-lt"/>
              </a:rPr>
              <a:t>Impute Missing Data</a:t>
            </a:r>
          </a:p>
          <a:p>
            <a:pPr>
              <a:buFont typeface="Arial" panose="020B0604020202020204" pitchFamily="34" charset="0"/>
              <a:buChar char="•"/>
            </a:pPr>
            <a:r>
              <a:rPr lang="en-US" sz="6400" dirty="0">
                <a:solidFill>
                  <a:srgbClr val="000000"/>
                </a:solidFill>
                <a:latin typeface="+mj-lt"/>
              </a:rPr>
              <a:t>Combine Rare Categories: Merged rare values as 'other'.</a:t>
            </a:r>
          </a:p>
          <a:p>
            <a:pPr>
              <a:buFont typeface="Arial" panose="020B0604020202020204" pitchFamily="34" charset="0"/>
              <a:buChar char="•"/>
            </a:pPr>
            <a:r>
              <a:rPr lang="en-US" sz="6400" dirty="0">
                <a:solidFill>
                  <a:srgbClr val="000000"/>
                </a:solidFill>
                <a:latin typeface="+mj-lt"/>
              </a:rPr>
              <a:t>Encoding: Applied One-Hot Encoding.</a:t>
            </a:r>
          </a:p>
          <a:p>
            <a:pPr marL="228600" indent="0"/>
            <a:endParaRPr lang="en-US" sz="6400" dirty="0">
              <a:solidFill>
                <a:srgbClr val="000000"/>
              </a:solidFill>
              <a:latin typeface="+mj-lt"/>
            </a:endParaRPr>
          </a:p>
          <a:p>
            <a:r>
              <a:rPr lang="en-US" sz="6400" b="1" dirty="0">
                <a:solidFill>
                  <a:srgbClr val="000000"/>
                </a:solidFill>
                <a:latin typeface="+mj-lt"/>
              </a:rPr>
              <a:t>Handling Rare Categories</a:t>
            </a:r>
          </a:p>
          <a:p>
            <a:pPr>
              <a:buFont typeface="Arial" panose="020B0604020202020204" pitchFamily="34" charset="0"/>
              <a:buChar char="•"/>
            </a:pPr>
            <a:r>
              <a:rPr lang="en-US" sz="6400" dirty="0">
                <a:solidFill>
                  <a:srgbClr val="000000"/>
                </a:solidFill>
                <a:latin typeface="+mj-lt"/>
              </a:rPr>
              <a:t>Separate Pipeline for Rare Categories: Specifically grouped high-frequency and low-frequency categories (e.g., "hub_of_few_accidents").</a:t>
            </a:r>
          </a:p>
          <a:p>
            <a:pPr marL="228600" indent="0"/>
            <a:endParaRPr lang="en-US" sz="6400" dirty="0">
              <a:solidFill>
                <a:srgbClr val="000000"/>
              </a:solidFill>
              <a:latin typeface="+mj-lt"/>
            </a:endParaRPr>
          </a:p>
          <a:p>
            <a:pPr marL="228600" indent="0"/>
            <a:endParaRPr lang="en-US" sz="6400" dirty="0">
              <a:solidFill>
                <a:srgbClr val="000000"/>
              </a:solidFill>
              <a:latin typeface="+mj-lt"/>
            </a:endParaRPr>
          </a:p>
          <a:p>
            <a:endParaRPr lang="en-US" dirty="0"/>
          </a:p>
        </p:txBody>
      </p:sp>
      <p:sp>
        <p:nvSpPr>
          <p:cNvPr id="5" name="Slide Number Placeholder 4">
            <a:extLst>
              <a:ext uri="{FF2B5EF4-FFF2-40B4-BE49-F238E27FC236}">
                <a16:creationId xmlns:a16="http://schemas.microsoft.com/office/drawing/2014/main" id="{DF488471-AED8-EA7B-3659-68CD13560BD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636596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378285-0451-188B-0F4C-00D5B40BABEA}"/>
              </a:ext>
            </a:extLst>
          </p:cNvPr>
          <p:cNvSpPr>
            <a:spLocks noGrp="1"/>
          </p:cNvSpPr>
          <p:nvPr>
            <p:ph type="body" idx="1"/>
          </p:nvPr>
        </p:nvSpPr>
        <p:spPr>
          <a:xfrm>
            <a:off x="2951017" y="1083148"/>
            <a:ext cx="5650992" cy="3904488"/>
          </a:xfrm>
        </p:spPr>
        <p:txBody>
          <a:bodyPr>
            <a:noAutofit/>
          </a:bodyPr>
          <a:lstStyle/>
          <a:p>
            <a:r>
              <a:rPr lang="en-US" sz="1600" b="1" dirty="0">
                <a:solidFill>
                  <a:srgbClr val="000000"/>
                </a:solidFill>
                <a:latin typeface="+mj-lt"/>
              </a:rPr>
              <a:t>Numeric Processing</a:t>
            </a:r>
          </a:p>
          <a:p>
            <a:pPr>
              <a:buFont typeface="Arial" panose="020B0604020202020204" pitchFamily="34" charset="0"/>
              <a:buChar char="•"/>
            </a:pPr>
            <a:r>
              <a:rPr lang="en-US" sz="1600" dirty="0">
                <a:solidFill>
                  <a:srgbClr val="000000"/>
                </a:solidFill>
                <a:latin typeface="+mj-lt"/>
              </a:rPr>
              <a:t>Convert to Numeric: Ensured numerical format.</a:t>
            </a:r>
          </a:p>
          <a:p>
            <a:pPr>
              <a:buFont typeface="Arial" panose="020B0604020202020204" pitchFamily="34" charset="0"/>
              <a:buChar char="•"/>
            </a:pPr>
            <a:r>
              <a:rPr lang="en-US" sz="1600" dirty="0">
                <a:solidFill>
                  <a:srgbClr val="000000"/>
                </a:solidFill>
                <a:latin typeface="+mj-lt"/>
              </a:rPr>
              <a:t>Impute Missing Data: Filled nulls with 0.</a:t>
            </a:r>
          </a:p>
          <a:p>
            <a:pPr>
              <a:buFont typeface="Arial" panose="020B0604020202020204" pitchFamily="34" charset="0"/>
              <a:buChar char="•"/>
            </a:pPr>
            <a:r>
              <a:rPr lang="en-US" sz="1600" dirty="0">
                <a:solidFill>
                  <a:srgbClr val="000000"/>
                </a:solidFill>
                <a:latin typeface="+mj-lt"/>
              </a:rPr>
              <a:t>Scaling: Standardized values using Minmax scalar (Normalization 0 to 1 )</a:t>
            </a:r>
          </a:p>
          <a:p>
            <a:endParaRPr lang="en-US" sz="1600" b="1" dirty="0">
              <a:solidFill>
                <a:srgbClr val="000000"/>
              </a:solidFill>
              <a:latin typeface="+mj-lt"/>
            </a:endParaRPr>
          </a:p>
          <a:p>
            <a:r>
              <a:rPr lang="en-US" sz="1600" b="1" dirty="0">
                <a:solidFill>
                  <a:srgbClr val="000000"/>
                </a:solidFill>
                <a:latin typeface="+mj-lt"/>
              </a:rPr>
              <a:t>Boolean Processing</a:t>
            </a:r>
          </a:p>
          <a:p>
            <a:pPr>
              <a:buFont typeface="Arial" panose="020B0604020202020204" pitchFamily="34" charset="0"/>
              <a:buChar char="•"/>
            </a:pPr>
            <a:r>
              <a:rPr lang="en-US" sz="1600" dirty="0">
                <a:solidFill>
                  <a:srgbClr val="000000"/>
                </a:solidFill>
                <a:latin typeface="+mj-lt"/>
              </a:rPr>
              <a:t>Handle Missing Data: Replaced nulls with False for consistency.</a:t>
            </a:r>
          </a:p>
          <a:p>
            <a:r>
              <a:rPr lang="en-US" sz="1600" b="1" dirty="0">
                <a:solidFill>
                  <a:srgbClr val="000000"/>
                </a:solidFill>
                <a:latin typeface="+mj-lt"/>
              </a:rPr>
              <a:t>Datetime Processing</a:t>
            </a:r>
          </a:p>
          <a:p>
            <a:pPr>
              <a:buFont typeface="Arial" panose="020B0604020202020204" pitchFamily="34" charset="0"/>
              <a:buChar char="•"/>
            </a:pPr>
            <a:r>
              <a:rPr lang="en-US" sz="1600" dirty="0">
                <a:solidFill>
                  <a:srgbClr val="000000"/>
                </a:solidFill>
                <a:latin typeface="+mj-lt"/>
              </a:rPr>
              <a:t>Convert to Datetime: Converted to datetime format.</a:t>
            </a:r>
          </a:p>
          <a:p>
            <a:pPr>
              <a:buFont typeface="Arial" panose="020B0604020202020204" pitchFamily="34" charset="0"/>
              <a:buChar char="•"/>
            </a:pPr>
            <a:r>
              <a:rPr lang="en-US" sz="1600" dirty="0">
                <a:solidFill>
                  <a:srgbClr val="000000"/>
                </a:solidFill>
                <a:latin typeface="+mj-lt"/>
              </a:rPr>
              <a:t>Split Components: Extracted date and time as separate features.</a:t>
            </a:r>
          </a:p>
          <a:p>
            <a:pPr>
              <a:buFont typeface="Arial" panose="020B0604020202020204" pitchFamily="34" charset="0"/>
              <a:buChar char="•"/>
            </a:pPr>
            <a:r>
              <a:rPr lang="en-US" sz="1600" dirty="0">
                <a:solidFill>
                  <a:srgbClr val="000000"/>
                </a:solidFill>
                <a:latin typeface="+mj-lt"/>
              </a:rPr>
              <a:t>Time Encoding: Encoded hour information (0-23).</a:t>
            </a:r>
          </a:p>
          <a:p>
            <a:pPr>
              <a:buFont typeface="Arial" panose="020B0604020202020204" pitchFamily="34" charset="0"/>
              <a:buChar char="•"/>
            </a:pPr>
            <a:r>
              <a:rPr lang="en-US" sz="1600" dirty="0">
                <a:solidFill>
                  <a:srgbClr val="000000"/>
                </a:solidFill>
                <a:latin typeface="+mj-lt"/>
              </a:rPr>
              <a:t>Impute Missing Data: Replaced nulls with 0 for datetime fields.</a:t>
            </a:r>
          </a:p>
          <a:p>
            <a:endParaRPr lang="en-US" sz="1600" dirty="0"/>
          </a:p>
        </p:txBody>
      </p:sp>
      <p:sp>
        <p:nvSpPr>
          <p:cNvPr id="5" name="Slide Number Placeholder 4">
            <a:extLst>
              <a:ext uri="{FF2B5EF4-FFF2-40B4-BE49-F238E27FC236}">
                <a16:creationId xmlns:a16="http://schemas.microsoft.com/office/drawing/2014/main" id="{6AF9F6FC-7B45-B4C6-907D-F2003DC1DA1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406682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CB5E-BE64-19EF-144A-3022C3E93AC3}"/>
              </a:ext>
            </a:extLst>
          </p:cNvPr>
          <p:cNvSpPr>
            <a:spLocks noGrp="1"/>
          </p:cNvSpPr>
          <p:nvPr>
            <p:ph type="title"/>
          </p:nvPr>
        </p:nvSpPr>
        <p:spPr>
          <a:xfrm>
            <a:off x="1735282" y="10392"/>
            <a:ext cx="7534656" cy="623455"/>
          </a:xfrm>
        </p:spPr>
        <p:txBody>
          <a:bodyPr/>
          <a:lstStyle/>
          <a:p>
            <a:pPr algn="ctr"/>
            <a:r>
              <a:rPr lang="en-US" b="1" dirty="0"/>
              <a:t>MODEL TRAINING</a:t>
            </a:r>
          </a:p>
        </p:txBody>
      </p:sp>
      <p:sp>
        <p:nvSpPr>
          <p:cNvPr id="3" name="Text Placeholder 2">
            <a:extLst>
              <a:ext uri="{FF2B5EF4-FFF2-40B4-BE49-F238E27FC236}">
                <a16:creationId xmlns:a16="http://schemas.microsoft.com/office/drawing/2014/main" id="{DDC4B6E0-7582-8E34-C30B-270E1E7C645A}"/>
              </a:ext>
            </a:extLst>
          </p:cNvPr>
          <p:cNvSpPr>
            <a:spLocks noGrp="1"/>
          </p:cNvSpPr>
          <p:nvPr>
            <p:ph type="body" idx="1"/>
          </p:nvPr>
        </p:nvSpPr>
        <p:spPr>
          <a:xfrm>
            <a:off x="86176" y="789709"/>
            <a:ext cx="5650992" cy="3904488"/>
          </a:xfrm>
        </p:spPr>
        <p:txBody>
          <a:bodyPr>
            <a:normAutofit fontScale="25000" lnSpcReduction="20000"/>
          </a:bodyPr>
          <a:lstStyle/>
          <a:p>
            <a:r>
              <a:rPr lang="en-US" sz="6400" b="1" dirty="0">
                <a:solidFill>
                  <a:srgbClr val="000000"/>
                </a:solidFill>
                <a:latin typeface="+mn-lt"/>
              </a:rPr>
              <a:t>RANDOM FOREST CLASSIFIER</a:t>
            </a:r>
          </a:p>
          <a:p>
            <a:r>
              <a:rPr lang="en-US" sz="6400" dirty="0">
                <a:solidFill>
                  <a:srgbClr val="000000"/>
                </a:solidFill>
                <a:latin typeface="+mn-lt"/>
              </a:rPr>
              <a:t>bootstrap: True</a:t>
            </a:r>
          </a:p>
          <a:p>
            <a:r>
              <a:rPr lang="en-US" sz="6400" dirty="0" err="1">
                <a:solidFill>
                  <a:srgbClr val="000000"/>
                </a:solidFill>
                <a:latin typeface="+mn-lt"/>
              </a:rPr>
              <a:t>ccp_alpha</a:t>
            </a:r>
            <a:r>
              <a:rPr lang="en-US" sz="6400" dirty="0">
                <a:solidFill>
                  <a:srgbClr val="000000"/>
                </a:solidFill>
                <a:latin typeface="+mn-lt"/>
              </a:rPr>
              <a:t>: 0.0</a:t>
            </a:r>
          </a:p>
          <a:p>
            <a:r>
              <a:rPr lang="en-US" sz="6400" dirty="0" err="1">
                <a:solidFill>
                  <a:srgbClr val="000000"/>
                </a:solidFill>
                <a:latin typeface="+mn-lt"/>
              </a:rPr>
              <a:t>class_weight</a:t>
            </a:r>
            <a:r>
              <a:rPr lang="en-US" sz="6400" dirty="0">
                <a:solidFill>
                  <a:srgbClr val="000000"/>
                </a:solidFill>
                <a:latin typeface="+mn-lt"/>
              </a:rPr>
              <a:t>: None</a:t>
            </a:r>
          </a:p>
          <a:p>
            <a:r>
              <a:rPr lang="en-US" sz="6400" dirty="0">
                <a:solidFill>
                  <a:srgbClr val="000000"/>
                </a:solidFill>
                <a:latin typeface="+mn-lt"/>
              </a:rPr>
              <a:t>criterion: </a:t>
            </a:r>
            <a:r>
              <a:rPr lang="en-US" sz="6400" dirty="0" err="1">
                <a:solidFill>
                  <a:srgbClr val="000000"/>
                </a:solidFill>
                <a:latin typeface="+mn-lt"/>
              </a:rPr>
              <a:t>gini</a:t>
            </a:r>
            <a:endParaRPr lang="en-US" sz="6400" dirty="0">
              <a:solidFill>
                <a:srgbClr val="000000"/>
              </a:solidFill>
              <a:latin typeface="+mn-lt"/>
            </a:endParaRPr>
          </a:p>
          <a:p>
            <a:r>
              <a:rPr lang="en-US" sz="6400" dirty="0" err="1">
                <a:solidFill>
                  <a:srgbClr val="000000"/>
                </a:solidFill>
                <a:latin typeface="+mn-lt"/>
              </a:rPr>
              <a:t>max_depth</a:t>
            </a:r>
            <a:r>
              <a:rPr lang="en-US" sz="6400" dirty="0">
                <a:solidFill>
                  <a:srgbClr val="000000"/>
                </a:solidFill>
                <a:latin typeface="+mn-lt"/>
              </a:rPr>
              <a:t>: None</a:t>
            </a:r>
          </a:p>
          <a:p>
            <a:r>
              <a:rPr lang="en-US" sz="6400" dirty="0" err="1">
                <a:solidFill>
                  <a:srgbClr val="000000"/>
                </a:solidFill>
                <a:latin typeface="+mn-lt"/>
              </a:rPr>
              <a:t>max_features</a:t>
            </a:r>
            <a:r>
              <a:rPr lang="en-US" sz="6400" dirty="0">
                <a:solidFill>
                  <a:srgbClr val="000000"/>
                </a:solidFill>
                <a:latin typeface="+mn-lt"/>
              </a:rPr>
              <a:t>: sqrt</a:t>
            </a:r>
          </a:p>
          <a:p>
            <a:r>
              <a:rPr lang="en-US" sz="6400" dirty="0" err="1">
                <a:solidFill>
                  <a:srgbClr val="000000"/>
                </a:solidFill>
                <a:latin typeface="+mn-lt"/>
              </a:rPr>
              <a:t>max_leaf_nodes</a:t>
            </a:r>
            <a:r>
              <a:rPr lang="en-US" sz="6400" dirty="0">
                <a:solidFill>
                  <a:srgbClr val="000000"/>
                </a:solidFill>
                <a:latin typeface="+mn-lt"/>
              </a:rPr>
              <a:t>: None</a:t>
            </a:r>
          </a:p>
          <a:p>
            <a:r>
              <a:rPr lang="en-US" sz="6400" dirty="0" err="1">
                <a:solidFill>
                  <a:srgbClr val="000000"/>
                </a:solidFill>
                <a:latin typeface="+mn-lt"/>
              </a:rPr>
              <a:t>max_samples</a:t>
            </a:r>
            <a:r>
              <a:rPr lang="en-US" sz="6400" dirty="0">
                <a:solidFill>
                  <a:srgbClr val="000000"/>
                </a:solidFill>
                <a:latin typeface="+mn-lt"/>
              </a:rPr>
              <a:t>: None</a:t>
            </a:r>
          </a:p>
          <a:p>
            <a:r>
              <a:rPr lang="en-US" sz="6400" dirty="0" err="1">
                <a:solidFill>
                  <a:srgbClr val="000000"/>
                </a:solidFill>
                <a:latin typeface="+mn-lt"/>
              </a:rPr>
              <a:t>min_impurity_decrease</a:t>
            </a:r>
            <a:r>
              <a:rPr lang="en-US" sz="6400" dirty="0">
                <a:solidFill>
                  <a:srgbClr val="000000"/>
                </a:solidFill>
                <a:latin typeface="+mn-lt"/>
              </a:rPr>
              <a:t>: 0.0</a:t>
            </a:r>
          </a:p>
          <a:p>
            <a:r>
              <a:rPr lang="en-US" sz="6400" dirty="0" err="1">
                <a:solidFill>
                  <a:srgbClr val="000000"/>
                </a:solidFill>
                <a:latin typeface="+mn-lt"/>
              </a:rPr>
              <a:t>min_samples_leaf</a:t>
            </a:r>
            <a:r>
              <a:rPr lang="en-US" sz="6400" dirty="0">
                <a:solidFill>
                  <a:srgbClr val="000000"/>
                </a:solidFill>
                <a:latin typeface="+mn-lt"/>
              </a:rPr>
              <a:t>: 1</a:t>
            </a:r>
          </a:p>
          <a:p>
            <a:r>
              <a:rPr lang="en-US" sz="6400" dirty="0" err="1">
                <a:solidFill>
                  <a:srgbClr val="000000"/>
                </a:solidFill>
                <a:latin typeface="+mn-lt"/>
              </a:rPr>
              <a:t>min_samples_split</a:t>
            </a:r>
            <a:r>
              <a:rPr lang="en-US" sz="6400" dirty="0">
                <a:solidFill>
                  <a:srgbClr val="000000"/>
                </a:solidFill>
                <a:latin typeface="+mn-lt"/>
              </a:rPr>
              <a:t>: 5</a:t>
            </a:r>
          </a:p>
          <a:p>
            <a:r>
              <a:rPr lang="en-US" sz="6400" dirty="0" err="1">
                <a:solidFill>
                  <a:srgbClr val="000000"/>
                </a:solidFill>
                <a:latin typeface="+mn-lt"/>
              </a:rPr>
              <a:t>min_weight_fraction_leaf</a:t>
            </a:r>
            <a:r>
              <a:rPr lang="en-US" sz="6400" dirty="0">
                <a:solidFill>
                  <a:srgbClr val="000000"/>
                </a:solidFill>
                <a:latin typeface="+mn-lt"/>
              </a:rPr>
              <a:t>: 0.0</a:t>
            </a:r>
          </a:p>
          <a:p>
            <a:r>
              <a:rPr lang="en-US" sz="6400" dirty="0" err="1">
                <a:solidFill>
                  <a:srgbClr val="000000"/>
                </a:solidFill>
                <a:latin typeface="+mn-lt"/>
              </a:rPr>
              <a:t>n_estimators</a:t>
            </a:r>
            <a:r>
              <a:rPr lang="en-US" sz="6400" dirty="0">
                <a:solidFill>
                  <a:srgbClr val="000000"/>
                </a:solidFill>
                <a:latin typeface="+mn-lt"/>
              </a:rPr>
              <a:t>: 100</a:t>
            </a:r>
          </a:p>
          <a:p>
            <a:r>
              <a:rPr lang="en-US" sz="6400" dirty="0" err="1">
                <a:solidFill>
                  <a:srgbClr val="000000"/>
                </a:solidFill>
                <a:latin typeface="+mn-lt"/>
              </a:rPr>
              <a:t>n_jobs</a:t>
            </a:r>
            <a:r>
              <a:rPr lang="en-US" sz="6400" dirty="0">
                <a:solidFill>
                  <a:srgbClr val="000000"/>
                </a:solidFill>
                <a:latin typeface="+mn-lt"/>
              </a:rPr>
              <a:t>: None</a:t>
            </a:r>
          </a:p>
          <a:p>
            <a:r>
              <a:rPr lang="en-US" sz="6400" dirty="0" err="1">
                <a:solidFill>
                  <a:srgbClr val="000000"/>
                </a:solidFill>
                <a:latin typeface="+mn-lt"/>
              </a:rPr>
              <a:t>oob_score</a:t>
            </a:r>
            <a:r>
              <a:rPr lang="en-US" sz="6400" dirty="0">
                <a:solidFill>
                  <a:srgbClr val="000000"/>
                </a:solidFill>
                <a:latin typeface="+mn-lt"/>
              </a:rPr>
              <a:t>: False</a:t>
            </a:r>
          </a:p>
          <a:p>
            <a:r>
              <a:rPr lang="en-US" sz="6400" dirty="0" err="1">
                <a:solidFill>
                  <a:srgbClr val="000000"/>
                </a:solidFill>
                <a:latin typeface="+mn-lt"/>
              </a:rPr>
              <a:t>random_state</a:t>
            </a:r>
            <a:r>
              <a:rPr lang="en-US" sz="6400" dirty="0">
                <a:solidFill>
                  <a:srgbClr val="000000"/>
                </a:solidFill>
                <a:latin typeface="+mn-lt"/>
              </a:rPr>
              <a:t>: None</a:t>
            </a:r>
          </a:p>
          <a:p>
            <a:r>
              <a:rPr lang="en-US" sz="6400" dirty="0">
                <a:solidFill>
                  <a:srgbClr val="000000"/>
                </a:solidFill>
                <a:latin typeface="+mn-lt"/>
              </a:rPr>
              <a:t>verbose: 0</a:t>
            </a:r>
          </a:p>
          <a:p>
            <a:r>
              <a:rPr lang="en-US" sz="6400" dirty="0" err="1">
                <a:solidFill>
                  <a:srgbClr val="000000"/>
                </a:solidFill>
                <a:latin typeface="+mn-lt"/>
              </a:rPr>
              <a:t>warm_start</a:t>
            </a:r>
            <a:r>
              <a:rPr lang="en-US" sz="6400" dirty="0">
                <a:solidFill>
                  <a:srgbClr val="000000"/>
                </a:solidFill>
                <a:latin typeface="+mn-lt"/>
              </a:rPr>
              <a:t>: False</a:t>
            </a:r>
          </a:p>
          <a:p>
            <a:endParaRPr lang="en-US" dirty="0"/>
          </a:p>
        </p:txBody>
      </p:sp>
      <p:sp>
        <p:nvSpPr>
          <p:cNvPr id="5" name="Slide Number Placeholder 4">
            <a:extLst>
              <a:ext uri="{FF2B5EF4-FFF2-40B4-BE49-F238E27FC236}">
                <a16:creationId xmlns:a16="http://schemas.microsoft.com/office/drawing/2014/main" id="{18AF8440-D165-F5D6-5B29-505C240D775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sp>
        <p:nvSpPr>
          <p:cNvPr id="6" name="TextBox 5">
            <a:extLst>
              <a:ext uri="{FF2B5EF4-FFF2-40B4-BE49-F238E27FC236}">
                <a16:creationId xmlns:a16="http://schemas.microsoft.com/office/drawing/2014/main" id="{26D81BA9-9362-2DF8-AC2F-F49B6CC61FF4}"/>
              </a:ext>
            </a:extLst>
          </p:cNvPr>
          <p:cNvSpPr txBox="1"/>
          <p:nvPr/>
        </p:nvSpPr>
        <p:spPr>
          <a:xfrm>
            <a:off x="4200929" y="789709"/>
            <a:ext cx="1895071" cy="2246769"/>
          </a:xfrm>
          <a:prstGeom prst="rect">
            <a:avLst/>
          </a:prstGeom>
          <a:noFill/>
        </p:spPr>
        <p:txBody>
          <a:bodyPr wrap="none" rtlCol="0">
            <a:spAutoFit/>
          </a:bodyPr>
          <a:lstStyle/>
          <a:p>
            <a:r>
              <a:rPr lang="en-US" sz="1400" b="1" dirty="0">
                <a:solidFill>
                  <a:srgbClr val="000000"/>
                </a:solidFill>
                <a:latin typeface="+mn-lt"/>
              </a:rPr>
              <a:t>KN</a:t>
            </a:r>
          </a:p>
          <a:p>
            <a:r>
              <a:rPr lang="en-US" sz="1400" dirty="0">
                <a:solidFill>
                  <a:srgbClr val="000000"/>
                </a:solidFill>
                <a:latin typeface="+mj-lt"/>
              </a:rPr>
              <a:t>algorithm: </a:t>
            </a:r>
            <a:r>
              <a:rPr lang="en-US" sz="1400" dirty="0" err="1">
                <a:solidFill>
                  <a:srgbClr val="000000"/>
                </a:solidFill>
                <a:latin typeface="+mj-lt"/>
              </a:rPr>
              <a:t>ball_tree</a:t>
            </a:r>
            <a:endParaRPr lang="en-US" sz="1400" dirty="0">
              <a:solidFill>
                <a:srgbClr val="000000"/>
              </a:solidFill>
              <a:latin typeface="+mj-lt"/>
            </a:endParaRPr>
          </a:p>
          <a:p>
            <a:r>
              <a:rPr lang="en-US" sz="1400" dirty="0" err="1">
                <a:solidFill>
                  <a:srgbClr val="000000"/>
                </a:solidFill>
                <a:latin typeface="+mj-lt"/>
              </a:rPr>
              <a:t>leaf_size</a:t>
            </a:r>
            <a:r>
              <a:rPr lang="en-US" sz="1400" dirty="0">
                <a:solidFill>
                  <a:srgbClr val="000000"/>
                </a:solidFill>
                <a:latin typeface="+mj-lt"/>
              </a:rPr>
              <a:t>: 30</a:t>
            </a:r>
          </a:p>
          <a:p>
            <a:r>
              <a:rPr lang="en-US" sz="1400" dirty="0">
                <a:solidFill>
                  <a:srgbClr val="000000"/>
                </a:solidFill>
                <a:latin typeface="+mj-lt"/>
              </a:rPr>
              <a:t>metric: </a:t>
            </a:r>
            <a:r>
              <a:rPr lang="en-US" sz="1400" dirty="0" err="1">
                <a:solidFill>
                  <a:srgbClr val="000000"/>
                </a:solidFill>
                <a:latin typeface="+mj-lt"/>
              </a:rPr>
              <a:t>minkowski</a:t>
            </a:r>
            <a:endParaRPr lang="en-US" sz="1400" dirty="0">
              <a:solidFill>
                <a:srgbClr val="000000"/>
              </a:solidFill>
              <a:latin typeface="+mj-lt"/>
            </a:endParaRPr>
          </a:p>
          <a:p>
            <a:r>
              <a:rPr lang="en-US" sz="1400" dirty="0" err="1">
                <a:solidFill>
                  <a:srgbClr val="000000"/>
                </a:solidFill>
                <a:latin typeface="+mj-lt"/>
              </a:rPr>
              <a:t>metric_params</a:t>
            </a:r>
            <a:r>
              <a:rPr lang="en-US" sz="1400" dirty="0">
                <a:solidFill>
                  <a:srgbClr val="000000"/>
                </a:solidFill>
                <a:latin typeface="+mj-lt"/>
              </a:rPr>
              <a:t>: None</a:t>
            </a:r>
          </a:p>
          <a:p>
            <a:r>
              <a:rPr lang="en-US" sz="1400" dirty="0" err="1">
                <a:solidFill>
                  <a:srgbClr val="000000"/>
                </a:solidFill>
                <a:latin typeface="+mj-lt"/>
              </a:rPr>
              <a:t>n_jobs</a:t>
            </a:r>
            <a:r>
              <a:rPr lang="en-US" sz="1400" dirty="0">
                <a:solidFill>
                  <a:srgbClr val="000000"/>
                </a:solidFill>
                <a:latin typeface="+mj-lt"/>
              </a:rPr>
              <a:t>: None</a:t>
            </a:r>
          </a:p>
          <a:p>
            <a:r>
              <a:rPr lang="en-US" sz="1400" dirty="0" err="1">
                <a:solidFill>
                  <a:srgbClr val="000000"/>
                </a:solidFill>
                <a:latin typeface="+mj-lt"/>
              </a:rPr>
              <a:t>n_neighbors</a:t>
            </a:r>
            <a:r>
              <a:rPr lang="en-US" sz="1400" dirty="0">
                <a:solidFill>
                  <a:srgbClr val="000000"/>
                </a:solidFill>
                <a:latin typeface="+mj-lt"/>
              </a:rPr>
              <a:t>: 10</a:t>
            </a:r>
          </a:p>
          <a:p>
            <a:r>
              <a:rPr lang="en-US" sz="1400" dirty="0">
                <a:solidFill>
                  <a:srgbClr val="000000"/>
                </a:solidFill>
                <a:latin typeface="+mj-lt"/>
              </a:rPr>
              <a:t>p: 2</a:t>
            </a:r>
          </a:p>
          <a:p>
            <a:r>
              <a:rPr lang="en-US" sz="1400" dirty="0">
                <a:solidFill>
                  <a:srgbClr val="000000"/>
                </a:solidFill>
                <a:latin typeface="+mj-lt"/>
              </a:rPr>
              <a:t>weights: uniform</a:t>
            </a:r>
          </a:p>
          <a:p>
            <a:endParaRPr lang="en-US" dirty="0"/>
          </a:p>
        </p:txBody>
      </p:sp>
      <p:sp>
        <p:nvSpPr>
          <p:cNvPr id="7" name="TextBox 6">
            <a:extLst>
              <a:ext uri="{FF2B5EF4-FFF2-40B4-BE49-F238E27FC236}">
                <a16:creationId xmlns:a16="http://schemas.microsoft.com/office/drawing/2014/main" id="{A15FEEE2-E6C7-B85D-3BAF-BE6BF59948A2}"/>
              </a:ext>
            </a:extLst>
          </p:cNvPr>
          <p:cNvSpPr txBox="1"/>
          <p:nvPr/>
        </p:nvSpPr>
        <p:spPr>
          <a:xfrm>
            <a:off x="7605704" y="789709"/>
            <a:ext cx="2401619" cy="1815882"/>
          </a:xfrm>
          <a:prstGeom prst="rect">
            <a:avLst/>
          </a:prstGeom>
          <a:noFill/>
        </p:spPr>
        <p:txBody>
          <a:bodyPr wrap="none" rtlCol="0">
            <a:spAutoFit/>
          </a:bodyPr>
          <a:lstStyle/>
          <a:p>
            <a:r>
              <a:rPr lang="en-US" sz="1400" b="1" dirty="0">
                <a:solidFill>
                  <a:srgbClr val="000000"/>
                </a:solidFill>
                <a:latin typeface="+mj-lt"/>
              </a:rPr>
              <a:t>ADA</a:t>
            </a:r>
          </a:p>
          <a:p>
            <a:r>
              <a:rPr lang="en-US" sz="1400" dirty="0">
                <a:solidFill>
                  <a:srgbClr val="000000"/>
                </a:solidFill>
                <a:latin typeface="+mj-lt"/>
              </a:rPr>
              <a:t>algorithm: SAMME</a:t>
            </a:r>
          </a:p>
          <a:p>
            <a:r>
              <a:rPr lang="en-US" sz="1400" dirty="0" err="1">
                <a:solidFill>
                  <a:srgbClr val="000000"/>
                </a:solidFill>
                <a:latin typeface="+mj-lt"/>
              </a:rPr>
              <a:t>base_estimator</a:t>
            </a:r>
            <a:r>
              <a:rPr lang="en-US" sz="1400" dirty="0">
                <a:solidFill>
                  <a:srgbClr val="000000"/>
                </a:solidFill>
                <a:latin typeface="+mj-lt"/>
              </a:rPr>
              <a:t>: deprecated</a:t>
            </a:r>
          </a:p>
          <a:p>
            <a:r>
              <a:rPr lang="en-US" sz="1400" dirty="0">
                <a:solidFill>
                  <a:srgbClr val="000000"/>
                </a:solidFill>
                <a:latin typeface="+mj-lt"/>
              </a:rPr>
              <a:t>estimator: None</a:t>
            </a:r>
          </a:p>
          <a:p>
            <a:r>
              <a:rPr lang="en-US" sz="1400" dirty="0" err="1">
                <a:solidFill>
                  <a:srgbClr val="000000"/>
                </a:solidFill>
                <a:latin typeface="+mj-lt"/>
              </a:rPr>
              <a:t>learning_rate</a:t>
            </a:r>
            <a:r>
              <a:rPr lang="en-US" sz="1400" dirty="0">
                <a:solidFill>
                  <a:srgbClr val="000000"/>
                </a:solidFill>
                <a:latin typeface="+mj-lt"/>
              </a:rPr>
              <a:t>: 0.1</a:t>
            </a:r>
          </a:p>
          <a:p>
            <a:r>
              <a:rPr lang="en-US" sz="1400" dirty="0" err="1">
                <a:solidFill>
                  <a:srgbClr val="000000"/>
                </a:solidFill>
                <a:latin typeface="+mj-lt"/>
              </a:rPr>
              <a:t>n_estimators</a:t>
            </a:r>
            <a:r>
              <a:rPr lang="en-US" sz="1400" dirty="0">
                <a:solidFill>
                  <a:srgbClr val="000000"/>
                </a:solidFill>
                <a:latin typeface="+mj-lt"/>
              </a:rPr>
              <a:t>: 50</a:t>
            </a:r>
          </a:p>
          <a:p>
            <a:r>
              <a:rPr lang="en-US" sz="1400" dirty="0" err="1">
                <a:solidFill>
                  <a:srgbClr val="000000"/>
                </a:solidFill>
                <a:latin typeface="+mj-lt"/>
              </a:rPr>
              <a:t>random_state</a:t>
            </a:r>
            <a:r>
              <a:rPr lang="en-US" sz="1400" dirty="0">
                <a:solidFill>
                  <a:srgbClr val="000000"/>
                </a:solidFill>
                <a:latin typeface="+mj-lt"/>
              </a:rPr>
              <a:t>: None</a:t>
            </a:r>
          </a:p>
          <a:p>
            <a:endParaRPr lang="en-US" dirty="0"/>
          </a:p>
        </p:txBody>
      </p:sp>
    </p:spTree>
    <p:extLst>
      <p:ext uri="{BB962C8B-B14F-4D97-AF65-F5344CB8AC3E}">
        <p14:creationId xmlns:p14="http://schemas.microsoft.com/office/powerpoint/2010/main" val="1663085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C504E-9A06-4497-D4E7-1C6D388DEEBD}"/>
              </a:ext>
            </a:extLst>
          </p:cNvPr>
          <p:cNvSpPr>
            <a:spLocks noGrp="1"/>
          </p:cNvSpPr>
          <p:nvPr>
            <p:ph type="title"/>
          </p:nvPr>
        </p:nvSpPr>
        <p:spPr>
          <a:xfrm>
            <a:off x="1672936" y="238991"/>
            <a:ext cx="7534656" cy="914400"/>
          </a:xfrm>
        </p:spPr>
        <p:txBody>
          <a:bodyPr/>
          <a:lstStyle/>
          <a:p>
            <a:pPr algn="ctr"/>
            <a:r>
              <a:rPr lang="en-US" b="1" dirty="0"/>
              <a:t>MODEL METRICS</a:t>
            </a:r>
          </a:p>
        </p:txBody>
      </p:sp>
      <p:sp>
        <p:nvSpPr>
          <p:cNvPr id="3" name="Text Placeholder 2">
            <a:extLst>
              <a:ext uri="{FF2B5EF4-FFF2-40B4-BE49-F238E27FC236}">
                <a16:creationId xmlns:a16="http://schemas.microsoft.com/office/drawing/2014/main" id="{51399FE2-C38B-C6B9-D5ED-90453178E7B1}"/>
              </a:ext>
            </a:extLst>
          </p:cNvPr>
          <p:cNvSpPr>
            <a:spLocks noGrp="1"/>
          </p:cNvSpPr>
          <p:nvPr>
            <p:ph type="body" idx="1"/>
          </p:nvPr>
        </p:nvSpPr>
        <p:spPr>
          <a:xfrm>
            <a:off x="768928" y="2039111"/>
            <a:ext cx="10453254" cy="3904488"/>
          </a:xfrm>
        </p:spPr>
        <p:txBody>
          <a:bodyPr/>
          <a:lstStyle/>
          <a:p>
            <a:r>
              <a:rPr lang="en-US" b="1" dirty="0">
                <a:latin typeface="+mn-lt"/>
              </a:rPr>
              <a:t>RF: </a:t>
            </a:r>
            <a:r>
              <a:rPr lang="en-US" dirty="0">
                <a:latin typeface="+mn-lt"/>
              </a:rPr>
              <a:t>accuracy: 0.8188, f1: 0.7777228607467889, precision: 0.7699392175751457, recall: 0.8188</a:t>
            </a:r>
          </a:p>
          <a:p>
            <a:r>
              <a:rPr lang="en-US" b="1" dirty="0">
                <a:latin typeface="+mn-lt"/>
              </a:rPr>
              <a:t>KN: </a:t>
            </a:r>
            <a:r>
              <a:rPr lang="en-US" dirty="0">
                <a:latin typeface="+mn-lt"/>
              </a:rPr>
              <a:t>accurac</a:t>
            </a:r>
            <a:r>
              <a:rPr lang="en-US" b="1" dirty="0">
                <a:latin typeface="+mn-lt"/>
              </a:rPr>
              <a:t>y</a:t>
            </a:r>
            <a:r>
              <a:rPr lang="en-US" dirty="0">
                <a:latin typeface="+mn-lt"/>
              </a:rPr>
              <a:t>: 0.7924, f1: 0.726371173320098, precision: 0.7037315230224321, recall: 0.7924</a:t>
            </a:r>
          </a:p>
          <a:p>
            <a:r>
              <a:rPr lang="en-US" b="1" dirty="0">
                <a:latin typeface="+mn-lt"/>
              </a:rPr>
              <a:t>ADA</a:t>
            </a:r>
            <a:r>
              <a:rPr lang="en-US" dirty="0">
                <a:latin typeface="+mn-lt"/>
              </a:rPr>
              <a:t>: accuracy: 0.8024, f1: 0.7144316023080338, precision: 0.6438457599999999, recall: 0.802</a:t>
            </a:r>
          </a:p>
          <a:p>
            <a:r>
              <a:rPr lang="en-US" b="1" dirty="0">
                <a:latin typeface="+mn-lt"/>
              </a:rPr>
              <a:t>Voting</a:t>
            </a:r>
            <a:r>
              <a:rPr lang="en-US" dirty="0">
                <a:latin typeface="+mn-lt"/>
              </a:rPr>
              <a:t>: accuracy: 0.8072, f1: 0.739355478693968, precision: 0.7474164576059313, recall: 0.8072</a:t>
            </a:r>
          </a:p>
        </p:txBody>
      </p:sp>
      <p:sp>
        <p:nvSpPr>
          <p:cNvPr id="5" name="Slide Number Placeholder 4">
            <a:extLst>
              <a:ext uri="{FF2B5EF4-FFF2-40B4-BE49-F238E27FC236}">
                <a16:creationId xmlns:a16="http://schemas.microsoft.com/office/drawing/2014/main" id="{BCF68DBE-00B0-31D6-A01E-34F964A97BF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2132649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2"/>
        <p:cNvGrpSpPr/>
        <p:nvPr/>
      </p:nvGrpSpPr>
      <p:grpSpPr>
        <a:xfrm>
          <a:off x="0" y="0"/>
          <a:ext cx="0" cy="0"/>
          <a:chOff x="0" y="0"/>
          <a:chExt cx="0" cy="0"/>
        </a:xfrm>
      </p:grpSpPr>
      <p:sp>
        <p:nvSpPr>
          <p:cNvPr id="183" name="Google Shape;183;p25"/>
          <p:cNvSpPr txBox="1">
            <a:spLocks noGrp="1"/>
          </p:cNvSpPr>
          <p:nvPr>
            <p:ph type="ctrTitle"/>
          </p:nvPr>
        </p:nvSpPr>
        <p:spPr>
          <a:xfrm>
            <a:off x="3101418" y="914400"/>
            <a:ext cx="7352907" cy="5029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8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914400" y="226585"/>
            <a:ext cx="7534800" cy="914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200"/>
              <a:buFont typeface="Arial"/>
              <a:buNone/>
            </a:pPr>
            <a:r>
              <a:rPr lang="en-US" sz="3200" b="1"/>
              <a:t>Introduction:</a:t>
            </a:r>
            <a:endParaRPr b="1"/>
          </a:p>
        </p:txBody>
      </p:sp>
      <p:sp>
        <p:nvSpPr>
          <p:cNvPr id="126" name="Google Shape;126;p17"/>
          <p:cNvSpPr txBox="1">
            <a:spLocks noGrp="1"/>
          </p:cNvSpPr>
          <p:nvPr>
            <p:ph type="body" idx="1"/>
          </p:nvPr>
        </p:nvSpPr>
        <p:spPr>
          <a:xfrm>
            <a:off x="914400" y="1341425"/>
            <a:ext cx="9870000" cy="3848700"/>
          </a:xfrm>
          <a:prstGeom prst="rect">
            <a:avLst/>
          </a:prstGeom>
          <a:noFill/>
          <a:ln>
            <a:noFill/>
          </a:ln>
        </p:spPr>
        <p:txBody>
          <a:bodyPr spcFirstLastPara="1" wrap="square" lIns="91425" tIns="45700" rIns="91425" bIns="45700" anchor="t" anchorCtr="0">
            <a:noAutofit/>
          </a:bodyPr>
          <a:lstStyle/>
          <a:p>
            <a:pPr marL="0" lvl="0" indent="0" algn="just" rtl="0">
              <a:lnSpc>
                <a:spcPct val="70000"/>
              </a:lnSpc>
              <a:spcBef>
                <a:spcPts val="1000"/>
              </a:spcBef>
              <a:spcAft>
                <a:spcPts val="0"/>
              </a:spcAft>
              <a:buNone/>
            </a:pPr>
            <a:r>
              <a:rPr lang="en-US" sz="2040">
                <a:latin typeface="Times New Roman"/>
                <a:ea typeface="Times New Roman"/>
                <a:cs typeface="Times New Roman"/>
                <a:sym typeface="Times New Roman"/>
              </a:rPr>
              <a:t>The goal of this project is to analyze and predict road accident severity using real-time traffic and weather data. By analyzing historical accident records and integrating real-time data, we aim to build a machine learning model capable of predicting the likelihood and severity of accidents. The model will be deployed in an interactive web application, allowing users to input weather conditions, time of day, and location to view accident predictions and accident hotspots on a map.</a:t>
            </a:r>
            <a:endParaRPr sz="2040">
              <a:latin typeface="Times New Roman"/>
              <a:ea typeface="Times New Roman"/>
              <a:cs typeface="Times New Roman"/>
              <a:sym typeface="Times New Roman"/>
            </a:endParaRPr>
          </a:p>
          <a:p>
            <a:pPr marL="228600" lvl="0" indent="0" algn="just" rtl="0">
              <a:lnSpc>
                <a:spcPct val="70000"/>
              </a:lnSpc>
              <a:spcBef>
                <a:spcPts val="1000"/>
              </a:spcBef>
              <a:spcAft>
                <a:spcPts val="0"/>
              </a:spcAft>
              <a:buSzPts val="770"/>
              <a:buNone/>
            </a:pPr>
            <a:endParaRPr sz="2040">
              <a:latin typeface="Times New Roman"/>
              <a:ea typeface="Times New Roman"/>
              <a:cs typeface="Times New Roman"/>
              <a:sym typeface="Times New Roman"/>
            </a:endParaRPr>
          </a:p>
          <a:p>
            <a:pPr marL="457200" lvl="0" indent="-358140" algn="just" rtl="0">
              <a:lnSpc>
                <a:spcPct val="70000"/>
              </a:lnSpc>
              <a:spcBef>
                <a:spcPts val="1000"/>
              </a:spcBef>
              <a:spcAft>
                <a:spcPts val="0"/>
              </a:spcAft>
              <a:buSzPts val="2040"/>
              <a:buFont typeface="Times New Roman"/>
              <a:buChar char="•"/>
            </a:pPr>
            <a:r>
              <a:rPr lang="en-US" sz="2040" b="1">
                <a:latin typeface="Times New Roman"/>
                <a:ea typeface="Times New Roman"/>
                <a:cs typeface="Times New Roman"/>
                <a:sym typeface="Times New Roman"/>
              </a:rPr>
              <a:t>Why did we choose this project?</a:t>
            </a:r>
            <a:endParaRPr sz="2040" b="1">
              <a:latin typeface="Times New Roman"/>
              <a:ea typeface="Times New Roman"/>
              <a:cs typeface="Times New Roman"/>
              <a:sym typeface="Times New Roman"/>
            </a:endParaRPr>
          </a:p>
          <a:p>
            <a:pPr marL="0" lvl="0" indent="0" algn="just" rtl="0">
              <a:lnSpc>
                <a:spcPct val="70000"/>
              </a:lnSpc>
              <a:spcBef>
                <a:spcPts val="1000"/>
              </a:spcBef>
              <a:spcAft>
                <a:spcPts val="0"/>
              </a:spcAft>
              <a:buSzPts val="770"/>
              <a:buNone/>
            </a:pPr>
            <a:r>
              <a:rPr lang="en-US" sz="2040">
                <a:latin typeface="Times New Roman"/>
                <a:ea typeface="Times New Roman"/>
                <a:cs typeface="Times New Roman"/>
                <a:sym typeface="Times New Roman"/>
              </a:rPr>
              <a:t>This project was chosen because road accidents affect so many lives, causing injuries, loss of loved ones, and huge financial burdens. In a world where we use data science for everything from recommending what movie to watch next to optimizing shopping experiences, it's essential to use these powerful tools to tackle real problems like road safety. By predicting where and when accidents are likely to happen, we can help save lives and make our communities safer. It's about using technology for something that truly matters and making a difference in everyday life.</a:t>
            </a:r>
            <a:endParaRPr sz="2040">
              <a:latin typeface="Times New Roman"/>
              <a:ea typeface="Times New Roman"/>
              <a:cs typeface="Times New Roman"/>
              <a:sym typeface="Times New Roman"/>
            </a:endParaRPr>
          </a:p>
        </p:txBody>
      </p:sp>
      <p:sp>
        <p:nvSpPr>
          <p:cNvPr id="127" name="Google Shape;127;p17"/>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body" idx="1"/>
          </p:nvPr>
        </p:nvSpPr>
        <p:spPr>
          <a:xfrm>
            <a:off x="914400" y="601100"/>
            <a:ext cx="10125300" cy="4080900"/>
          </a:xfrm>
          <a:prstGeom prst="rect">
            <a:avLst/>
          </a:prstGeom>
        </p:spPr>
        <p:txBody>
          <a:bodyPr spcFirstLastPara="1" wrap="square" lIns="91425" tIns="45700" rIns="91425" bIns="45700" anchor="t" anchorCtr="0">
            <a:noAutofit/>
          </a:bodyPr>
          <a:lstStyle/>
          <a:p>
            <a:pPr marL="0" lvl="0" indent="0" algn="just" rtl="0">
              <a:lnSpc>
                <a:spcPct val="70000"/>
              </a:lnSpc>
              <a:spcBef>
                <a:spcPts val="1000"/>
              </a:spcBef>
              <a:spcAft>
                <a:spcPts val="0"/>
              </a:spcAft>
              <a:buSzPts val="1018"/>
              <a:buNone/>
            </a:pPr>
            <a:r>
              <a:rPr lang="en-US" b="1">
                <a:latin typeface="Times New Roman"/>
                <a:ea typeface="Times New Roman"/>
                <a:cs typeface="Times New Roman"/>
                <a:sym typeface="Times New Roman"/>
              </a:rPr>
              <a:t>Existing Projects in Accident Prediction: A Brief Overview</a:t>
            </a:r>
            <a:endParaRPr b="1">
              <a:latin typeface="Times New Roman"/>
              <a:ea typeface="Times New Roman"/>
              <a:cs typeface="Times New Roman"/>
              <a:sym typeface="Times New Roman"/>
            </a:endParaRPr>
          </a:p>
          <a:p>
            <a:pPr marL="0" lvl="0" indent="0" algn="just" rtl="0">
              <a:lnSpc>
                <a:spcPct val="70000"/>
              </a:lnSpc>
              <a:spcBef>
                <a:spcPts val="1000"/>
              </a:spcBef>
              <a:spcAft>
                <a:spcPts val="0"/>
              </a:spcAft>
              <a:buSzPts val="1018"/>
              <a:buNone/>
            </a:pPr>
            <a:r>
              <a:rPr lang="en-US">
                <a:latin typeface="Times New Roman"/>
                <a:ea typeface="Times New Roman"/>
                <a:cs typeface="Times New Roman"/>
                <a:sym typeface="Times New Roman"/>
              </a:rPr>
              <a:t>Existing projects in accident prediction primarily utilize traditional machine learning models like logistic regression, decision trees, and random forests. These models work well with structured datasets, using factors such as weather, road conditions, and historical accident data. However, they often struggle with capturing complex interactions between variables. More recent efforts include deep learning models, such as LSTMs for time-series traffic data and CNNs for spatial data, which enhance prediction accuracy by learning non-linear relationships. While some platforms, like Google Maps, provide real-time traffic updates, they do not specifically predict accidents or analyze accident severity. Many research projects focus on predicting accidents based solely on historical data, often overlooking real-time data integration and failing to offer user-friendly visual insights.</a:t>
            </a:r>
            <a:endParaRPr>
              <a:latin typeface="Times New Roman"/>
              <a:ea typeface="Times New Roman"/>
              <a:cs typeface="Times New Roman"/>
              <a:sym typeface="Times New Roman"/>
            </a:endParaRPr>
          </a:p>
          <a:p>
            <a:pPr marL="0" lvl="0" indent="0" algn="just" rtl="0">
              <a:lnSpc>
                <a:spcPct val="70000"/>
              </a:lnSpc>
              <a:spcBef>
                <a:spcPts val="1000"/>
              </a:spcBef>
              <a:spcAft>
                <a:spcPts val="0"/>
              </a:spcAft>
              <a:buSzPts val="1018"/>
              <a:buNone/>
            </a:pPr>
            <a:endParaRPr>
              <a:latin typeface="Times New Roman"/>
              <a:ea typeface="Times New Roman"/>
              <a:cs typeface="Times New Roman"/>
              <a:sym typeface="Times New Roman"/>
            </a:endParaRPr>
          </a:p>
          <a:p>
            <a:pPr marL="0" lvl="0" indent="0" algn="just" rtl="0">
              <a:lnSpc>
                <a:spcPct val="70000"/>
              </a:lnSpc>
              <a:spcBef>
                <a:spcPts val="1000"/>
              </a:spcBef>
              <a:spcAft>
                <a:spcPts val="0"/>
              </a:spcAft>
              <a:buSzPts val="1018"/>
              <a:buNone/>
            </a:pPr>
            <a:r>
              <a:rPr lang="en-US" b="1">
                <a:latin typeface="Times New Roman"/>
                <a:ea typeface="Times New Roman"/>
                <a:cs typeface="Times New Roman"/>
                <a:sym typeface="Times New Roman"/>
              </a:rPr>
              <a:t>How is it different?</a:t>
            </a:r>
            <a:endParaRPr b="1">
              <a:latin typeface="Times New Roman"/>
              <a:ea typeface="Times New Roman"/>
              <a:cs typeface="Times New Roman"/>
              <a:sym typeface="Times New Roman"/>
            </a:endParaRPr>
          </a:p>
          <a:p>
            <a:pPr marL="0" lvl="0" indent="0" algn="just" rtl="0">
              <a:lnSpc>
                <a:spcPct val="70000"/>
              </a:lnSpc>
              <a:spcBef>
                <a:spcPts val="1000"/>
              </a:spcBef>
              <a:spcAft>
                <a:spcPts val="0"/>
              </a:spcAft>
              <a:buSzPts val="1018"/>
              <a:buNone/>
            </a:pPr>
            <a:r>
              <a:rPr lang="en-US">
                <a:latin typeface="Times New Roman"/>
                <a:ea typeface="Times New Roman"/>
                <a:cs typeface="Times New Roman"/>
                <a:sym typeface="Times New Roman"/>
              </a:rPr>
              <a:t>Our project sets itself apart by incorporating real-time weather and traffic data using external APIs to make dynamic predictions. We aim not only to predict the occurrence of accidents but also to classify their severity (minor, major, fatal), offering a more comprehensive analysis. Additionally, we will create an interactive web application featuring a dynamic map that visualizes accident-prone areas. Users can input parameters like weather conditions and time of day to receive tailored accident risk predictions, making our project a practical tool for public use.</a:t>
            </a:r>
            <a:endParaRPr>
              <a:latin typeface="Times New Roman"/>
              <a:ea typeface="Times New Roman"/>
              <a:cs typeface="Times New Roman"/>
              <a:sym typeface="Times New Roman"/>
            </a:endParaRPr>
          </a:p>
          <a:p>
            <a:pPr marL="0" lvl="0" indent="0" algn="l" rtl="0">
              <a:lnSpc>
                <a:spcPct val="70000"/>
              </a:lnSpc>
              <a:spcBef>
                <a:spcPts val="1000"/>
              </a:spcBef>
              <a:spcAft>
                <a:spcPts val="0"/>
              </a:spcAft>
              <a:buSzPts val="1018"/>
              <a:buNone/>
            </a:pPr>
            <a:endParaRPr sz="1850"/>
          </a:p>
        </p:txBody>
      </p:sp>
      <p:sp>
        <p:nvSpPr>
          <p:cNvPr id="134" name="Google Shape;134;p18"/>
          <p:cNvSpPr txBox="1">
            <a:spLocks noGrp="1"/>
          </p:cNvSpPr>
          <p:nvPr>
            <p:ph type="sldNum" idx="12"/>
          </p:nvPr>
        </p:nvSpPr>
        <p:spPr>
          <a:xfrm>
            <a:off x="11353800" y="5879804"/>
            <a:ext cx="661500" cy="89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body" idx="1"/>
          </p:nvPr>
        </p:nvSpPr>
        <p:spPr>
          <a:xfrm>
            <a:off x="906600" y="1286725"/>
            <a:ext cx="10455000" cy="5180100"/>
          </a:xfrm>
          <a:prstGeom prst="rect">
            <a:avLst/>
          </a:prstGeom>
        </p:spPr>
        <p:txBody>
          <a:bodyPr spcFirstLastPara="1" wrap="square" lIns="91425" tIns="45700" rIns="91425" bIns="45700" anchor="t" anchorCtr="0">
            <a:normAutofit fontScale="25000" lnSpcReduction="20000"/>
          </a:bodyPr>
          <a:lstStyle/>
          <a:p>
            <a:pPr marL="0" lvl="0" indent="0" algn="l" rtl="0">
              <a:spcBef>
                <a:spcPts val="1000"/>
              </a:spcBef>
              <a:spcAft>
                <a:spcPts val="0"/>
              </a:spcAft>
              <a:buNone/>
            </a:pPr>
            <a:r>
              <a:rPr lang="en-US" sz="8000" b="1">
                <a:latin typeface="Times New Roman"/>
                <a:ea typeface="Times New Roman"/>
                <a:cs typeface="Times New Roman"/>
                <a:sym typeface="Times New Roman"/>
              </a:rPr>
              <a:t>Dataset</a:t>
            </a:r>
            <a:r>
              <a:rPr lang="en-US" sz="8000">
                <a:latin typeface="Times New Roman"/>
                <a:ea typeface="Times New Roman"/>
                <a:cs typeface="Times New Roman"/>
                <a:sym typeface="Times New Roman"/>
              </a:rPr>
              <a:t>: https://www.kaggle.com/datasets/sobhanmoosavi/us-accidents  </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b="1">
                <a:latin typeface="Times New Roman"/>
                <a:ea typeface="Times New Roman"/>
                <a:cs typeface="Times New Roman"/>
                <a:sym typeface="Times New Roman"/>
              </a:rPr>
              <a:t>Records</a:t>
            </a:r>
            <a:r>
              <a:rPr lang="en-US" sz="8000">
                <a:latin typeface="Times New Roman"/>
                <a:ea typeface="Times New Roman"/>
                <a:cs typeface="Times New Roman"/>
                <a:sym typeface="Times New Roman"/>
              </a:rPr>
              <a:t>:7.4M</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b="1">
                <a:latin typeface="Times New Roman"/>
                <a:ea typeface="Times New Roman"/>
                <a:cs typeface="Times New Roman"/>
                <a:sym typeface="Times New Roman"/>
              </a:rPr>
              <a:t>Features</a:t>
            </a:r>
            <a:r>
              <a:rPr lang="en-US" sz="8000">
                <a:latin typeface="Times New Roman"/>
                <a:ea typeface="Times New Roman"/>
                <a:cs typeface="Times New Roman"/>
                <a:sym typeface="Times New Roman"/>
              </a:rPr>
              <a:t>:46</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['ID', 'Source', 'Severity', 'Start_Time', 'End_Time', 'Start_Lat',</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'Start_Lng', 'End_Lat', 'End_Lng', 'Distance(mi)', 'Description',</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'Street', 'City', 'County', 'State', 'Zipcode', 'Country', 'Timezone',</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'Airport_Code', 'Weather_Timestamp', 'Temperature(F)', 'Wind_Chill(F)',</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'Humidity(%)', 'Pressure(in)', 'Visibility(mi)', 'Wind_Direction',</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'Wind_Speed(mph)', 'Precipitation(in)', 'Weather_Condition', 'Amenity',</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'Bump', 'Crossing', 'Give_Way', 'Junction', 'No_Exit', 'Railway',</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'Roundabout', 'Station', 'Stop', 'Traffic_Calming', 'Traffic_Signal',</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'Turning_Loop', 'Sunrise_Sunset', 'Civil_Twilight', 'Nautical_Twilight',</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'Astronomical_Twilight'] </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This is a countrywide car accident dataset that covers All states of the USA. The accident data were collected from February 2016 to March 2023, using multiple APIs that provide streaming traffic incident (or event) data.</a:t>
            </a:r>
            <a:endParaRPr sz="8000">
              <a:latin typeface="Times New Roman"/>
              <a:ea typeface="Times New Roman"/>
              <a:cs typeface="Times New Roman"/>
              <a:sym typeface="Times New Roman"/>
            </a:endParaRPr>
          </a:p>
          <a:p>
            <a:pPr marL="0" lvl="0" indent="0" algn="l" rtl="0">
              <a:spcBef>
                <a:spcPts val="1000"/>
              </a:spcBef>
              <a:spcAft>
                <a:spcPts val="0"/>
              </a:spcAft>
              <a:buNone/>
            </a:pPr>
            <a:endParaRPr/>
          </a:p>
        </p:txBody>
      </p:sp>
      <p:sp>
        <p:nvSpPr>
          <p:cNvPr id="141" name="Google Shape;141;p19"/>
          <p:cNvSpPr txBox="1">
            <a:spLocks noGrp="1"/>
          </p:cNvSpPr>
          <p:nvPr>
            <p:ph type="sldNum" idx="12"/>
          </p:nvPr>
        </p:nvSpPr>
        <p:spPr>
          <a:xfrm>
            <a:off x="11353800" y="5879804"/>
            <a:ext cx="661500" cy="89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4</a:t>
            </a:fld>
            <a:endParaRPr/>
          </a:p>
        </p:txBody>
      </p:sp>
      <p:sp>
        <p:nvSpPr>
          <p:cNvPr id="142" name="Google Shape;142;p19"/>
          <p:cNvSpPr txBox="1"/>
          <p:nvPr/>
        </p:nvSpPr>
        <p:spPr>
          <a:xfrm>
            <a:off x="843975" y="356500"/>
            <a:ext cx="8298900" cy="7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Introduction to Dataset:</a:t>
            </a:r>
            <a:endParaRPr sz="2800" b="1">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052F5-DB36-CAD7-5B38-693DEF68D2A1}"/>
              </a:ext>
            </a:extLst>
          </p:cNvPr>
          <p:cNvSpPr>
            <a:spLocks noGrp="1"/>
          </p:cNvSpPr>
          <p:nvPr>
            <p:ph type="title"/>
          </p:nvPr>
        </p:nvSpPr>
        <p:spPr>
          <a:xfrm>
            <a:off x="1471961" y="547912"/>
            <a:ext cx="7534656" cy="914400"/>
          </a:xfrm>
        </p:spPr>
        <p:txBody>
          <a:bodyPr/>
          <a:lstStyle/>
          <a:p>
            <a:r>
              <a:rPr lang="en-US" sz="3600" b="1" dirty="0"/>
              <a:t>EXPLORATORY DATA ANALYSIS</a:t>
            </a:r>
            <a:br>
              <a:rPr lang="en-US" dirty="0"/>
            </a:br>
            <a:endParaRPr lang="en-US" dirty="0"/>
          </a:p>
        </p:txBody>
      </p:sp>
      <p:pic>
        <p:nvPicPr>
          <p:cNvPr id="5" name="Picture 4">
            <a:extLst>
              <a:ext uri="{FF2B5EF4-FFF2-40B4-BE49-F238E27FC236}">
                <a16:creationId xmlns:a16="http://schemas.microsoft.com/office/drawing/2014/main" id="{9D05C8E6-66ED-ED90-95C9-8F8392CF25C1}"/>
              </a:ext>
            </a:extLst>
          </p:cNvPr>
          <p:cNvPicPr>
            <a:picLocks noChangeAspect="1"/>
          </p:cNvPicPr>
          <p:nvPr/>
        </p:nvPicPr>
        <p:blipFill>
          <a:blip r:embed="rId2"/>
          <a:stretch>
            <a:fillRect/>
          </a:stretch>
        </p:blipFill>
        <p:spPr>
          <a:xfrm>
            <a:off x="201498" y="1741093"/>
            <a:ext cx="4751241" cy="3656097"/>
          </a:xfrm>
          <a:prstGeom prst="rect">
            <a:avLst/>
          </a:prstGeom>
        </p:spPr>
      </p:pic>
      <p:sp>
        <p:nvSpPr>
          <p:cNvPr id="4" name="Slide Number Placeholder 3">
            <a:extLst>
              <a:ext uri="{FF2B5EF4-FFF2-40B4-BE49-F238E27FC236}">
                <a16:creationId xmlns:a16="http://schemas.microsoft.com/office/drawing/2014/main" id="{293B4ADB-D66F-A982-7A82-2948F2C6C3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pic>
        <p:nvPicPr>
          <p:cNvPr id="6" name="Picture 5">
            <a:extLst>
              <a:ext uri="{FF2B5EF4-FFF2-40B4-BE49-F238E27FC236}">
                <a16:creationId xmlns:a16="http://schemas.microsoft.com/office/drawing/2014/main" id="{F183812C-0F81-5E59-1A4D-2698E8B9605F}"/>
              </a:ext>
            </a:extLst>
          </p:cNvPr>
          <p:cNvPicPr>
            <a:picLocks noChangeAspect="1"/>
          </p:cNvPicPr>
          <p:nvPr/>
        </p:nvPicPr>
        <p:blipFill>
          <a:blip r:embed="rId3"/>
          <a:stretch>
            <a:fillRect/>
          </a:stretch>
        </p:blipFill>
        <p:spPr>
          <a:xfrm>
            <a:off x="5452945" y="1741093"/>
            <a:ext cx="5218771" cy="3722724"/>
          </a:xfrm>
          <a:prstGeom prst="rect">
            <a:avLst/>
          </a:prstGeom>
        </p:spPr>
      </p:pic>
    </p:spTree>
    <p:extLst>
      <p:ext uri="{BB962C8B-B14F-4D97-AF65-F5344CB8AC3E}">
        <p14:creationId xmlns:p14="http://schemas.microsoft.com/office/powerpoint/2010/main" val="332992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1F0400-E425-D3F0-5704-B8FE0C827C1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5E991-7041-588C-A1DD-4B219D2BC09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pic>
        <p:nvPicPr>
          <p:cNvPr id="5" name="Picture 4">
            <a:extLst>
              <a:ext uri="{FF2B5EF4-FFF2-40B4-BE49-F238E27FC236}">
                <a16:creationId xmlns:a16="http://schemas.microsoft.com/office/drawing/2014/main" id="{92718710-D048-CEDC-77E5-D012B067B669}"/>
              </a:ext>
            </a:extLst>
          </p:cNvPr>
          <p:cNvPicPr>
            <a:picLocks noChangeAspect="1"/>
          </p:cNvPicPr>
          <p:nvPr/>
        </p:nvPicPr>
        <p:blipFill>
          <a:blip r:embed="rId2"/>
          <a:stretch>
            <a:fillRect/>
          </a:stretch>
        </p:blipFill>
        <p:spPr>
          <a:xfrm>
            <a:off x="758282" y="557922"/>
            <a:ext cx="8787161" cy="4837766"/>
          </a:xfrm>
          <a:prstGeom prst="rect">
            <a:avLst/>
          </a:prstGeom>
        </p:spPr>
      </p:pic>
      <p:sp>
        <p:nvSpPr>
          <p:cNvPr id="7" name="TextBox 6">
            <a:extLst>
              <a:ext uri="{FF2B5EF4-FFF2-40B4-BE49-F238E27FC236}">
                <a16:creationId xmlns:a16="http://schemas.microsoft.com/office/drawing/2014/main" id="{3C2DA498-16F2-0DD3-1DC1-F4974E5F897E}"/>
              </a:ext>
            </a:extLst>
          </p:cNvPr>
          <p:cNvSpPr txBox="1"/>
          <p:nvPr/>
        </p:nvSpPr>
        <p:spPr>
          <a:xfrm>
            <a:off x="2174487" y="5592192"/>
            <a:ext cx="8017728" cy="707886"/>
          </a:xfrm>
          <a:prstGeom prst="rect">
            <a:avLst/>
          </a:prstGeom>
          <a:noFill/>
        </p:spPr>
        <p:txBody>
          <a:bodyPr wrap="square">
            <a:spAutoFit/>
          </a:bodyPr>
          <a:lstStyle/>
          <a:p>
            <a:pPr algn="l"/>
            <a:r>
              <a:rPr lang="en-US" sz="2000" b="1" i="0" u="none" strike="noStrike" dirty="0">
                <a:effectLst/>
                <a:latin typeface="+mj-lt"/>
              </a:rPr>
              <a:t>On </a:t>
            </a:r>
            <a:r>
              <a:rPr lang="en-US" sz="2000" b="1" dirty="0">
                <a:latin typeface="+mj-lt"/>
              </a:rPr>
              <a:t>weekends</a:t>
            </a:r>
            <a:r>
              <a:rPr lang="en-US" sz="2000" b="1" i="0" u="none" strike="noStrike" dirty="0">
                <a:effectLst/>
                <a:latin typeface="+mj-lt"/>
              </a:rPr>
              <a:t>, the peak occurs between 10 am and 3 pm, unlike weekdays</a:t>
            </a:r>
            <a:r>
              <a:rPr lang="en-US" sz="2000" b="1" i="0" u="none" strike="noStrike" dirty="0">
                <a:effectLst/>
                <a:latin typeface="+mj-lt"/>
                <a:hlinkClick r:id="rId3"/>
              </a:rPr>
              <a:t>¶</a:t>
            </a:r>
            <a:endParaRPr lang="en-US" sz="2000" b="1" i="0" u="none" strike="noStrike" dirty="0">
              <a:effectLst/>
              <a:latin typeface="+mj-lt"/>
            </a:endParaRPr>
          </a:p>
        </p:txBody>
      </p:sp>
    </p:spTree>
    <p:extLst>
      <p:ext uri="{BB962C8B-B14F-4D97-AF65-F5344CB8AC3E}">
        <p14:creationId xmlns:p14="http://schemas.microsoft.com/office/powerpoint/2010/main" val="235017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2312DC-0E4D-1821-BA4F-BF3DE58400A1}"/>
              </a:ext>
            </a:extLst>
          </p:cNvPr>
          <p:cNvPicPr>
            <a:picLocks noChangeAspect="1"/>
          </p:cNvPicPr>
          <p:nvPr/>
        </p:nvPicPr>
        <p:blipFill>
          <a:blip r:embed="rId2"/>
          <a:stretch>
            <a:fillRect/>
          </a:stretch>
        </p:blipFill>
        <p:spPr>
          <a:xfrm>
            <a:off x="2209800" y="911631"/>
            <a:ext cx="7772400" cy="4758200"/>
          </a:xfrm>
          <a:prstGeom prst="rect">
            <a:avLst/>
          </a:prstGeom>
        </p:spPr>
      </p:pic>
      <p:sp>
        <p:nvSpPr>
          <p:cNvPr id="4" name="Slide Number Placeholder 3">
            <a:extLst>
              <a:ext uri="{FF2B5EF4-FFF2-40B4-BE49-F238E27FC236}">
                <a16:creationId xmlns:a16="http://schemas.microsoft.com/office/drawing/2014/main" id="{92AF9EB8-EAC5-48A3-3185-C7A02EABCDC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405607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body" idx="1"/>
          </p:nvPr>
        </p:nvSpPr>
        <p:spPr>
          <a:xfrm>
            <a:off x="914400" y="648320"/>
            <a:ext cx="9833700" cy="4747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b="1" dirty="0"/>
          </a:p>
          <a:p>
            <a:pPr marL="0" lvl="0" indent="0" algn="l" rtl="0">
              <a:spcBef>
                <a:spcPts val="1000"/>
              </a:spcBef>
              <a:spcAft>
                <a:spcPts val="0"/>
              </a:spcAft>
              <a:buNone/>
            </a:pPr>
            <a:endParaRPr b="1" dirty="0"/>
          </a:p>
        </p:txBody>
      </p:sp>
      <p:sp>
        <p:nvSpPr>
          <p:cNvPr id="149" name="Google Shape;149;p20"/>
          <p:cNvSpPr txBox="1">
            <a:spLocks noGrp="1"/>
          </p:cNvSpPr>
          <p:nvPr>
            <p:ph type="sldNum" idx="12"/>
          </p:nvPr>
        </p:nvSpPr>
        <p:spPr>
          <a:xfrm>
            <a:off x="11353800" y="5879804"/>
            <a:ext cx="661500" cy="89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8</a:t>
            </a:fld>
            <a:endParaRPr/>
          </a:p>
        </p:txBody>
      </p:sp>
      <p:pic>
        <p:nvPicPr>
          <p:cNvPr id="150" name="Google Shape;150;p20"/>
          <p:cNvPicPr preferRelativeResize="0"/>
          <p:nvPr/>
        </p:nvPicPr>
        <p:blipFill>
          <a:blip r:embed="rId3">
            <a:alphaModFix/>
          </a:blip>
          <a:stretch>
            <a:fillRect/>
          </a:stretch>
        </p:blipFill>
        <p:spPr>
          <a:xfrm>
            <a:off x="632190" y="899854"/>
            <a:ext cx="10398120" cy="542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sldNum" idx="12"/>
          </p:nvPr>
        </p:nvSpPr>
        <p:spPr>
          <a:xfrm>
            <a:off x="11353800" y="5879804"/>
            <a:ext cx="661500" cy="89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9</a:t>
            </a:fld>
            <a:endParaRPr/>
          </a:p>
        </p:txBody>
      </p:sp>
      <p:pic>
        <p:nvPicPr>
          <p:cNvPr id="157" name="Google Shape;157;p21"/>
          <p:cNvPicPr preferRelativeResize="0"/>
          <p:nvPr/>
        </p:nvPicPr>
        <p:blipFill>
          <a:blip r:embed="rId3">
            <a:alphaModFix/>
          </a:blip>
          <a:stretch>
            <a:fillRect/>
          </a:stretch>
        </p:blipFill>
        <p:spPr>
          <a:xfrm>
            <a:off x="1393665" y="719613"/>
            <a:ext cx="9807736" cy="5418774"/>
          </a:xfrm>
          <a:prstGeom prst="rect">
            <a:avLst/>
          </a:prstGeom>
          <a:noFill/>
          <a:ln>
            <a:noFill/>
          </a:ln>
        </p:spPr>
      </p:pic>
    </p:spTree>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4799</TotalTime>
  <Words>1588</Words>
  <Application>Microsoft Macintosh PowerPoint</Application>
  <PresentationFormat>Widescreen</PresentationFormat>
  <Paragraphs>160</Paragraphs>
  <Slides>19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Wingdings</vt:lpstr>
      <vt:lpstr>Courier New</vt:lpstr>
      <vt:lpstr>Arial</vt:lpstr>
      <vt:lpstr>Gill Sans</vt:lpstr>
      <vt:lpstr>Times New Roman</vt:lpstr>
      <vt:lpstr>Custom</vt:lpstr>
      <vt:lpstr>Accident Analysis and Severity Prediction  </vt:lpstr>
      <vt:lpstr>Introduction:</vt:lpstr>
      <vt:lpstr>PowerPoint Presentation</vt:lpstr>
      <vt:lpstr>PowerPoint Presentation</vt:lpstr>
      <vt:lpstr>EXPLORATORY DATA ANALYSIS </vt:lpstr>
      <vt:lpstr>PowerPoint Presentation</vt:lpstr>
      <vt:lpstr>PowerPoint Presentation</vt:lpstr>
      <vt:lpstr>PowerPoint Presentation</vt:lpstr>
      <vt:lpstr>PowerPoint Presentation</vt:lpstr>
      <vt:lpstr>PowerPoint Presentation</vt:lpstr>
      <vt:lpstr>PowerPoint Presentation</vt:lpstr>
      <vt:lpstr>Conclusions from EDA</vt:lpstr>
      <vt:lpstr>Map of US which shows the severity of the accidents. </vt:lpstr>
      <vt:lpstr>PowerPoint Presentation</vt:lpstr>
      <vt:lpstr>FEATURE ENGINEERING</vt:lpstr>
      <vt:lpstr>PowerPoint Presentation</vt:lpstr>
      <vt:lpstr>MODEL TRAINING</vt:lpstr>
      <vt:lpstr>MODEL METRICS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Analysis and Severity Prediction  </dc:title>
  <cp:lastModifiedBy>Sreeja Eluka</cp:lastModifiedBy>
  <cp:revision>8</cp:revision>
  <dcterms:modified xsi:type="dcterms:W3CDTF">2024-11-08T01:25:21Z</dcterms:modified>
</cp:coreProperties>
</file>