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03-Dec-24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03-Dec-24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03-Dec-24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03-Dec-24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0716" y="596910"/>
            <a:ext cx="10515600" cy="162803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Unlocking Airbnb Insights: A Data-Driven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251396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chemeClr val="bg1"/>
                </a:solidFill>
                <a:latin typeface="+mj-lt"/>
              </a:rPr>
              <a:t>Team Members: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Sreeja Yalamaddi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2400" dirty="0" err="1">
                <a:solidFill>
                  <a:schemeClr val="bg1"/>
                </a:solidFill>
              </a:rPr>
              <a:t>Anbumani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Dhanapal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2400" dirty="0" err="1">
                <a:solidFill>
                  <a:schemeClr val="bg1"/>
                </a:solidFill>
              </a:rPr>
              <a:t>Aqdas</a:t>
            </a:r>
            <a:r>
              <a:rPr lang="en-US" sz="2400" dirty="0">
                <a:solidFill>
                  <a:schemeClr val="bg1"/>
                </a:solidFill>
              </a:rPr>
              <a:t> Hussain</a:t>
            </a:r>
          </a:p>
          <a:p>
            <a:pPr marL="0" indent="0">
              <a:lnSpc>
                <a:spcPct val="120000"/>
              </a:lnSpc>
              <a:spcAft>
                <a:spcPts val="1000"/>
              </a:spcAft>
              <a:buNone/>
            </a:pPr>
            <a:r>
              <a:rPr lang="en-US" sz="2400" dirty="0">
                <a:solidFill>
                  <a:schemeClr val="bg1"/>
                </a:solidFill>
              </a:rPr>
              <a:t>Doris </a:t>
            </a:r>
            <a:r>
              <a:rPr lang="en-US" sz="2400" dirty="0" err="1">
                <a:solidFill>
                  <a:schemeClr val="bg1"/>
                </a:solidFill>
              </a:rPr>
              <a:t>Mbitazi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36" name="Picture 12" descr="Airbnb brand resources: accessing high-guality vector logo SVG, brand  colors, and more.">
            <a:extLst>
              <a:ext uri="{FF2B5EF4-FFF2-40B4-BE49-F238E27FC236}">
                <a16:creationId xmlns:a16="http://schemas.microsoft.com/office/drawing/2014/main" id="{4697CA3A-34E5-EAFF-871E-F2C563198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5A60"/>
              </a:clrFrom>
              <a:clrTo>
                <a:srgbClr val="FF5A6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11" y="2923273"/>
            <a:ext cx="6096001" cy="227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5C9E-7F5E-B669-CD21-2F24EEDE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36A7-D649-D45B-DA2D-3A583CCD07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5" y="1435608"/>
            <a:ext cx="10452969" cy="4974336"/>
          </a:xfrm>
        </p:spPr>
        <p:txBody>
          <a:bodyPr>
            <a:normAutofit fontScale="62500" lnSpcReduction="20000"/>
          </a:bodyPr>
          <a:lstStyle/>
          <a:p>
            <a:r>
              <a:rPr lang="en-US" sz="3200" dirty="0"/>
              <a:t>The Airbnb market is highly competitive and dynamic, particularly in thriving hubs like </a:t>
            </a:r>
            <a:r>
              <a:rPr lang="en-US" sz="3200" b="1" dirty="0"/>
              <a:t>Los Angeles</a:t>
            </a:r>
            <a:r>
              <a:rPr lang="en-US" sz="3200" dirty="0"/>
              <a:t>.</a:t>
            </a:r>
          </a:p>
          <a:p>
            <a:r>
              <a:rPr lang="en-US" sz="3200" dirty="0"/>
              <a:t>Key stakeholders face unique challenges: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Customers</a:t>
            </a:r>
            <a:r>
              <a:rPr lang="en-US" sz="3200" dirty="0"/>
              <a:t>: Need clarity on pricing, quality, and prime locations to make better booking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Hosts</a:t>
            </a:r>
            <a:r>
              <a:rPr lang="en-US" sz="3200" dirty="0"/>
              <a:t>: Strive to enhance property performance and maximize earnings with optimized strategies.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Investors</a:t>
            </a:r>
            <a:r>
              <a:rPr lang="en-US" sz="3200" dirty="0"/>
              <a:t>: Look for insights on market trends and financial performance to spot profitable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6770161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{3F665969-F83A-4B10-B3D8-2FFDC8CEAAA9}tf10001108_win32</Template>
  <TotalTime>38</TotalTime>
  <Words>91</Words>
  <Application>Microsoft Office PowerPoint</Application>
  <PresentationFormat>Widescreen</PresentationFormat>
  <Paragraphs>13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Light</vt:lpstr>
      <vt:lpstr>Custom</vt:lpstr>
      <vt:lpstr>Unlocking Airbnb Insights: A Data-Driven Case Study</vt:lpstr>
      <vt:lpstr>Objective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Sreeja Yalamaddi</dc:creator>
  <cp:keywords/>
  <cp:lastModifiedBy>Sreeja Yalamaddi</cp:lastModifiedBy>
  <cp:revision>2</cp:revision>
  <dcterms:created xsi:type="dcterms:W3CDTF">2024-12-03T17:57:26Z</dcterms:created>
  <dcterms:modified xsi:type="dcterms:W3CDTF">2024-12-03T18:35:27Z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