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20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23" Type="http://schemas.openxmlformats.org/officeDocument/2006/relationships/tableStyles" Target="tableStyles.xml"/>  <Relationship Id="rId22" Type="http://schemas.openxmlformats.org/officeDocument/2006/relationships/theme" Target="theme/theme1.xml"/>  <Relationship Id="rId21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1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1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</file>

<file path=ppt/slides/_rels/slide1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</file>

<file path=ppt/slides/_rels/slide1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/Relationships>
</file>

<file path=ppt/slides/_rels/slide1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eg"/></Relationships>
</file>

<file path=ppt/slides/_rels/slide1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eg"/></Relationships>
</file>

<file path=ppt/slides/_rels/slide17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eg"/></Relationships>
</file>

<file path=ppt/slides/_rels/slide18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7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8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9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