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0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33" Type="http://schemas.openxmlformats.org/officeDocument/2006/relationships/tableStyles" Target="tableStyles.xml"/>  <Relationship Id="rId32" Type="http://schemas.openxmlformats.org/officeDocument/2006/relationships/theme" Target="theme/theme1.xml"/>  <Relationship Id="rId31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2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2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