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8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6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7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6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6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6/25/22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5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6/25/22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3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6/25/22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4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4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6/25/22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1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https://cdn.analyticsvidhya.com/wp-content/uploads/2019/05/abstractive1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2DC5C2-CCA7-49E4-B67F-6F121D48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1445E-8892-FAA6-6391-60FCEE533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929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7966D5E-7857-415C-B50C-0DD96BCB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9" cy="6858000"/>
          </a:xfrm>
          <a:custGeom>
            <a:avLst/>
            <a:gdLst>
              <a:gd name="connsiteX0" fmla="*/ 7169276 w 10615629"/>
              <a:gd name="connsiteY0" fmla="*/ 5704266 h 6858000"/>
              <a:gd name="connsiteX1" fmla="*/ 7514897 w 10615629"/>
              <a:gd name="connsiteY1" fmla="*/ 6049887 h 6858000"/>
              <a:gd name="connsiteX2" fmla="*/ 7169276 w 10615629"/>
              <a:gd name="connsiteY2" fmla="*/ 6395508 h 6858000"/>
              <a:gd name="connsiteX3" fmla="*/ 6823655 w 10615629"/>
              <a:gd name="connsiteY3" fmla="*/ 6049887 h 6858000"/>
              <a:gd name="connsiteX4" fmla="*/ 7169276 w 10615629"/>
              <a:gd name="connsiteY4" fmla="*/ 5704266 h 6858000"/>
              <a:gd name="connsiteX5" fmla="*/ 10010446 w 10615629"/>
              <a:gd name="connsiteY5" fmla="*/ 2324705 h 6858000"/>
              <a:gd name="connsiteX6" fmla="*/ 10456760 w 10615629"/>
              <a:gd name="connsiteY6" fmla="*/ 2771019 h 6858000"/>
              <a:gd name="connsiteX7" fmla="*/ 10010446 w 10615629"/>
              <a:gd name="connsiteY7" fmla="*/ 3217333 h 6858000"/>
              <a:gd name="connsiteX8" fmla="*/ 9564132 w 10615629"/>
              <a:gd name="connsiteY8" fmla="*/ 2771019 h 6858000"/>
              <a:gd name="connsiteX9" fmla="*/ 10010446 w 10615629"/>
              <a:gd name="connsiteY9" fmla="*/ 2324705 h 6858000"/>
              <a:gd name="connsiteX10" fmla="*/ 10354145 w 10615629"/>
              <a:gd name="connsiteY10" fmla="*/ 1665213 h 6858000"/>
              <a:gd name="connsiteX11" fmla="*/ 10615629 w 10615629"/>
              <a:gd name="connsiteY11" fmla="*/ 1926697 h 6858000"/>
              <a:gd name="connsiteX12" fmla="*/ 10354145 w 10615629"/>
              <a:gd name="connsiteY12" fmla="*/ 2188181 h 6858000"/>
              <a:gd name="connsiteX13" fmla="*/ 10092661 w 10615629"/>
              <a:gd name="connsiteY13" fmla="*/ 1926697 h 6858000"/>
              <a:gd name="connsiteX14" fmla="*/ 10354145 w 10615629"/>
              <a:gd name="connsiteY14" fmla="*/ 1665213 h 6858000"/>
              <a:gd name="connsiteX15" fmla="*/ 1458901 w 10615629"/>
              <a:gd name="connsiteY15" fmla="*/ 659644 h 6858000"/>
              <a:gd name="connsiteX16" fmla="*/ 1905215 w 10615629"/>
              <a:gd name="connsiteY16" fmla="*/ 1105958 h 6858000"/>
              <a:gd name="connsiteX17" fmla="*/ 1458901 w 10615629"/>
              <a:gd name="connsiteY17" fmla="*/ 1552272 h 6858000"/>
              <a:gd name="connsiteX18" fmla="*/ 1012587 w 10615629"/>
              <a:gd name="connsiteY18" fmla="*/ 1105958 h 6858000"/>
              <a:gd name="connsiteX19" fmla="*/ 1458901 w 10615629"/>
              <a:gd name="connsiteY19" fmla="*/ 659644 h 6858000"/>
              <a:gd name="connsiteX20" fmla="*/ 6674038 w 10615629"/>
              <a:gd name="connsiteY20" fmla="*/ 0 h 6858000"/>
              <a:gd name="connsiteX21" fmla="*/ 10121228 w 10615629"/>
              <a:gd name="connsiteY21" fmla="*/ 0 h 6858000"/>
              <a:gd name="connsiteX22" fmla="*/ 10122250 w 10615629"/>
              <a:gd name="connsiteY22" fmla="*/ 1542 h 6858000"/>
              <a:gd name="connsiteX23" fmla="*/ 9914575 w 10615629"/>
              <a:gd name="connsiteY23" fmla="*/ 1714821 h 6858000"/>
              <a:gd name="connsiteX24" fmla="*/ 9361609 w 10615629"/>
              <a:gd name="connsiteY24" fmla="*/ 2396453 h 6858000"/>
              <a:gd name="connsiteX25" fmla="*/ 9334635 w 10615629"/>
              <a:gd name="connsiteY25" fmla="*/ 3107486 h 6858000"/>
              <a:gd name="connsiteX26" fmla="*/ 9815042 w 10615629"/>
              <a:gd name="connsiteY26" fmla="*/ 3891891 h 6858000"/>
              <a:gd name="connsiteX27" fmla="*/ 9376176 w 10615629"/>
              <a:gd name="connsiteY27" fmla="*/ 5202286 h 6858000"/>
              <a:gd name="connsiteX28" fmla="*/ 7869813 w 10615629"/>
              <a:gd name="connsiteY28" fmla="*/ 5436960 h 6858000"/>
              <a:gd name="connsiteX29" fmla="*/ 6545392 w 10615629"/>
              <a:gd name="connsiteY29" fmla="*/ 5630362 h 6858000"/>
              <a:gd name="connsiteX30" fmla="*/ 5772723 w 10615629"/>
              <a:gd name="connsiteY30" fmla="*/ 6502431 h 6858000"/>
              <a:gd name="connsiteX31" fmla="*/ 5542129 w 10615629"/>
              <a:gd name="connsiteY31" fmla="*/ 6791052 h 6858000"/>
              <a:gd name="connsiteX32" fmla="*/ 5487454 w 10615629"/>
              <a:gd name="connsiteY32" fmla="*/ 6858000 h 6858000"/>
              <a:gd name="connsiteX33" fmla="*/ 3860772 w 10615629"/>
              <a:gd name="connsiteY33" fmla="*/ 6858000 h 6858000"/>
              <a:gd name="connsiteX34" fmla="*/ 3806309 w 10615629"/>
              <a:gd name="connsiteY34" fmla="*/ 6753976 h 6858000"/>
              <a:gd name="connsiteX35" fmla="*/ 3692626 w 10615629"/>
              <a:gd name="connsiteY35" fmla="*/ 6315366 h 6858000"/>
              <a:gd name="connsiteX36" fmla="*/ 2561203 w 10615629"/>
              <a:gd name="connsiteY36" fmla="*/ 5694965 h 6858000"/>
              <a:gd name="connsiteX37" fmla="*/ 69617 w 10615629"/>
              <a:gd name="connsiteY37" fmla="*/ 4316865 h 6858000"/>
              <a:gd name="connsiteX38" fmla="*/ 1643 w 10615629"/>
              <a:gd name="connsiteY38" fmla="*/ 3718987 h 6858000"/>
              <a:gd name="connsiteX39" fmla="*/ 368893 w 10615629"/>
              <a:gd name="connsiteY39" fmla="*/ 2555465 h 6858000"/>
              <a:gd name="connsiteX40" fmla="*/ 1113509 w 10615629"/>
              <a:gd name="connsiteY40" fmla="*/ 2231777 h 6858000"/>
              <a:gd name="connsiteX41" fmla="*/ 2037233 w 10615629"/>
              <a:gd name="connsiteY41" fmla="*/ 2044714 h 6858000"/>
              <a:gd name="connsiteX42" fmla="*/ 2547311 w 10615629"/>
              <a:gd name="connsiteY42" fmla="*/ 1444273 h 6858000"/>
              <a:gd name="connsiteX43" fmla="*/ 3900864 w 10615629"/>
              <a:gd name="connsiteY43" fmla="*/ 617925 h 6858000"/>
              <a:gd name="connsiteX44" fmla="*/ 4571572 w 10615629"/>
              <a:gd name="connsiteY44" fmla="*/ 899937 h 6858000"/>
              <a:gd name="connsiteX45" fmla="*/ 6039226 w 10615629"/>
              <a:gd name="connsiteY45" fmla="*/ 670658 h 6858000"/>
              <a:gd name="connsiteX46" fmla="*/ 6656610 w 10615629"/>
              <a:gd name="connsiteY46" fmla="*/ 161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9" h="6858000">
                <a:moveTo>
                  <a:pt x="7169276" y="5704266"/>
                </a:moveTo>
                <a:cubicBezTo>
                  <a:pt x="7360157" y="5704266"/>
                  <a:pt x="7514897" y="5859006"/>
                  <a:pt x="7514897" y="6049887"/>
                </a:cubicBezTo>
                <a:cubicBezTo>
                  <a:pt x="7514897" y="6240768"/>
                  <a:pt x="7360157" y="6395508"/>
                  <a:pt x="7169276" y="6395508"/>
                </a:cubicBezTo>
                <a:cubicBezTo>
                  <a:pt x="6978395" y="6395508"/>
                  <a:pt x="6823655" y="6240768"/>
                  <a:pt x="6823655" y="6049887"/>
                </a:cubicBezTo>
                <a:cubicBezTo>
                  <a:pt x="6823655" y="5859006"/>
                  <a:pt x="6978395" y="5704266"/>
                  <a:pt x="7169276" y="5704266"/>
                </a:cubicBezTo>
                <a:close/>
                <a:moveTo>
                  <a:pt x="10010446" y="2324705"/>
                </a:moveTo>
                <a:cubicBezTo>
                  <a:pt x="10256938" y="2324705"/>
                  <a:pt x="10456760" y="2524528"/>
                  <a:pt x="10456760" y="2771019"/>
                </a:cubicBezTo>
                <a:cubicBezTo>
                  <a:pt x="10456760" y="3017511"/>
                  <a:pt x="10256938" y="3217333"/>
                  <a:pt x="10010446" y="3217333"/>
                </a:cubicBezTo>
                <a:cubicBezTo>
                  <a:pt x="9763954" y="3217333"/>
                  <a:pt x="9564132" y="3017511"/>
                  <a:pt x="9564132" y="2771019"/>
                </a:cubicBezTo>
                <a:cubicBezTo>
                  <a:pt x="9564132" y="2524528"/>
                  <a:pt x="9763954" y="2324705"/>
                  <a:pt x="10010446" y="2324705"/>
                </a:cubicBezTo>
                <a:close/>
                <a:moveTo>
                  <a:pt x="10354145" y="1665213"/>
                </a:moveTo>
                <a:cubicBezTo>
                  <a:pt x="10498559" y="1665213"/>
                  <a:pt x="10615629" y="1782283"/>
                  <a:pt x="10615629" y="1926697"/>
                </a:cubicBezTo>
                <a:cubicBezTo>
                  <a:pt x="10615629" y="2071111"/>
                  <a:pt x="10498559" y="2188181"/>
                  <a:pt x="10354145" y="2188181"/>
                </a:cubicBezTo>
                <a:cubicBezTo>
                  <a:pt x="10209731" y="2188181"/>
                  <a:pt x="10092661" y="2071111"/>
                  <a:pt x="10092661" y="1926697"/>
                </a:cubicBezTo>
                <a:cubicBezTo>
                  <a:pt x="10092661" y="1782283"/>
                  <a:pt x="10209731" y="1665213"/>
                  <a:pt x="10354145" y="1665213"/>
                </a:cubicBezTo>
                <a:close/>
                <a:moveTo>
                  <a:pt x="1458901" y="659644"/>
                </a:moveTo>
                <a:cubicBezTo>
                  <a:pt x="1705393" y="659644"/>
                  <a:pt x="1905215" y="859466"/>
                  <a:pt x="1905215" y="1105958"/>
                </a:cubicBezTo>
                <a:cubicBezTo>
                  <a:pt x="1905215" y="1352450"/>
                  <a:pt x="1705393" y="1552272"/>
                  <a:pt x="1458901" y="1552272"/>
                </a:cubicBezTo>
                <a:cubicBezTo>
                  <a:pt x="1212409" y="1552272"/>
                  <a:pt x="1012587" y="1352450"/>
                  <a:pt x="1012587" y="1105958"/>
                </a:cubicBezTo>
                <a:cubicBezTo>
                  <a:pt x="1012587" y="859466"/>
                  <a:pt x="1212409" y="659644"/>
                  <a:pt x="1458901" y="659644"/>
                </a:cubicBezTo>
                <a:close/>
                <a:moveTo>
                  <a:pt x="6674038" y="0"/>
                </a:moveTo>
                <a:lnTo>
                  <a:pt x="10121228" y="0"/>
                </a:lnTo>
                <a:lnTo>
                  <a:pt x="10122250" y="1542"/>
                </a:lnTo>
                <a:cubicBezTo>
                  <a:pt x="10407914" y="485220"/>
                  <a:pt x="10448238" y="1134713"/>
                  <a:pt x="9914575" y="1714821"/>
                </a:cubicBezTo>
                <a:cubicBezTo>
                  <a:pt x="9716856" y="1929804"/>
                  <a:pt x="9539638" y="2164208"/>
                  <a:pt x="9361609" y="2396453"/>
                </a:cubicBezTo>
                <a:cubicBezTo>
                  <a:pt x="9193292" y="2616157"/>
                  <a:pt x="9188572" y="2869712"/>
                  <a:pt x="9334635" y="3107486"/>
                </a:cubicBezTo>
                <a:cubicBezTo>
                  <a:pt x="9495670" y="3368730"/>
                  <a:pt x="9683004" y="3617025"/>
                  <a:pt x="9815042" y="3891891"/>
                </a:cubicBezTo>
                <a:cubicBezTo>
                  <a:pt x="10050525" y="4382007"/>
                  <a:pt x="9955575" y="4864841"/>
                  <a:pt x="9376176" y="5202286"/>
                </a:cubicBezTo>
                <a:cubicBezTo>
                  <a:pt x="8901029" y="5479039"/>
                  <a:pt x="8396077" y="5489829"/>
                  <a:pt x="7869813" y="5436960"/>
                </a:cubicBezTo>
                <a:cubicBezTo>
                  <a:pt x="7414764" y="5391373"/>
                  <a:pt x="6924917" y="5356038"/>
                  <a:pt x="6545392" y="5630362"/>
                </a:cubicBezTo>
                <a:cubicBezTo>
                  <a:pt x="6238294" y="5852628"/>
                  <a:pt x="6024795" y="6205178"/>
                  <a:pt x="5772723" y="6502431"/>
                </a:cubicBezTo>
                <a:cubicBezTo>
                  <a:pt x="5693285" y="6596233"/>
                  <a:pt x="5618533" y="6694485"/>
                  <a:pt x="5542129" y="6791052"/>
                </a:cubicBezTo>
                <a:lnTo>
                  <a:pt x="5487454" y="6858000"/>
                </a:lnTo>
                <a:lnTo>
                  <a:pt x="3860772" y="6858000"/>
                </a:lnTo>
                <a:lnTo>
                  <a:pt x="3806309" y="6753976"/>
                </a:lnTo>
                <a:cubicBezTo>
                  <a:pt x="3748311" y="6617180"/>
                  <a:pt x="3717510" y="6461835"/>
                  <a:pt x="3692626" y="6315366"/>
                </a:cubicBezTo>
                <a:cubicBezTo>
                  <a:pt x="3594980" y="5743923"/>
                  <a:pt x="2996563" y="5569132"/>
                  <a:pt x="2561203" y="5694965"/>
                </a:cubicBezTo>
                <a:cubicBezTo>
                  <a:pt x="1295584" y="6063834"/>
                  <a:pt x="405173" y="5417942"/>
                  <a:pt x="69617" y="4316865"/>
                </a:cubicBezTo>
                <a:cubicBezTo>
                  <a:pt x="12163" y="4128181"/>
                  <a:pt x="22818" y="3919404"/>
                  <a:pt x="1643" y="3718987"/>
                </a:cubicBezTo>
                <a:cubicBezTo>
                  <a:pt x="-11845" y="3285650"/>
                  <a:pt x="53163" y="2879692"/>
                  <a:pt x="368893" y="2555465"/>
                </a:cubicBezTo>
                <a:cubicBezTo>
                  <a:pt x="570254" y="2348709"/>
                  <a:pt x="826642" y="2266304"/>
                  <a:pt x="1113509" y="2231777"/>
                </a:cubicBezTo>
                <a:cubicBezTo>
                  <a:pt x="1425464" y="2194013"/>
                  <a:pt x="1739171" y="2139122"/>
                  <a:pt x="2037233" y="2044714"/>
                </a:cubicBezTo>
                <a:cubicBezTo>
                  <a:pt x="2313448" y="1957047"/>
                  <a:pt x="2430109" y="1689061"/>
                  <a:pt x="2547311" y="1444273"/>
                </a:cubicBezTo>
                <a:cubicBezTo>
                  <a:pt x="2839304" y="834121"/>
                  <a:pt x="3300290" y="529585"/>
                  <a:pt x="3900864" y="617925"/>
                </a:cubicBezTo>
                <a:cubicBezTo>
                  <a:pt x="4133785" y="652182"/>
                  <a:pt x="4362119" y="778959"/>
                  <a:pt x="4571572" y="899937"/>
                </a:cubicBezTo>
                <a:cubicBezTo>
                  <a:pt x="5133170" y="1224435"/>
                  <a:pt x="5641899" y="1068660"/>
                  <a:pt x="6039226" y="670658"/>
                </a:cubicBezTo>
                <a:cubicBezTo>
                  <a:pt x="6250634" y="458239"/>
                  <a:pt x="6444898" y="227157"/>
                  <a:pt x="6656610" y="1615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01EBE-80BF-E943-AF46-7B9B6ED4E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1743" y="1122363"/>
            <a:ext cx="6458556" cy="2387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SPORTS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6399D-6291-8042-BA9A-F04786463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743" y="3602038"/>
            <a:ext cx="6458556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Sreeja Bellamkonda</a:t>
            </a:r>
          </a:p>
          <a:p>
            <a:pPr algn="ctr"/>
            <a:r>
              <a:rPr lang="en-US" dirty="0"/>
              <a:t>11547142</a:t>
            </a:r>
          </a:p>
          <a:p>
            <a:pPr algn="ctr"/>
            <a:r>
              <a:rPr lang="en-US" dirty="0"/>
              <a:t>MS – Artificial Intelligence</a:t>
            </a:r>
          </a:p>
          <a:p>
            <a:pPr algn="ctr"/>
            <a:r>
              <a:rPr lang="en-US" dirty="0"/>
              <a:t>University of North Texas</a:t>
            </a:r>
          </a:p>
        </p:txBody>
      </p:sp>
    </p:spTree>
    <p:extLst>
      <p:ext uri="{BB962C8B-B14F-4D97-AF65-F5344CB8AC3E}">
        <p14:creationId xmlns:p14="http://schemas.microsoft.com/office/powerpoint/2010/main" val="377104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31B7-1FAC-244F-B01B-DAA19943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AB545-E169-F94F-A5A0-7504EA870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day, tens of thousands of athletic activities take place. </a:t>
            </a:r>
          </a:p>
          <a:p>
            <a:r>
              <a:rPr lang="en-US" dirty="0"/>
              <a:t>Despite their pattern form, most sports news is written by hand. </a:t>
            </a:r>
          </a:p>
          <a:p>
            <a:r>
              <a:rPr lang="en-US" dirty="0"/>
              <a:t>In this project, we want to see produce news based on the broadcast.</a:t>
            </a:r>
          </a:p>
        </p:txBody>
      </p:sp>
      <p:pic>
        <p:nvPicPr>
          <p:cNvPr id="1026" name="Picture 2" descr="With Live Sports Gone, Announcer Offers Play by Play of the Everyday - The  New York Times">
            <a:extLst>
              <a:ext uri="{FF2B5EF4-FFF2-40B4-BE49-F238E27FC236}">
                <a16:creationId xmlns:a16="http://schemas.microsoft.com/office/drawing/2014/main" id="{32C099D7-6DD7-6F45-AF18-A1EEE3A55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76" y="3429000"/>
            <a:ext cx="4046524" cy="303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18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C69C-BD64-DE4B-BBBB-7978A7FA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FC305-4CA8-6B41-A889-BAE1CC812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set is collected from the internet where we have two types of data sets </a:t>
            </a:r>
            <a:r>
              <a:rPr lang="en-US" dirty="0" err="1"/>
              <a:t>raw_dataset</a:t>
            </a:r>
            <a:r>
              <a:rPr lang="en-US" dirty="0"/>
              <a:t> and </a:t>
            </a:r>
            <a:r>
              <a:rPr lang="en-US" dirty="0" err="1"/>
              <a:t>reference_summaries</a:t>
            </a:r>
            <a:r>
              <a:rPr lang="en-US" dirty="0"/>
              <a:t>. </a:t>
            </a:r>
          </a:p>
          <a:p>
            <a:r>
              <a:rPr lang="en-US" dirty="0"/>
              <a:t>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D708FC9-CF2B-F34E-AD12-7FC9F7E8B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2" descr="Text Summarization | Text Summarization Using Deep Learning">
            <a:extLst>
              <a:ext uri="{FF2B5EF4-FFF2-40B4-BE49-F238E27FC236}">
                <a16:creationId xmlns:a16="http://schemas.microsoft.com/office/drawing/2014/main" id="{9422010B-03AB-9246-95D0-2FFC698E1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3367233"/>
            <a:ext cx="49911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96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C3C1-6F7E-FB4E-B604-42B5992A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1D242-D750-A84C-B9B0-2A08A46E5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First, collect the dataset which has the CSV and the text format.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Then they run the dataset. We use the regex method for getting all the contracted words in the dataset files.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Then convert them to lowercase sentences and expand the sentences.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After the conversion removes the punctuations from the sentences of the text. And remove the numbers from the text.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Then remove the stop words from the text.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After all the classifications clean the text for good performance.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Then finally save the cleaned dataset into the drive.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9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0C37-9D16-F64B-B1F7-5CEDFC0B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F8018-7EF0-BF49-986F-412474F8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implementation, we have four sessions they 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Saving the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Running all the three different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9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063D-012F-5D40-9922-3D0D71D2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3C290-92B8-6745-A7A3-6CEA1CC9D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in the modeling, we use three different models 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Seq2Seq model with just LSTMs.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Seq2Seq model with Bidirectional LSTMs.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eq2Seq model with hybrid architecture.</a:t>
            </a:r>
          </a:p>
        </p:txBody>
      </p:sp>
    </p:spTree>
    <p:extLst>
      <p:ext uri="{BB962C8B-B14F-4D97-AF65-F5344CB8AC3E}">
        <p14:creationId xmlns:p14="http://schemas.microsoft.com/office/powerpoint/2010/main" val="195254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8A9F-3E2A-DE45-9541-EDEBAE73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2241-15DD-5B40-AA86-AF805FC7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we conclude by implementing the three different models, and then inference. We also train the model. At last design the accurate and the loss value graphs.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CC855-0850-A646-ACF7-41EFD44AB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3197225"/>
            <a:ext cx="5499100" cy="2463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442EFD-C101-2643-BCE6-58A5A7883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97225"/>
            <a:ext cx="5092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2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F620-8400-D442-9FD6-49645194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4DBC9F-A823-2842-B050-784539E12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837" y="557784"/>
            <a:ext cx="8217189" cy="609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78493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DarkSeedLeftStep">
      <a:dk1>
        <a:srgbClr val="000000"/>
      </a:dk1>
      <a:lt1>
        <a:srgbClr val="FFFFFF"/>
      </a:lt1>
      <a:dk2>
        <a:srgbClr val="1B302B"/>
      </a:dk2>
      <a:lt2>
        <a:srgbClr val="F3F3F0"/>
      </a:lt2>
      <a:accent1>
        <a:srgbClr val="4843D6"/>
      </a:accent1>
      <a:accent2>
        <a:srgbClr val="2A64C2"/>
      </a:accent2>
      <a:accent3>
        <a:srgbClr val="3CB5D4"/>
      </a:accent3>
      <a:accent4>
        <a:srgbClr val="2AC2A2"/>
      </a:accent4>
      <a:accent5>
        <a:srgbClr val="37C56B"/>
      </a:accent5>
      <a:accent6>
        <a:srgbClr val="31C22A"/>
      </a:accent6>
      <a:hlink>
        <a:srgbClr val="349E6D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269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Posterama</vt:lpstr>
      <vt:lpstr>SplashVTI</vt:lpstr>
      <vt:lpstr>SPORTS ANALYSIS</vt:lpstr>
      <vt:lpstr>Problem statement</vt:lpstr>
      <vt:lpstr>PowerPoint Presentation</vt:lpstr>
      <vt:lpstr>Data Preprocessing</vt:lpstr>
      <vt:lpstr>Implementation</vt:lpstr>
      <vt:lpstr>Modeling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ANALYSIS</dc:title>
  <dc:creator>Bellamkonda, Sreeja</dc:creator>
  <cp:lastModifiedBy>Bellamkonda, Sreeja</cp:lastModifiedBy>
  <cp:revision>1</cp:revision>
  <dcterms:created xsi:type="dcterms:W3CDTF">2022-06-26T02:13:58Z</dcterms:created>
  <dcterms:modified xsi:type="dcterms:W3CDTF">2022-06-26T03:29:25Z</dcterms:modified>
</cp:coreProperties>
</file>