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76" r:id="rId5"/>
    <p:sldMasterId id="2147483730" r:id="rId6"/>
    <p:sldMasterId id="2147483697" r:id="rId7"/>
    <p:sldMasterId id="2147483704" r:id="rId8"/>
    <p:sldMasterId id="2147483713" r:id="rId9"/>
    <p:sldMasterId id="2147483733" r:id="rId10"/>
  </p:sldMasterIdLst>
  <p:notesMasterIdLst>
    <p:notesMasterId r:id="rId22"/>
  </p:notesMasterIdLst>
  <p:handoutMasterIdLst>
    <p:handoutMasterId r:id="rId23"/>
  </p:handoutMasterIdLst>
  <p:sldIdLst>
    <p:sldId id="258" r:id="rId11"/>
    <p:sldId id="325" r:id="rId12"/>
    <p:sldId id="320" r:id="rId13"/>
    <p:sldId id="332" r:id="rId14"/>
    <p:sldId id="328" r:id="rId15"/>
    <p:sldId id="324" r:id="rId16"/>
    <p:sldId id="321" r:id="rId17"/>
    <p:sldId id="330" r:id="rId18"/>
    <p:sldId id="319" r:id="rId19"/>
    <p:sldId id="32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93B936-9A4A-D981-C8BC-44C6D5EC8902}" name="Kat Giesar" initials="KG" userId="S::kocariz@avtex.com::883387b7-0ee0-4bb4-b2c9-391f06f959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Knight" initials="RK" lastIdx="2" clrIdx="0">
    <p:extLst>
      <p:ext uri="{19B8F6BF-5375-455C-9EA6-DF929625EA0E}">
        <p15:presenceInfo xmlns:p15="http://schemas.microsoft.com/office/powerpoint/2012/main" userId="S::rknight@avtex.com::e1be3d4f-2b71-4dd7-a5e4-9aad8f73b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3A3A3"/>
    <a:srgbClr val="1A1C1D"/>
    <a:srgbClr val="00D6BB"/>
    <a:srgbClr val="125277"/>
    <a:srgbClr val="CCF7F1"/>
    <a:srgbClr val="E6FBF8"/>
    <a:srgbClr val="F8F8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0"/>
  </p:normalViewPr>
  <p:slideViewPr>
    <p:cSldViewPr snapToGrid="0" snapToObjects="1" showGuides="1">
      <p:cViewPr varScale="1">
        <p:scale>
          <a:sx n="86" d="100"/>
          <a:sy n="86" d="100"/>
        </p:scale>
        <p:origin x="51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25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Budamagunta" userId="85df2075-5602-40c9-a7db-01d32f82880a" providerId="ADAL" clId="{A0B52A41-9DC2-42DD-8CFF-E069F305661F}"/>
    <pc:docChg chg="modMainMaster">
      <pc:chgData name="Praveen Budamagunta" userId="85df2075-5602-40c9-a7db-01d32f82880a" providerId="ADAL" clId="{A0B52A41-9DC2-42DD-8CFF-E069F305661F}" dt="2023-10-30T01:14:34.139" v="5" actId="20577"/>
      <pc:docMkLst>
        <pc:docMk/>
      </pc:docMkLst>
      <pc:sldMasterChg chg="modSldLayout">
        <pc:chgData name="Praveen Budamagunta" userId="85df2075-5602-40c9-a7db-01d32f82880a" providerId="ADAL" clId="{A0B52A41-9DC2-42DD-8CFF-E069F305661F}" dt="2023-10-30T01:14:34.139" v="5" actId="20577"/>
        <pc:sldMasterMkLst>
          <pc:docMk/>
          <pc:sldMasterMk cId="1020069328" sldId="2147483730"/>
        </pc:sldMasterMkLst>
        <pc:sldLayoutChg chg="modSp mod">
          <pc:chgData name="Praveen Budamagunta" userId="85df2075-5602-40c9-a7db-01d32f82880a" providerId="ADAL" clId="{A0B52A41-9DC2-42DD-8CFF-E069F305661F}" dt="2023-10-30T01:14:34.139" v="5" actId="20577"/>
          <pc:sldLayoutMkLst>
            <pc:docMk/>
            <pc:sldMasterMk cId="1020069328" sldId="2147483730"/>
            <pc:sldLayoutMk cId="2023153513" sldId="2147483748"/>
          </pc:sldLayoutMkLst>
          <pc:spChg chg="mod">
            <ac:chgData name="Praveen Budamagunta" userId="85df2075-5602-40c9-a7db-01d32f82880a" providerId="ADAL" clId="{A0B52A41-9DC2-42DD-8CFF-E069F305661F}" dt="2023-10-30T01:14:34.139" v="5" actId="20577"/>
            <ac:spMkLst>
              <pc:docMk/>
              <pc:sldMasterMk cId="1020069328" sldId="2147483730"/>
              <pc:sldLayoutMk cId="2023153513" sldId="2147483748"/>
              <ac:spMk id="5" creationId="{9D68B8E2-30BA-65EF-2383-703D6CDADA8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7EE54-327B-6E78-C83C-DAE4B2ADE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9074B-BAF9-D82B-3F68-3283A41B3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32E09-DCCC-7D4D-923D-0F48A59A48D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F435A-481F-9CB0-3564-C0772B4862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23501-BA82-9C04-B499-C7313E9A5E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2FC0B-4C40-7C45-9DF8-94D39CE8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2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2A5D-9DDA-3F40-B1B1-0D7F2DD8B62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28FF-0C44-0144-9EA8-62F33A2CC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28FF-0C44-0144-9EA8-62F33A2CC0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svg"/><Relationship Id="rId21" Type="http://schemas.openxmlformats.org/officeDocument/2006/relationships/image" Target="../media/image38.svg"/><Relationship Id="rId42" Type="http://schemas.openxmlformats.org/officeDocument/2006/relationships/image" Target="../media/image59.png"/><Relationship Id="rId63" Type="http://schemas.openxmlformats.org/officeDocument/2006/relationships/image" Target="../media/image80.svg"/><Relationship Id="rId84" Type="http://schemas.openxmlformats.org/officeDocument/2006/relationships/image" Target="../media/image101.png"/><Relationship Id="rId138" Type="http://schemas.openxmlformats.org/officeDocument/2006/relationships/image" Target="../media/image155.png"/><Relationship Id="rId107" Type="http://schemas.openxmlformats.org/officeDocument/2006/relationships/image" Target="../media/image124.svg"/><Relationship Id="rId11" Type="http://schemas.openxmlformats.org/officeDocument/2006/relationships/image" Target="../media/image28.svg"/><Relationship Id="rId32" Type="http://schemas.openxmlformats.org/officeDocument/2006/relationships/image" Target="../media/image49.png"/><Relationship Id="rId53" Type="http://schemas.openxmlformats.org/officeDocument/2006/relationships/image" Target="../media/image70.svg"/><Relationship Id="rId74" Type="http://schemas.openxmlformats.org/officeDocument/2006/relationships/image" Target="../media/image91.png"/><Relationship Id="rId128" Type="http://schemas.openxmlformats.org/officeDocument/2006/relationships/image" Target="../media/image145.png"/><Relationship Id="rId149" Type="http://schemas.openxmlformats.org/officeDocument/2006/relationships/image" Target="../media/image166.svg"/><Relationship Id="rId5" Type="http://schemas.openxmlformats.org/officeDocument/2006/relationships/image" Target="../media/image22.svg"/><Relationship Id="rId95" Type="http://schemas.openxmlformats.org/officeDocument/2006/relationships/image" Target="../media/image112.svg"/><Relationship Id="rId22" Type="http://schemas.openxmlformats.org/officeDocument/2006/relationships/image" Target="../media/image39.png"/><Relationship Id="rId27" Type="http://schemas.openxmlformats.org/officeDocument/2006/relationships/image" Target="../media/image44.svg"/><Relationship Id="rId43" Type="http://schemas.openxmlformats.org/officeDocument/2006/relationships/image" Target="../media/image60.svg"/><Relationship Id="rId48" Type="http://schemas.openxmlformats.org/officeDocument/2006/relationships/image" Target="../media/image65.png"/><Relationship Id="rId64" Type="http://schemas.openxmlformats.org/officeDocument/2006/relationships/image" Target="../media/image81.png"/><Relationship Id="rId69" Type="http://schemas.openxmlformats.org/officeDocument/2006/relationships/image" Target="../media/image86.svg"/><Relationship Id="rId113" Type="http://schemas.openxmlformats.org/officeDocument/2006/relationships/image" Target="../media/image130.svg"/><Relationship Id="rId118" Type="http://schemas.openxmlformats.org/officeDocument/2006/relationships/image" Target="../media/image135.png"/><Relationship Id="rId134" Type="http://schemas.openxmlformats.org/officeDocument/2006/relationships/image" Target="../media/image151.png"/><Relationship Id="rId139" Type="http://schemas.openxmlformats.org/officeDocument/2006/relationships/image" Target="../media/image156.svg"/><Relationship Id="rId80" Type="http://schemas.openxmlformats.org/officeDocument/2006/relationships/image" Target="../media/image97.png"/><Relationship Id="rId85" Type="http://schemas.openxmlformats.org/officeDocument/2006/relationships/image" Target="../media/image102.svg"/><Relationship Id="rId150" Type="http://schemas.openxmlformats.org/officeDocument/2006/relationships/image" Target="../media/image167.pn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33" Type="http://schemas.openxmlformats.org/officeDocument/2006/relationships/image" Target="../media/image50.svg"/><Relationship Id="rId38" Type="http://schemas.openxmlformats.org/officeDocument/2006/relationships/image" Target="../media/image55.png"/><Relationship Id="rId59" Type="http://schemas.openxmlformats.org/officeDocument/2006/relationships/image" Target="../media/image76.svg"/><Relationship Id="rId103" Type="http://schemas.openxmlformats.org/officeDocument/2006/relationships/image" Target="../media/image120.svg"/><Relationship Id="rId108" Type="http://schemas.openxmlformats.org/officeDocument/2006/relationships/image" Target="../media/image125.png"/><Relationship Id="rId124" Type="http://schemas.openxmlformats.org/officeDocument/2006/relationships/image" Target="../media/image141.png"/><Relationship Id="rId129" Type="http://schemas.openxmlformats.org/officeDocument/2006/relationships/image" Target="../media/image146.svg"/><Relationship Id="rId54" Type="http://schemas.openxmlformats.org/officeDocument/2006/relationships/image" Target="../media/image71.png"/><Relationship Id="rId70" Type="http://schemas.openxmlformats.org/officeDocument/2006/relationships/image" Target="../media/image87.png"/><Relationship Id="rId75" Type="http://schemas.openxmlformats.org/officeDocument/2006/relationships/image" Target="../media/image92.svg"/><Relationship Id="rId91" Type="http://schemas.openxmlformats.org/officeDocument/2006/relationships/image" Target="../media/image108.svg"/><Relationship Id="rId96" Type="http://schemas.openxmlformats.org/officeDocument/2006/relationships/image" Target="../media/image113.png"/><Relationship Id="rId140" Type="http://schemas.openxmlformats.org/officeDocument/2006/relationships/image" Target="../media/image157.png"/><Relationship Id="rId145" Type="http://schemas.openxmlformats.org/officeDocument/2006/relationships/image" Target="../media/image162.sv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3.png"/><Relationship Id="rId23" Type="http://schemas.openxmlformats.org/officeDocument/2006/relationships/image" Target="../media/image40.svg"/><Relationship Id="rId28" Type="http://schemas.openxmlformats.org/officeDocument/2006/relationships/image" Target="../media/image45.png"/><Relationship Id="rId49" Type="http://schemas.openxmlformats.org/officeDocument/2006/relationships/image" Target="../media/image66.svg"/><Relationship Id="rId114" Type="http://schemas.openxmlformats.org/officeDocument/2006/relationships/image" Target="../media/image131.png"/><Relationship Id="rId119" Type="http://schemas.openxmlformats.org/officeDocument/2006/relationships/image" Target="../media/image136.svg"/><Relationship Id="rId44" Type="http://schemas.openxmlformats.org/officeDocument/2006/relationships/image" Target="../media/image61.png"/><Relationship Id="rId60" Type="http://schemas.openxmlformats.org/officeDocument/2006/relationships/image" Target="../media/image77.png"/><Relationship Id="rId65" Type="http://schemas.openxmlformats.org/officeDocument/2006/relationships/image" Target="../media/image82.svg"/><Relationship Id="rId81" Type="http://schemas.openxmlformats.org/officeDocument/2006/relationships/image" Target="../media/image98.svg"/><Relationship Id="rId86" Type="http://schemas.openxmlformats.org/officeDocument/2006/relationships/image" Target="../media/image103.png"/><Relationship Id="rId130" Type="http://schemas.openxmlformats.org/officeDocument/2006/relationships/image" Target="../media/image147.png"/><Relationship Id="rId135" Type="http://schemas.openxmlformats.org/officeDocument/2006/relationships/image" Target="../media/image152.svg"/><Relationship Id="rId151" Type="http://schemas.openxmlformats.org/officeDocument/2006/relationships/image" Target="../media/image168.sv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9" Type="http://schemas.openxmlformats.org/officeDocument/2006/relationships/image" Target="../media/image56.svg"/><Relationship Id="rId109" Type="http://schemas.openxmlformats.org/officeDocument/2006/relationships/image" Target="../media/image126.svg"/><Relationship Id="rId34" Type="http://schemas.openxmlformats.org/officeDocument/2006/relationships/image" Target="../media/image51.png"/><Relationship Id="rId50" Type="http://schemas.openxmlformats.org/officeDocument/2006/relationships/image" Target="../media/image67.png"/><Relationship Id="rId55" Type="http://schemas.openxmlformats.org/officeDocument/2006/relationships/image" Target="../media/image72.svg"/><Relationship Id="rId76" Type="http://schemas.openxmlformats.org/officeDocument/2006/relationships/image" Target="../media/image93.png"/><Relationship Id="rId97" Type="http://schemas.openxmlformats.org/officeDocument/2006/relationships/image" Target="../media/image114.svg"/><Relationship Id="rId104" Type="http://schemas.openxmlformats.org/officeDocument/2006/relationships/image" Target="../media/image121.png"/><Relationship Id="rId120" Type="http://schemas.openxmlformats.org/officeDocument/2006/relationships/image" Target="../media/image137.png"/><Relationship Id="rId125" Type="http://schemas.openxmlformats.org/officeDocument/2006/relationships/image" Target="../media/image142.svg"/><Relationship Id="rId141" Type="http://schemas.openxmlformats.org/officeDocument/2006/relationships/image" Target="../media/image158.svg"/><Relationship Id="rId146" Type="http://schemas.openxmlformats.org/officeDocument/2006/relationships/image" Target="../media/image163.png"/><Relationship Id="rId7" Type="http://schemas.openxmlformats.org/officeDocument/2006/relationships/image" Target="../media/image24.svg"/><Relationship Id="rId71" Type="http://schemas.openxmlformats.org/officeDocument/2006/relationships/image" Target="../media/image88.svg"/><Relationship Id="rId92" Type="http://schemas.openxmlformats.org/officeDocument/2006/relationships/image" Target="../media/image109.png"/><Relationship Id="rId2" Type="http://schemas.openxmlformats.org/officeDocument/2006/relationships/image" Target="../media/image19.png"/><Relationship Id="rId29" Type="http://schemas.openxmlformats.org/officeDocument/2006/relationships/image" Target="../media/image46.svg"/><Relationship Id="rId24" Type="http://schemas.openxmlformats.org/officeDocument/2006/relationships/image" Target="../media/image41.png"/><Relationship Id="rId40" Type="http://schemas.openxmlformats.org/officeDocument/2006/relationships/image" Target="../media/image57.png"/><Relationship Id="rId45" Type="http://schemas.openxmlformats.org/officeDocument/2006/relationships/image" Target="../media/image62.svg"/><Relationship Id="rId66" Type="http://schemas.openxmlformats.org/officeDocument/2006/relationships/image" Target="../media/image83.png"/><Relationship Id="rId87" Type="http://schemas.openxmlformats.org/officeDocument/2006/relationships/image" Target="../media/image104.svg"/><Relationship Id="rId110" Type="http://schemas.openxmlformats.org/officeDocument/2006/relationships/image" Target="../media/image127.png"/><Relationship Id="rId115" Type="http://schemas.openxmlformats.org/officeDocument/2006/relationships/image" Target="../media/image132.svg"/><Relationship Id="rId131" Type="http://schemas.openxmlformats.org/officeDocument/2006/relationships/image" Target="../media/image148.svg"/><Relationship Id="rId136" Type="http://schemas.openxmlformats.org/officeDocument/2006/relationships/image" Target="../media/image153.png"/><Relationship Id="rId61" Type="http://schemas.openxmlformats.org/officeDocument/2006/relationships/image" Target="../media/image78.svg"/><Relationship Id="rId82" Type="http://schemas.openxmlformats.org/officeDocument/2006/relationships/image" Target="../media/image99.png"/><Relationship Id="rId19" Type="http://schemas.openxmlformats.org/officeDocument/2006/relationships/image" Target="../media/image36.svg"/><Relationship Id="rId14" Type="http://schemas.openxmlformats.org/officeDocument/2006/relationships/image" Target="../media/image31.png"/><Relationship Id="rId30" Type="http://schemas.openxmlformats.org/officeDocument/2006/relationships/image" Target="../media/image47.png"/><Relationship Id="rId35" Type="http://schemas.openxmlformats.org/officeDocument/2006/relationships/image" Target="../media/image52.svg"/><Relationship Id="rId56" Type="http://schemas.openxmlformats.org/officeDocument/2006/relationships/image" Target="../media/image73.png"/><Relationship Id="rId77" Type="http://schemas.openxmlformats.org/officeDocument/2006/relationships/image" Target="../media/image94.svg"/><Relationship Id="rId100" Type="http://schemas.openxmlformats.org/officeDocument/2006/relationships/image" Target="../media/image117.png"/><Relationship Id="rId105" Type="http://schemas.openxmlformats.org/officeDocument/2006/relationships/image" Target="../media/image122.svg"/><Relationship Id="rId126" Type="http://schemas.openxmlformats.org/officeDocument/2006/relationships/image" Target="../media/image143.png"/><Relationship Id="rId147" Type="http://schemas.openxmlformats.org/officeDocument/2006/relationships/image" Target="../media/image164.svg"/><Relationship Id="rId8" Type="http://schemas.openxmlformats.org/officeDocument/2006/relationships/image" Target="../media/image25.png"/><Relationship Id="rId51" Type="http://schemas.openxmlformats.org/officeDocument/2006/relationships/image" Target="../media/image68.svg"/><Relationship Id="rId72" Type="http://schemas.openxmlformats.org/officeDocument/2006/relationships/image" Target="../media/image89.png"/><Relationship Id="rId93" Type="http://schemas.openxmlformats.org/officeDocument/2006/relationships/image" Target="../media/image110.svg"/><Relationship Id="rId98" Type="http://schemas.openxmlformats.org/officeDocument/2006/relationships/image" Target="../media/image115.png"/><Relationship Id="rId121" Type="http://schemas.openxmlformats.org/officeDocument/2006/relationships/image" Target="../media/image138.svg"/><Relationship Id="rId142" Type="http://schemas.openxmlformats.org/officeDocument/2006/relationships/image" Target="../media/image159.png"/><Relationship Id="rId3" Type="http://schemas.openxmlformats.org/officeDocument/2006/relationships/image" Target="../media/image20.svg"/><Relationship Id="rId25" Type="http://schemas.openxmlformats.org/officeDocument/2006/relationships/image" Target="../media/image42.svg"/><Relationship Id="rId46" Type="http://schemas.openxmlformats.org/officeDocument/2006/relationships/image" Target="../media/image63.png"/><Relationship Id="rId67" Type="http://schemas.openxmlformats.org/officeDocument/2006/relationships/image" Target="../media/image84.svg"/><Relationship Id="rId116" Type="http://schemas.openxmlformats.org/officeDocument/2006/relationships/image" Target="../media/image133.png"/><Relationship Id="rId137" Type="http://schemas.openxmlformats.org/officeDocument/2006/relationships/image" Target="../media/image154.svg"/><Relationship Id="rId20" Type="http://schemas.openxmlformats.org/officeDocument/2006/relationships/image" Target="../media/image37.png"/><Relationship Id="rId41" Type="http://schemas.openxmlformats.org/officeDocument/2006/relationships/image" Target="../media/image58.svg"/><Relationship Id="rId62" Type="http://schemas.openxmlformats.org/officeDocument/2006/relationships/image" Target="../media/image79.png"/><Relationship Id="rId83" Type="http://schemas.openxmlformats.org/officeDocument/2006/relationships/image" Target="../media/image100.svg"/><Relationship Id="rId88" Type="http://schemas.openxmlformats.org/officeDocument/2006/relationships/image" Target="../media/image105.png"/><Relationship Id="rId111" Type="http://schemas.openxmlformats.org/officeDocument/2006/relationships/image" Target="../media/image128.svg"/><Relationship Id="rId132" Type="http://schemas.openxmlformats.org/officeDocument/2006/relationships/image" Target="../media/image149.png"/><Relationship Id="rId15" Type="http://schemas.openxmlformats.org/officeDocument/2006/relationships/image" Target="../media/image32.svg"/><Relationship Id="rId36" Type="http://schemas.openxmlformats.org/officeDocument/2006/relationships/image" Target="../media/image53.png"/><Relationship Id="rId57" Type="http://schemas.openxmlformats.org/officeDocument/2006/relationships/image" Target="../media/image74.svg"/><Relationship Id="rId106" Type="http://schemas.openxmlformats.org/officeDocument/2006/relationships/image" Target="../media/image123.png"/><Relationship Id="rId127" Type="http://schemas.openxmlformats.org/officeDocument/2006/relationships/image" Target="../media/image144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52" Type="http://schemas.openxmlformats.org/officeDocument/2006/relationships/image" Target="../media/image69.png"/><Relationship Id="rId73" Type="http://schemas.openxmlformats.org/officeDocument/2006/relationships/image" Target="../media/image90.svg"/><Relationship Id="rId78" Type="http://schemas.openxmlformats.org/officeDocument/2006/relationships/image" Target="../media/image95.png"/><Relationship Id="rId94" Type="http://schemas.openxmlformats.org/officeDocument/2006/relationships/image" Target="../media/image111.png"/><Relationship Id="rId99" Type="http://schemas.openxmlformats.org/officeDocument/2006/relationships/image" Target="../media/image116.svg"/><Relationship Id="rId101" Type="http://schemas.openxmlformats.org/officeDocument/2006/relationships/image" Target="../media/image118.svg"/><Relationship Id="rId122" Type="http://schemas.openxmlformats.org/officeDocument/2006/relationships/image" Target="../media/image139.png"/><Relationship Id="rId143" Type="http://schemas.openxmlformats.org/officeDocument/2006/relationships/image" Target="../media/image160.svg"/><Relationship Id="rId148" Type="http://schemas.openxmlformats.org/officeDocument/2006/relationships/image" Target="../media/image165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26" Type="http://schemas.openxmlformats.org/officeDocument/2006/relationships/image" Target="../media/image43.png"/><Relationship Id="rId47" Type="http://schemas.openxmlformats.org/officeDocument/2006/relationships/image" Target="../media/image64.svg"/><Relationship Id="rId68" Type="http://schemas.openxmlformats.org/officeDocument/2006/relationships/image" Target="../media/image85.png"/><Relationship Id="rId89" Type="http://schemas.openxmlformats.org/officeDocument/2006/relationships/image" Target="../media/image106.svg"/><Relationship Id="rId112" Type="http://schemas.openxmlformats.org/officeDocument/2006/relationships/image" Target="../media/image129.png"/><Relationship Id="rId133" Type="http://schemas.openxmlformats.org/officeDocument/2006/relationships/image" Target="../media/image150.svg"/><Relationship Id="rId16" Type="http://schemas.openxmlformats.org/officeDocument/2006/relationships/image" Target="../media/image33.png"/><Relationship Id="rId37" Type="http://schemas.openxmlformats.org/officeDocument/2006/relationships/image" Target="../media/image54.svg"/><Relationship Id="rId58" Type="http://schemas.openxmlformats.org/officeDocument/2006/relationships/image" Target="../media/image75.png"/><Relationship Id="rId79" Type="http://schemas.openxmlformats.org/officeDocument/2006/relationships/image" Target="../media/image96.svg"/><Relationship Id="rId102" Type="http://schemas.openxmlformats.org/officeDocument/2006/relationships/image" Target="../media/image119.png"/><Relationship Id="rId123" Type="http://schemas.openxmlformats.org/officeDocument/2006/relationships/image" Target="../media/image140.svg"/><Relationship Id="rId144" Type="http://schemas.openxmlformats.org/officeDocument/2006/relationships/image" Target="../media/image161.png"/><Relationship Id="rId90" Type="http://schemas.openxmlformats.org/officeDocument/2006/relationships/image" Target="../media/image107.png"/></Relationships>
</file>

<file path=ppt/slideLayouts/_rels/slideLayout4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svg"/><Relationship Id="rId21" Type="http://schemas.openxmlformats.org/officeDocument/2006/relationships/image" Target="../media/image188.svg"/><Relationship Id="rId42" Type="http://schemas.openxmlformats.org/officeDocument/2006/relationships/image" Target="../media/image209.png"/><Relationship Id="rId63" Type="http://schemas.openxmlformats.org/officeDocument/2006/relationships/image" Target="../media/image230.svg"/><Relationship Id="rId84" Type="http://schemas.openxmlformats.org/officeDocument/2006/relationships/image" Target="../media/image251.png"/><Relationship Id="rId138" Type="http://schemas.openxmlformats.org/officeDocument/2006/relationships/image" Target="../media/image305.png"/><Relationship Id="rId107" Type="http://schemas.openxmlformats.org/officeDocument/2006/relationships/image" Target="../media/image274.svg"/><Relationship Id="rId11" Type="http://schemas.openxmlformats.org/officeDocument/2006/relationships/image" Target="../media/image178.svg"/><Relationship Id="rId32" Type="http://schemas.openxmlformats.org/officeDocument/2006/relationships/image" Target="../media/image199.png"/><Relationship Id="rId53" Type="http://schemas.openxmlformats.org/officeDocument/2006/relationships/image" Target="../media/image220.svg"/><Relationship Id="rId74" Type="http://schemas.openxmlformats.org/officeDocument/2006/relationships/image" Target="../media/image241.png"/><Relationship Id="rId128" Type="http://schemas.openxmlformats.org/officeDocument/2006/relationships/image" Target="../media/image295.png"/><Relationship Id="rId149" Type="http://schemas.openxmlformats.org/officeDocument/2006/relationships/image" Target="../media/image316.svg"/><Relationship Id="rId5" Type="http://schemas.openxmlformats.org/officeDocument/2006/relationships/image" Target="../media/image172.svg"/><Relationship Id="rId95" Type="http://schemas.openxmlformats.org/officeDocument/2006/relationships/image" Target="../media/image262.svg"/><Relationship Id="rId22" Type="http://schemas.openxmlformats.org/officeDocument/2006/relationships/image" Target="../media/image189.png"/><Relationship Id="rId27" Type="http://schemas.openxmlformats.org/officeDocument/2006/relationships/image" Target="../media/image194.svg"/><Relationship Id="rId43" Type="http://schemas.openxmlformats.org/officeDocument/2006/relationships/image" Target="../media/image210.svg"/><Relationship Id="rId48" Type="http://schemas.openxmlformats.org/officeDocument/2006/relationships/image" Target="../media/image215.png"/><Relationship Id="rId64" Type="http://schemas.openxmlformats.org/officeDocument/2006/relationships/image" Target="../media/image231.png"/><Relationship Id="rId69" Type="http://schemas.openxmlformats.org/officeDocument/2006/relationships/image" Target="../media/image236.svg"/><Relationship Id="rId113" Type="http://schemas.openxmlformats.org/officeDocument/2006/relationships/image" Target="../media/image280.svg"/><Relationship Id="rId118" Type="http://schemas.openxmlformats.org/officeDocument/2006/relationships/image" Target="../media/image285.png"/><Relationship Id="rId134" Type="http://schemas.openxmlformats.org/officeDocument/2006/relationships/image" Target="../media/image301.png"/><Relationship Id="rId139" Type="http://schemas.openxmlformats.org/officeDocument/2006/relationships/image" Target="../media/image306.svg"/><Relationship Id="rId80" Type="http://schemas.openxmlformats.org/officeDocument/2006/relationships/image" Target="../media/image247.png"/><Relationship Id="rId85" Type="http://schemas.openxmlformats.org/officeDocument/2006/relationships/image" Target="../media/image252.svg"/><Relationship Id="rId150" Type="http://schemas.openxmlformats.org/officeDocument/2006/relationships/image" Target="../media/image317.png"/><Relationship Id="rId12" Type="http://schemas.openxmlformats.org/officeDocument/2006/relationships/image" Target="../media/image179.png"/><Relationship Id="rId17" Type="http://schemas.openxmlformats.org/officeDocument/2006/relationships/image" Target="../media/image184.svg"/><Relationship Id="rId33" Type="http://schemas.openxmlformats.org/officeDocument/2006/relationships/image" Target="../media/image200.svg"/><Relationship Id="rId38" Type="http://schemas.openxmlformats.org/officeDocument/2006/relationships/image" Target="../media/image205.png"/><Relationship Id="rId59" Type="http://schemas.openxmlformats.org/officeDocument/2006/relationships/image" Target="../media/image226.svg"/><Relationship Id="rId103" Type="http://schemas.openxmlformats.org/officeDocument/2006/relationships/image" Target="../media/image270.svg"/><Relationship Id="rId108" Type="http://schemas.openxmlformats.org/officeDocument/2006/relationships/image" Target="../media/image275.png"/><Relationship Id="rId124" Type="http://schemas.openxmlformats.org/officeDocument/2006/relationships/image" Target="../media/image291.png"/><Relationship Id="rId129" Type="http://schemas.openxmlformats.org/officeDocument/2006/relationships/image" Target="../media/image296.svg"/><Relationship Id="rId54" Type="http://schemas.openxmlformats.org/officeDocument/2006/relationships/image" Target="../media/image221.png"/><Relationship Id="rId70" Type="http://schemas.openxmlformats.org/officeDocument/2006/relationships/image" Target="../media/image237.png"/><Relationship Id="rId75" Type="http://schemas.openxmlformats.org/officeDocument/2006/relationships/image" Target="../media/image242.svg"/><Relationship Id="rId91" Type="http://schemas.openxmlformats.org/officeDocument/2006/relationships/image" Target="../media/image258.svg"/><Relationship Id="rId96" Type="http://schemas.openxmlformats.org/officeDocument/2006/relationships/image" Target="../media/image263.png"/><Relationship Id="rId140" Type="http://schemas.openxmlformats.org/officeDocument/2006/relationships/image" Target="../media/image307.png"/><Relationship Id="rId145" Type="http://schemas.openxmlformats.org/officeDocument/2006/relationships/image" Target="../media/image312.sv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73.png"/><Relationship Id="rId23" Type="http://schemas.openxmlformats.org/officeDocument/2006/relationships/image" Target="../media/image190.svg"/><Relationship Id="rId28" Type="http://schemas.openxmlformats.org/officeDocument/2006/relationships/image" Target="../media/image195.png"/><Relationship Id="rId49" Type="http://schemas.openxmlformats.org/officeDocument/2006/relationships/image" Target="../media/image216.svg"/><Relationship Id="rId114" Type="http://schemas.openxmlformats.org/officeDocument/2006/relationships/image" Target="../media/image281.png"/><Relationship Id="rId119" Type="http://schemas.openxmlformats.org/officeDocument/2006/relationships/image" Target="../media/image286.svg"/><Relationship Id="rId44" Type="http://schemas.openxmlformats.org/officeDocument/2006/relationships/image" Target="../media/image211.png"/><Relationship Id="rId60" Type="http://schemas.openxmlformats.org/officeDocument/2006/relationships/image" Target="../media/image227.png"/><Relationship Id="rId65" Type="http://schemas.openxmlformats.org/officeDocument/2006/relationships/image" Target="../media/image232.svg"/><Relationship Id="rId81" Type="http://schemas.openxmlformats.org/officeDocument/2006/relationships/image" Target="../media/image248.svg"/><Relationship Id="rId86" Type="http://schemas.openxmlformats.org/officeDocument/2006/relationships/image" Target="../media/image253.png"/><Relationship Id="rId130" Type="http://schemas.openxmlformats.org/officeDocument/2006/relationships/image" Target="../media/image297.png"/><Relationship Id="rId135" Type="http://schemas.openxmlformats.org/officeDocument/2006/relationships/image" Target="../media/image302.svg"/><Relationship Id="rId151" Type="http://schemas.openxmlformats.org/officeDocument/2006/relationships/image" Target="../media/image318.svg"/><Relationship Id="rId13" Type="http://schemas.openxmlformats.org/officeDocument/2006/relationships/image" Target="../media/image180.svg"/><Relationship Id="rId18" Type="http://schemas.openxmlformats.org/officeDocument/2006/relationships/image" Target="../media/image185.png"/><Relationship Id="rId39" Type="http://schemas.openxmlformats.org/officeDocument/2006/relationships/image" Target="../media/image206.svg"/><Relationship Id="rId109" Type="http://schemas.openxmlformats.org/officeDocument/2006/relationships/image" Target="../media/image276.svg"/><Relationship Id="rId34" Type="http://schemas.openxmlformats.org/officeDocument/2006/relationships/image" Target="../media/image201.png"/><Relationship Id="rId50" Type="http://schemas.openxmlformats.org/officeDocument/2006/relationships/image" Target="../media/image217.png"/><Relationship Id="rId55" Type="http://schemas.openxmlformats.org/officeDocument/2006/relationships/image" Target="../media/image222.svg"/><Relationship Id="rId76" Type="http://schemas.openxmlformats.org/officeDocument/2006/relationships/image" Target="../media/image243.png"/><Relationship Id="rId97" Type="http://schemas.openxmlformats.org/officeDocument/2006/relationships/image" Target="../media/image264.svg"/><Relationship Id="rId104" Type="http://schemas.openxmlformats.org/officeDocument/2006/relationships/image" Target="../media/image271.png"/><Relationship Id="rId120" Type="http://schemas.openxmlformats.org/officeDocument/2006/relationships/image" Target="../media/image287.png"/><Relationship Id="rId125" Type="http://schemas.openxmlformats.org/officeDocument/2006/relationships/image" Target="../media/image292.svg"/><Relationship Id="rId141" Type="http://schemas.openxmlformats.org/officeDocument/2006/relationships/image" Target="../media/image308.svg"/><Relationship Id="rId146" Type="http://schemas.openxmlformats.org/officeDocument/2006/relationships/image" Target="../media/image313.png"/><Relationship Id="rId7" Type="http://schemas.openxmlformats.org/officeDocument/2006/relationships/image" Target="../media/image174.svg"/><Relationship Id="rId71" Type="http://schemas.openxmlformats.org/officeDocument/2006/relationships/image" Target="../media/image238.svg"/><Relationship Id="rId92" Type="http://schemas.openxmlformats.org/officeDocument/2006/relationships/image" Target="../media/image259.png"/><Relationship Id="rId2" Type="http://schemas.openxmlformats.org/officeDocument/2006/relationships/image" Target="../media/image169.png"/><Relationship Id="rId29" Type="http://schemas.openxmlformats.org/officeDocument/2006/relationships/image" Target="../media/image196.svg"/><Relationship Id="rId24" Type="http://schemas.openxmlformats.org/officeDocument/2006/relationships/image" Target="../media/image191.png"/><Relationship Id="rId40" Type="http://schemas.openxmlformats.org/officeDocument/2006/relationships/image" Target="../media/image207.png"/><Relationship Id="rId45" Type="http://schemas.openxmlformats.org/officeDocument/2006/relationships/image" Target="../media/image212.svg"/><Relationship Id="rId66" Type="http://schemas.openxmlformats.org/officeDocument/2006/relationships/image" Target="../media/image233.png"/><Relationship Id="rId87" Type="http://schemas.openxmlformats.org/officeDocument/2006/relationships/image" Target="../media/image254.svg"/><Relationship Id="rId110" Type="http://schemas.openxmlformats.org/officeDocument/2006/relationships/image" Target="../media/image277.png"/><Relationship Id="rId115" Type="http://schemas.openxmlformats.org/officeDocument/2006/relationships/image" Target="../media/image282.svg"/><Relationship Id="rId131" Type="http://schemas.openxmlformats.org/officeDocument/2006/relationships/image" Target="../media/image298.svg"/><Relationship Id="rId136" Type="http://schemas.openxmlformats.org/officeDocument/2006/relationships/image" Target="../media/image303.png"/><Relationship Id="rId61" Type="http://schemas.openxmlformats.org/officeDocument/2006/relationships/image" Target="../media/image228.svg"/><Relationship Id="rId82" Type="http://schemas.openxmlformats.org/officeDocument/2006/relationships/image" Target="../media/image249.png"/><Relationship Id="rId19" Type="http://schemas.openxmlformats.org/officeDocument/2006/relationships/image" Target="../media/image186.svg"/><Relationship Id="rId14" Type="http://schemas.openxmlformats.org/officeDocument/2006/relationships/image" Target="../media/image181.png"/><Relationship Id="rId30" Type="http://schemas.openxmlformats.org/officeDocument/2006/relationships/image" Target="../media/image197.png"/><Relationship Id="rId35" Type="http://schemas.openxmlformats.org/officeDocument/2006/relationships/image" Target="../media/image202.svg"/><Relationship Id="rId56" Type="http://schemas.openxmlformats.org/officeDocument/2006/relationships/image" Target="../media/image223.png"/><Relationship Id="rId77" Type="http://schemas.openxmlformats.org/officeDocument/2006/relationships/image" Target="../media/image244.svg"/><Relationship Id="rId100" Type="http://schemas.openxmlformats.org/officeDocument/2006/relationships/image" Target="../media/image267.png"/><Relationship Id="rId105" Type="http://schemas.openxmlformats.org/officeDocument/2006/relationships/image" Target="../media/image272.svg"/><Relationship Id="rId126" Type="http://schemas.openxmlformats.org/officeDocument/2006/relationships/image" Target="../media/image293.png"/><Relationship Id="rId147" Type="http://schemas.openxmlformats.org/officeDocument/2006/relationships/image" Target="../media/image314.svg"/><Relationship Id="rId8" Type="http://schemas.openxmlformats.org/officeDocument/2006/relationships/image" Target="../media/image175.png"/><Relationship Id="rId51" Type="http://schemas.openxmlformats.org/officeDocument/2006/relationships/image" Target="../media/image218.svg"/><Relationship Id="rId72" Type="http://schemas.openxmlformats.org/officeDocument/2006/relationships/image" Target="../media/image239.png"/><Relationship Id="rId93" Type="http://schemas.openxmlformats.org/officeDocument/2006/relationships/image" Target="../media/image260.svg"/><Relationship Id="rId98" Type="http://schemas.openxmlformats.org/officeDocument/2006/relationships/image" Target="../media/image265.png"/><Relationship Id="rId121" Type="http://schemas.openxmlformats.org/officeDocument/2006/relationships/image" Target="../media/image288.svg"/><Relationship Id="rId142" Type="http://schemas.openxmlformats.org/officeDocument/2006/relationships/image" Target="../media/image309.png"/><Relationship Id="rId3" Type="http://schemas.openxmlformats.org/officeDocument/2006/relationships/image" Target="../media/image170.svg"/><Relationship Id="rId25" Type="http://schemas.openxmlformats.org/officeDocument/2006/relationships/image" Target="../media/image192.svg"/><Relationship Id="rId46" Type="http://schemas.openxmlformats.org/officeDocument/2006/relationships/image" Target="../media/image213.png"/><Relationship Id="rId67" Type="http://schemas.openxmlformats.org/officeDocument/2006/relationships/image" Target="../media/image234.svg"/><Relationship Id="rId116" Type="http://schemas.openxmlformats.org/officeDocument/2006/relationships/image" Target="../media/image283.png"/><Relationship Id="rId137" Type="http://schemas.openxmlformats.org/officeDocument/2006/relationships/image" Target="../media/image304.svg"/><Relationship Id="rId20" Type="http://schemas.openxmlformats.org/officeDocument/2006/relationships/image" Target="../media/image187.png"/><Relationship Id="rId41" Type="http://schemas.openxmlformats.org/officeDocument/2006/relationships/image" Target="../media/image208.svg"/><Relationship Id="rId62" Type="http://schemas.openxmlformats.org/officeDocument/2006/relationships/image" Target="../media/image229.png"/><Relationship Id="rId83" Type="http://schemas.openxmlformats.org/officeDocument/2006/relationships/image" Target="../media/image250.svg"/><Relationship Id="rId88" Type="http://schemas.openxmlformats.org/officeDocument/2006/relationships/image" Target="../media/image255.png"/><Relationship Id="rId111" Type="http://schemas.openxmlformats.org/officeDocument/2006/relationships/image" Target="../media/image278.svg"/><Relationship Id="rId132" Type="http://schemas.openxmlformats.org/officeDocument/2006/relationships/image" Target="../media/image299.png"/><Relationship Id="rId15" Type="http://schemas.openxmlformats.org/officeDocument/2006/relationships/image" Target="../media/image182.svg"/><Relationship Id="rId36" Type="http://schemas.openxmlformats.org/officeDocument/2006/relationships/image" Target="../media/image203.png"/><Relationship Id="rId57" Type="http://schemas.openxmlformats.org/officeDocument/2006/relationships/image" Target="../media/image224.svg"/><Relationship Id="rId106" Type="http://schemas.openxmlformats.org/officeDocument/2006/relationships/image" Target="../media/image273.png"/><Relationship Id="rId127" Type="http://schemas.openxmlformats.org/officeDocument/2006/relationships/image" Target="../media/image294.svg"/><Relationship Id="rId10" Type="http://schemas.openxmlformats.org/officeDocument/2006/relationships/image" Target="../media/image177.png"/><Relationship Id="rId31" Type="http://schemas.openxmlformats.org/officeDocument/2006/relationships/image" Target="../media/image198.svg"/><Relationship Id="rId52" Type="http://schemas.openxmlformats.org/officeDocument/2006/relationships/image" Target="../media/image219.png"/><Relationship Id="rId73" Type="http://schemas.openxmlformats.org/officeDocument/2006/relationships/image" Target="../media/image240.svg"/><Relationship Id="rId78" Type="http://schemas.openxmlformats.org/officeDocument/2006/relationships/image" Target="../media/image245.png"/><Relationship Id="rId94" Type="http://schemas.openxmlformats.org/officeDocument/2006/relationships/image" Target="../media/image261.png"/><Relationship Id="rId99" Type="http://schemas.openxmlformats.org/officeDocument/2006/relationships/image" Target="../media/image266.svg"/><Relationship Id="rId101" Type="http://schemas.openxmlformats.org/officeDocument/2006/relationships/image" Target="../media/image268.svg"/><Relationship Id="rId122" Type="http://schemas.openxmlformats.org/officeDocument/2006/relationships/image" Target="../media/image289.png"/><Relationship Id="rId143" Type="http://schemas.openxmlformats.org/officeDocument/2006/relationships/image" Target="../media/image310.svg"/><Relationship Id="rId148" Type="http://schemas.openxmlformats.org/officeDocument/2006/relationships/image" Target="../media/image315.png"/><Relationship Id="rId4" Type="http://schemas.openxmlformats.org/officeDocument/2006/relationships/image" Target="../media/image171.png"/><Relationship Id="rId9" Type="http://schemas.openxmlformats.org/officeDocument/2006/relationships/image" Target="../media/image176.svg"/><Relationship Id="rId26" Type="http://schemas.openxmlformats.org/officeDocument/2006/relationships/image" Target="../media/image193.png"/><Relationship Id="rId47" Type="http://schemas.openxmlformats.org/officeDocument/2006/relationships/image" Target="../media/image214.svg"/><Relationship Id="rId68" Type="http://schemas.openxmlformats.org/officeDocument/2006/relationships/image" Target="../media/image235.png"/><Relationship Id="rId89" Type="http://schemas.openxmlformats.org/officeDocument/2006/relationships/image" Target="../media/image256.svg"/><Relationship Id="rId112" Type="http://schemas.openxmlformats.org/officeDocument/2006/relationships/image" Target="../media/image279.png"/><Relationship Id="rId133" Type="http://schemas.openxmlformats.org/officeDocument/2006/relationships/image" Target="../media/image300.svg"/><Relationship Id="rId16" Type="http://schemas.openxmlformats.org/officeDocument/2006/relationships/image" Target="../media/image183.png"/><Relationship Id="rId37" Type="http://schemas.openxmlformats.org/officeDocument/2006/relationships/image" Target="../media/image204.svg"/><Relationship Id="rId58" Type="http://schemas.openxmlformats.org/officeDocument/2006/relationships/image" Target="../media/image225.png"/><Relationship Id="rId79" Type="http://schemas.openxmlformats.org/officeDocument/2006/relationships/image" Target="../media/image246.svg"/><Relationship Id="rId102" Type="http://schemas.openxmlformats.org/officeDocument/2006/relationships/image" Target="../media/image269.png"/><Relationship Id="rId123" Type="http://schemas.openxmlformats.org/officeDocument/2006/relationships/image" Target="../media/image290.svg"/><Relationship Id="rId144" Type="http://schemas.openxmlformats.org/officeDocument/2006/relationships/image" Target="../media/image311.png"/><Relationship Id="rId90" Type="http://schemas.openxmlformats.org/officeDocument/2006/relationships/image" Target="../media/image257.png"/></Relationships>
</file>

<file path=ppt/slideLayouts/_rels/slideLayout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3.png"/><Relationship Id="rId21" Type="http://schemas.openxmlformats.org/officeDocument/2006/relationships/image" Target="../media/image338.svg"/><Relationship Id="rId42" Type="http://schemas.openxmlformats.org/officeDocument/2006/relationships/image" Target="../media/image359.png"/><Relationship Id="rId47" Type="http://schemas.openxmlformats.org/officeDocument/2006/relationships/image" Target="../media/image364.svg"/><Relationship Id="rId63" Type="http://schemas.openxmlformats.org/officeDocument/2006/relationships/image" Target="../media/image380.svg"/><Relationship Id="rId68" Type="http://schemas.openxmlformats.org/officeDocument/2006/relationships/image" Target="../media/image385.png"/><Relationship Id="rId84" Type="http://schemas.openxmlformats.org/officeDocument/2006/relationships/image" Target="../media/image401.png"/><Relationship Id="rId89" Type="http://schemas.openxmlformats.org/officeDocument/2006/relationships/image" Target="../media/image406.svg"/><Relationship Id="rId16" Type="http://schemas.openxmlformats.org/officeDocument/2006/relationships/image" Target="../media/image333.png"/><Relationship Id="rId11" Type="http://schemas.openxmlformats.org/officeDocument/2006/relationships/image" Target="../media/image328.svg"/><Relationship Id="rId32" Type="http://schemas.openxmlformats.org/officeDocument/2006/relationships/image" Target="../media/image349.png"/><Relationship Id="rId37" Type="http://schemas.openxmlformats.org/officeDocument/2006/relationships/image" Target="../media/image354.svg"/><Relationship Id="rId53" Type="http://schemas.openxmlformats.org/officeDocument/2006/relationships/image" Target="../media/image370.svg"/><Relationship Id="rId58" Type="http://schemas.openxmlformats.org/officeDocument/2006/relationships/image" Target="../media/image375.png"/><Relationship Id="rId74" Type="http://schemas.openxmlformats.org/officeDocument/2006/relationships/image" Target="../media/image391.png"/><Relationship Id="rId79" Type="http://schemas.openxmlformats.org/officeDocument/2006/relationships/image" Target="../media/image396.svg"/><Relationship Id="rId5" Type="http://schemas.openxmlformats.org/officeDocument/2006/relationships/image" Target="../media/image322.svg"/><Relationship Id="rId90" Type="http://schemas.openxmlformats.org/officeDocument/2006/relationships/image" Target="../media/image407.png"/><Relationship Id="rId95" Type="http://schemas.openxmlformats.org/officeDocument/2006/relationships/image" Target="../media/image412.svg"/><Relationship Id="rId22" Type="http://schemas.openxmlformats.org/officeDocument/2006/relationships/image" Target="../media/image339.png"/><Relationship Id="rId27" Type="http://schemas.openxmlformats.org/officeDocument/2006/relationships/image" Target="../media/image344.svg"/><Relationship Id="rId43" Type="http://schemas.openxmlformats.org/officeDocument/2006/relationships/image" Target="../media/image360.svg"/><Relationship Id="rId48" Type="http://schemas.openxmlformats.org/officeDocument/2006/relationships/image" Target="../media/image365.png"/><Relationship Id="rId64" Type="http://schemas.openxmlformats.org/officeDocument/2006/relationships/image" Target="../media/image381.png"/><Relationship Id="rId69" Type="http://schemas.openxmlformats.org/officeDocument/2006/relationships/image" Target="../media/image386.svg"/><Relationship Id="rId8" Type="http://schemas.openxmlformats.org/officeDocument/2006/relationships/image" Target="../media/image325.png"/><Relationship Id="rId51" Type="http://schemas.openxmlformats.org/officeDocument/2006/relationships/image" Target="../media/image368.svg"/><Relationship Id="rId72" Type="http://schemas.openxmlformats.org/officeDocument/2006/relationships/image" Target="../media/image389.png"/><Relationship Id="rId80" Type="http://schemas.openxmlformats.org/officeDocument/2006/relationships/image" Target="../media/image397.png"/><Relationship Id="rId85" Type="http://schemas.openxmlformats.org/officeDocument/2006/relationships/image" Target="../media/image402.svg"/><Relationship Id="rId93" Type="http://schemas.openxmlformats.org/officeDocument/2006/relationships/image" Target="../media/image410.svg"/><Relationship Id="rId3" Type="http://schemas.openxmlformats.org/officeDocument/2006/relationships/image" Target="../media/image320.svg"/><Relationship Id="rId12" Type="http://schemas.openxmlformats.org/officeDocument/2006/relationships/image" Target="../media/image329.png"/><Relationship Id="rId17" Type="http://schemas.openxmlformats.org/officeDocument/2006/relationships/image" Target="../media/image334.svg"/><Relationship Id="rId25" Type="http://schemas.openxmlformats.org/officeDocument/2006/relationships/image" Target="../media/image342.svg"/><Relationship Id="rId33" Type="http://schemas.openxmlformats.org/officeDocument/2006/relationships/image" Target="../media/image350.svg"/><Relationship Id="rId38" Type="http://schemas.openxmlformats.org/officeDocument/2006/relationships/image" Target="../media/image355.png"/><Relationship Id="rId46" Type="http://schemas.openxmlformats.org/officeDocument/2006/relationships/image" Target="../media/image363.png"/><Relationship Id="rId59" Type="http://schemas.openxmlformats.org/officeDocument/2006/relationships/image" Target="../media/image376.svg"/><Relationship Id="rId67" Type="http://schemas.openxmlformats.org/officeDocument/2006/relationships/image" Target="../media/image384.svg"/><Relationship Id="rId20" Type="http://schemas.openxmlformats.org/officeDocument/2006/relationships/image" Target="../media/image337.png"/><Relationship Id="rId41" Type="http://schemas.openxmlformats.org/officeDocument/2006/relationships/image" Target="../media/image358.svg"/><Relationship Id="rId54" Type="http://schemas.openxmlformats.org/officeDocument/2006/relationships/image" Target="../media/image371.png"/><Relationship Id="rId62" Type="http://schemas.openxmlformats.org/officeDocument/2006/relationships/image" Target="../media/image379.png"/><Relationship Id="rId70" Type="http://schemas.openxmlformats.org/officeDocument/2006/relationships/image" Target="../media/image387.png"/><Relationship Id="rId75" Type="http://schemas.openxmlformats.org/officeDocument/2006/relationships/image" Target="../media/image392.svg"/><Relationship Id="rId83" Type="http://schemas.openxmlformats.org/officeDocument/2006/relationships/image" Target="../media/image400.svg"/><Relationship Id="rId88" Type="http://schemas.openxmlformats.org/officeDocument/2006/relationships/image" Target="../media/image405.png"/><Relationship Id="rId91" Type="http://schemas.openxmlformats.org/officeDocument/2006/relationships/image" Target="../media/image408.sv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23.png"/><Relationship Id="rId15" Type="http://schemas.openxmlformats.org/officeDocument/2006/relationships/image" Target="../media/image332.svg"/><Relationship Id="rId23" Type="http://schemas.openxmlformats.org/officeDocument/2006/relationships/image" Target="../media/image340.svg"/><Relationship Id="rId28" Type="http://schemas.openxmlformats.org/officeDocument/2006/relationships/image" Target="../media/image345.png"/><Relationship Id="rId36" Type="http://schemas.openxmlformats.org/officeDocument/2006/relationships/image" Target="../media/image353.png"/><Relationship Id="rId49" Type="http://schemas.openxmlformats.org/officeDocument/2006/relationships/image" Target="../media/image366.svg"/><Relationship Id="rId57" Type="http://schemas.openxmlformats.org/officeDocument/2006/relationships/image" Target="../media/image374.svg"/><Relationship Id="rId10" Type="http://schemas.openxmlformats.org/officeDocument/2006/relationships/image" Target="../media/image327.png"/><Relationship Id="rId31" Type="http://schemas.openxmlformats.org/officeDocument/2006/relationships/image" Target="../media/image348.svg"/><Relationship Id="rId44" Type="http://schemas.openxmlformats.org/officeDocument/2006/relationships/image" Target="../media/image361.png"/><Relationship Id="rId52" Type="http://schemas.openxmlformats.org/officeDocument/2006/relationships/image" Target="../media/image369.png"/><Relationship Id="rId60" Type="http://schemas.openxmlformats.org/officeDocument/2006/relationships/image" Target="../media/image377.png"/><Relationship Id="rId65" Type="http://schemas.openxmlformats.org/officeDocument/2006/relationships/image" Target="../media/image382.svg"/><Relationship Id="rId73" Type="http://schemas.openxmlformats.org/officeDocument/2006/relationships/image" Target="../media/image390.svg"/><Relationship Id="rId78" Type="http://schemas.openxmlformats.org/officeDocument/2006/relationships/image" Target="../media/image395.png"/><Relationship Id="rId81" Type="http://schemas.openxmlformats.org/officeDocument/2006/relationships/image" Target="../media/image398.svg"/><Relationship Id="rId86" Type="http://schemas.openxmlformats.org/officeDocument/2006/relationships/image" Target="../media/image403.png"/><Relationship Id="rId94" Type="http://schemas.openxmlformats.org/officeDocument/2006/relationships/image" Target="../media/image411.png"/><Relationship Id="rId4" Type="http://schemas.openxmlformats.org/officeDocument/2006/relationships/image" Target="../media/image321.png"/><Relationship Id="rId9" Type="http://schemas.openxmlformats.org/officeDocument/2006/relationships/image" Target="../media/image326.svg"/><Relationship Id="rId13" Type="http://schemas.openxmlformats.org/officeDocument/2006/relationships/image" Target="../media/image330.svg"/><Relationship Id="rId18" Type="http://schemas.openxmlformats.org/officeDocument/2006/relationships/image" Target="../media/image335.png"/><Relationship Id="rId39" Type="http://schemas.openxmlformats.org/officeDocument/2006/relationships/image" Target="../media/image356.svg"/><Relationship Id="rId34" Type="http://schemas.openxmlformats.org/officeDocument/2006/relationships/image" Target="../media/image351.png"/><Relationship Id="rId50" Type="http://schemas.openxmlformats.org/officeDocument/2006/relationships/image" Target="../media/image367.png"/><Relationship Id="rId55" Type="http://schemas.openxmlformats.org/officeDocument/2006/relationships/image" Target="../media/image372.svg"/><Relationship Id="rId76" Type="http://schemas.openxmlformats.org/officeDocument/2006/relationships/image" Target="../media/image393.png"/><Relationship Id="rId7" Type="http://schemas.openxmlformats.org/officeDocument/2006/relationships/image" Target="../media/image324.svg"/><Relationship Id="rId71" Type="http://schemas.openxmlformats.org/officeDocument/2006/relationships/image" Target="../media/image388.svg"/><Relationship Id="rId92" Type="http://schemas.openxmlformats.org/officeDocument/2006/relationships/image" Target="../media/image409.png"/><Relationship Id="rId2" Type="http://schemas.openxmlformats.org/officeDocument/2006/relationships/image" Target="../media/image319.png"/><Relationship Id="rId29" Type="http://schemas.openxmlformats.org/officeDocument/2006/relationships/image" Target="../media/image346.svg"/><Relationship Id="rId24" Type="http://schemas.openxmlformats.org/officeDocument/2006/relationships/image" Target="../media/image341.png"/><Relationship Id="rId40" Type="http://schemas.openxmlformats.org/officeDocument/2006/relationships/image" Target="../media/image357.png"/><Relationship Id="rId45" Type="http://schemas.openxmlformats.org/officeDocument/2006/relationships/image" Target="../media/image362.svg"/><Relationship Id="rId66" Type="http://schemas.openxmlformats.org/officeDocument/2006/relationships/image" Target="../media/image383.png"/><Relationship Id="rId87" Type="http://schemas.openxmlformats.org/officeDocument/2006/relationships/image" Target="../media/image404.svg"/><Relationship Id="rId61" Type="http://schemas.openxmlformats.org/officeDocument/2006/relationships/image" Target="../media/image378.svg"/><Relationship Id="rId82" Type="http://schemas.openxmlformats.org/officeDocument/2006/relationships/image" Target="../media/image399.png"/><Relationship Id="rId19" Type="http://schemas.openxmlformats.org/officeDocument/2006/relationships/image" Target="../media/image336.svg"/><Relationship Id="rId14" Type="http://schemas.openxmlformats.org/officeDocument/2006/relationships/image" Target="../media/image331.png"/><Relationship Id="rId30" Type="http://schemas.openxmlformats.org/officeDocument/2006/relationships/image" Target="../media/image347.png"/><Relationship Id="rId35" Type="http://schemas.openxmlformats.org/officeDocument/2006/relationships/image" Target="../media/image352.svg"/><Relationship Id="rId56" Type="http://schemas.openxmlformats.org/officeDocument/2006/relationships/image" Target="../media/image373.png"/><Relationship Id="rId77" Type="http://schemas.openxmlformats.org/officeDocument/2006/relationships/image" Target="../media/image39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_Blue_Transi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76C1F41-EE6F-3F9C-08CE-687263284E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52" b="23767"/>
          <a:stretch/>
        </p:blipFill>
        <p:spPr>
          <a:xfrm>
            <a:off x="8302949" y="1602169"/>
            <a:ext cx="3993684" cy="5255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9FAD5FF0-6B6A-3C0B-1471-2983F5E09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3C240-BE44-C407-CE10-7E817B6992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58980" y="571500"/>
            <a:ext cx="1398419" cy="819539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847C0E-B359-CBC1-A7B0-37DA8BB8BBED}"/>
              </a:ext>
            </a:extLst>
          </p:cNvPr>
          <p:cNvSpPr txBox="1">
            <a:spLocks/>
          </p:cNvSpPr>
          <p:nvPr userDrawn="1"/>
        </p:nvSpPr>
        <p:spPr>
          <a:xfrm>
            <a:off x="402494" y="6248402"/>
            <a:ext cx="3796609" cy="364435"/>
          </a:xfrm>
          <a:prstGeom prst="rect">
            <a:avLst/>
          </a:prstGeom>
          <a:solidFill>
            <a:schemeClr val="accent1"/>
          </a:solidFill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TTEC Digital | We bring humanity to business. </a:t>
            </a:r>
          </a:p>
        </p:txBody>
      </p:sp>
    </p:spTree>
    <p:extLst>
      <p:ext uri="{BB962C8B-B14F-4D97-AF65-F5344CB8AC3E}">
        <p14:creationId xmlns:p14="http://schemas.microsoft.com/office/powerpoint/2010/main" val="2417862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EC0F84-3210-2941-B01D-48F677F2A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7862" y="5959224"/>
            <a:ext cx="906087" cy="584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242D9-D074-46C2-95DB-509E2C6CA781}"/>
              </a:ext>
            </a:extLst>
          </p:cNvPr>
          <p:cNvSpPr txBox="1"/>
          <p:nvPr userDrawn="1"/>
        </p:nvSpPr>
        <p:spPr>
          <a:xfrm>
            <a:off x="258617" y="184724"/>
            <a:ext cx="65578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Status Report</a:t>
            </a:r>
            <a:r>
              <a:rPr lang="en-US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Name</a:t>
            </a:r>
            <a:endParaRPr lang="en-US" sz="105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Name</a:t>
            </a:r>
            <a:r>
              <a:rPr lang="en-US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Name</a:t>
            </a:r>
            <a:endParaRPr lang="en-US" sz="105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 Period</a:t>
            </a:r>
            <a:r>
              <a:rPr lang="en-US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mm/dd/</a:t>
            </a:r>
            <a:r>
              <a:rPr lang="en-US" sz="105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mm/dd/</a:t>
            </a:r>
            <a:r>
              <a:rPr lang="en-US" sz="105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</a:t>
            </a:r>
            <a:endParaRPr lang="en-US" sz="105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4838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Pres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AF59-5641-37E4-77F3-21CD8CF5EC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7265" y="3089775"/>
            <a:ext cx="6034185" cy="1444125"/>
          </a:xfrm>
          <a:prstGeom prst="rect">
            <a:avLst/>
          </a:prstGeo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Presenter Bio.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2CF204E-5ECD-C445-17AB-F54B2F1E1EAA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2926" y="1550895"/>
            <a:ext cx="3384176" cy="3384176"/>
          </a:xfrm>
          <a:custGeom>
            <a:avLst/>
            <a:gdLst>
              <a:gd name="connsiteX0" fmla="*/ 1692088 w 3384176"/>
              <a:gd name="connsiteY0" fmla="*/ 0 h 3384176"/>
              <a:gd name="connsiteX1" fmla="*/ 3384176 w 3384176"/>
              <a:gd name="connsiteY1" fmla="*/ 1692088 h 3384176"/>
              <a:gd name="connsiteX2" fmla="*/ 3179950 w 3384176"/>
              <a:gd name="connsiteY2" fmla="*/ 2498638 h 3384176"/>
              <a:gd name="connsiteX3" fmla="*/ 3137842 w 3384176"/>
              <a:gd name="connsiteY3" fmla="*/ 2567950 h 3384176"/>
              <a:gd name="connsiteX4" fmla="*/ 3137086 w 3384176"/>
              <a:gd name="connsiteY4" fmla="*/ 2567537 h 3384176"/>
              <a:gd name="connsiteX5" fmla="*/ 2995515 w 3384176"/>
              <a:gd name="connsiteY5" fmla="*/ 2538794 h 3384176"/>
              <a:gd name="connsiteX6" fmla="*/ 2631808 w 3384176"/>
              <a:gd name="connsiteY6" fmla="*/ 2904554 h 3384176"/>
              <a:gd name="connsiteX7" fmla="*/ 2660390 w 3384176"/>
              <a:gd name="connsiteY7" fmla="*/ 3046925 h 3384176"/>
              <a:gd name="connsiteX8" fmla="*/ 2672556 w 3384176"/>
              <a:gd name="connsiteY8" fmla="*/ 3069466 h 3384176"/>
              <a:gd name="connsiteX9" fmla="*/ 2638150 w 3384176"/>
              <a:gd name="connsiteY9" fmla="*/ 3095194 h 3384176"/>
              <a:gd name="connsiteX10" fmla="*/ 1692088 w 3384176"/>
              <a:gd name="connsiteY10" fmla="*/ 3384176 h 3384176"/>
              <a:gd name="connsiteX11" fmla="*/ 0 w 3384176"/>
              <a:gd name="connsiteY11" fmla="*/ 1692088 h 3384176"/>
              <a:gd name="connsiteX12" fmla="*/ 1692088 w 3384176"/>
              <a:gd name="connsiteY12" fmla="*/ 0 h 33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84176" h="3384176">
                <a:moveTo>
                  <a:pt x="1692088" y="0"/>
                </a:moveTo>
                <a:cubicBezTo>
                  <a:pt x="2626602" y="0"/>
                  <a:pt x="3384176" y="757574"/>
                  <a:pt x="3384176" y="1692088"/>
                </a:cubicBezTo>
                <a:cubicBezTo>
                  <a:pt x="3384176" y="1984124"/>
                  <a:pt x="3310194" y="2258880"/>
                  <a:pt x="3179950" y="2498638"/>
                </a:cubicBezTo>
                <a:lnTo>
                  <a:pt x="3137842" y="2567950"/>
                </a:lnTo>
                <a:lnTo>
                  <a:pt x="3137086" y="2567537"/>
                </a:lnTo>
                <a:cubicBezTo>
                  <a:pt x="3093573" y="2549029"/>
                  <a:pt x="3045733" y="2538794"/>
                  <a:pt x="2995515" y="2538794"/>
                </a:cubicBezTo>
                <a:cubicBezTo>
                  <a:pt x="2794645" y="2538794"/>
                  <a:pt x="2631808" y="2702550"/>
                  <a:pt x="2631808" y="2904554"/>
                </a:cubicBezTo>
                <a:cubicBezTo>
                  <a:pt x="2631808" y="2955055"/>
                  <a:pt x="2641985" y="3003166"/>
                  <a:pt x="2660390" y="3046925"/>
                </a:cubicBezTo>
                <a:lnTo>
                  <a:pt x="2672556" y="3069466"/>
                </a:lnTo>
                <a:lnTo>
                  <a:pt x="2638150" y="3095194"/>
                </a:lnTo>
                <a:cubicBezTo>
                  <a:pt x="2368091" y="3277642"/>
                  <a:pt x="2042531" y="3384176"/>
                  <a:pt x="1692088" y="3384176"/>
                </a:cubicBezTo>
                <a:cubicBezTo>
                  <a:pt x="757574" y="3384176"/>
                  <a:pt x="0" y="2626602"/>
                  <a:pt x="0" y="1692088"/>
                </a:cubicBezTo>
                <a:cubicBezTo>
                  <a:pt x="0" y="757574"/>
                  <a:pt x="757574" y="0"/>
                  <a:pt x="169208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35EAACB-E25F-66AC-35E5-BB9AD3FE0A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7265" y="2516034"/>
            <a:ext cx="6047935" cy="372037"/>
          </a:xfrm>
          <a:prstGeom prst="rect">
            <a:avLst/>
          </a:prstGeo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1BCA3E0-6D4A-E220-F8C1-BB49DF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7265" y="1624047"/>
            <a:ext cx="6047936" cy="7799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7202A9-FFD6-C3C4-5C5F-6595577004F9}"/>
              </a:ext>
            </a:extLst>
          </p:cNvPr>
          <p:cNvSpPr/>
          <p:nvPr userDrawn="1"/>
        </p:nvSpPr>
        <p:spPr>
          <a:xfrm>
            <a:off x="3524734" y="4089689"/>
            <a:ext cx="727414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1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Pres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2402D04-785D-18A1-3581-629A595DF04D}"/>
              </a:ext>
            </a:extLst>
          </p:cNvPr>
          <p:cNvGrpSpPr/>
          <p:nvPr userDrawn="1"/>
        </p:nvGrpSpPr>
        <p:grpSpPr>
          <a:xfrm>
            <a:off x="533400" y="2375405"/>
            <a:ext cx="3300413" cy="2363601"/>
            <a:chOff x="533400" y="2375405"/>
            <a:chExt cx="3300413" cy="23636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11EEFD-5791-88AB-183C-9632B3AC3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9754" y="2375405"/>
              <a:ext cx="1287705" cy="128770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DDDA4FC-E95C-466C-B514-DC0BAB38EC99}"/>
                </a:ext>
              </a:extLst>
            </p:cNvPr>
            <p:cNvSpPr/>
            <p:nvPr/>
          </p:nvSpPr>
          <p:spPr>
            <a:xfrm>
              <a:off x="533400" y="3181817"/>
              <a:ext cx="3300413" cy="1557189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C037448-8761-471D-317C-60D54A0616B4}"/>
              </a:ext>
            </a:extLst>
          </p:cNvPr>
          <p:cNvSpPr txBox="1"/>
          <p:nvPr userDrawn="1"/>
        </p:nvSpPr>
        <p:spPr>
          <a:xfrm>
            <a:off x="8662737" y="50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30C48-B844-0D96-617B-5DF82D120C9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641171"/>
            <a:ext cx="10515600" cy="578029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Team slide: Header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A8B0A-F546-CE80-4801-042E7862B03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353" y="3672333"/>
            <a:ext cx="2136507" cy="375685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BBFCB99D-D34F-030B-9E5B-0B998AC2F1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0967" y="4059149"/>
            <a:ext cx="2465279" cy="307369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099D92D-2828-AA20-18AD-EEC2FD4B85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80102" y="2415753"/>
            <a:ext cx="1207008" cy="120700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72C6C2-80D1-A5AC-FCAD-D4CBE08E3E57}"/>
              </a:ext>
            </a:extLst>
          </p:cNvPr>
          <p:cNvGrpSpPr/>
          <p:nvPr userDrawn="1"/>
        </p:nvGrpSpPr>
        <p:grpSpPr>
          <a:xfrm>
            <a:off x="4439698" y="2375405"/>
            <a:ext cx="3300413" cy="2363601"/>
            <a:chOff x="533400" y="2375405"/>
            <a:chExt cx="3300413" cy="236360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A06C7D6-E5BF-49B7-B281-BFAFA6EEC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9754" y="2375405"/>
              <a:ext cx="1287705" cy="12877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5F0889E6-AA6C-9051-C118-180EB4B14CCC}"/>
                </a:ext>
              </a:extLst>
            </p:cNvPr>
            <p:cNvSpPr/>
            <p:nvPr/>
          </p:nvSpPr>
          <p:spPr>
            <a:xfrm>
              <a:off x="533400" y="3181817"/>
              <a:ext cx="3300413" cy="1557189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45FD8A25-4B3E-4007-79AF-476140FC6C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651" y="3672333"/>
            <a:ext cx="2136507" cy="375685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00F5C284-4218-6C1C-91B1-F73BD9408E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265" y="4059149"/>
            <a:ext cx="2465279" cy="307369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116" name="Picture Placeholder 46">
            <a:extLst>
              <a:ext uri="{FF2B5EF4-FFF2-40B4-BE49-F238E27FC236}">
                <a16:creationId xmlns:a16="http://schemas.microsoft.com/office/drawing/2014/main" id="{01DE13B2-E3C2-351E-5A8F-D7491C8AD6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86400" y="2415753"/>
            <a:ext cx="1207008" cy="120700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400D4B-CCE6-67F1-9AB0-57F222CC2D13}"/>
              </a:ext>
            </a:extLst>
          </p:cNvPr>
          <p:cNvGrpSpPr/>
          <p:nvPr userDrawn="1"/>
        </p:nvGrpSpPr>
        <p:grpSpPr>
          <a:xfrm>
            <a:off x="8325898" y="2375405"/>
            <a:ext cx="3300413" cy="2363601"/>
            <a:chOff x="533400" y="2375405"/>
            <a:chExt cx="3300413" cy="236360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2ABDBF3-F45A-C3C4-2E4E-623D48FDB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9754" y="2375405"/>
              <a:ext cx="1287705" cy="12877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51D6D497-7E03-7945-BF92-4B622ABF26F1}"/>
                </a:ext>
              </a:extLst>
            </p:cNvPr>
            <p:cNvSpPr/>
            <p:nvPr/>
          </p:nvSpPr>
          <p:spPr>
            <a:xfrm>
              <a:off x="533400" y="3181817"/>
              <a:ext cx="3300413" cy="1557189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2A3D9D7-7FA9-E3D8-96B8-DE37E1F910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07851" y="3672333"/>
            <a:ext cx="2136507" cy="375685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89F541B4-165B-F8D0-7F54-644E81D93B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43465" y="4059149"/>
            <a:ext cx="2465279" cy="307369"/>
          </a:xfrm>
        </p:spPr>
        <p:txBody>
          <a:bodyPr>
            <a:noAutofit/>
          </a:bodyPr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122" name="Picture Placeholder 46">
            <a:extLst>
              <a:ext uri="{FF2B5EF4-FFF2-40B4-BE49-F238E27FC236}">
                <a16:creationId xmlns:a16="http://schemas.microsoft.com/office/drawing/2014/main" id="{3493743D-3254-CD65-6996-D9271BFBE5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72600" y="2415753"/>
            <a:ext cx="1207008" cy="120700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1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Pres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C91385-A049-ECEF-EB67-9B7647ECCA3D}"/>
              </a:ext>
            </a:extLst>
          </p:cNvPr>
          <p:cNvGrpSpPr/>
          <p:nvPr userDrawn="1"/>
        </p:nvGrpSpPr>
        <p:grpSpPr>
          <a:xfrm>
            <a:off x="538416" y="1653192"/>
            <a:ext cx="2479649" cy="1870844"/>
            <a:chOff x="538416" y="1653192"/>
            <a:chExt cx="2479649" cy="187084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11EEFD-5791-88AB-183C-9632B3AC3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505" y="1653192"/>
              <a:ext cx="967472" cy="9674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DDDA4FC-E95C-466C-B514-DC0BAB38EC99}"/>
                </a:ext>
              </a:extLst>
            </p:cNvPr>
            <p:cNvSpPr/>
            <p:nvPr/>
          </p:nvSpPr>
          <p:spPr>
            <a:xfrm>
              <a:off x="538416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C037448-8761-471D-317C-60D54A0616B4}"/>
              </a:ext>
            </a:extLst>
          </p:cNvPr>
          <p:cNvSpPr txBox="1"/>
          <p:nvPr userDrawn="1"/>
        </p:nvSpPr>
        <p:spPr>
          <a:xfrm>
            <a:off x="8662737" y="50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30C48-B844-0D96-617B-5DF82D120C9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649879"/>
            <a:ext cx="10515600" cy="59352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Team slide: Header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A8B0A-F546-CE80-4801-042E7862B03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9987" y="2624369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BBFCB99D-D34F-030B-9E5B-0B998AC2F1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7659" y="3011185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099D92D-2828-AA20-18AD-EEC2FD4B854F}"/>
              </a:ext>
            </a:extLst>
          </p:cNvPr>
          <p:cNvSpPr>
            <a:spLocks noGrp="1" noChangeAspect="1"/>
          </p:cNvSpPr>
          <p:nvPr userDrawn="1">
            <p:ph type="pic" sz="quarter" idx="12"/>
          </p:nvPr>
        </p:nvSpPr>
        <p:spPr>
          <a:xfrm>
            <a:off x="1324820" y="1693565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7992BF-2FBA-FB4E-F3C5-178BAA43D70E}"/>
              </a:ext>
            </a:extLst>
          </p:cNvPr>
          <p:cNvGrpSpPr/>
          <p:nvPr userDrawn="1"/>
        </p:nvGrpSpPr>
        <p:grpSpPr>
          <a:xfrm>
            <a:off x="3427720" y="1653192"/>
            <a:ext cx="2479649" cy="1870844"/>
            <a:chOff x="3427720" y="1653192"/>
            <a:chExt cx="2479649" cy="187084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3828C3-50B0-B01C-B429-CC0BC7085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809" y="1653192"/>
              <a:ext cx="967472" cy="9674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6B76B26-0F5F-645B-6D98-EC2532181626}"/>
                </a:ext>
              </a:extLst>
            </p:cNvPr>
            <p:cNvSpPr/>
            <p:nvPr/>
          </p:nvSpPr>
          <p:spPr>
            <a:xfrm>
              <a:off x="3427720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08E77FC0-18A9-8CAD-46C6-C1505A021CE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99291" y="2624369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19D15D2B-4DA6-9717-04FC-BE6F3F02278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46963" y="3011185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41" name="Picture Placeholder 46">
            <a:extLst>
              <a:ext uri="{FF2B5EF4-FFF2-40B4-BE49-F238E27FC236}">
                <a16:creationId xmlns:a16="http://schemas.microsoft.com/office/drawing/2014/main" id="{BD62FE92-1C60-9A7F-2908-22F498BB209D}"/>
              </a:ext>
            </a:extLst>
          </p:cNvPr>
          <p:cNvSpPr>
            <a:spLocks noGrp="1" noChangeAspect="1"/>
          </p:cNvSpPr>
          <p:nvPr userDrawn="1">
            <p:ph type="pic" sz="quarter" idx="15"/>
          </p:nvPr>
        </p:nvSpPr>
        <p:spPr>
          <a:xfrm>
            <a:off x="4214123" y="1693565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68A0DB-BF01-3CDB-7D17-4AB9D873E2BF}"/>
              </a:ext>
            </a:extLst>
          </p:cNvPr>
          <p:cNvGrpSpPr/>
          <p:nvPr userDrawn="1"/>
        </p:nvGrpSpPr>
        <p:grpSpPr>
          <a:xfrm>
            <a:off x="6254241" y="1653192"/>
            <a:ext cx="2479649" cy="1870844"/>
            <a:chOff x="6254241" y="1653192"/>
            <a:chExt cx="2479649" cy="187084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032F5D8-3156-AFFE-73FF-C048CF2D1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0330" y="1653192"/>
              <a:ext cx="967472" cy="9674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E2A1719-91BC-ED5E-CDD8-DFD638BD6E89}"/>
                </a:ext>
              </a:extLst>
            </p:cNvPr>
            <p:cNvSpPr/>
            <p:nvPr/>
          </p:nvSpPr>
          <p:spPr>
            <a:xfrm>
              <a:off x="6254241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EAA20A0-9BC2-5B0C-AFF0-1F4BBF16AF3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425812" y="2624369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F21151E8-4B59-882E-8FC7-47AAC991FF4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73484" y="3011185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FA920359-C045-4963-72C9-17D97630733F}"/>
              </a:ext>
            </a:extLst>
          </p:cNvPr>
          <p:cNvSpPr>
            <a:spLocks noGrp="1" noChangeAspect="1"/>
          </p:cNvSpPr>
          <p:nvPr userDrawn="1">
            <p:ph type="pic" sz="quarter" idx="18"/>
          </p:nvPr>
        </p:nvSpPr>
        <p:spPr>
          <a:xfrm>
            <a:off x="7040644" y="1693565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224166-DA6A-94D1-5AF5-DBCBAEC07A3E}"/>
              </a:ext>
            </a:extLst>
          </p:cNvPr>
          <p:cNvGrpSpPr/>
          <p:nvPr userDrawn="1"/>
        </p:nvGrpSpPr>
        <p:grpSpPr>
          <a:xfrm>
            <a:off x="9151125" y="1653192"/>
            <a:ext cx="2479649" cy="1870844"/>
            <a:chOff x="9151125" y="1653192"/>
            <a:chExt cx="2479649" cy="187084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2697AB0-DA84-1F19-F350-DFB9C053A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7214" y="1653192"/>
              <a:ext cx="967472" cy="967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D900C6A-9625-8BF0-E093-78CB8CB67330}"/>
                </a:ext>
              </a:extLst>
            </p:cNvPr>
            <p:cNvSpPr/>
            <p:nvPr/>
          </p:nvSpPr>
          <p:spPr>
            <a:xfrm>
              <a:off x="9151125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26723DA-4907-2124-B6EF-E342CFA655A9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322696" y="2624369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1C25FDFC-3CAA-078D-4826-77CC742916D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270368" y="3011185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56" name="Picture Placeholder 46">
            <a:extLst>
              <a:ext uri="{FF2B5EF4-FFF2-40B4-BE49-F238E27FC236}">
                <a16:creationId xmlns:a16="http://schemas.microsoft.com/office/drawing/2014/main" id="{C8AC269B-47EE-E114-AA38-58F29D1B1D3B}"/>
              </a:ext>
            </a:extLst>
          </p:cNvPr>
          <p:cNvSpPr>
            <a:spLocks noGrp="1" noChangeAspect="1"/>
          </p:cNvSpPr>
          <p:nvPr userDrawn="1">
            <p:ph type="pic" sz="quarter" idx="21"/>
          </p:nvPr>
        </p:nvSpPr>
        <p:spPr>
          <a:xfrm>
            <a:off x="9937528" y="1693565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47AFA76-3D2F-95E3-3120-247B086460BF}"/>
              </a:ext>
            </a:extLst>
          </p:cNvPr>
          <p:cNvGrpSpPr/>
          <p:nvPr userDrawn="1"/>
        </p:nvGrpSpPr>
        <p:grpSpPr>
          <a:xfrm>
            <a:off x="533400" y="4114800"/>
            <a:ext cx="2479649" cy="1870844"/>
            <a:chOff x="538416" y="1653192"/>
            <a:chExt cx="2479649" cy="187084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1FE6D7-E27A-9520-5B62-0C7DFE5D7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505" y="1653192"/>
              <a:ext cx="967472" cy="967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643623A-649A-CCAF-CE11-B306F0DB8DB7}"/>
                </a:ext>
              </a:extLst>
            </p:cNvPr>
            <p:cNvSpPr/>
            <p:nvPr/>
          </p:nvSpPr>
          <p:spPr>
            <a:xfrm>
              <a:off x="538416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E56EEBD-3678-93F9-C3BD-592855ABB4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971" y="5085977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A909AFE7-A981-DEF5-69E3-FA6D27A348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643" y="5472793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87" name="Picture Placeholder 46">
            <a:extLst>
              <a:ext uri="{FF2B5EF4-FFF2-40B4-BE49-F238E27FC236}">
                <a16:creationId xmlns:a16="http://schemas.microsoft.com/office/drawing/2014/main" id="{8895A7D8-788F-568B-2D39-E3FC485D2237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319804" y="4155173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D4B222-0AF1-9A67-3E59-4837499A0A0F}"/>
              </a:ext>
            </a:extLst>
          </p:cNvPr>
          <p:cNvGrpSpPr/>
          <p:nvPr userDrawn="1"/>
        </p:nvGrpSpPr>
        <p:grpSpPr>
          <a:xfrm>
            <a:off x="3422704" y="4114800"/>
            <a:ext cx="2479649" cy="1870844"/>
            <a:chOff x="3427720" y="1653192"/>
            <a:chExt cx="2479649" cy="187084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D5F13BB-5712-BE11-46BA-7E247505F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809" y="1653192"/>
              <a:ext cx="967472" cy="9674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3A51AC-1D1C-E21F-0D77-E89578516124}"/>
                </a:ext>
              </a:extLst>
            </p:cNvPr>
            <p:cNvSpPr/>
            <p:nvPr/>
          </p:nvSpPr>
          <p:spPr>
            <a:xfrm>
              <a:off x="3427720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A841BDA7-8FA4-FD62-C274-3BEB7E46BD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94275" y="5085977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ABB61B8-3091-DBDC-1846-747892141F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1947" y="5472793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93" name="Picture Placeholder 46">
            <a:extLst>
              <a:ext uri="{FF2B5EF4-FFF2-40B4-BE49-F238E27FC236}">
                <a16:creationId xmlns:a16="http://schemas.microsoft.com/office/drawing/2014/main" id="{86BF00F4-4DC7-7EE3-A71B-BE9AA84CAA53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209107" y="4155173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5F3AAF9-0866-DB75-BE2F-AFDA02B02684}"/>
              </a:ext>
            </a:extLst>
          </p:cNvPr>
          <p:cNvGrpSpPr/>
          <p:nvPr userDrawn="1"/>
        </p:nvGrpSpPr>
        <p:grpSpPr>
          <a:xfrm>
            <a:off x="6249225" y="4114800"/>
            <a:ext cx="2479649" cy="1870844"/>
            <a:chOff x="6254241" y="1653192"/>
            <a:chExt cx="2479649" cy="187084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25D0BDB-5FA1-41FB-1E08-7CE7A4B359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0330" y="1653192"/>
              <a:ext cx="967472" cy="9674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1D1A460-E9A1-25F5-32B6-A2FD8AD4E279}"/>
                </a:ext>
              </a:extLst>
            </p:cNvPr>
            <p:cNvSpPr/>
            <p:nvPr/>
          </p:nvSpPr>
          <p:spPr>
            <a:xfrm>
              <a:off x="6254241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6D76CA82-3445-DDD4-4B91-18D763F950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20796" y="5085977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76C4189B-8052-6409-749F-2D78D8536A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68468" y="5472793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99" name="Picture Placeholder 46">
            <a:extLst>
              <a:ext uri="{FF2B5EF4-FFF2-40B4-BE49-F238E27FC236}">
                <a16:creationId xmlns:a16="http://schemas.microsoft.com/office/drawing/2014/main" id="{57C6602F-C408-9C6A-1ACD-E613C4DEDC2A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7035628" y="4155173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FBCF2A-BD45-CEC7-CBDE-16AAAE8B5377}"/>
              </a:ext>
            </a:extLst>
          </p:cNvPr>
          <p:cNvGrpSpPr/>
          <p:nvPr userDrawn="1"/>
        </p:nvGrpSpPr>
        <p:grpSpPr>
          <a:xfrm>
            <a:off x="9146109" y="4114800"/>
            <a:ext cx="2479649" cy="1870844"/>
            <a:chOff x="9151125" y="1653192"/>
            <a:chExt cx="2479649" cy="187084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8D0D7DC-EAFE-9D16-05B3-90FB87F8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7214" y="1653192"/>
              <a:ext cx="967472" cy="9674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6A56AB5-4321-5A1B-E508-9FC0B2CC7E0B}"/>
                </a:ext>
              </a:extLst>
            </p:cNvPr>
            <p:cNvSpPr/>
            <p:nvPr/>
          </p:nvSpPr>
          <p:spPr>
            <a:xfrm>
              <a:off x="9151125" y="2259061"/>
              <a:ext cx="2479649" cy="1264975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34205" dist="139700" dir="7320000" sx="93000" sy="93000" algn="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134B657-B2AF-74E1-81B8-02EE04AE473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7680" y="5085977"/>
            <a:ext cx="2136507" cy="37568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9BFD773-218F-62E5-7D3E-D3FFC988EFC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5352" y="5472793"/>
            <a:ext cx="2241163" cy="307369"/>
          </a:xfrm>
        </p:spPr>
        <p:txBody>
          <a:bodyPr>
            <a:noAutofit/>
          </a:bodyPr>
          <a:lstStyle>
            <a:lvl1pPr marL="0" indent="0" algn="ctr">
              <a:buNone/>
              <a:defRPr sz="1050" b="0"/>
            </a:lvl1pPr>
          </a:lstStyle>
          <a:p>
            <a:pPr lvl="0"/>
            <a:r>
              <a:rPr lang="en-US" dirty="0"/>
              <a:t>(Job Title) Success Manager</a:t>
            </a:r>
          </a:p>
        </p:txBody>
      </p:sp>
      <p:sp>
        <p:nvSpPr>
          <p:cNvPr id="105" name="Picture Placeholder 46">
            <a:extLst>
              <a:ext uri="{FF2B5EF4-FFF2-40B4-BE49-F238E27FC236}">
                <a16:creationId xmlns:a16="http://schemas.microsoft.com/office/drawing/2014/main" id="{B5DE9D7C-D213-320F-79F1-4C1ED31FF828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9932512" y="4155173"/>
            <a:ext cx="906843" cy="90684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2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_Title 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5"/>
            <a:ext cx="11076940" cy="1316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– Blank</a:t>
            </a:r>
            <a:br>
              <a:rPr lang="en-US" dirty="0"/>
            </a:br>
            <a:r>
              <a:rPr lang="en-US" dirty="0"/>
              <a:t>Title Center Align</a:t>
            </a:r>
          </a:p>
        </p:txBody>
      </p:sp>
    </p:spTree>
    <p:extLst>
      <p:ext uri="{BB962C8B-B14F-4D97-AF65-F5344CB8AC3E}">
        <p14:creationId xmlns:p14="http://schemas.microsoft.com/office/powerpoint/2010/main" val="224536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_Title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3"/>
            <a:ext cx="11076940" cy="820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– Blank | Title Left Align</a:t>
            </a:r>
          </a:p>
        </p:txBody>
      </p:sp>
    </p:spTree>
    <p:extLst>
      <p:ext uri="{BB962C8B-B14F-4D97-AF65-F5344CB8AC3E}">
        <p14:creationId xmlns:p14="http://schemas.microsoft.com/office/powerpoint/2010/main" val="1993012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B8E2-30BA-65EF-2383-703D6CDADA87}"/>
              </a:ext>
            </a:extLst>
          </p:cNvPr>
          <p:cNvSpPr txBox="1"/>
          <p:nvPr userDrawn="1"/>
        </p:nvSpPr>
        <p:spPr>
          <a:xfrm>
            <a:off x="258617" y="184724"/>
            <a:ext cx="65578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Status Report –W.L.Gore</a:t>
            </a:r>
            <a:endParaRPr lang="en-US" sz="105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Name – CDMA</a:t>
            </a:r>
          </a:p>
          <a:p>
            <a:pPr rtl="0" eaLnBrk="1" fontAlgn="t" latinLnBrk="0" hangingPunct="1"/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 Period</a:t>
            </a:r>
            <a:r>
              <a:rPr lang="en-US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05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10/23/2023 – 10/27/2023</a:t>
            </a:r>
            <a:endParaRPr lang="en-US" sz="105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53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bg>
      <p:bgPr>
        <a:solidFill>
          <a:srgbClr val="32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4A1E59B-5EA2-7946-AEEF-F5FBA6261CE8}"/>
              </a:ext>
            </a:extLst>
          </p:cNvPr>
          <p:cNvSpPr/>
          <p:nvPr/>
        </p:nvSpPr>
        <p:spPr>
          <a:xfrm>
            <a:off x="-141143" y="6780098"/>
            <a:ext cx="6932467" cy="95416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411E1-6E96-2543-A34D-F54528BC484E}"/>
              </a:ext>
            </a:extLst>
          </p:cNvPr>
          <p:cNvSpPr/>
          <p:nvPr/>
        </p:nvSpPr>
        <p:spPr>
          <a:xfrm>
            <a:off x="6096652" y="6780098"/>
            <a:ext cx="6302243" cy="95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6F3317-FDD5-FF46-9224-803325122F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52" b="23767"/>
          <a:stretch/>
        </p:blipFill>
        <p:spPr>
          <a:xfrm>
            <a:off x="8302949" y="1602169"/>
            <a:ext cx="3993684" cy="525583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3A67243-F15E-2845-9D0A-54B3BE2A5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52" b="23767"/>
          <a:stretch/>
        </p:blipFill>
        <p:spPr>
          <a:xfrm rot="10800000">
            <a:off x="-58003" y="-95536"/>
            <a:ext cx="3993684" cy="52558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ABDA19-55BA-AF4D-BAEA-4968065C5F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48" y="2460879"/>
            <a:ext cx="3303905" cy="19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8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Purple_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latin typeface="+mj-lt"/>
              </a:defRPr>
            </a:lvl1pPr>
          </a:lstStyle>
          <a:p>
            <a:r>
              <a:rPr lang="en-US"/>
              <a:t>Click to edit Master title style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5C97E6-AC28-7026-9436-1DDE7285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543" y="-787690"/>
            <a:ext cx="6190924" cy="6189170"/>
          </a:xfrm>
          <a:prstGeom prst="ellipse">
            <a:avLst/>
          </a:prstGeom>
          <a:noFill/>
          <a:ln w="1270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Click Icon to Add Image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91A6CDE1-599E-D518-4550-478C3A402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F74AD-CF26-1686-A2DD-6FFC8F5FB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979" y="571500"/>
            <a:ext cx="1398421" cy="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1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F12E9-E1F5-F778-3B7A-01A2C051DCA0}"/>
              </a:ext>
            </a:extLst>
          </p:cNvPr>
          <p:cNvGrpSpPr/>
          <p:nvPr userDrawn="1"/>
        </p:nvGrpSpPr>
        <p:grpSpPr>
          <a:xfrm>
            <a:off x="5558443" y="656686"/>
            <a:ext cx="1075113" cy="1075113"/>
            <a:chOff x="5558443" y="583534"/>
            <a:chExt cx="1075113" cy="107511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4C42DE-FAD6-FAC5-C9EC-394252BC30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558443" y="583534"/>
              <a:ext cx="1075113" cy="10751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487B803-FD4B-4ECA-6AAA-4CE708E4AC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5843" y="916778"/>
              <a:ext cx="480312" cy="40862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98B89C-D195-00D0-AD82-BDCC81930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183890"/>
            <a:ext cx="10058400" cy="2731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 –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F706350-1FBD-A2E7-69CF-82A7C06A18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1" y="5273040"/>
            <a:ext cx="10058400" cy="4038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FIRST AND LAST NAME | JOB TITLE, COMPANY</a:t>
            </a:r>
          </a:p>
        </p:txBody>
      </p:sp>
      <p:pic>
        <p:nvPicPr>
          <p:cNvPr id="19" name="Graphic 18" hidden="1">
            <a:extLst>
              <a:ext uri="{FF2B5EF4-FFF2-40B4-BE49-F238E27FC236}">
                <a16:creationId xmlns:a16="http://schemas.microsoft.com/office/drawing/2014/main" id="{D961EA8C-3B29-DF19-2507-38FC2269B7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228" y="820812"/>
            <a:ext cx="773545" cy="6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7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_Purple_Transi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76C1F41-EE6F-3F9C-08CE-687263284E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52" b="23767"/>
          <a:stretch/>
        </p:blipFill>
        <p:spPr>
          <a:xfrm>
            <a:off x="8302949" y="1602169"/>
            <a:ext cx="3993684" cy="5255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283FBBCB-81BC-7A6B-3F58-46028D086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AB56B-6028-CD01-4E48-FE48A08DDB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58980" y="571500"/>
            <a:ext cx="1398419" cy="819539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EF3089-8884-3713-1899-261031272936}"/>
              </a:ext>
            </a:extLst>
          </p:cNvPr>
          <p:cNvSpPr txBox="1">
            <a:spLocks/>
          </p:cNvSpPr>
          <p:nvPr userDrawn="1"/>
        </p:nvSpPr>
        <p:spPr>
          <a:xfrm>
            <a:off x="402494" y="6248402"/>
            <a:ext cx="3796609" cy="364435"/>
          </a:xfrm>
          <a:prstGeom prst="rect">
            <a:avLst/>
          </a:prstGeom>
          <a:solidFill>
            <a:schemeClr val="accent3"/>
          </a:solidFill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TTEC Digital | We bring humanity to business. </a:t>
            </a:r>
          </a:p>
        </p:txBody>
      </p:sp>
    </p:spTree>
    <p:extLst>
      <p:ext uri="{BB962C8B-B14F-4D97-AF65-F5344CB8AC3E}">
        <p14:creationId xmlns:p14="http://schemas.microsoft.com/office/powerpoint/2010/main" val="19120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Lar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D5E4499B-DAF1-B2AF-9202-DA564247F3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1162050"/>
            <a:ext cx="10058400" cy="4533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 –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magna.</a:t>
            </a:r>
          </a:p>
        </p:txBody>
      </p:sp>
    </p:spTree>
    <p:extLst>
      <p:ext uri="{BB962C8B-B14F-4D97-AF65-F5344CB8AC3E}">
        <p14:creationId xmlns:p14="http://schemas.microsoft.com/office/powerpoint/2010/main" val="634356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Large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9BFF7B9-E324-CA71-479E-210E6E98A2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143000"/>
            <a:ext cx="5562600" cy="45339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– Lorem ipsum dolor sit </a:t>
            </a:r>
            <a:r>
              <a:rPr lang="en-US" dirty="0" err="1"/>
              <a:t>amet</a:t>
            </a:r>
            <a:r>
              <a:rPr lang="en-US" dirty="0"/>
              <a:t> ed al,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EB362-4E72-E747-CEE8-204D21BE696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1143000"/>
            <a:ext cx="4533900" cy="453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8348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9BFF7B9-E324-CA71-479E-210E6E98A2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2286000"/>
            <a:ext cx="6060440" cy="2247900"/>
          </a:xfrm>
          <a:prstGeom prst="rect">
            <a:avLst/>
          </a:prstGeom>
        </p:spPr>
        <p:txBody>
          <a:bodyPr anchor="t"/>
          <a:lstStyle>
            <a:lvl1pPr algn="l">
              <a:defRPr sz="4000"/>
            </a:lvl1pPr>
          </a:lstStyle>
          <a:p>
            <a:pPr lvl="0"/>
            <a:r>
              <a:rPr lang="en-US" dirty="0"/>
              <a:t>Click to edit Master text – Lorem ipsum dolor sit </a:t>
            </a:r>
            <a:r>
              <a:rPr lang="en-US" dirty="0" err="1"/>
              <a:t>elit</a:t>
            </a:r>
            <a:r>
              <a:rPr lang="en-US" dirty="0"/>
              <a:t> sed </a:t>
            </a:r>
            <a:r>
              <a:rPr lang="en-US" dirty="0" err="1"/>
              <a:t>amet</a:t>
            </a:r>
            <a:r>
              <a:rPr lang="en-US" dirty="0"/>
              <a:t> ed al.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290B-F9FD-F36E-7F9D-E348DAE9B1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86600" y="2286000"/>
            <a:ext cx="4533900" cy="22479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255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Large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9BFF7B9-E324-CA71-479E-210E6E98A2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286000"/>
            <a:ext cx="4582160" cy="2247900"/>
          </a:xfrm>
          <a:prstGeom prst="rect">
            <a:avLst/>
          </a:prstGeom>
        </p:spPr>
        <p:txBody>
          <a:bodyPr anchor="t"/>
          <a:lstStyle>
            <a:lvl1pPr algn="ctr">
              <a:defRPr sz="13800"/>
            </a:lvl1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290B-F9FD-F36E-7F9D-E348DAE9B1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286000"/>
            <a:ext cx="5029200" cy="762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A4E9673-3375-7C7E-FF7A-74739CA6D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642735"/>
            <a:ext cx="110871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– Big Stat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BD7933-34F2-6099-7FE4-D23149E93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220720"/>
            <a:ext cx="5029200" cy="13131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4238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_Multi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9BFF7B9-E324-CA71-479E-210E6E98A2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286000"/>
            <a:ext cx="3009900" cy="1143000"/>
          </a:xfrm>
          <a:prstGeom prst="rect">
            <a:avLst/>
          </a:prstGeom>
        </p:spPr>
        <p:txBody>
          <a:bodyPr anchor="t"/>
          <a:lstStyle>
            <a:lvl1pPr algn="ctr">
              <a:defRPr sz="7200"/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290B-F9FD-F36E-7F9D-E348DAE9B1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3559812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A4E9673-3375-7C7E-FF7A-74739CA6D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634027"/>
            <a:ext cx="110871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– Split Stat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BD7933-34F2-6099-7FE4-D23149E93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0D235FA-4E14-A36D-5E3F-DBD7D2581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2286000"/>
            <a:ext cx="3009900" cy="1143000"/>
          </a:xfrm>
          <a:prstGeom prst="rect">
            <a:avLst/>
          </a:prstGeom>
        </p:spPr>
        <p:txBody>
          <a:bodyPr anchor="t"/>
          <a:lstStyle>
            <a:lvl1pPr algn="ctr">
              <a:defRPr sz="7200"/>
            </a:lvl1pPr>
          </a:lstStyle>
          <a:p>
            <a:pPr lvl="0"/>
            <a:r>
              <a:rPr lang="en-US" dirty="0"/>
              <a:t>35%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FC919-133B-35CA-6B0D-FCD17DD47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7400" y="3559812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7E9F0A-173B-985D-CF1B-F3660E7717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740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6971723-7DFD-9A2C-5B03-59678D8DF9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17840" y="2286000"/>
            <a:ext cx="3009900" cy="1143000"/>
          </a:xfrm>
          <a:prstGeom prst="rect">
            <a:avLst/>
          </a:prstGeom>
        </p:spPr>
        <p:txBody>
          <a:bodyPr anchor="t"/>
          <a:lstStyle>
            <a:lvl1pPr algn="ctr">
              <a:defRPr sz="7200"/>
            </a:lvl1pPr>
          </a:lstStyle>
          <a:p>
            <a:pPr lvl="0"/>
            <a:r>
              <a:rPr lang="en-US" dirty="0"/>
              <a:t>45%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782AED2-D364-31DE-AFA7-E10496085D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840" y="3559812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733B01-4E5F-8530-7AA2-4295B5ADEF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784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500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5"/>
            <a:ext cx="1107694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– One Column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E037439-81B1-8740-DC0A-57435E9B1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179" y="1630680"/>
            <a:ext cx="11076939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344B982-2264-F559-BE78-DE35CA2136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180" y="2565400"/>
            <a:ext cx="11076940" cy="13131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6267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4"/>
            <a:ext cx="1107694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– Two Column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70DA527-4CD7-FFCB-561B-05567B7BEE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8699" y="1630680"/>
            <a:ext cx="501650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CD84363-5CD8-68F6-41C6-725D09CF02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8700" y="2565400"/>
            <a:ext cx="5016500" cy="3111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B9CD14-C8E4-6C3D-19F1-503A55C4E9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1019" y="1630680"/>
            <a:ext cx="501650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D42F1FB-9BF3-F3C2-9E5C-7541862E17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" y="2565400"/>
            <a:ext cx="5016500" cy="3111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8095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5"/>
            <a:ext cx="1107694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– Three Column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5EB9726-6BF0-8CFE-B8CB-3A603D4BF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3560" y="1630680"/>
            <a:ext cx="353314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F36BD47-837C-4E95-04D0-59C7A7A483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3560" y="2565400"/>
            <a:ext cx="3533140" cy="3111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598D319-FF7A-BFED-362A-2CFE138B07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2920" y="1630680"/>
            <a:ext cx="349758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DA84BAD-7D54-6974-BB62-96B2CB339E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20" y="2565400"/>
            <a:ext cx="3497580" cy="3111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7ED85B9-F9F6-3BEF-FC67-3FC1CE2B3F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1020" y="1630680"/>
            <a:ext cx="349758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3A4D40D-3D21-799F-B2B6-BA7BF6053B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1020" y="2565400"/>
            <a:ext cx="3497580" cy="3111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256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4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51445"/>
            <a:ext cx="1107694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– Four Column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5EB9726-6BF0-8CFE-B8CB-3A603D4BFA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720" y="1626397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F36BD47-837C-4E95-04D0-59C7A7A483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3720" y="2561117"/>
            <a:ext cx="2512060" cy="30853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FAEA63D-6CA4-A343-1B21-7263EDB3AF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05293" y="1626397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CC57B90-CC9F-F01B-54EA-0B33DC0C66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5293" y="2561117"/>
            <a:ext cx="2512060" cy="30853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718958-D4B9-0A75-845B-99789E39C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6866" y="1626397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8AFD6-E846-EF04-81FE-67B40C8C02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6866" y="2561117"/>
            <a:ext cx="2512060" cy="30853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5D0864D-DE4F-2F79-9625-486C552385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8440" y="1626397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7B404A4-BFF6-02D9-EDB1-D9C36F5409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08440" y="2561117"/>
            <a:ext cx="2512060" cy="30853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534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5E89E7D-9831-5DB1-2C22-060F48ED46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676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F10D10F-6755-8F2B-D984-94BA5C2E5BFE}"/>
              </a:ext>
            </a:extLst>
          </p:cNvPr>
          <p:cNvSpPr txBox="1">
            <a:spLocks/>
          </p:cNvSpPr>
          <p:nvPr userDrawn="1"/>
        </p:nvSpPr>
        <p:spPr>
          <a:xfrm>
            <a:off x="402494" y="6248402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7460" y="642733"/>
            <a:ext cx="6535420" cy="1313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One Column w/ Image Left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E037439-81B1-8740-DC0A-57435E9B1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5079" y="2294279"/>
            <a:ext cx="6535420" cy="4977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344B982-2264-F559-BE78-DE35CA2136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5080" y="2964726"/>
            <a:ext cx="6535420" cy="271217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8305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r_Teal_Trans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76C1F41-EE6F-3F9C-08CE-687263284E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452" b="23767"/>
          <a:stretch/>
        </p:blipFill>
        <p:spPr>
          <a:xfrm>
            <a:off x="8302949" y="1602169"/>
            <a:ext cx="3993684" cy="5255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3B271F-9480-DFD6-D292-4C0FDB8CE68A}"/>
              </a:ext>
            </a:extLst>
          </p:cNvPr>
          <p:cNvSpPr txBox="1">
            <a:spLocks/>
          </p:cNvSpPr>
          <p:nvPr userDrawn="1"/>
        </p:nvSpPr>
        <p:spPr>
          <a:xfrm>
            <a:off x="402494" y="6248402"/>
            <a:ext cx="3796609" cy="364435"/>
          </a:xfrm>
          <a:prstGeom prst="rect">
            <a:avLst/>
          </a:prstGeom>
          <a:solidFill>
            <a:schemeClr val="accent2"/>
          </a:solidFill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6D62A818-5E37-13F3-1885-B32BE9371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4C241D-DDF4-7C76-EFF8-24C566E356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58980" y="571500"/>
            <a:ext cx="1398419" cy="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73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_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5E89E7D-9831-5DB1-2C22-060F48ED46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0" y="0"/>
            <a:ext cx="4572000" cy="676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77237C-DC53-C081-E3BA-44885554DFFD}"/>
              </a:ext>
            </a:extLst>
          </p:cNvPr>
          <p:cNvSpPr txBox="1">
            <a:spLocks/>
          </p:cNvSpPr>
          <p:nvPr userDrawn="1"/>
        </p:nvSpPr>
        <p:spPr>
          <a:xfrm>
            <a:off x="10399543" y="6248402"/>
            <a:ext cx="1319788" cy="364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1043" b="0" i="0" kern="1200" smtClean="0">
                <a:solidFill>
                  <a:schemeClr val="bg1">
                    <a:lumMod val="65000"/>
                  </a:schemeClr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7C81B8-FC57-A744-ABD1-3AA15E8ED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5"/>
            <a:ext cx="6535420" cy="1313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One Column w/ Image Right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E037439-81B1-8740-DC0A-57435E9B1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179" y="2294279"/>
            <a:ext cx="6535420" cy="4977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344B982-2264-F559-BE78-DE35CA2136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180" y="2964726"/>
            <a:ext cx="6535420" cy="271217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1409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_Right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8771"/>
            <a:ext cx="5552440" cy="158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– One Column </a:t>
            </a:r>
            <a:br>
              <a:rPr lang="en-US" dirty="0"/>
            </a:br>
            <a:r>
              <a:rPr lang="en-US" dirty="0"/>
              <a:t>w/ Image Right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3F53F0E-B79A-CF08-08E4-6CF4722B2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805526"/>
            <a:ext cx="4533900" cy="4871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C3ACBE5-5D49-21E9-B304-0F928DAA79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1019" y="2763993"/>
            <a:ext cx="5546238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8AA2162-E807-C4D8-BABF-73A087C472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19" y="3698713"/>
            <a:ext cx="5546237" cy="197818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7371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Right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8772"/>
            <a:ext cx="5552440" cy="16372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– Two Column </a:t>
            </a:r>
            <a:br>
              <a:rPr lang="en-US" dirty="0"/>
            </a:br>
            <a:r>
              <a:rPr lang="en-US" dirty="0"/>
              <a:t>w/ Image Right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3F53F0E-B79A-CF08-08E4-6CF4722B2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805526"/>
            <a:ext cx="4533900" cy="4871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E884D08-00D7-EE9E-59CF-AFAC9A175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3720" y="2780102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BC8C419-CFA6-A87E-E440-B2546E9946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3720" y="3714823"/>
            <a:ext cx="2512060" cy="196207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69848D8-79DA-581E-007D-A94142C671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2684" y="2780102"/>
            <a:ext cx="2512060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36C807-F18E-86A9-0617-EFEAFCB3C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2684" y="3714822"/>
            <a:ext cx="2512060" cy="196207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48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6700" y="646932"/>
            <a:ext cx="7543800" cy="1037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Two Columns w/ Image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3F53F0E-B79A-CF08-08E4-6CF4722B2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09" y="0"/>
            <a:ext cx="2882900" cy="579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800" b="1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E884D08-00D7-EE9E-59CF-AFAC9A175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860" y="3084576"/>
            <a:ext cx="349649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BC8C419-CFA6-A87E-E440-B2546E9946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86860" y="3982721"/>
            <a:ext cx="3496491" cy="18171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69848D8-79DA-581E-007D-A94142C671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4009" y="3084576"/>
            <a:ext cx="349649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Minim Et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36C807-F18E-86A9-0617-EFEAFCB3C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009" y="3982721"/>
            <a:ext cx="3496491" cy="18171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953B6A0-9072-D2B6-F678-8AAC2F75C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86860" y="2041840"/>
            <a:ext cx="7533640" cy="64910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32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6700" y="655639"/>
            <a:ext cx="7543800" cy="1112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Four Section w/ Image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3F53F0E-B79A-CF08-08E4-6CF4722B2B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09" y="0"/>
            <a:ext cx="2882900" cy="579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800" b="1"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E884D08-00D7-EE9E-59CF-AFAC9A1756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860" y="2201899"/>
            <a:ext cx="3496491" cy="4397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BC8C419-CFA6-A87E-E440-B2546E9946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86860" y="2716868"/>
            <a:ext cx="3496491" cy="9668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69848D8-79DA-581E-007D-A94142C671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4009" y="2201899"/>
            <a:ext cx="3496491" cy="4397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736C807-F18E-86A9-0617-EFEAFCB3C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009" y="2716868"/>
            <a:ext cx="3496491" cy="9668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B62ECBA-BC91-2277-8233-F4C0D8086D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86860" y="4204871"/>
            <a:ext cx="3496491" cy="4397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1A9F65F-901C-878C-76A7-646EE5F258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860" y="4719840"/>
            <a:ext cx="3496491" cy="9668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9B2340A-C006-237E-CB63-899F3073E7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4009" y="4204871"/>
            <a:ext cx="3496491" cy="43978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8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EC63B6D-5EB4-3CBA-4DFC-93E2A86EBB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4009" y="4719840"/>
            <a:ext cx="3496491" cy="9668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320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_Teal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536676A-9FB2-9680-6603-DC9A901C65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0" y="0"/>
            <a:ext cx="4572000" cy="6767088"/>
          </a:xfrm>
          <a:custGeom>
            <a:avLst/>
            <a:gdLst>
              <a:gd name="connsiteX0" fmla="*/ 0 w 4572000"/>
              <a:gd name="connsiteY0" fmla="*/ 0 h 6767088"/>
              <a:gd name="connsiteX1" fmla="*/ 4572000 w 4572000"/>
              <a:gd name="connsiteY1" fmla="*/ 0 h 6767088"/>
              <a:gd name="connsiteX2" fmla="*/ 4572000 w 4572000"/>
              <a:gd name="connsiteY2" fmla="*/ 6767088 h 6767088"/>
              <a:gd name="connsiteX3" fmla="*/ 0 w 4572000"/>
              <a:gd name="connsiteY3" fmla="*/ 6767088 h 6767088"/>
              <a:gd name="connsiteX4" fmla="*/ 0 w 4572000"/>
              <a:gd name="connsiteY4" fmla="*/ 5680075 h 6767088"/>
              <a:gd name="connsiteX5" fmla="*/ 2216645 w 4572000"/>
              <a:gd name="connsiteY5" fmla="*/ 5680075 h 6767088"/>
              <a:gd name="connsiteX6" fmla="*/ 2216645 w 4572000"/>
              <a:gd name="connsiteY6" fmla="*/ 2303643 h 6767088"/>
              <a:gd name="connsiteX7" fmla="*/ 0 w 4572000"/>
              <a:gd name="connsiteY7" fmla="*/ 2303643 h 67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6767088">
                <a:moveTo>
                  <a:pt x="0" y="0"/>
                </a:moveTo>
                <a:lnTo>
                  <a:pt x="4572000" y="0"/>
                </a:lnTo>
                <a:lnTo>
                  <a:pt x="4572000" y="6767088"/>
                </a:lnTo>
                <a:lnTo>
                  <a:pt x="0" y="6767088"/>
                </a:lnTo>
                <a:lnTo>
                  <a:pt x="0" y="5680075"/>
                </a:lnTo>
                <a:lnTo>
                  <a:pt x="2216645" y="5680075"/>
                </a:lnTo>
                <a:lnTo>
                  <a:pt x="2216645" y="2303643"/>
                </a:lnTo>
                <a:lnTo>
                  <a:pt x="0" y="23036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rIns="548640" anchor="ctr">
            <a:noAutofit/>
          </a:bodyPr>
          <a:lstStyle>
            <a:lvl1pPr marL="0" indent="0" algn="r">
              <a:buNone/>
              <a:tabLst>
                <a:tab pos="2847975" algn="l"/>
              </a:tabLst>
              <a:defRPr sz="16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 userDrawn="1"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4"/>
            <a:ext cx="6535420" cy="1313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One Column w/ Image Right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BDE62-F99B-214A-034B-5C5450B52E3D}"/>
              </a:ext>
            </a:extLst>
          </p:cNvPr>
          <p:cNvGrpSpPr/>
          <p:nvPr userDrawn="1"/>
        </p:nvGrpSpPr>
        <p:grpSpPr>
          <a:xfrm>
            <a:off x="545591" y="2300468"/>
            <a:ext cx="2971800" cy="3376432"/>
            <a:chOff x="533399" y="2300468"/>
            <a:chExt cx="2971800" cy="33764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E75237-DD06-6AB7-CE22-07AFD63B4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99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A7B674-87B7-9C09-7869-F79F582F6DD2}"/>
                </a:ext>
              </a:extLst>
            </p:cNvPr>
            <p:cNvSpPr/>
            <p:nvPr/>
          </p:nvSpPr>
          <p:spPr>
            <a:xfrm>
              <a:off x="533399" y="2300468"/>
              <a:ext cx="29718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426B3B-F99B-753D-170E-079D76D69F47}"/>
              </a:ext>
            </a:extLst>
          </p:cNvPr>
          <p:cNvGrpSpPr/>
          <p:nvPr userDrawn="1"/>
        </p:nvGrpSpPr>
        <p:grpSpPr>
          <a:xfrm>
            <a:off x="3708132" y="2300468"/>
            <a:ext cx="2971800" cy="3376432"/>
            <a:chOff x="3695940" y="2300468"/>
            <a:chExt cx="2971800" cy="3376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EEA7B0-E7DF-1818-E29E-DB1EDF2FBB06}"/>
                </a:ext>
              </a:extLst>
            </p:cNvPr>
            <p:cNvSpPr/>
            <p:nvPr/>
          </p:nvSpPr>
          <p:spPr>
            <a:xfrm>
              <a:off x="3695940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636014-E963-C747-E886-EC14E6743EF1}"/>
                </a:ext>
              </a:extLst>
            </p:cNvPr>
            <p:cNvSpPr/>
            <p:nvPr/>
          </p:nvSpPr>
          <p:spPr>
            <a:xfrm>
              <a:off x="3695940" y="2300468"/>
              <a:ext cx="29718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lnSpc>
                  <a:spcPct val="130000"/>
                </a:lnSpc>
                <a:buClr>
                  <a:schemeClr val="accent1"/>
                </a:buClr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691909-2B21-60A5-3B18-B59858EA6EE2}"/>
              </a:ext>
            </a:extLst>
          </p:cNvPr>
          <p:cNvGrpSpPr/>
          <p:nvPr userDrawn="1"/>
        </p:nvGrpSpPr>
        <p:grpSpPr>
          <a:xfrm>
            <a:off x="6870674" y="2300468"/>
            <a:ext cx="2971800" cy="3376432"/>
            <a:chOff x="6858482" y="2300468"/>
            <a:chExt cx="2971800" cy="33764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744E74-AC80-16AE-7457-06E4017F8A72}"/>
                </a:ext>
              </a:extLst>
            </p:cNvPr>
            <p:cNvSpPr/>
            <p:nvPr/>
          </p:nvSpPr>
          <p:spPr>
            <a:xfrm>
              <a:off x="6858482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903701-4F64-760A-717D-668DD40BF800}"/>
                </a:ext>
              </a:extLst>
            </p:cNvPr>
            <p:cNvSpPr/>
            <p:nvPr/>
          </p:nvSpPr>
          <p:spPr>
            <a:xfrm>
              <a:off x="6858482" y="2300468"/>
              <a:ext cx="29718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buClr>
                  <a:schemeClr val="accent1"/>
                </a:buClr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071980C-5DF9-F504-17A7-921EF1C4E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6525" y="2748479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EEE8E8-02CA-2902-23A1-DA1E579DAB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525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D37313A-917D-68B4-3AF4-CBF30507A8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9066" y="2748479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5ADBCC0-9FE5-A53E-68A6-693F7C715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066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BDB0EF1D-44B3-F6B4-F89C-1B6D4E3105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41608" y="2748479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CAF858F-EB2D-34D5-A230-C7465F9AAF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1608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417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_Purpl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536676A-9FB2-9680-6603-DC9A901C65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0" y="0"/>
            <a:ext cx="4572000" cy="6767088"/>
          </a:xfrm>
          <a:custGeom>
            <a:avLst/>
            <a:gdLst>
              <a:gd name="connsiteX0" fmla="*/ 0 w 4572000"/>
              <a:gd name="connsiteY0" fmla="*/ 0 h 6767088"/>
              <a:gd name="connsiteX1" fmla="*/ 4572000 w 4572000"/>
              <a:gd name="connsiteY1" fmla="*/ 0 h 6767088"/>
              <a:gd name="connsiteX2" fmla="*/ 4572000 w 4572000"/>
              <a:gd name="connsiteY2" fmla="*/ 6767088 h 6767088"/>
              <a:gd name="connsiteX3" fmla="*/ 0 w 4572000"/>
              <a:gd name="connsiteY3" fmla="*/ 6767088 h 6767088"/>
              <a:gd name="connsiteX4" fmla="*/ 0 w 4572000"/>
              <a:gd name="connsiteY4" fmla="*/ 5680075 h 6767088"/>
              <a:gd name="connsiteX5" fmla="*/ 2216645 w 4572000"/>
              <a:gd name="connsiteY5" fmla="*/ 5680075 h 6767088"/>
              <a:gd name="connsiteX6" fmla="*/ 2216645 w 4572000"/>
              <a:gd name="connsiteY6" fmla="*/ 2303643 h 6767088"/>
              <a:gd name="connsiteX7" fmla="*/ 0 w 4572000"/>
              <a:gd name="connsiteY7" fmla="*/ 2303643 h 67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6767088">
                <a:moveTo>
                  <a:pt x="0" y="0"/>
                </a:moveTo>
                <a:lnTo>
                  <a:pt x="4572000" y="0"/>
                </a:lnTo>
                <a:lnTo>
                  <a:pt x="4572000" y="6767088"/>
                </a:lnTo>
                <a:lnTo>
                  <a:pt x="0" y="6767088"/>
                </a:lnTo>
                <a:lnTo>
                  <a:pt x="0" y="5680075"/>
                </a:lnTo>
                <a:lnTo>
                  <a:pt x="2216645" y="5680075"/>
                </a:lnTo>
                <a:lnTo>
                  <a:pt x="2216645" y="2303643"/>
                </a:lnTo>
                <a:lnTo>
                  <a:pt x="0" y="23036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rIns="548640" anchor="ctr">
            <a:noAutofit/>
          </a:bodyPr>
          <a:lstStyle>
            <a:lvl1pPr marL="0" indent="0" algn="r">
              <a:buNone/>
              <a:tabLst>
                <a:tab pos="2847975" algn="l"/>
              </a:tabLst>
              <a:defRPr sz="16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 userDrawn="1"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4"/>
            <a:ext cx="6535420" cy="1313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One Column w/ Image Right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BDE62-F99B-214A-034B-5C5450B52E3D}"/>
              </a:ext>
            </a:extLst>
          </p:cNvPr>
          <p:cNvGrpSpPr/>
          <p:nvPr userDrawn="1"/>
        </p:nvGrpSpPr>
        <p:grpSpPr>
          <a:xfrm>
            <a:off x="545591" y="2300468"/>
            <a:ext cx="2971800" cy="3376432"/>
            <a:chOff x="533399" y="2300468"/>
            <a:chExt cx="2971800" cy="33764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E75237-DD06-6AB7-CE22-07AFD63B4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99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A7B674-87B7-9C09-7869-F79F582F6DD2}"/>
                </a:ext>
              </a:extLst>
            </p:cNvPr>
            <p:cNvSpPr/>
            <p:nvPr/>
          </p:nvSpPr>
          <p:spPr>
            <a:xfrm>
              <a:off x="533399" y="2300468"/>
              <a:ext cx="29718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426B3B-F99B-753D-170E-079D76D69F47}"/>
              </a:ext>
            </a:extLst>
          </p:cNvPr>
          <p:cNvGrpSpPr/>
          <p:nvPr userDrawn="1"/>
        </p:nvGrpSpPr>
        <p:grpSpPr>
          <a:xfrm>
            <a:off x="3708132" y="2300468"/>
            <a:ext cx="2971800" cy="3376432"/>
            <a:chOff x="3695940" y="2300468"/>
            <a:chExt cx="2971800" cy="3376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EEA7B0-E7DF-1818-E29E-DB1EDF2FBB06}"/>
                </a:ext>
              </a:extLst>
            </p:cNvPr>
            <p:cNvSpPr/>
            <p:nvPr/>
          </p:nvSpPr>
          <p:spPr>
            <a:xfrm>
              <a:off x="3695940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636014-E963-C747-E886-EC14E6743EF1}"/>
                </a:ext>
              </a:extLst>
            </p:cNvPr>
            <p:cNvSpPr/>
            <p:nvPr/>
          </p:nvSpPr>
          <p:spPr>
            <a:xfrm>
              <a:off x="3695940" y="2300468"/>
              <a:ext cx="29718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lnSpc>
                  <a:spcPct val="130000"/>
                </a:lnSpc>
                <a:buClr>
                  <a:schemeClr val="accent1"/>
                </a:buClr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691909-2B21-60A5-3B18-B59858EA6EE2}"/>
              </a:ext>
            </a:extLst>
          </p:cNvPr>
          <p:cNvGrpSpPr/>
          <p:nvPr userDrawn="1"/>
        </p:nvGrpSpPr>
        <p:grpSpPr>
          <a:xfrm>
            <a:off x="6870674" y="2300468"/>
            <a:ext cx="2971800" cy="3376432"/>
            <a:chOff x="6858482" y="2300468"/>
            <a:chExt cx="2971800" cy="33764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744E74-AC80-16AE-7457-06E4017F8A72}"/>
                </a:ext>
              </a:extLst>
            </p:cNvPr>
            <p:cNvSpPr/>
            <p:nvPr/>
          </p:nvSpPr>
          <p:spPr>
            <a:xfrm>
              <a:off x="6858482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903701-4F64-760A-717D-668DD40BF800}"/>
                </a:ext>
              </a:extLst>
            </p:cNvPr>
            <p:cNvSpPr/>
            <p:nvPr/>
          </p:nvSpPr>
          <p:spPr>
            <a:xfrm>
              <a:off x="6858482" y="2300468"/>
              <a:ext cx="29718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buClr>
                  <a:schemeClr val="accent1"/>
                </a:buClr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6D17896-7494-58BD-7B32-3B291EB669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6525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97AB975-D9B8-4FC7-2F89-C5CD13F6E5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525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E4517F3-A675-8231-DB66-26E47C2597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9066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ACD0BBE-9646-D1F3-3DAF-B582EBE35B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066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AA59920-049B-394A-5F59-7DD1B4282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41608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E79342F-C63A-6280-8F49-3D1A93A8E1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1608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351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_Blu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9536676A-9FB2-9680-6603-DC9A901C65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0" y="0"/>
            <a:ext cx="4572000" cy="6767088"/>
          </a:xfrm>
          <a:custGeom>
            <a:avLst/>
            <a:gdLst>
              <a:gd name="connsiteX0" fmla="*/ 0 w 4572000"/>
              <a:gd name="connsiteY0" fmla="*/ 0 h 6767088"/>
              <a:gd name="connsiteX1" fmla="*/ 4572000 w 4572000"/>
              <a:gd name="connsiteY1" fmla="*/ 0 h 6767088"/>
              <a:gd name="connsiteX2" fmla="*/ 4572000 w 4572000"/>
              <a:gd name="connsiteY2" fmla="*/ 6767088 h 6767088"/>
              <a:gd name="connsiteX3" fmla="*/ 0 w 4572000"/>
              <a:gd name="connsiteY3" fmla="*/ 6767088 h 6767088"/>
              <a:gd name="connsiteX4" fmla="*/ 0 w 4572000"/>
              <a:gd name="connsiteY4" fmla="*/ 5680075 h 6767088"/>
              <a:gd name="connsiteX5" fmla="*/ 2216645 w 4572000"/>
              <a:gd name="connsiteY5" fmla="*/ 5680075 h 6767088"/>
              <a:gd name="connsiteX6" fmla="*/ 2216645 w 4572000"/>
              <a:gd name="connsiteY6" fmla="*/ 2303643 h 6767088"/>
              <a:gd name="connsiteX7" fmla="*/ 0 w 4572000"/>
              <a:gd name="connsiteY7" fmla="*/ 2303643 h 67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6767088">
                <a:moveTo>
                  <a:pt x="0" y="0"/>
                </a:moveTo>
                <a:lnTo>
                  <a:pt x="4572000" y="0"/>
                </a:lnTo>
                <a:lnTo>
                  <a:pt x="4572000" y="6767088"/>
                </a:lnTo>
                <a:lnTo>
                  <a:pt x="0" y="6767088"/>
                </a:lnTo>
                <a:lnTo>
                  <a:pt x="0" y="5680075"/>
                </a:lnTo>
                <a:lnTo>
                  <a:pt x="2216645" y="5680075"/>
                </a:lnTo>
                <a:lnTo>
                  <a:pt x="2216645" y="2303643"/>
                </a:lnTo>
                <a:lnTo>
                  <a:pt x="0" y="23036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rIns="548640" anchor="ctr">
            <a:noAutofit/>
          </a:bodyPr>
          <a:lstStyle>
            <a:lvl1pPr marL="0" indent="0" algn="r">
              <a:buNone/>
              <a:tabLst>
                <a:tab pos="2847975" algn="l"/>
              </a:tabLst>
              <a:defRPr sz="16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 userDrawn="1"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4"/>
            <a:ext cx="6535420" cy="1313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– One Column w/ Image Right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4BDE62-F99B-214A-034B-5C5450B52E3D}"/>
              </a:ext>
            </a:extLst>
          </p:cNvPr>
          <p:cNvGrpSpPr/>
          <p:nvPr userDrawn="1"/>
        </p:nvGrpSpPr>
        <p:grpSpPr>
          <a:xfrm>
            <a:off x="545591" y="2300468"/>
            <a:ext cx="2971800" cy="3376432"/>
            <a:chOff x="533399" y="2300468"/>
            <a:chExt cx="2971800" cy="33764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E75237-DD06-6AB7-CE22-07AFD63B4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99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A7B674-87B7-9C09-7869-F79F582F6DD2}"/>
                </a:ext>
              </a:extLst>
            </p:cNvPr>
            <p:cNvSpPr/>
            <p:nvPr/>
          </p:nvSpPr>
          <p:spPr>
            <a:xfrm>
              <a:off x="533399" y="2300468"/>
              <a:ext cx="29718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426B3B-F99B-753D-170E-079D76D69F47}"/>
              </a:ext>
            </a:extLst>
          </p:cNvPr>
          <p:cNvGrpSpPr/>
          <p:nvPr userDrawn="1"/>
        </p:nvGrpSpPr>
        <p:grpSpPr>
          <a:xfrm>
            <a:off x="3708132" y="2300468"/>
            <a:ext cx="2971800" cy="3376432"/>
            <a:chOff x="3695940" y="2300468"/>
            <a:chExt cx="2971800" cy="3376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EEA7B0-E7DF-1818-E29E-DB1EDF2FBB06}"/>
                </a:ext>
              </a:extLst>
            </p:cNvPr>
            <p:cNvSpPr/>
            <p:nvPr/>
          </p:nvSpPr>
          <p:spPr>
            <a:xfrm>
              <a:off x="3695940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636014-E963-C747-E886-EC14E6743EF1}"/>
                </a:ext>
              </a:extLst>
            </p:cNvPr>
            <p:cNvSpPr/>
            <p:nvPr/>
          </p:nvSpPr>
          <p:spPr>
            <a:xfrm>
              <a:off x="3695940" y="2300468"/>
              <a:ext cx="29718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lnSpc>
                  <a:spcPct val="130000"/>
                </a:lnSpc>
                <a:buClr>
                  <a:schemeClr val="accent1"/>
                </a:buClr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691909-2B21-60A5-3B18-B59858EA6EE2}"/>
              </a:ext>
            </a:extLst>
          </p:cNvPr>
          <p:cNvGrpSpPr/>
          <p:nvPr userDrawn="1"/>
        </p:nvGrpSpPr>
        <p:grpSpPr>
          <a:xfrm>
            <a:off x="6870674" y="2300468"/>
            <a:ext cx="2971800" cy="3376432"/>
            <a:chOff x="6858482" y="2300468"/>
            <a:chExt cx="2971800" cy="33764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744E74-AC80-16AE-7457-06E4017F8A72}"/>
                </a:ext>
              </a:extLst>
            </p:cNvPr>
            <p:cNvSpPr/>
            <p:nvPr/>
          </p:nvSpPr>
          <p:spPr>
            <a:xfrm>
              <a:off x="6858482" y="2300468"/>
              <a:ext cx="2971800" cy="3376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42618" dist="202998" dir="3120000" sx="93000" sy="93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65760" rIns="274320" bIns="365760" rtlCol="0" anchor="t"/>
            <a:lstStyle/>
            <a:p>
              <a:pPr lvl="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903701-4F64-760A-717D-668DD40BF800}"/>
                </a:ext>
              </a:extLst>
            </p:cNvPr>
            <p:cNvSpPr/>
            <p:nvPr/>
          </p:nvSpPr>
          <p:spPr>
            <a:xfrm>
              <a:off x="6858482" y="2300468"/>
              <a:ext cx="29718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0" rtlCol="0" anchor="t"/>
            <a:lstStyle/>
            <a:p>
              <a:pPr algn="ctr">
                <a:buClr>
                  <a:schemeClr val="accent1"/>
                </a:buClr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E1E04A7-8EDB-55B2-0121-3C6D46D253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6525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6F5F004-D03C-EC02-03A2-DD6895E436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6525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62AB488-5F97-DE97-645A-7B1D3A038F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9066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7030992-C8AB-C0BC-F391-68E2A40AAD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9066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607DA22-4331-8E11-2DBC-FACE25CB5A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41608" y="2748475"/>
            <a:ext cx="2429933" cy="55968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3608AFB-AF04-7290-F153-EE86AD400E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1608" y="3368925"/>
            <a:ext cx="2429933" cy="198200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106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290B-F9FD-F36E-7F9D-E348DAE9B1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3559181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A4E9673-3375-7C7E-FF7A-74739CA6D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642736"/>
            <a:ext cx="110871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– Split Content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BD7933-34F2-6099-7FE4-D23149E93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FC919-133B-35CA-6B0D-FCD17DD47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7400" y="3559181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7E9F0A-173B-985D-CF1B-F3660E7717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740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782AED2-D364-31DE-AFA7-E10496085D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840" y="3559181"/>
            <a:ext cx="3009900" cy="42164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733B01-4E5F-8530-7AA2-4295B5ADEF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7840" y="4028440"/>
            <a:ext cx="3009900" cy="16484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FEE0-5805-8236-BDFD-6AC55976A262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1983087" y="2022144"/>
            <a:ext cx="1181644" cy="11816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10DEBD9-D609-1B43-9D34-F0C9C5FBFEC4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5501352" y="2022144"/>
            <a:ext cx="1181644" cy="11816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EF2D095-8FBE-EA37-CEF4-9AC1049ACF79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9031967" y="2022144"/>
            <a:ext cx="1181644" cy="11816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3187743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290B-F9FD-F36E-7F9D-E348DAE9B1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7400" y="1892926"/>
            <a:ext cx="3009900" cy="32544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A4E9673-3375-7C7E-FF7A-74739CA6D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642735"/>
            <a:ext cx="110871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– Split Content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BD7933-34F2-6099-7FE4-D23149E93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57400" y="2276599"/>
            <a:ext cx="3009900" cy="8031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FEE0-5805-8236-BDFD-6AC55976A262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41837" y="1871918"/>
            <a:ext cx="1074222" cy="1074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8EBDE7-8034-C9F8-69CD-C10AA7B552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57400" y="4148446"/>
            <a:ext cx="3009900" cy="32544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12E1DC0-10C2-23A4-DE2C-CA2948C58A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7400" y="4532119"/>
            <a:ext cx="3009900" cy="8031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731FC45-F770-C4D9-F2D8-DFF5B9663789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41837" y="4127438"/>
            <a:ext cx="1074222" cy="1074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1070AF4-3139-FBC9-9C17-55156452A6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22177" y="1892926"/>
            <a:ext cx="3009900" cy="32544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8D0E6C4-E267-939C-77DD-C756D03CBB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22177" y="2276599"/>
            <a:ext cx="3009900" cy="8031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275449-4E36-AC0E-1C50-7F03F1AA9271}"/>
              </a:ext>
            </a:extLst>
          </p:cNvPr>
          <p:cNvSpPr>
            <a:spLocks noGrp="1" noChangeAspect="1"/>
          </p:cNvSpPr>
          <p:nvPr>
            <p:ph sz="quarter" idx="25" hasCustomPrompt="1"/>
          </p:nvPr>
        </p:nvSpPr>
        <p:spPr>
          <a:xfrm>
            <a:off x="6206614" y="1871918"/>
            <a:ext cx="1074222" cy="1074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0A8A322-94D3-62CE-9613-963CF94592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2177" y="4148446"/>
            <a:ext cx="3009900" cy="325443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6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6345F53-FB9E-06E4-C687-B9555B5DED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2177" y="4532119"/>
            <a:ext cx="3009900" cy="80318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CF9EB84-5655-472D-7AA8-AEDF92C0738B}"/>
              </a:ext>
            </a:extLst>
          </p:cNvPr>
          <p:cNvSpPr>
            <a:spLocks noGrp="1" noChangeAspect="1"/>
          </p:cNvSpPr>
          <p:nvPr>
            <p:ph sz="quarter" idx="28" hasCustomPrompt="1"/>
          </p:nvPr>
        </p:nvSpPr>
        <p:spPr>
          <a:xfrm>
            <a:off x="6206614" y="4127438"/>
            <a:ext cx="1074222" cy="1074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r>
              <a:rPr lang="en-US" dirty="0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563545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Blue_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5C97E6-AC28-7026-9436-1DDE7285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543" y="-787690"/>
            <a:ext cx="6190924" cy="6189170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4624A4C2-E9A8-B191-FACE-CFD64B259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C762A-5DE7-2903-2ABE-4AA6C39A02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979" y="571500"/>
            <a:ext cx="1398421" cy="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7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781" y="2548467"/>
            <a:ext cx="55524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8304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8771"/>
            <a:ext cx="4523740" cy="158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– One Column Computer Mockup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C3ACBE5-5D49-21E9-B304-0F928DAA79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1019" y="2763993"/>
            <a:ext cx="452374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8AA2162-E807-C4D8-BABF-73A087C472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19" y="3698713"/>
            <a:ext cx="4526281" cy="1978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incidount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E28F20-6808-6C0E-CF3F-0EF74FE8E8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423" y="1061239"/>
            <a:ext cx="6685232" cy="4724301"/>
          </a:xfrm>
          <a:prstGeom prst="rect">
            <a:avLst/>
          </a:prstGeom>
        </p:spPr>
      </p:pic>
      <p:sp>
        <p:nvSpPr>
          <p:cNvPr id="17" name="Picture Placeholder 29">
            <a:extLst>
              <a:ext uri="{FF2B5EF4-FFF2-40B4-BE49-F238E27FC236}">
                <a16:creationId xmlns:a16="http://schemas.microsoft.com/office/drawing/2014/main" id="{4033983C-0FB4-E84A-B203-AA4A5A06FC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97373" y="1495534"/>
            <a:ext cx="5834080" cy="328295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F111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b="1"/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024986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98E1F-1D0C-F631-78FC-4EB1CECC95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453" y="407466"/>
            <a:ext cx="3269720" cy="56559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8771"/>
            <a:ext cx="5561184" cy="158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– One Column Phone Mockup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C3ACBE5-5D49-21E9-B304-0F928DAA79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1019" y="2763993"/>
            <a:ext cx="5554981" cy="762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Sed. 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8AA2162-E807-C4D8-BABF-73A087C472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19" y="3698713"/>
            <a:ext cx="5554981" cy="197818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Font typeface="Arial" panose="020B0604020202020204" pitchFamily="34" charset="0"/>
              <a:buNone/>
              <a:defRPr sz="1400" b="0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incidount</a:t>
            </a:r>
            <a:r>
              <a:rPr lang="en-US" dirty="0"/>
              <a:t>.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9D09C15-6905-C141-BFFB-A918B64B239E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714480" y="851472"/>
            <a:ext cx="2291773" cy="4771159"/>
          </a:xfrm>
          <a:prstGeom prst="roundRect">
            <a:avLst>
              <a:gd name="adj" fmla="val 115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b="1"/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4087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_Title 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642735"/>
            <a:ext cx="11076940" cy="649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Logo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B668-5B62-4B47-9EE7-947BF9BD454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44191" y="1676239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612EFE86-E69C-F5D6-BA1C-DDA331AF6F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457237" y="1676239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DE46F0-9728-01DD-A6A6-1BAF7F352D3E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370283" y="1676239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D894226-B879-E566-F7F8-518F7E0C3CD3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283330" y="1676239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321E791-8F65-CA32-7326-FCACAC93B85F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4191" y="3218527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0C0047E-8884-8622-4CEF-A7379D212EB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461301" y="3218527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EB68B622-72AA-5092-A1DE-6B8EA228E93F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378411" y="3218527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1B4BDBA9-D05A-8FBD-7402-9531EA780E2D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295522" y="3218527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61B4969-E6ED-AFB4-6C2A-366A7ED40E3F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44191" y="4760815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E678D89F-EAC9-7524-CD33-2494A4C5543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57237" y="4760815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E1E68CA5-37B9-5391-0EC2-654BA786AEB2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70283" y="4760815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E9507F85-2B91-4822-4FEA-2EC14DCC7B11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9283330" y="4760815"/>
            <a:ext cx="2336524" cy="1326295"/>
          </a:xfrm>
          <a:noFill/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1390701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E86A4E-2165-4C4D-B145-CC281951E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9543" y="6248401"/>
            <a:ext cx="1319788" cy="364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43" b="0" i="0" kern="1200" smtClean="0">
                <a:solidFill>
                  <a:schemeClr val="bg1">
                    <a:lumMod val="65000"/>
                  </a:schemeClr>
                </a:solidFill>
                <a:latin typeface="Gilroy" pitchFamily="2" charset="77"/>
                <a:ea typeface="+mn-ea"/>
                <a:cs typeface="+mn-cs"/>
              </a:defRPr>
            </a:lvl1pPr>
          </a:lstStyle>
          <a:p>
            <a:fld id="{2E7C81B8-FC57-A744-ABD1-3AA15E8ED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77237C-DC53-C081-E3BA-44885554DFFD}"/>
              </a:ext>
            </a:extLst>
          </p:cNvPr>
          <p:cNvSpPr txBox="1">
            <a:spLocks/>
          </p:cNvSpPr>
          <p:nvPr userDrawn="1"/>
        </p:nvSpPr>
        <p:spPr>
          <a:xfrm>
            <a:off x="10399543" y="6248402"/>
            <a:ext cx="1319788" cy="364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1043" b="0" i="0" kern="1200" smtClean="0">
                <a:solidFill>
                  <a:schemeClr val="bg1">
                    <a:lumMod val="65000"/>
                  </a:schemeClr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7C81B8-FC57-A744-ABD1-3AA15E8ED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ACCBAB2-B2C0-9184-3F00-F7B7AE066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560" y="2548467"/>
            <a:ext cx="55524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6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CB4E-0A82-8D79-7B44-39DCAA9780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-16934"/>
            <a:ext cx="6106716" cy="6781271"/>
          </a:xfrm>
          <a:custGeom>
            <a:avLst/>
            <a:gdLst>
              <a:gd name="connsiteX0" fmla="*/ 0 w 7797800"/>
              <a:gd name="connsiteY0" fmla="*/ 6764338 h 6764338"/>
              <a:gd name="connsiteX1" fmla="*/ 1691085 w 7797800"/>
              <a:gd name="connsiteY1" fmla="*/ 0 h 6764338"/>
              <a:gd name="connsiteX2" fmla="*/ 7797800 w 7797800"/>
              <a:gd name="connsiteY2" fmla="*/ 0 h 6764338"/>
              <a:gd name="connsiteX3" fmla="*/ 6106716 w 7797800"/>
              <a:gd name="connsiteY3" fmla="*/ 6764338 h 6764338"/>
              <a:gd name="connsiteX4" fmla="*/ 0 w 7797800"/>
              <a:gd name="connsiteY4" fmla="*/ 6764338 h 6764338"/>
              <a:gd name="connsiteX0" fmla="*/ 0 w 6231467"/>
              <a:gd name="connsiteY0" fmla="*/ 6772805 h 6772805"/>
              <a:gd name="connsiteX1" fmla="*/ 1691085 w 6231467"/>
              <a:gd name="connsiteY1" fmla="*/ 8467 h 6772805"/>
              <a:gd name="connsiteX2" fmla="*/ 6231467 w 6231467"/>
              <a:gd name="connsiteY2" fmla="*/ 0 h 6772805"/>
              <a:gd name="connsiteX3" fmla="*/ 6106716 w 6231467"/>
              <a:gd name="connsiteY3" fmla="*/ 6772805 h 6772805"/>
              <a:gd name="connsiteX4" fmla="*/ 0 w 6231467"/>
              <a:gd name="connsiteY4" fmla="*/ 6772805 h 6772805"/>
              <a:gd name="connsiteX0" fmla="*/ 0 w 6106716"/>
              <a:gd name="connsiteY0" fmla="*/ 6764338 h 6764338"/>
              <a:gd name="connsiteX1" fmla="*/ 1691085 w 6106716"/>
              <a:gd name="connsiteY1" fmla="*/ 0 h 6764338"/>
              <a:gd name="connsiteX2" fmla="*/ 5672667 w 6106716"/>
              <a:gd name="connsiteY2" fmla="*/ 0 h 6764338"/>
              <a:gd name="connsiteX3" fmla="*/ 6106716 w 6106716"/>
              <a:gd name="connsiteY3" fmla="*/ 6764338 h 6764338"/>
              <a:gd name="connsiteX4" fmla="*/ 0 w 6106716"/>
              <a:gd name="connsiteY4" fmla="*/ 6764338 h 6764338"/>
              <a:gd name="connsiteX0" fmla="*/ 0 w 6106716"/>
              <a:gd name="connsiteY0" fmla="*/ 6772804 h 6772804"/>
              <a:gd name="connsiteX1" fmla="*/ 1691085 w 6106716"/>
              <a:gd name="connsiteY1" fmla="*/ 8466 h 6772804"/>
              <a:gd name="connsiteX2" fmla="*/ 6087533 w 6106716"/>
              <a:gd name="connsiteY2" fmla="*/ 0 h 6772804"/>
              <a:gd name="connsiteX3" fmla="*/ 6106716 w 6106716"/>
              <a:gd name="connsiteY3" fmla="*/ 6772804 h 6772804"/>
              <a:gd name="connsiteX4" fmla="*/ 0 w 6106716"/>
              <a:gd name="connsiteY4" fmla="*/ 6772804 h 6772804"/>
              <a:gd name="connsiteX0" fmla="*/ 0 w 6106716"/>
              <a:gd name="connsiteY0" fmla="*/ 6781271 h 6781271"/>
              <a:gd name="connsiteX1" fmla="*/ 1691085 w 6106716"/>
              <a:gd name="connsiteY1" fmla="*/ 16933 h 6781271"/>
              <a:gd name="connsiteX2" fmla="*/ 5892800 w 6106716"/>
              <a:gd name="connsiteY2" fmla="*/ 0 h 6781271"/>
              <a:gd name="connsiteX3" fmla="*/ 6106716 w 6106716"/>
              <a:gd name="connsiteY3" fmla="*/ 6781271 h 6781271"/>
              <a:gd name="connsiteX4" fmla="*/ 0 w 6106716"/>
              <a:gd name="connsiteY4" fmla="*/ 6781271 h 6781271"/>
              <a:gd name="connsiteX0" fmla="*/ 0 w 6106716"/>
              <a:gd name="connsiteY0" fmla="*/ 6781271 h 6781271"/>
              <a:gd name="connsiteX1" fmla="*/ 1691085 w 6106716"/>
              <a:gd name="connsiteY1" fmla="*/ 16933 h 6781271"/>
              <a:gd name="connsiteX2" fmla="*/ 6096000 w 6106716"/>
              <a:gd name="connsiteY2" fmla="*/ 0 h 6781271"/>
              <a:gd name="connsiteX3" fmla="*/ 6106716 w 6106716"/>
              <a:gd name="connsiteY3" fmla="*/ 6781271 h 6781271"/>
              <a:gd name="connsiteX4" fmla="*/ 0 w 6106716"/>
              <a:gd name="connsiteY4" fmla="*/ 6781271 h 678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716" h="6781271">
                <a:moveTo>
                  <a:pt x="0" y="6781271"/>
                </a:moveTo>
                <a:lnTo>
                  <a:pt x="1691085" y="16933"/>
                </a:lnTo>
                <a:lnTo>
                  <a:pt x="6096000" y="0"/>
                </a:lnTo>
                <a:cubicBezTo>
                  <a:pt x="6102394" y="2257601"/>
                  <a:pt x="6100322" y="4523670"/>
                  <a:pt x="6106716" y="6781271"/>
                </a:cubicBezTo>
                <a:lnTo>
                  <a:pt x="0" y="67812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97A2A1C-F940-0117-A502-83DBFB993D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1019" y="3842543"/>
            <a:ext cx="5552439" cy="76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/>
            </a:lvl1pPr>
            <a:lvl2pPr marL="457203" indent="0" algn="l">
              <a:lnSpc>
                <a:spcPct val="130000"/>
              </a:lnSpc>
              <a:buNone/>
              <a:defRPr sz="1400" b="0"/>
            </a:lvl2pPr>
            <a:lvl3pPr marL="914406" indent="0" algn="l">
              <a:lnSpc>
                <a:spcPct val="130000"/>
              </a:lnSpc>
              <a:buNone/>
              <a:defRPr sz="1400" b="0"/>
            </a:lvl3pPr>
            <a:lvl4pPr marL="1371608" indent="0" algn="l">
              <a:lnSpc>
                <a:spcPct val="130000"/>
              </a:lnSpc>
              <a:buNone/>
              <a:defRPr sz="1400" b="0"/>
            </a:lvl4pPr>
            <a:lvl5pPr marL="1828813" indent="0" algn="l">
              <a:lnSpc>
                <a:spcPct val="130000"/>
              </a:lnSpc>
              <a:buNone/>
              <a:defRPr sz="1400" b="0"/>
            </a:lvl5pPr>
          </a:lstStyle>
          <a:p>
            <a:pPr lvl="0"/>
            <a:r>
              <a:rPr lang="en-US" dirty="0"/>
              <a:t>For more information contact Jane Doe at: </a:t>
            </a:r>
            <a:r>
              <a:rPr lang="en-US" dirty="0" err="1"/>
              <a:t>jdoe@ttecdigital.com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37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B7086-41B7-9A3A-2012-1080A3980130}"/>
              </a:ext>
            </a:extLst>
          </p:cNvPr>
          <p:cNvSpPr/>
          <p:nvPr userDrawn="1"/>
        </p:nvSpPr>
        <p:spPr>
          <a:xfrm>
            <a:off x="5403344" y="646513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Icons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77089FD2-4954-D5E7-F602-1CD14EFD50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583" y="1547975"/>
            <a:ext cx="831273" cy="83127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F89778C-8484-B744-9847-67BEDE00D5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643" y="1547975"/>
            <a:ext cx="831273" cy="831273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73C1D20F-67B8-1FFF-38CF-F35D53E235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3523" y="1547975"/>
            <a:ext cx="831273" cy="83127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78276C1F-1570-7C44-7E91-1DCB83656A7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5763" y="1547975"/>
            <a:ext cx="831273" cy="83127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507E2E02-C71D-78F9-DD80-27408D2880E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5167" y="1547975"/>
            <a:ext cx="831273" cy="83127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11E0BB2-9C5E-A868-0AA1-A47A109BB7D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003" y="1547975"/>
            <a:ext cx="831273" cy="83127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63EFCA98-57BF-7B54-7157-7696B040721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8223" y="1547975"/>
            <a:ext cx="831273" cy="83127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34FD07F3-93DF-5AF6-EA12-D4034AA6797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943" y="1547975"/>
            <a:ext cx="831273" cy="83127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8C71EFC-C974-C89B-4DAE-BC9C5FE9008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51283" y="1547975"/>
            <a:ext cx="831273" cy="83127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2804003A-1F8F-41F1-80D6-E3F2BCDF355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81883" y="1547975"/>
            <a:ext cx="831273" cy="83127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02C62D3-D3AC-790B-8C94-CFF7A785415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38823" y="1547975"/>
            <a:ext cx="831273" cy="83127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8F6BC0C-5105-DE45-83CD-5D354471A7D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52703" y="1547975"/>
            <a:ext cx="831273" cy="83127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AC294F13-2440-8C19-0742-4855BE19CC42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80463" y="1547975"/>
            <a:ext cx="831273" cy="83127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311898A2-75D8-1ED9-B980-36553B2637B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37403" y="1547975"/>
            <a:ext cx="831273" cy="83127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DEF8EFE5-D5A2-799E-7FE8-71BCD335DE8C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694343" y="1547975"/>
            <a:ext cx="831273" cy="83127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784BF0-5B83-77C6-DDF4-296481D70DFC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740362" y="2425662"/>
            <a:ext cx="831273" cy="83127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9D8D31FE-3191-CC4F-D500-74F1F6977673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07842" y="2425662"/>
            <a:ext cx="831273" cy="83127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71BAE16-1A1C-861F-2BCC-C344941C828E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345242" y="2425662"/>
            <a:ext cx="831273" cy="83127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A2144462-2646-8491-97B2-D074F38084DB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577762" y="2425662"/>
            <a:ext cx="831273" cy="83127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98FAEDD-D8D0-9D36-F979-CE6F153834CF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810282" y="2425662"/>
            <a:ext cx="831273" cy="83127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AD018202-3FE9-BAA3-72F8-6CCB4E296D8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42802" y="2425662"/>
            <a:ext cx="831273" cy="83127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E80462C7-6DC1-6E37-CC31-A5D8A7A2993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275322" y="2425662"/>
            <a:ext cx="831273" cy="83127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5EB2F994-DF47-787B-8436-8D02FEDA91BC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112724" y="2425662"/>
            <a:ext cx="831273" cy="83127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FC420EE-437E-D345-3DD2-0B0AC5D03C2C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972882" y="2425662"/>
            <a:ext cx="831273" cy="83127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13839075-FA4E-9406-F39B-490682E25599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205402" y="2425662"/>
            <a:ext cx="831273" cy="83127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6FACE9CC-E9FA-7B0F-F462-CDE43E5D9F1C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437922" y="2425662"/>
            <a:ext cx="831273" cy="831273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A3022858-4027-1B96-B5E2-BC1C7A5C9268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670442" y="2425662"/>
            <a:ext cx="831273" cy="831273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34BCC8C-EFDD-C5EA-931E-BF525D0D1BBB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902962" y="2425662"/>
            <a:ext cx="831273" cy="831273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7D6E5771-9E85-0C00-7EF0-B2650E55CD86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35482" y="2425662"/>
            <a:ext cx="831273" cy="831273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061776B-B757-977A-ED2A-C6D272C0E4AB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68002" y="2425662"/>
            <a:ext cx="831273" cy="831273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13CF9AFE-123B-4870-0C08-E85C9D0DBD2B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76995" y="3303349"/>
            <a:ext cx="831273" cy="831273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70378363-F4DB-E921-250D-3B26747A8D80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974045" y="3303349"/>
            <a:ext cx="831273" cy="831273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F1571904-34E3-2A5B-03A9-2712A8A2EA99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211912" y="3303349"/>
            <a:ext cx="831273" cy="831273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BA7CF2D-EFE7-1873-961C-5D5A03F7057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449781" y="3303349"/>
            <a:ext cx="831273" cy="831273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7DC96091-6B8E-DB54-65BD-D4974F33409A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687650" y="3303349"/>
            <a:ext cx="831273" cy="831273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1868D477-E1D9-11E5-86C9-58D46056EE1B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925519" y="3303349"/>
            <a:ext cx="831273" cy="831273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0E67010-7B1F-0CD5-64AF-ECCA8ED3FA9B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63388" y="3303349"/>
            <a:ext cx="831273" cy="83127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FF4F06C0-325D-7143-8F64-A5C2C8E7184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01257" y="3303349"/>
            <a:ext cx="831273" cy="831273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A8C2D4B4-CDEA-968E-9F1D-02D6109861CC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39126" y="3303349"/>
            <a:ext cx="831273" cy="831273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C538541-E37E-AA05-BFCB-8BD5F75471EC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114864" y="3303349"/>
            <a:ext cx="831273" cy="831273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9E9D435-44BC-C9BF-A095-BDD319987EFA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52733" y="3303349"/>
            <a:ext cx="831273" cy="831273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664202A9-7F5D-AB0F-0443-05172F13C248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2590602" y="3303349"/>
            <a:ext cx="831273" cy="831273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2B7EAACF-5384-3076-7A75-D37A45109CAC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828471" y="3303349"/>
            <a:ext cx="831273" cy="831273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3168A5DD-64B9-17F8-F601-F5BA47034EF0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66340" y="3303349"/>
            <a:ext cx="831273" cy="831273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AA35D43-D53A-606D-C1E2-12DEC765A0CE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04209" y="3303349"/>
            <a:ext cx="831273" cy="831273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7E68CB5F-BA39-0341-843B-93C5838DF4DC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4923506" y="4218766"/>
            <a:ext cx="831273" cy="831273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E1BC530-E528-651D-5FBA-8234EC791819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1048374" y="4181036"/>
            <a:ext cx="831273" cy="831273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292929FA-5D9B-3E82-4E6F-869307B237B9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0282762" y="4181036"/>
            <a:ext cx="831273" cy="831273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520C03C7-7420-B7DB-E6C3-2E598BF8FCB7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517154" y="4181036"/>
            <a:ext cx="831273" cy="83127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1E3952EA-22BD-F5CA-4067-DDB5BA580353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751546" y="4181036"/>
            <a:ext cx="831273" cy="831273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EAF00DDF-72FF-371F-35B6-34E0EEF8ADF6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985938" y="4181036"/>
            <a:ext cx="831273" cy="831273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9F37978-FFA3-4BAC-5A83-D4ED2FF79E61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220330" y="4181036"/>
            <a:ext cx="831273" cy="831273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BF91EFC5-B620-C404-4D66-38CB04453CCB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6454722" y="4181036"/>
            <a:ext cx="831273" cy="831273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D87EBDD-9D8D-4E74-B513-2868DC838669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5689114" y="4181036"/>
            <a:ext cx="831273" cy="831273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0C6D196-068F-CE24-21FD-58422526FDE3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157898" y="4181036"/>
            <a:ext cx="831273" cy="831273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AFF4B5F-5B1A-A11D-2FBA-091A549247BD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3392290" y="4181036"/>
            <a:ext cx="831273" cy="831273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0AFA6433-F802-9238-E139-F8E8EFDC0361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2626682" y="4181036"/>
            <a:ext cx="831273" cy="831273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B085C8A-839E-E476-0B2B-DC97F545CD09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861074" y="4181036"/>
            <a:ext cx="831273" cy="831273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B63E23FA-9478-AEEE-C5DC-C1FFD5367CA2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95466" y="4181036"/>
            <a:ext cx="831273" cy="831273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650CE3A8-E9AF-D945-90D4-93EC43B50360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29858" y="4181036"/>
            <a:ext cx="831273" cy="831273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448BEA54-0702-584E-D671-B56E9382256C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6396184" y="5096453"/>
            <a:ext cx="831273" cy="831273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1131A86F-1AB8-F23C-A733-7A53FD02567C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5634687" y="5096453"/>
            <a:ext cx="831273" cy="831273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366930DA-ED3F-EDCD-FDE7-F552728851FD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0965166" y="5096453"/>
            <a:ext cx="831273" cy="831273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A09B949-A9A9-CF62-7E55-1BBC55A4352A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0203669" y="5096453"/>
            <a:ext cx="831273" cy="831273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4F3F11A9-FCEC-8928-F5EA-FC9CE3C5715F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9442172" y="5096453"/>
            <a:ext cx="831273" cy="831273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4D160092-458A-F2DF-4D4F-8466AB7A6D41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8680675" y="5096453"/>
            <a:ext cx="831273" cy="831273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B56B3289-3235-722C-7C3A-F33CE95DA838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7919178" y="5096453"/>
            <a:ext cx="831273" cy="831273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955DFADD-FCFC-FDF0-85E2-B9C0FC8F6D57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157681" y="5096453"/>
            <a:ext cx="831273" cy="83127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5BF402A5-9EC7-381A-5ED4-90FCD7981FFC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4873190" y="5096453"/>
            <a:ext cx="831273" cy="831273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D4E3982A-29CB-EFE7-4379-22C8C19AA895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4111693" y="5096453"/>
            <a:ext cx="831273" cy="831273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2B3F9599-C60C-123C-E515-7117160D47FE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3350196" y="5096453"/>
            <a:ext cx="831273" cy="831273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26ECBB2E-C2C2-EA89-E120-6CD43A6EE6C2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2588699" y="5096453"/>
            <a:ext cx="831273" cy="831273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3E857D65-BDA4-0A0A-B473-E127C18391E1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827202" y="5096453"/>
            <a:ext cx="831273" cy="831273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81D06FB2-9620-229C-6FEB-8D4442CE948C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065705" y="5096453"/>
            <a:ext cx="831273" cy="831273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B5E47994-F3BE-FBE7-36EA-3DFDD69D1D21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304208" y="5096453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68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B7086-41B7-9A3A-2012-1080A3980130}"/>
              </a:ext>
            </a:extLst>
          </p:cNvPr>
          <p:cNvSpPr/>
          <p:nvPr userDrawn="1"/>
        </p:nvSpPr>
        <p:spPr>
          <a:xfrm>
            <a:off x="5403344" y="646513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Icons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5E1D23DF-889B-045A-F584-0E0707BD0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861" y="1521915"/>
            <a:ext cx="831273" cy="831273"/>
          </a:xfrm>
          <a:prstGeom prst="rect">
            <a:avLst/>
          </a:prstGeom>
        </p:spPr>
      </p:pic>
      <p:pic>
        <p:nvPicPr>
          <p:cNvPr id="138" name="Graphic 137">
            <a:extLst>
              <a:ext uri="{FF2B5EF4-FFF2-40B4-BE49-F238E27FC236}">
                <a16:creationId xmlns:a16="http://schemas.microsoft.com/office/drawing/2014/main" id="{43412034-783E-ADCD-ED86-C8E6C8DA40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646" y="1521915"/>
            <a:ext cx="831273" cy="831273"/>
          </a:xfrm>
          <a:prstGeom prst="rect">
            <a:avLst/>
          </a:prstGeom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16996C24-EC67-3884-A644-807A494D4E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7749" y="1521915"/>
            <a:ext cx="831273" cy="831273"/>
          </a:xfrm>
          <a:prstGeom prst="rect">
            <a:avLst/>
          </a:prstGeom>
        </p:spPr>
      </p:pic>
      <p:pic>
        <p:nvPicPr>
          <p:cNvPr id="140" name="Graphic 139">
            <a:extLst>
              <a:ext uri="{FF2B5EF4-FFF2-40B4-BE49-F238E27FC236}">
                <a16:creationId xmlns:a16="http://schemas.microsoft.com/office/drawing/2014/main" id="{852D4BD3-8204-4759-E2C2-852A260A21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5533" y="1521915"/>
            <a:ext cx="831273" cy="831273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4143BDAE-95DA-08F1-90F3-C5F47D0C9C2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3309" y="1521915"/>
            <a:ext cx="831273" cy="831273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B41B59A2-D472-C634-CF4F-D911C81BA6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2197" y="1521915"/>
            <a:ext cx="831273" cy="831273"/>
          </a:xfrm>
          <a:prstGeom prst="rect">
            <a:avLst/>
          </a:prstGeom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583369E7-0908-1E3F-167E-DDFFB7EDC76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1085" y="1521915"/>
            <a:ext cx="831273" cy="831273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B74DDB94-3564-4064-B1F3-C09B39AAC6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9973" y="1521915"/>
            <a:ext cx="831273" cy="831273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5FE8D870-5FAF-6BF0-522C-0F3D09A3D9C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54421" y="1521915"/>
            <a:ext cx="831273" cy="831273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9A537F83-B6E1-6F6A-C408-B101BF770A6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26637" y="1521915"/>
            <a:ext cx="831273" cy="831273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2A37DA90-3166-74E5-DDA9-E860200341C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65525" y="1521915"/>
            <a:ext cx="831273" cy="83127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21C6283C-1E2F-4DD5-3AF8-B8135F907AB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04413" y="1521915"/>
            <a:ext cx="831273" cy="831273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CFDD984F-3C1A-79C7-B2C5-EB1C018BD31E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43301" y="1521915"/>
            <a:ext cx="831273" cy="831273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AF8F5D32-496C-2C28-20EB-E61F54B7006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2189" y="1521915"/>
            <a:ext cx="831273" cy="831273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66C71F27-6629-07CA-AC2B-F53C06E623F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62640" y="1521915"/>
            <a:ext cx="831273" cy="831273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3FBDDA87-2938-7FDC-3B33-35758139AFA2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48860" y="2441965"/>
            <a:ext cx="831273" cy="831273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6AE261AE-0606-21CB-3512-E7BB8ED530D9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976646" y="2441965"/>
            <a:ext cx="831273" cy="831273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15ABD7B9-F2DE-8F09-A4A8-C8EBE055165D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215532" y="2441965"/>
            <a:ext cx="831273" cy="831273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8156BD81-4CF1-684C-4402-F79861EEE17A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454420" y="2441965"/>
            <a:ext cx="831273" cy="831273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96C3D6A-58B5-2A41-A24D-860BFB256EFB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693308" y="2441965"/>
            <a:ext cx="831273" cy="831273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85405B7C-5554-7D36-8750-B39B24974E5E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932196" y="2441965"/>
            <a:ext cx="831273" cy="831273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8BAE9B75-1424-7A3B-BBC4-DD5A3728C67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171084" y="2441965"/>
            <a:ext cx="831273" cy="831273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9C588F34-D7FA-5B4C-DF90-461C9FBCDBD8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409972" y="2441965"/>
            <a:ext cx="831273" cy="831273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D6DF3B14-5324-A2B3-B89C-930D9B6D2BE1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887748" y="2441965"/>
            <a:ext cx="831273" cy="831273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C7756292-7615-AA6C-5B3E-FD3F34A01591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126636" y="2441965"/>
            <a:ext cx="831273" cy="831273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1538B4FA-4671-68E4-F023-79291EDE99DD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65524" y="2441965"/>
            <a:ext cx="831273" cy="831273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35A2F68-B2E1-70DD-89AD-F38B208CC8E9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604412" y="2441965"/>
            <a:ext cx="831273" cy="831273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3B75F401-2CE0-8350-9349-FFC4418E2F66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843300" y="2441965"/>
            <a:ext cx="831273" cy="831273"/>
          </a:xfrm>
          <a:prstGeom prst="rect">
            <a:avLst/>
          </a:prstGeom>
        </p:spPr>
      </p:pic>
      <p:pic>
        <p:nvPicPr>
          <p:cNvPr id="165" name="Graphic 164">
            <a:extLst>
              <a:ext uri="{FF2B5EF4-FFF2-40B4-BE49-F238E27FC236}">
                <a16:creationId xmlns:a16="http://schemas.microsoft.com/office/drawing/2014/main" id="{A1D6847F-3237-9CE9-8268-43BCB8C7F086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2188" y="2441965"/>
            <a:ext cx="831273" cy="831273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63293AB6-E46B-33FE-A304-9FDCA982165E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21076" y="2441965"/>
            <a:ext cx="831273" cy="831273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BC8B38F3-47E1-B433-FC5D-F50754B40BCA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669640" y="3290994"/>
            <a:ext cx="831273" cy="831273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76CC3E22-D447-4782-B410-AAACBF6D25D9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976646" y="3290994"/>
            <a:ext cx="831273" cy="83127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3F8EB5D8-0890-CED6-CCA9-994268BC02DE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218498" y="3290994"/>
            <a:ext cx="831273" cy="831273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B7D40F42-217E-0669-7717-0F1A7495DB4A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460355" y="3290994"/>
            <a:ext cx="831273" cy="831273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8EE45C61-A64D-F9B5-0C05-90A7F550DB4E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702212" y="3290994"/>
            <a:ext cx="831273" cy="831273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B1487B23-5B9D-8662-36A7-4D071A1A0503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944069" y="3290994"/>
            <a:ext cx="831273" cy="831273"/>
          </a:xfrm>
          <a:prstGeom prst="rect">
            <a:avLst/>
          </a:prstGeom>
        </p:spPr>
      </p:pic>
      <p:pic>
        <p:nvPicPr>
          <p:cNvPr id="173" name="Graphic 172">
            <a:extLst>
              <a:ext uri="{FF2B5EF4-FFF2-40B4-BE49-F238E27FC236}">
                <a16:creationId xmlns:a16="http://schemas.microsoft.com/office/drawing/2014/main" id="{85525088-6515-9201-2C1C-91187CBBDC6E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85926" y="3290994"/>
            <a:ext cx="831273" cy="831273"/>
          </a:xfrm>
          <a:prstGeom prst="rect">
            <a:avLst/>
          </a:prstGeom>
        </p:spPr>
      </p:pic>
      <p:pic>
        <p:nvPicPr>
          <p:cNvPr id="174" name="Graphic 173">
            <a:extLst>
              <a:ext uri="{FF2B5EF4-FFF2-40B4-BE49-F238E27FC236}">
                <a16:creationId xmlns:a16="http://schemas.microsoft.com/office/drawing/2014/main" id="{60CEDA6A-CC9D-63AF-1601-1113E8FB4B2C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27783" y="3290994"/>
            <a:ext cx="831273" cy="831273"/>
          </a:xfrm>
          <a:prstGeom prst="rect">
            <a:avLst/>
          </a:prstGeom>
        </p:spPr>
      </p:pic>
      <p:pic>
        <p:nvPicPr>
          <p:cNvPr id="175" name="Graphic 174">
            <a:extLst>
              <a:ext uri="{FF2B5EF4-FFF2-40B4-BE49-F238E27FC236}">
                <a16:creationId xmlns:a16="http://schemas.microsoft.com/office/drawing/2014/main" id="{17D886E9-57F5-1504-1E14-35866027640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911497" y="3290994"/>
            <a:ext cx="831273" cy="831273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E555BB62-6A6B-EE93-43C6-E6475E0E2E73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153354" y="3290994"/>
            <a:ext cx="831273" cy="831273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AE32E7CE-FDF7-894A-5686-DD45061263C1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95211" y="3290994"/>
            <a:ext cx="831273" cy="831273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55838F86-7D6D-33C9-D342-D951C43530C8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2637068" y="3290994"/>
            <a:ext cx="831273" cy="831273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561AA166-CC16-DC94-C9E6-4BD8D00ECAE6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878925" y="3290994"/>
            <a:ext cx="831273" cy="831273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6DD9704C-4435-8E52-40E4-4E4A6F0E4BD7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120782" y="3290994"/>
            <a:ext cx="831273" cy="831273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70E7A09C-739E-63CA-BA6F-EA925285D7E7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62639" y="3290994"/>
            <a:ext cx="831273" cy="831273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738A0AB6-A837-E2A8-DA5D-3648787A764F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5669639" y="4250185"/>
            <a:ext cx="831273" cy="831273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6F175A07-01CB-958B-D2D2-8EF2F1E7DE73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0976646" y="4250185"/>
            <a:ext cx="831273" cy="831273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3C291B38-CBB7-FD23-0F25-686F18013003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0218497" y="4250185"/>
            <a:ext cx="831273" cy="831273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15B6D5EB-901B-92A9-ACDB-FD5141FDD317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60354" y="4250185"/>
            <a:ext cx="831273" cy="831273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0F2A76C-5230-FE25-CCBB-41870A7158DA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702211" y="4250185"/>
            <a:ext cx="831273" cy="831273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9487188C-B27F-D137-6117-5447332CE4B1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944068" y="4250185"/>
            <a:ext cx="831273" cy="831273"/>
          </a:xfrm>
          <a:prstGeom prst="rect">
            <a:avLst/>
          </a:prstGeom>
        </p:spPr>
      </p:pic>
      <p:pic>
        <p:nvPicPr>
          <p:cNvPr id="188" name="Graphic 187">
            <a:extLst>
              <a:ext uri="{FF2B5EF4-FFF2-40B4-BE49-F238E27FC236}">
                <a16:creationId xmlns:a16="http://schemas.microsoft.com/office/drawing/2014/main" id="{F6343933-608F-34D0-38D6-F5514C282FFB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7185925" y="4250185"/>
            <a:ext cx="831273" cy="831273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F0686CED-7278-03EA-0E1F-2CE789B0C0D0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6427782" y="4250185"/>
            <a:ext cx="831273" cy="831273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B4C29AF-EDA5-9724-AC28-D529436BE99A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11496" y="4250185"/>
            <a:ext cx="831273" cy="831273"/>
          </a:xfrm>
          <a:prstGeom prst="rect">
            <a:avLst/>
          </a:prstGeom>
        </p:spPr>
      </p:pic>
      <p:pic>
        <p:nvPicPr>
          <p:cNvPr id="191" name="Graphic 190">
            <a:extLst>
              <a:ext uri="{FF2B5EF4-FFF2-40B4-BE49-F238E27FC236}">
                <a16:creationId xmlns:a16="http://schemas.microsoft.com/office/drawing/2014/main" id="{7891C687-D2B6-4FF7-7523-10548922FB49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153353" y="4250185"/>
            <a:ext cx="831273" cy="831273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E790353-FCEB-0047-F4D1-E3DE13DD28A9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3395210" y="4250185"/>
            <a:ext cx="831273" cy="831273"/>
          </a:xfrm>
          <a:prstGeom prst="rect">
            <a:avLst/>
          </a:prstGeom>
        </p:spPr>
      </p:pic>
      <p:pic>
        <p:nvPicPr>
          <p:cNvPr id="193" name="Graphic 192">
            <a:extLst>
              <a:ext uri="{FF2B5EF4-FFF2-40B4-BE49-F238E27FC236}">
                <a16:creationId xmlns:a16="http://schemas.microsoft.com/office/drawing/2014/main" id="{751BA214-73AE-5D77-1658-C39A2772C184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2637067" y="4250185"/>
            <a:ext cx="831273" cy="831273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48807F28-F2FD-0746-A53A-89B37AF2C626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878924" y="4250185"/>
            <a:ext cx="831273" cy="831273"/>
          </a:xfrm>
          <a:prstGeom prst="rect">
            <a:avLst/>
          </a:prstGeom>
        </p:spPr>
      </p:pic>
      <p:pic>
        <p:nvPicPr>
          <p:cNvPr id="195" name="Graphic 194">
            <a:extLst>
              <a:ext uri="{FF2B5EF4-FFF2-40B4-BE49-F238E27FC236}">
                <a16:creationId xmlns:a16="http://schemas.microsoft.com/office/drawing/2014/main" id="{ECD2D612-63F3-E95F-D3BE-40F8AC75AD63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120781" y="4250185"/>
            <a:ext cx="831273" cy="831273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020C4AED-F3B0-E500-9BA5-E3C1D733D7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362638" y="4250185"/>
            <a:ext cx="831273" cy="831273"/>
          </a:xfrm>
          <a:prstGeom prst="rect">
            <a:avLst/>
          </a:prstGeom>
        </p:spPr>
      </p:pic>
      <p:pic>
        <p:nvPicPr>
          <p:cNvPr id="197" name="Graphic 196">
            <a:extLst>
              <a:ext uri="{FF2B5EF4-FFF2-40B4-BE49-F238E27FC236}">
                <a16:creationId xmlns:a16="http://schemas.microsoft.com/office/drawing/2014/main" id="{C5584AA5-4DA6-AE05-58BB-206C48CF7895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5670199" y="5125848"/>
            <a:ext cx="831273" cy="831273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8667AD6A-5B6A-A31A-43C0-9232AD45B20B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977756" y="5125848"/>
            <a:ext cx="831273" cy="831273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7877B421-773D-A5F0-3FCE-F8A441324512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0219537" y="5125848"/>
            <a:ext cx="831273" cy="831273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44901FDB-3386-A630-2359-CC3C250BB8F4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9461314" y="5125848"/>
            <a:ext cx="831273" cy="831273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2BA84557-A3F2-782C-F1AB-DF501E38B8E5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8703091" y="5125848"/>
            <a:ext cx="831273" cy="831273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F0623304-A482-959B-F38E-CE5BA7AFA8FC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7944868" y="5125848"/>
            <a:ext cx="831273" cy="831273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71637A75-C0F3-5EB6-8C2B-ABA644E10F4D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7186645" y="5125848"/>
            <a:ext cx="831273" cy="831273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792F6649-8724-37B8-D83F-E3FED4E1325C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6428422" y="5125848"/>
            <a:ext cx="831273" cy="831273"/>
          </a:xfrm>
          <a:prstGeom prst="rect">
            <a:avLst/>
          </a:prstGeom>
        </p:spPr>
      </p:pic>
      <p:pic>
        <p:nvPicPr>
          <p:cNvPr id="205" name="Graphic 204">
            <a:extLst>
              <a:ext uri="{FF2B5EF4-FFF2-40B4-BE49-F238E27FC236}">
                <a16:creationId xmlns:a16="http://schemas.microsoft.com/office/drawing/2014/main" id="{D5C10320-5FB8-200E-9973-B8BD852AFA30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4911976" y="5125848"/>
            <a:ext cx="831273" cy="831273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A420429A-3D94-D5B6-7BFA-B4FA0BECAB5A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4153753" y="5125848"/>
            <a:ext cx="831273" cy="831273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AD59F081-6B22-BBF4-48EA-AD53456207B6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3395530" y="5125848"/>
            <a:ext cx="831273" cy="831273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49E9FC62-862D-EE4A-5EAC-1EB78A65EF88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2637307" y="5125848"/>
            <a:ext cx="831273" cy="831273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171FADE5-94F5-9A61-E7EF-865A8DBC1B3D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879084" y="5125848"/>
            <a:ext cx="831273" cy="831273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3E1627A-BFCA-6958-7699-884A5B80D5CE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120861" y="5125848"/>
            <a:ext cx="831273" cy="831273"/>
          </a:xfrm>
          <a:prstGeom prst="rect">
            <a:avLst/>
          </a:prstGeom>
        </p:spPr>
      </p:pic>
      <p:pic>
        <p:nvPicPr>
          <p:cNvPr id="211" name="Graphic 210">
            <a:extLst>
              <a:ext uri="{FF2B5EF4-FFF2-40B4-BE49-F238E27FC236}">
                <a16:creationId xmlns:a16="http://schemas.microsoft.com/office/drawing/2014/main" id="{B54017B7-EA4A-D16E-D0E2-EBD4CC14E23E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362638" y="5125848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24606-7960-6573-D896-9E9C747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524" y="1557426"/>
            <a:ext cx="831273" cy="83127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5B332BC-BB7F-6366-8661-6EE0F20080B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160" y="1557426"/>
            <a:ext cx="831273" cy="83127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894B3C8-4CA0-2896-4411-FC02A6B48B6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6786" y="1557426"/>
            <a:ext cx="831273" cy="83127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65F9609-3069-2E91-245F-C892EC3602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7409" y="1557426"/>
            <a:ext cx="831273" cy="83127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731587-1E81-7033-93AB-9C3687E2E12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8032" y="1557426"/>
            <a:ext cx="831273" cy="8312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F0AE8B4-2C6B-9CE9-B45D-5AE9BF7ACFE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8655" y="1557426"/>
            <a:ext cx="831273" cy="8312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BB4B985-2021-96A7-7BB1-539D67170FD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9278" y="1557426"/>
            <a:ext cx="831273" cy="83127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D150F41-6B4A-9E81-B22C-3E8A644B755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9901" y="1557426"/>
            <a:ext cx="831273" cy="83127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3E2256D-D213-AA0C-425F-1C185DEBC7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1147" y="1557426"/>
            <a:ext cx="831273" cy="8312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0EE65E2-D697-E74A-7B0F-F4B389D2600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41770" y="1557426"/>
            <a:ext cx="831273" cy="83127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1655653F-1FE7-5CBF-6073-ABB88D50D0B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82393" y="1557426"/>
            <a:ext cx="831273" cy="83127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CCD9E23-6DF5-7D3F-758C-DA3BB76D2E72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23016" y="1557426"/>
            <a:ext cx="831273" cy="83127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041C66A-7CCA-FA31-C6BA-E238AD4AC8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63639" y="1557426"/>
            <a:ext cx="831273" cy="83127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DE45108-3523-58F1-5E02-70DBD8E6E48B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4262" y="1557426"/>
            <a:ext cx="831273" cy="83127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0570155-9142-7770-75E1-9A504902A12C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4885" y="1557426"/>
            <a:ext cx="831273" cy="83127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1AD1AA2-66E9-1E6F-A5FC-4919CFE804C3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58906" y="2454070"/>
            <a:ext cx="831273" cy="83127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6A4D98-54C7-AB4C-996B-621AC9723699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972934" y="2454070"/>
            <a:ext cx="831273" cy="83127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A57D2CA-CE59-0FB3-B15F-1FEF0E1E17E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213782" y="2454070"/>
            <a:ext cx="831273" cy="83127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09473AF-6249-BC00-9778-76EBEA36EE16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454636" y="2454070"/>
            <a:ext cx="831273" cy="83127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72D5ED3-4EDC-1190-4CA5-5CB814BDDFFD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695490" y="2454070"/>
            <a:ext cx="831273" cy="83127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E7B76D3-34E2-84D0-0C3D-3BC3E0543A3F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936344" y="2454070"/>
            <a:ext cx="831273" cy="83127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676BCD4-7929-E121-C869-79BE28E1014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177198" y="2454070"/>
            <a:ext cx="831273" cy="83127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9B5424A-A7B9-4665-B084-C3B59605C6B3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418052" y="2454070"/>
            <a:ext cx="831273" cy="83127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262B3AD-0F8E-8A21-910C-DFB1570CE0B7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899760" y="2454070"/>
            <a:ext cx="831273" cy="83127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338FF53-71B5-5BF8-A3D5-E3E089E03845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140614" y="2454070"/>
            <a:ext cx="831273" cy="83127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77CB231-CF76-883E-A55C-38BE0D8A9C0F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81468" y="2454070"/>
            <a:ext cx="831273" cy="83127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81AB190-0454-9962-88A7-93E97F85179A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622322" y="2454070"/>
            <a:ext cx="831273" cy="8312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435190F-73A5-4C23-C229-02E805704B2A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863176" y="2454070"/>
            <a:ext cx="831273" cy="83127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DFB348E-EA64-8FCD-4BD0-621D07D8F786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4030" y="2454070"/>
            <a:ext cx="831273" cy="83127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AB132F4-AAAD-0E2B-BAA3-D6008F4D91F0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44884" y="2454070"/>
            <a:ext cx="831273" cy="83127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A600551-056A-9084-3AA4-F858B5EE804F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9618" y="3285343"/>
            <a:ext cx="831273" cy="83127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2C53266-1266-6D48-B45C-D34B066CA42E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972933" y="3285343"/>
            <a:ext cx="831273" cy="83127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FC4E4DF-2F94-180A-FA55-BACA3254C5A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212523" y="3285343"/>
            <a:ext cx="831273" cy="83127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B1F7BD3-D3A5-12E2-037F-D2E736F55E74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452108" y="3285343"/>
            <a:ext cx="831273" cy="83127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C74D202-D5D5-ED13-321A-448E73E7D7D5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691693" y="3285343"/>
            <a:ext cx="831273" cy="83127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52664B6-C6AE-9D73-DD01-C1EA1FC41E5C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931278" y="3285343"/>
            <a:ext cx="831273" cy="83127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4579C11-228D-A09E-1597-F072156525F6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70863" y="3285343"/>
            <a:ext cx="831273" cy="83127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564F26C-23BD-C52A-B067-1A05C45F0151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10448" y="3285343"/>
            <a:ext cx="831273" cy="83127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CC7B27E-0792-C3C5-9443-2F3F3CDB6B6D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650033" y="3285343"/>
            <a:ext cx="831273" cy="83127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D59E861-9CDD-0858-1103-EFB24061581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129203" y="3285343"/>
            <a:ext cx="831273" cy="831273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FBBAAA2-96EA-B109-B32B-7272614A296C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8788" y="3285343"/>
            <a:ext cx="831273" cy="83127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EA86893-DDE4-6336-DA9F-8FCA26682AEF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2608373" y="3285343"/>
            <a:ext cx="831273" cy="831273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B45F96E1-99D1-3992-0248-A27F48B8AE94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847958" y="3285343"/>
            <a:ext cx="831273" cy="83127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76B4AFE-37D2-431E-D9DB-D449A24AF319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87543" y="3285343"/>
            <a:ext cx="831273" cy="831273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5C4004CC-06D8-0EF4-6249-E5663256B247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327128" y="3285343"/>
            <a:ext cx="831273" cy="83127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AFB71FA-5616-BF19-FAA0-174E19AAEADF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054417" y="4226375"/>
            <a:ext cx="831273" cy="83127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E8BA098-857F-25A9-86C3-765960E18BA2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27127" y="4226376"/>
            <a:ext cx="831273" cy="8312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7B7086-41B7-9A3A-2012-1080A3980130}"/>
              </a:ext>
            </a:extLst>
          </p:cNvPr>
          <p:cNvSpPr/>
          <p:nvPr userDrawn="1"/>
        </p:nvSpPr>
        <p:spPr>
          <a:xfrm>
            <a:off x="5403344" y="646513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4168481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Purple_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5C97E6-AC28-7026-9436-1DDE7285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543" y="-787690"/>
            <a:ext cx="6190924" cy="6189170"/>
          </a:xfrm>
          <a:prstGeom prst="ellipse">
            <a:avLst/>
          </a:prstGeom>
          <a:noFill/>
          <a:ln w="1270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91A6CDE1-599E-D518-4550-478C3A402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F74AD-CF26-1686-A2DD-6FFC8F5FBA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979" y="571500"/>
            <a:ext cx="1398421" cy="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al_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FFB2-24E6-84AA-3DA9-304EBFEA2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2286000"/>
            <a:ext cx="5686425" cy="2247900"/>
          </a:xfrm>
          <a:prstGeom prst="rect">
            <a:avLst/>
          </a:prstGeom>
        </p:spPr>
        <p:txBody>
          <a:bodyPr anchor="b"/>
          <a:lstStyle>
            <a:lvl1pPr>
              <a:defRPr b="1" i="0">
                <a:latin typeface="+mj-lt"/>
              </a:defRPr>
            </a:lvl1pPr>
          </a:lstStyle>
          <a:p>
            <a:r>
              <a:rPr lang="en-US" dirty="0"/>
              <a:t>Click to edit Master title style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5C97E6-AC28-7026-9436-1DDE7285A9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543" y="-787690"/>
            <a:ext cx="6190924" cy="618917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45CA139-B3C7-F4FC-D88A-931B3E3AA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49" y="4651109"/>
            <a:ext cx="5686425" cy="952500"/>
          </a:xfrm>
        </p:spPr>
        <p:txBody>
          <a:bodyPr/>
          <a:lstStyle>
            <a:lvl1pPr marL="0" indent="0">
              <a:buNone/>
              <a:defRPr lang="en-US" sz="2000" b="1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3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6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8" indent="0">
              <a:buNone/>
              <a:defRPr lang="en-US" sz="2000" b="1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13" indent="0">
              <a:buNone/>
              <a:def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51FE19-C06E-5686-35D7-3D3494896F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979" y="571500"/>
            <a:ext cx="1398421" cy="8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2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6AEBF7-FF02-8375-D004-A372F06D7B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572000" cy="676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C8506-3556-BDA1-F35B-F33EC24813A5}"/>
              </a:ext>
            </a:extLst>
          </p:cNvPr>
          <p:cNvSpPr/>
          <p:nvPr userDrawn="1"/>
        </p:nvSpPr>
        <p:spPr>
          <a:xfrm>
            <a:off x="5076631" y="642891"/>
            <a:ext cx="3038669" cy="7112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3600" b="1" dirty="0">
                <a:latin typeface="+mj-lt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AF59-5641-37E4-77F3-21CD8CF5EC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6631" y="1735138"/>
            <a:ext cx="6048569" cy="3495768"/>
          </a:xfrm>
          <a:prstGeom prst="rect">
            <a:avLst/>
          </a:prstGeo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350F902-BD02-C779-DA57-4391C87C147D}"/>
              </a:ext>
            </a:extLst>
          </p:cNvPr>
          <p:cNvSpPr txBox="1">
            <a:spLocks/>
          </p:cNvSpPr>
          <p:nvPr userDrawn="1"/>
        </p:nvSpPr>
        <p:spPr>
          <a:xfrm>
            <a:off x="402494" y="6248402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E607BC7-2ADD-3527-392A-C6E140484CC4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8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C8506-3556-BDA1-F35B-F33EC24813A5}"/>
              </a:ext>
            </a:extLst>
          </p:cNvPr>
          <p:cNvSpPr/>
          <p:nvPr userDrawn="1"/>
        </p:nvSpPr>
        <p:spPr>
          <a:xfrm>
            <a:off x="5076631" y="642891"/>
            <a:ext cx="3038669" cy="7112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3600" b="1" dirty="0">
                <a:latin typeface="+mj-lt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AF59-5641-37E4-77F3-21CD8CF5EC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631" y="2637105"/>
            <a:ext cx="6048569" cy="2339790"/>
          </a:xfrm>
          <a:prstGeom prst="rect">
            <a:avLst/>
          </a:prstGeo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6AEBF7-FF02-8375-D004-A372F06D7B8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-1027922" y="572278"/>
            <a:ext cx="5104622" cy="51046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C92B3F-B584-5328-7DB5-F5D79E56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631" y="1889962"/>
            <a:ext cx="6048569" cy="508541"/>
          </a:xfrm>
        </p:spPr>
        <p:txBody>
          <a:bodyPr anchor="b"/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endParaRPr lang="en-US" dirty="0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64C2003-46A9-00FD-1D00-7E542539A8D5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63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43E8C8-8B91-BF42-A99B-E00CC1383C70}"/>
              </a:ext>
            </a:extLst>
          </p:cNvPr>
          <p:cNvSpPr/>
          <p:nvPr/>
        </p:nvSpPr>
        <p:spPr>
          <a:xfrm>
            <a:off x="-133051" y="6763913"/>
            <a:ext cx="6932467" cy="200413"/>
          </a:xfrm>
          <a:prstGeom prst="rect">
            <a:avLst/>
          </a:prstGeom>
          <a:solidFill>
            <a:srgbClr val="FFD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F4AA4-6034-A640-AD1E-A1767A897088}"/>
              </a:ext>
            </a:extLst>
          </p:cNvPr>
          <p:cNvSpPr/>
          <p:nvPr/>
        </p:nvSpPr>
        <p:spPr>
          <a:xfrm>
            <a:off x="6104744" y="6763913"/>
            <a:ext cx="6302243" cy="200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48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92DF6962-EED9-114C-9811-067B4728705A}"/>
              </a:ext>
            </a:extLst>
          </p:cNvPr>
          <p:cNvSpPr txBox="1">
            <a:spLocks/>
          </p:cNvSpPr>
          <p:nvPr userDrawn="1"/>
        </p:nvSpPr>
        <p:spPr>
          <a:xfrm>
            <a:off x="412019" y="624840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43" dirty="0">
                <a:solidFill>
                  <a:schemeClr val="bg1">
                    <a:lumMod val="65000"/>
                  </a:schemeClr>
                </a:solidFill>
              </a:rPr>
              <a:t>TTEC Digital | We bring humanity to business.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6AEBF7-FF02-8375-D004-A372F06D7B8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086600" y="1143000"/>
            <a:ext cx="4533900" cy="45339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8EF20-16FD-3DB6-280F-653D3FF8A4AD}"/>
              </a:ext>
            </a:extLst>
          </p:cNvPr>
          <p:cNvSpPr/>
          <p:nvPr userDrawn="1"/>
        </p:nvSpPr>
        <p:spPr>
          <a:xfrm>
            <a:off x="542109" y="642891"/>
            <a:ext cx="3038669" cy="7112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3600" b="1" dirty="0">
                <a:latin typeface="+mj-lt"/>
              </a:rPr>
              <a:t>Overview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C7E8EAB-BFF3-2834-7C1A-22EE82F323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2109" y="2637105"/>
            <a:ext cx="6048569" cy="2339790"/>
          </a:xfrm>
          <a:prstGeom prst="rect">
            <a:avLst/>
          </a:prstGeo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</a:t>
            </a:r>
            <a:r>
              <a:rPr lang="en-US" dirty="0" err="1"/>
              <a:t>magana</a:t>
            </a:r>
            <a:r>
              <a:rPr lang="en-US" dirty="0"/>
              <a:t>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exercition</a:t>
            </a:r>
            <a:r>
              <a:rPr lang="en-US" dirty="0"/>
              <a:t>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213646-75DE-AC2E-3374-0FE6AEFC57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109" y="1923393"/>
            <a:ext cx="6048569" cy="475110"/>
          </a:xfrm>
        </p:spPr>
        <p:txBody>
          <a:bodyPr anchor="b"/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Consecetur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31F513BA-32DB-9DF6-3572-2682F5F2E096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63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081EC85-E008-8D2B-FBD7-093EC2B4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7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743B28-1346-78F0-3498-87BD4E77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B8303-EFA4-F2A6-EA34-11226F932C21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</p:spTree>
    <p:extLst>
      <p:ext uri="{BB962C8B-B14F-4D97-AF65-F5344CB8AC3E}">
        <p14:creationId xmlns:p14="http://schemas.microsoft.com/office/powerpoint/2010/main" val="227870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688" r:id="rId2"/>
    <p:sldLayoutId id="2147483689" r:id="rId3"/>
    <p:sldLayoutId id="2147483669" r:id="rId4"/>
    <p:sldLayoutId id="2147483741" r:id="rId5"/>
    <p:sldLayoutId id="2147483742" r:id="rId6"/>
    <p:sldLayoutId id="2147483693" r:id="rId7"/>
    <p:sldLayoutId id="2147483695" r:id="rId8"/>
    <p:sldLayoutId id="2147483694" r:id="rId9"/>
    <p:sldLayoutId id="2147483749" r:id="rId10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92">
          <p15:clr>
            <a:srgbClr val="F26B43"/>
          </p15:clr>
        </p15:guide>
        <p15:guide id="4" pos="4464">
          <p15:clr>
            <a:srgbClr val="F26B43"/>
          </p15:clr>
        </p15:guide>
        <p15:guide id="5" pos="5112">
          <p15:clr>
            <a:srgbClr val="F26B43"/>
          </p15:clr>
        </p15:guide>
        <p15:guide id="6" pos="5736">
          <p15:clr>
            <a:srgbClr val="F26B43"/>
          </p15:clr>
        </p15:guide>
        <p15:guide id="7" pos="6360">
          <p15:clr>
            <a:srgbClr val="F26B43"/>
          </p15:clr>
        </p15:guide>
        <p15:guide id="8" pos="7008">
          <p15:clr>
            <a:srgbClr val="F26B43"/>
          </p15:clr>
        </p15:guide>
        <p15:guide id="9" pos="672">
          <p15:clr>
            <a:srgbClr val="F26B43"/>
          </p15:clr>
        </p15:guide>
        <p15:guide id="10" pos="1296">
          <p15:clr>
            <a:srgbClr val="F26B43"/>
          </p15:clr>
        </p15:guide>
        <p15:guide id="11" pos="1944">
          <p15:clr>
            <a:srgbClr val="F26B43"/>
          </p15:clr>
        </p15:guide>
        <p15:guide id="12" pos="2568">
          <p15:clr>
            <a:srgbClr val="F26B43"/>
          </p15:clr>
        </p15:guide>
        <p15:guide id="13" pos="336">
          <p15:clr>
            <a:srgbClr val="FBAE40"/>
          </p15:clr>
        </p15:guide>
        <p15:guide id="14" pos="7320">
          <p15:clr>
            <a:srgbClr val="FBAE40"/>
          </p15:clr>
        </p15:guide>
        <p15:guide id="15" orient="horz" pos="3576">
          <p15:clr>
            <a:srgbClr val="F26B43"/>
          </p15:clr>
        </p15:guide>
        <p15:guide id="16" orient="horz" pos="2856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720">
          <p15:clr>
            <a:srgbClr val="F26B43"/>
          </p15:clr>
        </p15:guide>
        <p15:guide id="19" orient="horz" pos="360">
          <p15:clr>
            <a:srgbClr val="FBAE40"/>
          </p15:clr>
        </p15:guide>
        <p15:guide id="20" orient="horz" pos="3936">
          <p15:clr>
            <a:srgbClr val="FBAE4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E6EE0-AC8B-0FF9-341E-3F3805D3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028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4287-D71F-69C1-868C-B73D62CC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4F3C-550F-272C-BC6D-99829E1B988A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669047-9CD6-F65A-E598-E7D788012E2E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2" r:id="rId2"/>
    <p:sldLayoutId id="2147483696" r:id="rId3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192" userDrawn="1">
          <p15:clr>
            <a:srgbClr val="F26B43"/>
          </p15:clr>
        </p15:guide>
        <p15:guide id="4" pos="4464" userDrawn="1">
          <p15:clr>
            <a:srgbClr val="F26B43"/>
          </p15:clr>
        </p15:guide>
        <p15:guide id="5" pos="5112" userDrawn="1">
          <p15:clr>
            <a:srgbClr val="F26B43"/>
          </p15:clr>
        </p15:guide>
        <p15:guide id="6" pos="5736" userDrawn="1">
          <p15:clr>
            <a:srgbClr val="F26B43"/>
          </p15:clr>
        </p15:guide>
        <p15:guide id="7" pos="6360" userDrawn="1">
          <p15:clr>
            <a:srgbClr val="F26B43"/>
          </p15:clr>
        </p15:guide>
        <p15:guide id="8" pos="7008" userDrawn="1">
          <p15:clr>
            <a:srgbClr val="F26B43"/>
          </p15:clr>
        </p15:guide>
        <p15:guide id="9" pos="672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944" userDrawn="1">
          <p15:clr>
            <a:srgbClr val="F26B43"/>
          </p15:clr>
        </p15:guide>
        <p15:guide id="12" pos="2568" userDrawn="1">
          <p15:clr>
            <a:srgbClr val="F26B43"/>
          </p15:clr>
        </p15:guide>
        <p15:guide id="13" pos="336" userDrawn="1">
          <p15:clr>
            <a:srgbClr val="FBAE40"/>
          </p15:clr>
        </p15:guide>
        <p15:guide id="14" pos="7320" userDrawn="1">
          <p15:clr>
            <a:srgbClr val="FBAE40"/>
          </p15:clr>
        </p15:guide>
        <p15:guide id="15" orient="horz" pos="3576" userDrawn="1">
          <p15:clr>
            <a:srgbClr val="F26B43"/>
          </p15:clr>
        </p15:guide>
        <p15:guide id="16" orient="horz" pos="2856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720" userDrawn="1">
          <p15:clr>
            <a:srgbClr val="F26B43"/>
          </p15:clr>
        </p15:guide>
        <p15:guide id="19" orient="horz" pos="360" userDrawn="1">
          <p15:clr>
            <a:srgbClr val="FBAE40"/>
          </p15:clr>
        </p15:guide>
        <p15:guide id="20" orient="horz" pos="3936" userDrawn="1">
          <p15:clr>
            <a:srgbClr val="FBAE4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081EC85-E008-8D2B-FBD7-093EC2B4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7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743B28-1346-78F0-3498-87BD4E77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50646-50DF-F962-5B40-CD7D6AE4145E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340F7D3-BCFA-4020-6739-49CB07C7780A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6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8" r:id="rId3"/>
    <p:sldLayoutId id="2147483750" r:id="rId4"/>
    <p:sldLayoutId id="2147483751" r:id="rId5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92">
          <p15:clr>
            <a:srgbClr val="F26B43"/>
          </p15:clr>
        </p15:guide>
        <p15:guide id="4" pos="4464">
          <p15:clr>
            <a:srgbClr val="F26B43"/>
          </p15:clr>
        </p15:guide>
        <p15:guide id="5" pos="5112">
          <p15:clr>
            <a:srgbClr val="F26B43"/>
          </p15:clr>
        </p15:guide>
        <p15:guide id="6" pos="5736">
          <p15:clr>
            <a:srgbClr val="F26B43"/>
          </p15:clr>
        </p15:guide>
        <p15:guide id="7" pos="6360">
          <p15:clr>
            <a:srgbClr val="F26B43"/>
          </p15:clr>
        </p15:guide>
        <p15:guide id="8" pos="7008">
          <p15:clr>
            <a:srgbClr val="F26B43"/>
          </p15:clr>
        </p15:guide>
        <p15:guide id="9" pos="672">
          <p15:clr>
            <a:srgbClr val="F26B43"/>
          </p15:clr>
        </p15:guide>
        <p15:guide id="10" pos="1296">
          <p15:clr>
            <a:srgbClr val="F26B43"/>
          </p15:clr>
        </p15:guide>
        <p15:guide id="11" pos="1944">
          <p15:clr>
            <a:srgbClr val="F26B43"/>
          </p15:clr>
        </p15:guide>
        <p15:guide id="12" pos="2568">
          <p15:clr>
            <a:srgbClr val="F26B43"/>
          </p15:clr>
        </p15:guide>
        <p15:guide id="13" pos="336">
          <p15:clr>
            <a:srgbClr val="FBAE40"/>
          </p15:clr>
        </p15:guide>
        <p15:guide id="14" pos="7320">
          <p15:clr>
            <a:srgbClr val="FBAE40"/>
          </p15:clr>
        </p15:guide>
        <p15:guide id="15" orient="horz" pos="3576">
          <p15:clr>
            <a:srgbClr val="F26B43"/>
          </p15:clr>
        </p15:guide>
        <p15:guide id="16" orient="horz" pos="2856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720">
          <p15:clr>
            <a:srgbClr val="F26B43"/>
          </p15:clr>
        </p15:guide>
        <p15:guide id="19" orient="horz" pos="360">
          <p15:clr>
            <a:srgbClr val="FBAE40"/>
          </p15:clr>
        </p15:guide>
        <p15:guide id="20" orient="horz" pos="3936">
          <p15:clr>
            <a:srgbClr val="FBAE4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4287-D71F-69C1-868C-B73D62CC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B60D-380E-E345-6FFE-1887CC1CAA0F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3B966-ED2D-80A9-20C4-55B15B0CB968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r" defTabSz="457200" rtl="0" eaLnBrk="1" latinLnBrk="0" hangingPunct="1"/>
            <a:fld id="{487F9AAC-18B5-8C49-B098-EF36CDCDD470}" type="slidenum">
              <a:rPr lang="en-US" sz="10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457200" rtl="0" eaLnBrk="1" latinLnBrk="0" hangingPunct="1"/>
              <a:t>‹#›</a:t>
            </a:fld>
            <a:endParaRPr lang="en-US" sz="10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5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6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192" userDrawn="1">
          <p15:clr>
            <a:srgbClr val="F26B43"/>
          </p15:clr>
        </p15:guide>
        <p15:guide id="4" pos="4464" userDrawn="1">
          <p15:clr>
            <a:srgbClr val="F26B43"/>
          </p15:clr>
        </p15:guide>
        <p15:guide id="5" pos="5112" userDrawn="1">
          <p15:clr>
            <a:srgbClr val="F26B43"/>
          </p15:clr>
        </p15:guide>
        <p15:guide id="6" pos="5736" userDrawn="1">
          <p15:clr>
            <a:srgbClr val="F26B43"/>
          </p15:clr>
        </p15:guide>
        <p15:guide id="7" pos="6360" userDrawn="1">
          <p15:clr>
            <a:srgbClr val="F26B43"/>
          </p15:clr>
        </p15:guide>
        <p15:guide id="8" pos="7008" userDrawn="1">
          <p15:clr>
            <a:srgbClr val="F26B43"/>
          </p15:clr>
        </p15:guide>
        <p15:guide id="9" pos="672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944" userDrawn="1">
          <p15:clr>
            <a:srgbClr val="F26B43"/>
          </p15:clr>
        </p15:guide>
        <p15:guide id="12" pos="2568" userDrawn="1">
          <p15:clr>
            <a:srgbClr val="F26B43"/>
          </p15:clr>
        </p15:guide>
        <p15:guide id="13" pos="336" userDrawn="1">
          <p15:clr>
            <a:srgbClr val="FBAE40"/>
          </p15:clr>
        </p15:guide>
        <p15:guide id="14" pos="7320" userDrawn="1">
          <p15:clr>
            <a:srgbClr val="FBAE40"/>
          </p15:clr>
        </p15:guide>
        <p15:guide id="15" orient="horz" pos="3576" userDrawn="1">
          <p15:clr>
            <a:srgbClr val="F26B43"/>
          </p15:clr>
        </p15:guide>
        <p15:guide id="16" orient="horz" pos="2856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720" userDrawn="1">
          <p15:clr>
            <a:srgbClr val="F26B43"/>
          </p15:clr>
        </p15:guide>
        <p15:guide id="19" orient="horz" pos="360" userDrawn="1">
          <p15:clr>
            <a:srgbClr val="FBAE40"/>
          </p15:clr>
        </p15:guide>
        <p15:guide id="20" orient="horz" pos="3936" userDrawn="1">
          <p15:clr>
            <a:srgbClr val="FBAE4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0B07734-4326-B5A4-2F3E-0C0F3C36A094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081EC85-E008-8D2B-FBD7-093EC2B4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7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743B28-1346-78F0-3498-87BD4E77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1A23F5-4DC2-D0D1-88CA-6148A8E3BC39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487F9AAC-18B5-8C49-B098-EF36CDCDD470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11" r:id="rId3"/>
    <p:sldLayoutId id="2147483712" r:id="rId4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92">
          <p15:clr>
            <a:srgbClr val="F26B43"/>
          </p15:clr>
        </p15:guide>
        <p15:guide id="4" pos="4464">
          <p15:clr>
            <a:srgbClr val="F26B43"/>
          </p15:clr>
        </p15:guide>
        <p15:guide id="5" pos="5112">
          <p15:clr>
            <a:srgbClr val="F26B43"/>
          </p15:clr>
        </p15:guide>
        <p15:guide id="6" pos="5736">
          <p15:clr>
            <a:srgbClr val="F26B43"/>
          </p15:clr>
        </p15:guide>
        <p15:guide id="7" pos="6360">
          <p15:clr>
            <a:srgbClr val="F26B43"/>
          </p15:clr>
        </p15:guide>
        <p15:guide id="8" pos="7008">
          <p15:clr>
            <a:srgbClr val="F26B43"/>
          </p15:clr>
        </p15:guide>
        <p15:guide id="9" pos="672">
          <p15:clr>
            <a:srgbClr val="F26B43"/>
          </p15:clr>
        </p15:guide>
        <p15:guide id="10" pos="1296">
          <p15:clr>
            <a:srgbClr val="F26B43"/>
          </p15:clr>
        </p15:guide>
        <p15:guide id="11" pos="1944">
          <p15:clr>
            <a:srgbClr val="F26B43"/>
          </p15:clr>
        </p15:guide>
        <p15:guide id="12" pos="2568">
          <p15:clr>
            <a:srgbClr val="F26B43"/>
          </p15:clr>
        </p15:guide>
        <p15:guide id="13" pos="336">
          <p15:clr>
            <a:srgbClr val="FBAE40"/>
          </p15:clr>
        </p15:guide>
        <p15:guide id="14" pos="7320">
          <p15:clr>
            <a:srgbClr val="FBAE40"/>
          </p15:clr>
        </p15:guide>
        <p15:guide id="15" orient="horz" pos="3576">
          <p15:clr>
            <a:srgbClr val="F26B43"/>
          </p15:clr>
        </p15:guide>
        <p15:guide id="16" orient="horz" pos="2856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720">
          <p15:clr>
            <a:srgbClr val="F26B43"/>
          </p15:clr>
        </p15:guide>
        <p15:guide id="19" orient="horz" pos="360">
          <p15:clr>
            <a:srgbClr val="FBAE40"/>
          </p15:clr>
        </p15:guide>
        <p15:guide id="20" orient="horz" pos="3936">
          <p15:clr>
            <a:srgbClr val="FBAE4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081EC85-E008-8D2B-FBD7-093EC2B4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71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743B28-1346-78F0-3498-87BD4E77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D6389B-89C1-5C92-A870-BE7E1066EC61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8882C53-0DCB-7CC2-1B3F-085BFEDA7554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9" r:id="rId2"/>
    <p:sldLayoutId id="2147483718" r:id="rId3"/>
    <p:sldLayoutId id="2147483720" r:id="rId4"/>
    <p:sldLayoutId id="2147483724" r:id="rId5"/>
    <p:sldLayoutId id="2147483723" r:id="rId6"/>
    <p:sldLayoutId id="2147483725" r:id="rId7"/>
    <p:sldLayoutId id="2147483729" r:id="rId8"/>
    <p:sldLayoutId id="2147483728" r:id="rId9"/>
    <p:sldLayoutId id="2147483721" r:id="rId10"/>
    <p:sldLayoutId id="2147483722" r:id="rId11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92">
          <p15:clr>
            <a:srgbClr val="F26B43"/>
          </p15:clr>
        </p15:guide>
        <p15:guide id="4" pos="4464">
          <p15:clr>
            <a:srgbClr val="F26B43"/>
          </p15:clr>
        </p15:guide>
        <p15:guide id="5" pos="5112">
          <p15:clr>
            <a:srgbClr val="F26B43"/>
          </p15:clr>
        </p15:guide>
        <p15:guide id="6" pos="5736">
          <p15:clr>
            <a:srgbClr val="F26B43"/>
          </p15:clr>
        </p15:guide>
        <p15:guide id="7" pos="6360">
          <p15:clr>
            <a:srgbClr val="F26B43"/>
          </p15:clr>
        </p15:guide>
        <p15:guide id="8" pos="7008">
          <p15:clr>
            <a:srgbClr val="F26B43"/>
          </p15:clr>
        </p15:guide>
        <p15:guide id="9" pos="672">
          <p15:clr>
            <a:srgbClr val="F26B43"/>
          </p15:clr>
        </p15:guide>
        <p15:guide id="10" pos="1296">
          <p15:clr>
            <a:srgbClr val="F26B43"/>
          </p15:clr>
        </p15:guide>
        <p15:guide id="11" pos="1944">
          <p15:clr>
            <a:srgbClr val="F26B43"/>
          </p15:clr>
        </p15:guide>
        <p15:guide id="12" pos="2568">
          <p15:clr>
            <a:srgbClr val="F26B43"/>
          </p15:clr>
        </p15:guide>
        <p15:guide id="13" pos="336">
          <p15:clr>
            <a:srgbClr val="FBAE40"/>
          </p15:clr>
        </p15:guide>
        <p15:guide id="14" pos="7320">
          <p15:clr>
            <a:srgbClr val="FBAE40"/>
          </p15:clr>
        </p15:guide>
        <p15:guide id="15" orient="horz" pos="3576">
          <p15:clr>
            <a:srgbClr val="F26B43"/>
          </p15:clr>
        </p15:guide>
        <p15:guide id="16" orient="horz" pos="2856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720">
          <p15:clr>
            <a:srgbClr val="F26B43"/>
          </p15:clr>
        </p15:guide>
        <p15:guide id="19" orient="horz" pos="360">
          <p15:clr>
            <a:srgbClr val="FBAE40"/>
          </p15:clr>
        </p15:guide>
        <p15:guide id="20" orient="horz" pos="3936">
          <p15:clr>
            <a:srgbClr val="FBAE4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081EC85-E008-8D2B-FBD7-093EC2B4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17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743B28-1346-78F0-3498-87BD4E77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9D9695-F552-B157-65C4-6332CEA4070F}"/>
              </a:ext>
            </a:extLst>
          </p:cNvPr>
          <p:cNvSpPr txBox="1">
            <a:spLocks/>
          </p:cNvSpPr>
          <p:nvPr userDrawn="1"/>
        </p:nvSpPr>
        <p:spPr>
          <a:xfrm>
            <a:off x="529105" y="6253140"/>
            <a:ext cx="3796609" cy="364435"/>
          </a:xfrm>
          <a:prstGeom prst="rect">
            <a:avLst/>
          </a:prstGeom>
        </p:spPr>
        <p:txBody>
          <a:bodyPr vert="horz" lIns="119270" tIns="59635" rIns="119270" bIns="59635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Gilroy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TTEC Digital | We bring humanity to business.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E65F695-6650-90EC-B494-B0DBE15A9930}"/>
              </a:ext>
            </a:extLst>
          </p:cNvPr>
          <p:cNvSpPr txBox="1">
            <a:spLocks/>
          </p:cNvSpPr>
          <p:nvPr userDrawn="1"/>
        </p:nvSpPr>
        <p:spPr>
          <a:xfrm>
            <a:off x="10839739" y="6252795"/>
            <a:ext cx="7748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F9AAC-18B5-8C49-B098-EF36CDCDD470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6" r:id="rId2"/>
    <p:sldLayoutId id="2147483737" r:id="rId3"/>
    <p:sldLayoutId id="2147483747" r:id="rId4"/>
    <p:sldLayoutId id="2147483738" r:id="rId5"/>
    <p:sldLayoutId id="2147483744" r:id="rId6"/>
    <p:sldLayoutId id="2147483746" r:id="rId7"/>
    <p:sldLayoutId id="2147483745" r:id="rId8"/>
  </p:sldLayoutIdLst>
  <p:hf hdr="0" dt="0"/>
  <p:txStyles>
    <p:titleStyle>
      <a:lvl1pPr algn="l" defTabSz="914406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0" hangingPunct="1">
        <a:lnSpc>
          <a:spcPct val="130000"/>
        </a:lnSpc>
        <a:spcBef>
          <a:spcPts val="10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5" indent="-228602" algn="l" defTabSz="914406" rtl="0" eaLnBrk="1" latinLnBrk="0" hangingPunct="1">
        <a:lnSpc>
          <a:spcPct val="130000"/>
        </a:lnSpc>
        <a:spcBef>
          <a:spcPts val="500"/>
        </a:spcBef>
        <a:buFont typeface="System Font Regular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7" indent="-228602" algn="l" defTabSz="91440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92">
          <p15:clr>
            <a:srgbClr val="F26B43"/>
          </p15:clr>
        </p15:guide>
        <p15:guide id="4" pos="4464">
          <p15:clr>
            <a:srgbClr val="F26B43"/>
          </p15:clr>
        </p15:guide>
        <p15:guide id="5" pos="5112">
          <p15:clr>
            <a:srgbClr val="F26B43"/>
          </p15:clr>
        </p15:guide>
        <p15:guide id="6" pos="5736">
          <p15:clr>
            <a:srgbClr val="F26B43"/>
          </p15:clr>
        </p15:guide>
        <p15:guide id="7" pos="6360">
          <p15:clr>
            <a:srgbClr val="F26B43"/>
          </p15:clr>
        </p15:guide>
        <p15:guide id="8" pos="7008">
          <p15:clr>
            <a:srgbClr val="F26B43"/>
          </p15:clr>
        </p15:guide>
        <p15:guide id="9" pos="672">
          <p15:clr>
            <a:srgbClr val="F26B43"/>
          </p15:clr>
        </p15:guide>
        <p15:guide id="10" pos="1296">
          <p15:clr>
            <a:srgbClr val="F26B43"/>
          </p15:clr>
        </p15:guide>
        <p15:guide id="11" pos="1944">
          <p15:clr>
            <a:srgbClr val="F26B43"/>
          </p15:clr>
        </p15:guide>
        <p15:guide id="12" pos="2568">
          <p15:clr>
            <a:srgbClr val="F26B43"/>
          </p15:clr>
        </p15:guide>
        <p15:guide id="13" pos="336">
          <p15:clr>
            <a:srgbClr val="FBAE40"/>
          </p15:clr>
        </p15:guide>
        <p15:guide id="14" pos="7320">
          <p15:clr>
            <a:srgbClr val="FBAE40"/>
          </p15:clr>
        </p15:guide>
        <p15:guide id="15" orient="horz" pos="3576">
          <p15:clr>
            <a:srgbClr val="F26B43"/>
          </p15:clr>
        </p15:guide>
        <p15:guide id="16" orient="horz" pos="2856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720">
          <p15:clr>
            <a:srgbClr val="F26B43"/>
          </p15:clr>
        </p15:guide>
        <p15:guide id="19" orient="horz" pos="360">
          <p15:clr>
            <a:srgbClr val="FBAE40"/>
          </p15:clr>
        </p15:guide>
        <p15:guide id="20" orient="horz" pos="393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CF3-B29B-57DA-51C6-1032435E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W.L.Gore Status Report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450B5BB-FA08-DD1A-519F-80482940D6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B2CC-34B2-ED26-76AF-1136667EC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CDMA Project</a:t>
            </a:r>
          </a:p>
        </p:txBody>
      </p:sp>
    </p:spTree>
    <p:extLst>
      <p:ext uri="{BB962C8B-B14F-4D97-AF65-F5344CB8AC3E}">
        <p14:creationId xmlns:p14="http://schemas.microsoft.com/office/powerpoint/2010/main" val="39916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2">
            <a:extLst>
              <a:ext uri="{FF2B5EF4-FFF2-40B4-BE49-F238E27FC236}">
                <a16:creationId xmlns:a16="http://schemas.microsoft.com/office/drawing/2014/main" id="{B3891823-639E-4FB5-93CC-CAA23A7C20E3}"/>
              </a:ext>
            </a:extLst>
          </p:cNvPr>
          <p:cNvGraphicFramePr>
            <a:graphicFrameLocks noGrp="1"/>
          </p:cNvGraphicFramePr>
          <p:nvPr/>
        </p:nvGraphicFramePr>
        <p:xfrm>
          <a:off x="349949" y="1038747"/>
          <a:ext cx="1149210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101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j-lt"/>
                        </a:rPr>
                        <a:t>Project Billing / 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4D1AE-D692-4ADF-8EA0-A6F726A6A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39534"/>
              </p:ext>
            </p:extLst>
          </p:nvPr>
        </p:nvGraphicFramePr>
        <p:xfrm>
          <a:off x="349948" y="1313067"/>
          <a:ext cx="11492100" cy="199695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348626">
                  <a:extLst>
                    <a:ext uri="{9D8B030D-6E8A-4147-A177-3AD203B41FA5}">
                      <a16:colId xmlns:a16="http://schemas.microsoft.com/office/drawing/2014/main" val="134108905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1123938900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1889731545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969185138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2153219208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384807703"/>
                    </a:ext>
                  </a:extLst>
                </a:gridCol>
                <a:gridCol w="1690579">
                  <a:extLst>
                    <a:ext uri="{9D8B030D-6E8A-4147-A177-3AD203B41FA5}">
                      <a16:colId xmlns:a16="http://schemas.microsoft.com/office/drawing/2014/main" val="1113101218"/>
                    </a:ext>
                  </a:extLst>
                </a:gridCol>
              </a:tblGrid>
              <a:tr h="328379">
                <a:tc>
                  <a:txBody>
                    <a:bodyPr/>
                    <a:lstStyle/>
                    <a:p>
                      <a:pPr marL="60325" indent="0"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Time Period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Invoice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Invoice 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Amount Billed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Due 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Amount Paid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Outstanding Balance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37939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103468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51997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23515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30466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31612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marL="60325" indent="0"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3387"/>
                  </a:ext>
                </a:extLst>
              </a:tr>
              <a:tr h="237456"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34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BE8E69-180D-ABBC-E064-5C53BFF66E2F}"/>
              </a:ext>
            </a:extLst>
          </p:cNvPr>
          <p:cNvSpPr txBox="1"/>
          <p:nvPr/>
        </p:nvSpPr>
        <p:spPr>
          <a:xfrm>
            <a:off x="4159811" y="3783229"/>
            <a:ext cx="3600005" cy="37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Has not shared any invoice yet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099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5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B3341-7197-46C6-B392-80995C0CB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2689"/>
              </p:ext>
            </p:extLst>
          </p:nvPr>
        </p:nvGraphicFramePr>
        <p:xfrm>
          <a:off x="310867" y="2185533"/>
          <a:ext cx="1157026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754">
                  <a:extLst>
                    <a:ext uri="{9D8B030D-6E8A-4147-A177-3AD203B41FA5}">
                      <a16:colId xmlns:a16="http://schemas.microsoft.com/office/drawing/2014/main" val="2727123850"/>
                    </a:ext>
                  </a:extLst>
                </a:gridCol>
                <a:gridCol w="3856754">
                  <a:extLst>
                    <a:ext uri="{9D8B030D-6E8A-4147-A177-3AD203B41FA5}">
                      <a16:colId xmlns:a16="http://schemas.microsoft.com/office/drawing/2014/main" val="1004362492"/>
                    </a:ext>
                  </a:extLst>
                </a:gridCol>
                <a:gridCol w="3856754">
                  <a:extLst>
                    <a:ext uri="{9D8B030D-6E8A-4147-A177-3AD203B41FA5}">
                      <a16:colId xmlns:a16="http://schemas.microsoft.com/office/drawing/2014/main" val="393179438"/>
                    </a:ext>
                  </a:extLst>
                </a:gridCol>
              </a:tblGrid>
              <a:tr h="23248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</a:rPr>
                        <a:t>Key Accomplishments Since Last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</a:rPr>
                        <a:t>Key Upcoming Goals</a:t>
                      </a:r>
                      <a:r>
                        <a:rPr lang="en-US" sz="1000" baseline="0" dirty="0">
                          <a:latin typeface="Lato" panose="020F0502020204030203" pitchFamily="34" charset="0"/>
                        </a:rPr>
                        <a:t> </a:t>
                      </a:r>
                      <a:endParaRPr lang="en-US" sz="1000" dirty="0">
                        <a:latin typeface="Lato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</a:rPr>
                        <a:t>Key Risks / Issues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08803"/>
                  </a:ext>
                </a:extLst>
              </a:tr>
              <a:tr h="34291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Key items: 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Completed all planned Discovery sessions 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000" b="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Completed initial draft of CI Design Document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000" b="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In progress: 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Review  of Design documentation for CI 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Design documentation for Marketing 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Environment Setup and Access allocation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Finalizing scope for MVP</a:t>
                      </a:r>
                    </a:p>
                    <a:p>
                      <a:pPr marL="0" lv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Up Next: 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Review and Signoff of Design documents for CI and Marketing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Complete Environment Setup 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Update JIRA with user stories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Start Build</a:t>
                      </a:r>
                    </a:p>
                    <a:p>
                      <a:pPr marL="0" lv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Risks: 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Delay in setting up with the environments will the delay the build phase and impact the schedule. Need environments to be ready by 10/30.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Delay in finalizing the scope of MVP might delay the build phase and impact the schedule . Scope of MVP needs to be finalized by 10/26</a:t>
                      </a:r>
                    </a:p>
                    <a:p>
                      <a:pPr marL="171450" lvl="0" indent="-1714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Delay in providing the signoff for Design documents might delay in initiating the build and impact the schedule. Design needs to be signed off by 10/30</a:t>
                      </a:r>
                    </a:p>
                    <a:p>
                      <a:pPr marL="0" lv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Issues: </a:t>
                      </a:r>
                      <a:endParaRPr lang="en-US" sz="1000" kern="1200" baseline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b="0" baseline="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05632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EBE70B9-0846-42FB-990F-D3B439A87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41954"/>
              </p:ext>
            </p:extLst>
          </p:nvPr>
        </p:nvGraphicFramePr>
        <p:xfrm>
          <a:off x="310868" y="1214706"/>
          <a:ext cx="11570261" cy="9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261">
                  <a:extLst>
                    <a:ext uri="{9D8B030D-6E8A-4147-A177-3AD203B41FA5}">
                      <a16:colId xmlns:a16="http://schemas.microsoft.com/office/drawing/2014/main" val="3563971610"/>
                    </a:ext>
                  </a:extLst>
                </a:gridCol>
              </a:tblGrid>
              <a:tr h="34497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Lato" panose="020F0502020204030203" pitchFamily="34" charset="0"/>
                        </a:rPr>
                        <a:t>Executive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5720"/>
                  </a:ext>
                </a:extLst>
              </a:tr>
              <a:tr h="56057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Lato" panose="020F0502020204030203" pitchFamily="34" charset="0"/>
                        </a:rPr>
                        <a:t>In Discovery Phase: Completed all discovery sessions.  Working in Design Documents and Environment setup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059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BE952-0315-4FA7-8693-389DF261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7739"/>
              </p:ext>
            </p:extLst>
          </p:nvPr>
        </p:nvGraphicFramePr>
        <p:xfrm>
          <a:off x="9102055" y="214349"/>
          <a:ext cx="27790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95">
                  <a:extLst>
                    <a:ext uri="{9D8B030D-6E8A-4147-A177-3AD203B41FA5}">
                      <a16:colId xmlns:a16="http://schemas.microsoft.com/office/drawing/2014/main" val="1446286156"/>
                    </a:ext>
                  </a:extLst>
                </a:gridCol>
                <a:gridCol w="1841781">
                  <a:extLst>
                    <a:ext uri="{9D8B030D-6E8A-4147-A177-3AD203B41FA5}">
                      <a16:colId xmlns:a16="http://schemas.microsoft.com/office/drawing/2014/main" val="1464068115"/>
                    </a:ext>
                  </a:extLst>
                </a:gridCol>
              </a:tblGrid>
              <a:tr h="226388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Current</a:t>
                      </a:r>
                      <a:r>
                        <a:rPr lang="en-US" sz="900" baseline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Status</a:t>
                      </a:r>
                      <a:r>
                        <a:rPr lang="en-US" sz="900" baseline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endParaRPr lang="en-US" sz="90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Lato" panose="020F0502020204030203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347358"/>
                  </a:ext>
                </a:extLst>
              </a:tr>
              <a:tr h="226388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Schedule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1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Green</a:t>
                      </a:r>
                      <a:endParaRPr lang="en-US" sz="9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63338"/>
                  </a:ext>
                </a:extLst>
              </a:tr>
              <a:tr h="226388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Scope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1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Green</a:t>
                      </a:r>
                      <a:endParaRPr lang="en-US" sz="9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472689"/>
                  </a:ext>
                </a:extLst>
              </a:tr>
              <a:tr h="226388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Budget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1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Green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3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7CA7F-4234-409B-8AED-D57471B64C57}"/>
              </a:ext>
            </a:extLst>
          </p:cNvPr>
          <p:cNvSpPr txBox="1"/>
          <p:nvPr/>
        </p:nvSpPr>
        <p:spPr>
          <a:xfrm>
            <a:off x="265886" y="6046474"/>
            <a:ext cx="1166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Attendees: Praveen, Jonathan, Amanda, Ray, Shradha, Ben, Jeff, Cindy, Sascha</a:t>
            </a:r>
            <a:r>
              <a:rPr lang="en-US" sz="1200" b="1"/>
              <a:t>, Anthony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022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3BDAB494-D5F6-463E-8EE7-D44BFDE3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62043"/>
              </p:ext>
            </p:extLst>
          </p:nvPr>
        </p:nvGraphicFramePr>
        <p:xfrm>
          <a:off x="343231" y="991240"/>
          <a:ext cx="115055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37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</a:rPr>
                        <a:t>Risks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88C305-12D7-F5D9-7427-B7020ECCB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3929"/>
              </p:ext>
            </p:extLst>
          </p:nvPr>
        </p:nvGraphicFramePr>
        <p:xfrm>
          <a:off x="343230" y="1265560"/>
          <a:ext cx="11505536" cy="240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039">
                  <a:extLst>
                    <a:ext uri="{9D8B030D-6E8A-4147-A177-3AD203B41FA5}">
                      <a16:colId xmlns:a16="http://schemas.microsoft.com/office/drawing/2014/main" val="1193484180"/>
                    </a:ext>
                  </a:extLst>
                </a:gridCol>
                <a:gridCol w="593675">
                  <a:extLst>
                    <a:ext uri="{9D8B030D-6E8A-4147-A177-3AD203B41FA5}">
                      <a16:colId xmlns:a16="http://schemas.microsoft.com/office/drawing/2014/main" val="2484547534"/>
                    </a:ext>
                  </a:extLst>
                </a:gridCol>
                <a:gridCol w="3450733">
                  <a:extLst>
                    <a:ext uri="{9D8B030D-6E8A-4147-A177-3AD203B41FA5}">
                      <a16:colId xmlns:a16="http://schemas.microsoft.com/office/drawing/2014/main" val="1382799236"/>
                    </a:ext>
                  </a:extLst>
                </a:gridCol>
                <a:gridCol w="1014194">
                  <a:extLst>
                    <a:ext uri="{9D8B030D-6E8A-4147-A177-3AD203B41FA5}">
                      <a16:colId xmlns:a16="http://schemas.microsoft.com/office/drawing/2014/main" val="2647241027"/>
                    </a:ext>
                  </a:extLst>
                </a:gridCol>
                <a:gridCol w="1026562">
                  <a:extLst>
                    <a:ext uri="{9D8B030D-6E8A-4147-A177-3AD203B41FA5}">
                      <a16:colId xmlns:a16="http://schemas.microsoft.com/office/drawing/2014/main" val="34698957"/>
                    </a:ext>
                  </a:extLst>
                </a:gridCol>
                <a:gridCol w="593675">
                  <a:extLst>
                    <a:ext uri="{9D8B030D-6E8A-4147-A177-3AD203B41FA5}">
                      <a16:colId xmlns:a16="http://schemas.microsoft.com/office/drawing/2014/main" val="3950119723"/>
                    </a:ext>
                  </a:extLst>
                </a:gridCol>
                <a:gridCol w="3218829">
                  <a:extLst>
                    <a:ext uri="{9D8B030D-6E8A-4147-A177-3AD203B41FA5}">
                      <a16:colId xmlns:a16="http://schemas.microsoft.com/office/drawing/2014/main" val="546788120"/>
                    </a:ext>
                  </a:extLst>
                </a:gridCol>
                <a:gridCol w="766829">
                  <a:extLst>
                    <a:ext uri="{9D8B030D-6E8A-4147-A177-3AD203B41FA5}">
                      <a16:colId xmlns:a16="http://schemas.microsoft.com/office/drawing/2014/main" val="2749675078"/>
                    </a:ext>
                  </a:extLst>
                </a:gridCol>
              </a:tblGrid>
              <a:tr h="336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Item Description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Due Date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Owner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Priority (H,M,L)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Mitigation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8480" marR="8480" marT="8480" marB="0" anchor="ctr"/>
                </a:tc>
                <a:extLst>
                  <a:ext uri="{0D108BD9-81ED-4DB2-BD59-A6C34878D82A}">
                    <a16:rowId xmlns:a16="http://schemas.microsoft.com/office/drawing/2014/main" val="839848155"/>
                  </a:ext>
                </a:extLst>
              </a:tr>
              <a:tr h="5047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10/10/2023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Delay in setting up with the environments will the delay the build phase and impact the schedule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10/23/2023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W.L.GORE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Identfied all the licenses needed in setting up the environment in advance and working in provisioning access and roles to the 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In-Progress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extLst>
                  <a:ext uri="{0D108BD9-81ED-4DB2-BD59-A6C34878D82A}">
                    <a16:rowId xmlns:a16="http://schemas.microsoft.com/office/drawing/2014/main" val="238412191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10/5/2023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Risk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Delay in identifying all the resources for the project will delay in initiating the project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10/6/2023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Identified all the roles needed for the project and blocked them in advance.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Mitigated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24280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10/13/2023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Delay in finalizing the scope of MVP might delay the build phase and impact the schedule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10/23/2023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W.L.GORE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Scheduled sessions during the week of 10/16 to finalize the scope of MVP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In-Progress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extLst>
                  <a:ext uri="{0D108BD9-81ED-4DB2-BD59-A6C34878D82A}">
                    <a16:rowId xmlns:a16="http://schemas.microsoft.com/office/drawing/2014/main" val="3638255556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10/12/2023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Delay in providing the signoff for Design documents might delay in initiating the build and impact the schedule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10/25/2023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W.L.GORE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Planning to scheduled design review session in advance so that we can get a sign off at the earliest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extLst>
                  <a:ext uri="{0D108BD9-81ED-4DB2-BD59-A6C34878D82A}">
                    <a16:rowId xmlns:a16="http://schemas.microsoft.com/office/drawing/2014/main" val="2067763622"/>
                  </a:ext>
                </a:extLst>
              </a:tr>
              <a:tr h="197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extLst>
                  <a:ext uri="{0D108BD9-81ED-4DB2-BD59-A6C34878D82A}">
                    <a16:rowId xmlns:a16="http://schemas.microsoft.com/office/drawing/2014/main" val="1130947548"/>
                  </a:ext>
                </a:extLst>
              </a:tr>
              <a:tr h="197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76323" marR="8480" marT="8480" marB="0" anchor="ctr"/>
                </a:tc>
                <a:extLst>
                  <a:ext uri="{0D108BD9-81ED-4DB2-BD59-A6C34878D82A}">
                    <a16:rowId xmlns:a16="http://schemas.microsoft.com/office/drawing/2014/main" val="149873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52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491B07-AAAE-4084-B0F9-2CE934E62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58810"/>
              </p:ext>
            </p:extLst>
          </p:nvPr>
        </p:nvGraphicFramePr>
        <p:xfrm>
          <a:off x="343231" y="1265560"/>
          <a:ext cx="11505538" cy="1627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562">
                  <a:extLst>
                    <a:ext uri="{9D8B030D-6E8A-4147-A177-3AD203B41FA5}">
                      <a16:colId xmlns:a16="http://schemas.microsoft.com/office/drawing/2014/main" val="2650307635"/>
                    </a:ext>
                  </a:extLst>
                </a:gridCol>
                <a:gridCol w="699516">
                  <a:extLst>
                    <a:ext uri="{9D8B030D-6E8A-4147-A177-3AD203B41FA5}">
                      <a16:colId xmlns:a16="http://schemas.microsoft.com/office/drawing/2014/main" val="3927067787"/>
                    </a:ext>
                  </a:extLst>
                </a:gridCol>
                <a:gridCol w="3949805">
                  <a:extLst>
                    <a:ext uri="{9D8B030D-6E8A-4147-A177-3AD203B41FA5}">
                      <a16:colId xmlns:a16="http://schemas.microsoft.com/office/drawing/2014/main" val="3507619711"/>
                    </a:ext>
                  </a:extLst>
                </a:gridCol>
                <a:gridCol w="881953">
                  <a:extLst>
                    <a:ext uri="{9D8B030D-6E8A-4147-A177-3AD203B41FA5}">
                      <a16:colId xmlns:a16="http://schemas.microsoft.com/office/drawing/2014/main" val="2477735656"/>
                    </a:ext>
                  </a:extLst>
                </a:gridCol>
                <a:gridCol w="881953">
                  <a:extLst>
                    <a:ext uri="{9D8B030D-6E8A-4147-A177-3AD203B41FA5}">
                      <a16:colId xmlns:a16="http://schemas.microsoft.com/office/drawing/2014/main" val="1977782842"/>
                    </a:ext>
                  </a:extLst>
                </a:gridCol>
                <a:gridCol w="881953">
                  <a:extLst>
                    <a:ext uri="{9D8B030D-6E8A-4147-A177-3AD203B41FA5}">
                      <a16:colId xmlns:a16="http://schemas.microsoft.com/office/drawing/2014/main" val="1898765658"/>
                    </a:ext>
                  </a:extLst>
                </a:gridCol>
                <a:gridCol w="2533055">
                  <a:extLst>
                    <a:ext uri="{9D8B030D-6E8A-4147-A177-3AD203B41FA5}">
                      <a16:colId xmlns:a16="http://schemas.microsoft.com/office/drawing/2014/main" val="3484101301"/>
                    </a:ext>
                  </a:extLst>
                </a:gridCol>
                <a:gridCol w="795741">
                  <a:extLst>
                    <a:ext uri="{9D8B030D-6E8A-4147-A177-3AD203B41FA5}">
                      <a16:colId xmlns:a16="http://schemas.microsoft.com/office/drawing/2014/main" val="2472388235"/>
                    </a:ext>
                  </a:extLst>
                </a:gridCol>
              </a:tblGrid>
              <a:tr h="408061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Due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Priority (H,M,L)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05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10/16/2023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Implement basic lead scoring for MVP. It would be used to train the trainers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TTEC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Will schedule trainings before UAT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494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10/10/2023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There is no suppression list to be implemented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TTEC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It was discussed in Discovery session on 10/10 that there is no suppression list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Closed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4014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46363"/>
                  </a:ext>
                </a:extLst>
              </a:tr>
            </a:tbl>
          </a:graphicData>
        </a:graphic>
      </p:graphicFrame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3BDAB494-D5F6-463E-8EE7-D44BFDE3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48550"/>
              </p:ext>
            </p:extLst>
          </p:nvPr>
        </p:nvGraphicFramePr>
        <p:xfrm>
          <a:off x="343231" y="991240"/>
          <a:ext cx="115055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37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</a:rPr>
                        <a:t>Issues / Decision 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2">
            <a:extLst>
              <a:ext uri="{FF2B5EF4-FFF2-40B4-BE49-F238E27FC236}">
                <a16:creationId xmlns:a16="http://schemas.microsoft.com/office/drawing/2014/main" id="{E67BCF7E-89DE-4CD2-A206-1408FFC3D3D0}"/>
              </a:ext>
            </a:extLst>
          </p:cNvPr>
          <p:cNvGraphicFramePr>
            <a:graphicFrameLocks noGrp="1"/>
          </p:cNvGraphicFramePr>
          <p:nvPr/>
        </p:nvGraphicFramePr>
        <p:xfrm>
          <a:off x="343231" y="1016888"/>
          <a:ext cx="115055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37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j-lt"/>
                        </a:rPr>
                        <a:t>Task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9EB4BE-BA69-4654-BE48-ADB692A5A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78775"/>
              </p:ext>
            </p:extLst>
          </p:nvPr>
        </p:nvGraphicFramePr>
        <p:xfrm>
          <a:off x="343231" y="1310118"/>
          <a:ext cx="11505537" cy="250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292">
                  <a:extLst>
                    <a:ext uri="{9D8B030D-6E8A-4147-A177-3AD203B41FA5}">
                      <a16:colId xmlns:a16="http://schemas.microsoft.com/office/drawing/2014/main" val="2650307635"/>
                    </a:ext>
                  </a:extLst>
                </a:gridCol>
                <a:gridCol w="3875714">
                  <a:extLst>
                    <a:ext uri="{9D8B030D-6E8A-4147-A177-3AD203B41FA5}">
                      <a16:colId xmlns:a16="http://schemas.microsoft.com/office/drawing/2014/main" val="3507619711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2477735656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1977782842"/>
                    </a:ext>
                  </a:extLst>
                </a:gridCol>
                <a:gridCol w="3296874">
                  <a:extLst>
                    <a:ext uri="{9D8B030D-6E8A-4147-A177-3AD203B41FA5}">
                      <a16:colId xmlns:a16="http://schemas.microsoft.com/office/drawing/2014/main" val="3484101301"/>
                    </a:ext>
                  </a:extLst>
                </a:gridCol>
                <a:gridCol w="716577">
                  <a:extLst>
                    <a:ext uri="{9D8B030D-6E8A-4147-A177-3AD203B41FA5}">
                      <a16:colId xmlns:a16="http://schemas.microsoft.com/office/drawing/2014/main" val="2472388235"/>
                    </a:ext>
                  </a:extLst>
                </a:gridCol>
              </a:tblGrid>
              <a:tr h="30879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Start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Due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05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Praveen Budamagunta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review design review meetings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Technical and Functional Design review sessions with the same audience in the Discovery session.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First session for CI Design review for Monday 10/23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799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Praveen Budamagunta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additional sessions for Marketing Emails and  Templates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the session for 10/18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1724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 Fratto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User access details to WL Gore to setup and environment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10/16/2023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the details for Marketing . Will share the Detials for CI.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9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Praveen Budamagunta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additional discovery session for CI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10/16/2023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the session for 10/17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313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Praveen Budamagunta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JIRA with all the tasks details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10/23/2023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10/26/2023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detailed project plan finalized starting to update JIRA with tasks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271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9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2">
            <a:extLst>
              <a:ext uri="{FF2B5EF4-FFF2-40B4-BE49-F238E27FC236}">
                <a16:creationId xmlns:a16="http://schemas.microsoft.com/office/drawing/2014/main" id="{E67BCF7E-89DE-4CD2-A206-1408FFC3D3D0}"/>
              </a:ext>
            </a:extLst>
          </p:cNvPr>
          <p:cNvGraphicFramePr>
            <a:graphicFrameLocks noGrp="1"/>
          </p:cNvGraphicFramePr>
          <p:nvPr/>
        </p:nvGraphicFramePr>
        <p:xfrm>
          <a:off x="343231" y="1016888"/>
          <a:ext cx="1150553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37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j-lt"/>
                        </a:rPr>
                        <a:t>Change 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9EB4BE-BA69-4654-BE48-ADB692A5A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9627"/>
              </p:ext>
            </p:extLst>
          </p:nvPr>
        </p:nvGraphicFramePr>
        <p:xfrm>
          <a:off x="343231" y="1310118"/>
          <a:ext cx="11505537" cy="85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001">
                  <a:extLst>
                    <a:ext uri="{9D8B030D-6E8A-4147-A177-3AD203B41FA5}">
                      <a16:colId xmlns:a16="http://schemas.microsoft.com/office/drawing/2014/main" val="2650307635"/>
                    </a:ext>
                  </a:extLst>
                </a:gridCol>
                <a:gridCol w="4621623">
                  <a:extLst>
                    <a:ext uri="{9D8B030D-6E8A-4147-A177-3AD203B41FA5}">
                      <a16:colId xmlns:a16="http://schemas.microsoft.com/office/drawing/2014/main" val="3507619711"/>
                    </a:ext>
                  </a:extLst>
                </a:gridCol>
                <a:gridCol w="1031963">
                  <a:extLst>
                    <a:ext uri="{9D8B030D-6E8A-4147-A177-3AD203B41FA5}">
                      <a16:colId xmlns:a16="http://schemas.microsoft.com/office/drawing/2014/main" val="2477735656"/>
                    </a:ext>
                  </a:extLst>
                </a:gridCol>
                <a:gridCol w="1031963">
                  <a:extLst>
                    <a:ext uri="{9D8B030D-6E8A-4147-A177-3AD203B41FA5}">
                      <a16:colId xmlns:a16="http://schemas.microsoft.com/office/drawing/2014/main" val="1977782842"/>
                    </a:ext>
                  </a:extLst>
                </a:gridCol>
                <a:gridCol w="2963899">
                  <a:extLst>
                    <a:ext uri="{9D8B030D-6E8A-4147-A177-3AD203B41FA5}">
                      <a16:colId xmlns:a16="http://schemas.microsoft.com/office/drawing/2014/main" val="3484101301"/>
                    </a:ext>
                  </a:extLst>
                </a:gridCol>
                <a:gridCol w="931088">
                  <a:extLst>
                    <a:ext uri="{9D8B030D-6E8A-4147-A177-3AD203B41FA5}">
                      <a16:colId xmlns:a16="http://schemas.microsoft.com/office/drawing/2014/main" val="2472388235"/>
                    </a:ext>
                  </a:extLst>
                </a:gridCol>
              </a:tblGrid>
              <a:tr h="30879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Due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05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Arial" panose="020B0604020202020204" pitchFamily="34" charset="0"/>
                        </a:rPr>
                        <a:t>None – Will finalize everything after discovery 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69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00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0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2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D90FA1-027B-45A9-9506-85EDDECB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63596"/>
              </p:ext>
            </p:extLst>
          </p:nvPr>
        </p:nvGraphicFramePr>
        <p:xfrm>
          <a:off x="351920" y="1319922"/>
          <a:ext cx="11492100" cy="192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845">
                  <a:extLst>
                    <a:ext uri="{9D8B030D-6E8A-4147-A177-3AD203B41FA5}">
                      <a16:colId xmlns:a16="http://schemas.microsoft.com/office/drawing/2014/main" val="3537993064"/>
                    </a:ext>
                  </a:extLst>
                </a:gridCol>
                <a:gridCol w="1408419">
                  <a:extLst>
                    <a:ext uri="{9D8B030D-6E8A-4147-A177-3AD203B41FA5}">
                      <a16:colId xmlns:a16="http://schemas.microsoft.com/office/drawing/2014/main" val="833054301"/>
                    </a:ext>
                  </a:extLst>
                </a:gridCol>
                <a:gridCol w="1292836">
                  <a:extLst>
                    <a:ext uri="{9D8B030D-6E8A-4147-A177-3AD203B41FA5}">
                      <a16:colId xmlns:a16="http://schemas.microsoft.com/office/drawing/2014/main" val="2610117960"/>
                    </a:ext>
                  </a:extLst>
                </a:gridCol>
                <a:gridCol w="1185372">
                  <a:extLst>
                    <a:ext uri="{9D8B030D-6E8A-4147-A177-3AD203B41FA5}">
                      <a16:colId xmlns:a16="http://schemas.microsoft.com/office/drawing/2014/main" val="4221432366"/>
                    </a:ext>
                  </a:extLst>
                </a:gridCol>
                <a:gridCol w="4425628">
                  <a:extLst>
                    <a:ext uri="{9D8B030D-6E8A-4147-A177-3AD203B41FA5}">
                      <a16:colId xmlns:a16="http://schemas.microsoft.com/office/drawing/2014/main" val="1865725344"/>
                    </a:ext>
                  </a:extLst>
                </a:gridCol>
              </a:tblGrid>
              <a:tr h="50379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Lato"/>
                        </a:rPr>
                        <a:t>Project Milestones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Lato"/>
                        </a:rPr>
                        <a:t>Target Start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Lato"/>
                        </a:rPr>
                        <a:t>Target Completion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2926"/>
                  </a:ext>
                </a:extLst>
              </a:tr>
              <a:tr h="241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Initiate and Define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10/02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10/31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Discovery sessions completed.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</a:rPr>
                        <a:t>Working on design documentation and Environment setup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44309"/>
                  </a:ext>
                </a:extLst>
              </a:tr>
              <a:tr h="27738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dirty="0">
                          <a:latin typeface="Lato" panose="020F0502020204030203" pitchFamily="34" charset="0"/>
                        </a:rPr>
                        <a:t>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11/1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1/19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Lato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532965"/>
                  </a:ext>
                </a:extLst>
              </a:tr>
              <a:tr h="260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Test and 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1/2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01/15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29478"/>
                  </a:ext>
                </a:extLst>
              </a:tr>
              <a:tr h="241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01/12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01/24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04055"/>
                  </a:ext>
                </a:extLst>
              </a:tr>
              <a:tr h="241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Transition and Accept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1/22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 panose="020F0502020204030203" pitchFamily="34" charset="0"/>
                        </a:rPr>
                        <a:t>2/12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Lato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dirty="0">
                        <a:latin typeface="La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92378"/>
                  </a:ext>
                </a:extLst>
              </a:tr>
            </a:tbl>
          </a:graphicData>
        </a:graphic>
      </p:graphicFrame>
      <p:graphicFrame>
        <p:nvGraphicFramePr>
          <p:cNvPr id="9" name="Table 22">
            <a:extLst>
              <a:ext uri="{FF2B5EF4-FFF2-40B4-BE49-F238E27FC236}">
                <a16:creationId xmlns:a16="http://schemas.microsoft.com/office/drawing/2014/main" id="{B3891823-639E-4FB5-93CC-CAA23A7C20E3}"/>
              </a:ext>
            </a:extLst>
          </p:cNvPr>
          <p:cNvGraphicFramePr>
            <a:graphicFrameLocks noGrp="1"/>
          </p:cNvGraphicFramePr>
          <p:nvPr/>
        </p:nvGraphicFramePr>
        <p:xfrm>
          <a:off x="349949" y="1038747"/>
          <a:ext cx="1149210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101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26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j-lt"/>
                        </a:rPr>
                        <a:t>Project Timeline and Milestones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sp>
        <p:nvSpPr>
          <p:cNvPr id="2" name="Text Placeholder 53">
            <a:extLst>
              <a:ext uri="{FF2B5EF4-FFF2-40B4-BE49-F238E27FC236}">
                <a16:creationId xmlns:a16="http://schemas.microsoft.com/office/drawing/2014/main" id="{3E727D79-5991-43F0-5CE3-6664FCA63C79}"/>
              </a:ext>
            </a:extLst>
          </p:cNvPr>
          <p:cNvSpPr txBox="1">
            <a:spLocks/>
          </p:cNvSpPr>
          <p:nvPr/>
        </p:nvSpPr>
        <p:spPr>
          <a:xfrm>
            <a:off x="6175330" y="3179933"/>
            <a:ext cx="5171836" cy="699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800">
              <a:spcBef>
                <a:spcPts val="750"/>
              </a:spcBef>
              <a:buNone/>
            </a:pPr>
            <a:endParaRPr lang="en-US" sz="1050" b="1" i="1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9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0C82-F85F-50DD-4D4A-4DDF9E79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62806"/>
              </p:ext>
            </p:extLst>
          </p:nvPr>
        </p:nvGraphicFramePr>
        <p:xfrm>
          <a:off x="376711" y="729371"/>
          <a:ext cx="10067583" cy="5713372"/>
        </p:xfrm>
        <a:graphic>
          <a:graphicData uri="http://schemas.openxmlformats.org/drawingml/2006/table">
            <a:tbl>
              <a:tblPr/>
              <a:tblGrid>
                <a:gridCol w="3760536">
                  <a:extLst>
                    <a:ext uri="{9D8B030D-6E8A-4147-A177-3AD203B41FA5}">
                      <a16:colId xmlns:a16="http://schemas.microsoft.com/office/drawing/2014/main" val="4109631504"/>
                    </a:ext>
                  </a:extLst>
                </a:gridCol>
                <a:gridCol w="799485">
                  <a:extLst>
                    <a:ext uri="{9D8B030D-6E8A-4147-A177-3AD203B41FA5}">
                      <a16:colId xmlns:a16="http://schemas.microsoft.com/office/drawing/2014/main" val="335033747"/>
                    </a:ext>
                  </a:extLst>
                </a:gridCol>
                <a:gridCol w="799485">
                  <a:extLst>
                    <a:ext uri="{9D8B030D-6E8A-4147-A177-3AD203B41FA5}">
                      <a16:colId xmlns:a16="http://schemas.microsoft.com/office/drawing/2014/main" val="1444316111"/>
                    </a:ext>
                  </a:extLst>
                </a:gridCol>
                <a:gridCol w="799485">
                  <a:extLst>
                    <a:ext uri="{9D8B030D-6E8A-4147-A177-3AD203B41FA5}">
                      <a16:colId xmlns:a16="http://schemas.microsoft.com/office/drawing/2014/main" val="196415999"/>
                    </a:ext>
                  </a:extLst>
                </a:gridCol>
                <a:gridCol w="799485">
                  <a:extLst>
                    <a:ext uri="{9D8B030D-6E8A-4147-A177-3AD203B41FA5}">
                      <a16:colId xmlns:a16="http://schemas.microsoft.com/office/drawing/2014/main" val="773158232"/>
                    </a:ext>
                  </a:extLst>
                </a:gridCol>
                <a:gridCol w="1036369">
                  <a:extLst>
                    <a:ext uri="{9D8B030D-6E8A-4147-A177-3AD203B41FA5}">
                      <a16:colId xmlns:a16="http://schemas.microsoft.com/office/drawing/2014/main" val="1939365762"/>
                    </a:ext>
                  </a:extLst>
                </a:gridCol>
                <a:gridCol w="1036369">
                  <a:extLst>
                    <a:ext uri="{9D8B030D-6E8A-4147-A177-3AD203B41FA5}">
                      <a16:colId xmlns:a16="http://schemas.microsoft.com/office/drawing/2014/main" val="1402369163"/>
                    </a:ext>
                  </a:extLst>
                </a:gridCol>
                <a:gridCol w="1036369">
                  <a:extLst>
                    <a:ext uri="{9D8B030D-6E8A-4147-A177-3AD203B41FA5}">
                      <a16:colId xmlns:a16="http://schemas.microsoft.com/office/drawing/2014/main" val="1939303684"/>
                    </a:ext>
                  </a:extLst>
                </a:gridCol>
              </a:tblGrid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Task Name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Work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Duration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Start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Finish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% Complete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Predecessors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363636"/>
                          </a:solidFill>
                          <a:effectLst/>
                          <a:latin typeface="Lato" panose="020F0502020204030203" pitchFamily="34" charset="0"/>
                        </a:rPr>
                        <a:t>Resource Names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7777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W.L.Gore Marketing and Customer Insights Migration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3,580.46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95.15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9/28/23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2/12/24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Client 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94166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Project Oversight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594.5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63.81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9/28/23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12/27/23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11%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34769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Initiate &amp; Design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358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22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10/31/23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52%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095764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Initiate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72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10/5/23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83861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Discovery &amp; Design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286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18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10/31/23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35%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244467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Marketing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96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18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10/31/23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25%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17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86557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0 - Current Process Review, Marketing App Demo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Jaitly,Stuti Mehta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90349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1 - Segmentation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1422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2 - Customer Journey Requirements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60855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3 - Maketing email Templates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16484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4 - Subscription Management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10/13/23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10/13/23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51357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5 - Landing Page / Marketing Pages , Lead Scoring / Lead Pipeline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10/16/23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10/16/23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23607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6 - Ping , Security Roles 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9421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7 - Marketing Emails and Templates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10/18/23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10/18/23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Ben Froese,Sharddha Jaitly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69703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Technical Requirements Documentation 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35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46.67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10/18/23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10/25/23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15%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Sharddha Jaitly[75%]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88469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Technical Requirement Document - Internal Review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10/25/23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29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Sharddha Jaitly[75%]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06139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Functional and Technical Design Document - Customer Review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6.67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10/27/23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10/27/23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30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Sharddha Jaitly[75%]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90185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Functional and Technical Design Document - Customer Signoff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16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10/30/23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10/31/23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31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Client 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67467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Customer Insights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190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15 days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44%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497378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1 - Introduction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Zhang,Ray Fratto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0480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2 - Salesforce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Zhang,Ray Fratto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56652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3 - Ping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Mon 10/9/23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Zhang,Ray Fratto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20172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4 - Oracle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Zhang,Ray Fratto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62849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5 - Strategic Marketing dataset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Kuldip Maharjan,Nina Zhang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125946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6 - Dynamics Contact and Marketing Activity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10/11/23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Kuldip Maharjan,Nina Zhang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02397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7 - Unification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Kuldip Maharjan,Nina Zhang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41690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8 - Export , Sales Force, KNIME/Dbeaver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10/12/23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Zhang,Ray Fratto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38106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Discovery Session 9 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10/17/23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100%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Ray Fratto[30%]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76024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Design Documentation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40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40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10/13/23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75%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41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6804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Design Document Internal Review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10/19/23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Zhang[50%]</a:t>
                      </a:r>
                      <a:endParaRPr lang="en-US" sz="7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683"/>
                  </a:ext>
                </a:extLst>
              </a:tr>
              <a:tr h="454239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Design Document Customer Review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92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24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Fri 10/20/23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Tue 10/24/23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44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Kuldip Maharjan,Nina Zhang,Praveen Budamagunta,Ray Fratto</a:t>
                      </a:r>
                      <a:endParaRPr lang="sv-SE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70840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Design Document Customer Signoff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10/25/23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Wed 10/25/23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45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Praveen Budamagunta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58412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Transition to GDC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8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Pavan Kumar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48074"/>
                  </a:ext>
                </a:extLst>
              </a:tr>
              <a:tr h="118470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           Transition to GDC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4 hrs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Thu 10/26/23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0%</a:t>
                      </a:r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Nina Zhang</a:t>
                      </a:r>
                      <a:endParaRPr lang="en-US" sz="7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3566" marR="3566" marT="3566" marB="3566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9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5B2C8636-786B-447E-93DB-D1873B02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0734"/>
              </p:ext>
            </p:extLst>
          </p:nvPr>
        </p:nvGraphicFramePr>
        <p:xfrm>
          <a:off x="554178" y="976258"/>
          <a:ext cx="10946670" cy="3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670">
                  <a:extLst>
                    <a:ext uri="{9D8B030D-6E8A-4147-A177-3AD203B41FA5}">
                      <a16:colId xmlns:a16="http://schemas.microsoft.com/office/drawing/2014/main" val="3291321359"/>
                    </a:ext>
                  </a:extLst>
                </a:gridCol>
              </a:tblGrid>
              <a:tr h="341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</a:rPr>
                        <a:t>Project Budget Hours as of Weekending Date:  10/20/2023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A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65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4D7F89-D85C-8ECD-C75D-B6C028E2A052}"/>
              </a:ext>
            </a:extLst>
          </p:cNvPr>
          <p:cNvSpPr txBox="1"/>
          <p:nvPr/>
        </p:nvSpPr>
        <p:spPr>
          <a:xfrm rot="16200000">
            <a:off x="-173905" y="4401189"/>
            <a:ext cx="10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Dollars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826FD-97CC-6036-D32E-46A959D44544}"/>
              </a:ext>
            </a:extLst>
          </p:cNvPr>
          <p:cNvSpPr txBox="1"/>
          <p:nvPr/>
        </p:nvSpPr>
        <p:spPr>
          <a:xfrm rot="16200000">
            <a:off x="-210852" y="2365489"/>
            <a:ext cx="10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Hours</a:t>
            </a:r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F12E94-F3DF-8AC6-E739-C22AFFB2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53800"/>
              </p:ext>
            </p:extLst>
          </p:nvPr>
        </p:nvGraphicFramePr>
        <p:xfrm>
          <a:off x="554182" y="1339355"/>
          <a:ext cx="10946666" cy="1876484"/>
        </p:xfrm>
        <a:graphic>
          <a:graphicData uri="http://schemas.openxmlformats.org/drawingml/2006/table">
            <a:tbl>
              <a:tblPr/>
              <a:tblGrid>
                <a:gridCol w="1712724">
                  <a:extLst>
                    <a:ext uri="{9D8B030D-6E8A-4147-A177-3AD203B41FA5}">
                      <a16:colId xmlns:a16="http://schemas.microsoft.com/office/drawing/2014/main" val="2961934232"/>
                    </a:ext>
                  </a:extLst>
                </a:gridCol>
                <a:gridCol w="1299307">
                  <a:extLst>
                    <a:ext uri="{9D8B030D-6E8A-4147-A177-3AD203B41FA5}">
                      <a16:colId xmlns:a16="http://schemas.microsoft.com/office/drawing/2014/main" val="151584649"/>
                    </a:ext>
                  </a:extLst>
                </a:gridCol>
                <a:gridCol w="1240248">
                  <a:extLst>
                    <a:ext uri="{9D8B030D-6E8A-4147-A177-3AD203B41FA5}">
                      <a16:colId xmlns:a16="http://schemas.microsoft.com/office/drawing/2014/main" val="2865601818"/>
                    </a:ext>
                  </a:extLst>
                </a:gridCol>
                <a:gridCol w="1452862">
                  <a:extLst>
                    <a:ext uri="{9D8B030D-6E8A-4147-A177-3AD203B41FA5}">
                      <a16:colId xmlns:a16="http://schemas.microsoft.com/office/drawing/2014/main" val="1351110763"/>
                    </a:ext>
                  </a:extLst>
                </a:gridCol>
                <a:gridCol w="1479439">
                  <a:extLst>
                    <a:ext uri="{9D8B030D-6E8A-4147-A177-3AD203B41FA5}">
                      <a16:colId xmlns:a16="http://schemas.microsoft.com/office/drawing/2014/main" val="452192884"/>
                    </a:ext>
                  </a:extLst>
                </a:gridCol>
                <a:gridCol w="1408567">
                  <a:extLst>
                    <a:ext uri="{9D8B030D-6E8A-4147-A177-3AD203B41FA5}">
                      <a16:colId xmlns:a16="http://schemas.microsoft.com/office/drawing/2014/main" val="559069013"/>
                    </a:ext>
                  </a:extLst>
                </a:gridCol>
                <a:gridCol w="1370179">
                  <a:extLst>
                    <a:ext uri="{9D8B030D-6E8A-4147-A177-3AD203B41FA5}">
                      <a16:colId xmlns:a16="http://schemas.microsoft.com/office/drawing/2014/main" val="3165395010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1614706828"/>
                    </a:ext>
                  </a:extLst>
                </a:gridCol>
              </a:tblGrid>
              <a:tr h="35766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Project Phase / Category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Budget  Hours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Actual Hours (ATD)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Budget Remaining Hours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Estimate To Complete (ETC)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Estimate At Completion (EAC)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% of Budget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% of Completion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31919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Initiate &amp; Define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315.5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229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86.5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86.5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315.5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72.58%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72.58%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18623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Build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1,576.75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1576.75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1,576.75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1,576.75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58332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Test &amp; Train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137.5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137.5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137.5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137.5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69502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Deploy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124.25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124.25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124.25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124.25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8030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Transition &amp; Accept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176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176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176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176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31072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Project Management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492.25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98.5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393.75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393.75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492.25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20.01%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20.01%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88009"/>
                  </a:ext>
                </a:extLst>
              </a:tr>
              <a:tr h="214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TOTAL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2,822.25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327.50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2,494.75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2,494.75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2,822.25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11.60%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11.60%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486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B6A130-F3E0-1033-5C67-93F491186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5788"/>
              </p:ext>
            </p:extLst>
          </p:nvPr>
        </p:nvGraphicFramePr>
        <p:xfrm>
          <a:off x="554182" y="3788314"/>
          <a:ext cx="10946666" cy="1889896"/>
        </p:xfrm>
        <a:graphic>
          <a:graphicData uri="http://schemas.openxmlformats.org/drawingml/2006/table">
            <a:tbl>
              <a:tblPr/>
              <a:tblGrid>
                <a:gridCol w="1712724">
                  <a:extLst>
                    <a:ext uri="{9D8B030D-6E8A-4147-A177-3AD203B41FA5}">
                      <a16:colId xmlns:a16="http://schemas.microsoft.com/office/drawing/2014/main" val="225540890"/>
                    </a:ext>
                  </a:extLst>
                </a:gridCol>
                <a:gridCol w="1299307">
                  <a:extLst>
                    <a:ext uri="{9D8B030D-6E8A-4147-A177-3AD203B41FA5}">
                      <a16:colId xmlns:a16="http://schemas.microsoft.com/office/drawing/2014/main" val="2280177070"/>
                    </a:ext>
                  </a:extLst>
                </a:gridCol>
                <a:gridCol w="1240248">
                  <a:extLst>
                    <a:ext uri="{9D8B030D-6E8A-4147-A177-3AD203B41FA5}">
                      <a16:colId xmlns:a16="http://schemas.microsoft.com/office/drawing/2014/main" val="2229694456"/>
                    </a:ext>
                  </a:extLst>
                </a:gridCol>
                <a:gridCol w="1452862">
                  <a:extLst>
                    <a:ext uri="{9D8B030D-6E8A-4147-A177-3AD203B41FA5}">
                      <a16:colId xmlns:a16="http://schemas.microsoft.com/office/drawing/2014/main" val="2853345891"/>
                    </a:ext>
                  </a:extLst>
                </a:gridCol>
                <a:gridCol w="1479439">
                  <a:extLst>
                    <a:ext uri="{9D8B030D-6E8A-4147-A177-3AD203B41FA5}">
                      <a16:colId xmlns:a16="http://schemas.microsoft.com/office/drawing/2014/main" val="591852295"/>
                    </a:ext>
                  </a:extLst>
                </a:gridCol>
                <a:gridCol w="1408567">
                  <a:extLst>
                    <a:ext uri="{9D8B030D-6E8A-4147-A177-3AD203B41FA5}">
                      <a16:colId xmlns:a16="http://schemas.microsoft.com/office/drawing/2014/main" val="978926494"/>
                    </a:ext>
                  </a:extLst>
                </a:gridCol>
                <a:gridCol w="1370179">
                  <a:extLst>
                    <a:ext uri="{9D8B030D-6E8A-4147-A177-3AD203B41FA5}">
                      <a16:colId xmlns:a16="http://schemas.microsoft.com/office/drawing/2014/main" val="211390737"/>
                    </a:ext>
                  </a:extLst>
                </a:gridCol>
                <a:gridCol w="983340">
                  <a:extLst>
                    <a:ext uri="{9D8B030D-6E8A-4147-A177-3AD203B41FA5}">
                      <a16:colId xmlns:a16="http://schemas.microsoft.com/office/drawing/2014/main" val="860371327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Project Phase / Category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Budget ($)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Actual ($)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Budget Remaining ($)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Estimate To Complete (ETC)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Estimate At Completion (EAC)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% of Budget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% of Completion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4962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Initiate &amp; Define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$64,565.00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$51,710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$12,855.00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$12,855.00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$64,565.00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80.09%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80.09%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4368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Build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$217,692.50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$217,692.50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$217,692.50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$217,692.50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413557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Test &amp; Train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$21,705.00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$21,705.00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$21,705.00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$21,705.00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93410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Deploy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6550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Transition &amp; Accept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$26,400.00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$26,400.00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$26,400.00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$26,400.00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0.00%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73587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Project Management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$113,217.50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$22,655.00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$90,562.50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$90,562.50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$113,217.50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"/>
                        </a:rPr>
                        <a:t>20.01%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gtree SemiBold"/>
                        </a:rPr>
                        <a:t>20.01%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32081"/>
                  </a:ext>
                </a:extLst>
              </a:tr>
              <a:tr h="216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TOTAL</a:t>
                      </a:r>
                    </a:p>
                  </a:txBody>
                  <a:tcPr marL="8517" marR="8517" marT="85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$466,797.50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$74,365.00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$392,432.50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$392,432.50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$466,797.50 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15.93%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FBFBFB"/>
                          </a:solidFill>
                          <a:effectLst/>
                          <a:latin typeface="Figtree SemiBold"/>
                        </a:rPr>
                        <a:t>15.93%</a:t>
                      </a:r>
                    </a:p>
                  </a:txBody>
                  <a:tcPr marL="8517" marR="8517" marT="85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2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293260"/>
      </p:ext>
    </p:extLst>
  </p:cSld>
  <p:clrMapOvr>
    <a:masterClrMapping/>
  </p:clrMapOvr>
</p:sld>
</file>

<file path=ppt/theme/theme1.xml><?xml version="1.0" encoding="utf-8"?>
<a:theme xmlns:a="http://schemas.openxmlformats.org/drawingml/2006/main" name="TTD_Operational Slid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6BAE43AC-1E68-4795-839D-B921D2440C4E}"/>
    </a:ext>
  </a:extLst>
</a:theme>
</file>

<file path=ppt/theme/theme2.xml><?xml version="1.0" encoding="utf-8"?>
<a:theme xmlns:a="http://schemas.openxmlformats.org/drawingml/2006/main" name="TTD_Presenter Slid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26961573-A580-4497-9DFA-C6A5C27FCB35}"/>
    </a:ext>
  </a:extLst>
</a:theme>
</file>

<file path=ppt/theme/theme3.xml><?xml version="1.0" encoding="utf-8"?>
<a:theme xmlns:a="http://schemas.openxmlformats.org/drawingml/2006/main" name="Blank Slid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DD09C2AE-7C52-4D7A-BC99-86B3692138A3}"/>
    </a:ext>
  </a:extLst>
</a:theme>
</file>

<file path=ppt/theme/theme4.xml><?xml version="1.0" encoding="utf-8"?>
<a:theme xmlns:a="http://schemas.openxmlformats.org/drawingml/2006/main" name="TTD_Big Idea Slid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F1AA9160-E272-4A3D-BFF0-BD6831EBDD2B}"/>
    </a:ext>
  </a:extLst>
</a:theme>
</file>

<file path=ppt/theme/theme5.xml><?xml version="1.0" encoding="utf-8"?>
<a:theme xmlns:a="http://schemas.openxmlformats.org/drawingml/2006/main" name="Content Slides_No Image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AA049B99-8292-4F32-8E68-A6B4A99159DD}"/>
    </a:ext>
  </a:extLst>
</a:theme>
</file>

<file path=ppt/theme/theme6.xml><?xml version="1.0" encoding="utf-8"?>
<a:theme xmlns:a="http://schemas.openxmlformats.org/drawingml/2006/main" name="Content Slides_w/ Imag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0AF30EC4-31F2-4E64-A746-41E1DE95F861}"/>
    </a:ext>
  </a:extLst>
</a:theme>
</file>

<file path=ppt/theme/theme7.xml><?xml version="1.0" encoding="utf-8"?>
<a:theme xmlns:a="http://schemas.openxmlformats.org/drawingml/2006/main" name="Additional Slides">
  <a:themeElements>
    <a:clrScheme name="TTEC Digital">
      <a:dk1>
        <a:srgbClr val="2B3A41"/>
      </a:dk1>
      <a:lt1>
        <a:srgbClr val="FFFFFF"/>
      </a:lt1>
      <a:dk2>
        <a:srgbClr val="3F5765"/>
      </a:dk2>
      <a:lt2>
        <a:srgbClr val="F0EFEF"/>
      </a:lt2>
      <a:accent1>
        <a:srgbClr val="3299FF"/>
      </a:accent1>
      <a:accent2>
        <a:srgbClr val="00D6BB"/>
      </a:accent2>
      <a:accent3>
        <a:srgbClr val="7D71E2"/>
      </a:accent3>
      <a:accent4>
        <a:srgbClr val="FFDE01"/>
      </a:accent4>
      <a:accent5>
        <a:srgbClr val="1A59A5"/>
      </a:accent5>
      <a:accent6>
        <a:srgbClr val="F7F7F7"/>
      </a:accent6>
      <a:hlink>
        <a:srgbClr val="3299FF"/>
      </a:hlink>
      <a:folHlink>
        <a:srgbClr val="1A59A5"/>
      </a:folHlink>
    </a:clrScheme>
    <a:fontScheme name="TTEC Digi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TEC Digital Branded PowerPoint Template" id="{F379B60B-E26B-4E0D-9436-F9C13D7B1661}" vid="{0308BC21-7B43-4C30-AFFC-C6ED2330429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BB9D6A7F65FB4DB52992F0A165C904" ma:contentTypeVersion="7" ma:contentTypeDescription="Create a new document." ma:contentTypeScope="" ma:versionID="2467a76d49995223cfbc197955da6556">
  <xsd:schema xmlns:xsd="http://www.w3.org/2001/XMLSchema" xmlns:xs="http://www.w3.org/2001/XMLSchema" xmlns:p="http://schemas.microsoft.com/office/2006/metadata/properties" xmlns:ns2="baaec330-5f0c-4730-9115-32f601478372" targetNamespace="http://schemas.microsoft.com/office/2006/metadata/properties" ma:root="true" ma:fieldsID="927f86e38e6956f6d77f4d1c039df998" ns2:_="">
    <xsd:import namespace="baaec330-5f0c-4730-9115-32f601478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ec330-5f0c-4730-9115-32f601478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FB4D1-01CF-4CF7-BDD9-B1378DACC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aec330-5f0c-4730-9115-32f601478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684161-56AF-402E-B1DD-920B6C9C7A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AF294-E277-4CD8-8DD6-B83A9C71FE4F}">
  <ds:schemaRefs>
    <ds:schemaRef ds:uri="http://purl.org/dc/dcmitype/"/>
    <ds:schemaRef ds:uri="630f8bbe-9ec2-4d32-821e-5338a85d7186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TTEC Digital Branded PowerPoint Template</Template>
  <TotalTime>4879</TotalTime>
  <Words>1698</Words>
  <Application>Microsoft Office PowerPoint</Application>
  <PresentationFormat>Widescreen</PresentationFormat>
  <Paragraphs>579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Century Gothic</vt:lpstr>
      <vt:lpstr>Figtree</vt:lpstr>
      <vt:lpstr>Figtree SemiBold</vt:lpstr>
      <vt:lpstr>Gilroy</vt:lpstr>
      <vt:lpstr>Lato</vt:lpstr>
      <vt:lpstr>System Font Regular</vt:lpstr>
      <vt:lpstr>Wingdings</vt:lpstr>
      <vt:lpstr>TTD_Operational Slides</vt:lpstr>
      <vt:lpstr>TTD_Presenter Slides</vt:lpstr>
      <vt:lpstr>Blank Slides</vt:lpstr>
      <vt:lpstr>TTD_Big Idea Slides</vt:lpstr>
      <vt:lpstr>Content Slides_No Image</vt:lpstr>
      <vt:lpstr>Content Slides_w/ Images</vt:lpstr>
      <vt:lpstr>Additional Slides</vt:lpstr>
      <vt:lpstr>W.L.Gore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Erdman</dc:creator>
  <cp:lastModifiedBy>Praveen Budamagunta</cp:lastModifiedBy>
  <cp:revision>15</cp:revision>
  <dcterms:created xsi:type="dcterms:W3CDTF">2022-08-17T13:45:57Z</dcterms:created>
  <dcterms:modified xsi:type="dcterms:W3CDTF">2023-10-30T01:14:46Z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0x01010087BB9D6A7F65FB4DB52992F0A165C904</vt:lpwstr>
  </property>
</Properties>
</file>