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D8C10-08E9-4CA1-BB82-040172A1A188}" v="60" dt="2024-04-24T19:21:41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a Reddy" userId="0bd078e64cf3ff9d" providerId="LiveId" clId="{6FCD8C10-08E9-4CA1-BB82-040172A1A188}"/>
    <pc:docChg chg="undo redo custSel addSld delSld modSld sldOrd">
      <pc:chgData name="Sreeja Reddy" userId="0bd078e64cf3ff9d" providerId="LiveId" clId="{6FCD8C10-08E9-4CA1-BB82-040172A1A188}" dt="2024-04-24T19:23:05.502" v="1316" actId="108"/>
      <pc:docMkLst>
        <pc:docMk/>
      </pc:docMkLst>
      <pc:sldChg chg="modSp mod">
        <pc:chgData name="Sreeja Reddy" userId="0bd078e64cf3ff9d" providerId="LiveId" clId="{6FCD8C10-08E9-4CA1-BB82-040172A1A188}" dt="2024-04-24T19:15:04.198" v="1286" actId="27636"/>
        <pc:sldMkLst>
          <pc:docMk/>
          <pc:sldMk cId="3592881432" sldId="256"/>
        </pc:sldMkLst>
        <pc:spChg chg="mod">
          <ac:chgData name="Sreeja Reddy" userId="0bd078e64cf3ff9d" providerId="LiveId" clId="{6FCD8C10-08E9-4CA1-BB82-040172A1A188}" dt="2024-04-24T19:15:04.198" v="1286" actId="27636"/>
          <ac:spMkLst>
            <pc:docMk/>
            <pc:sldMk cId="3592881432" sldId="256"/>
            <ac:spMk id="2" creationId="{6258BF53-DA76-BDD3-92CC-C5B39AB511BE}"/>
          </ac:spMkLst>
        </pc:spChg>
      </pc:sldChg>
      <pc:sldChg chg="del">
        <pc:chgData name="Sreeja Reddy" userId="0bd078e64cf3ff9d" providerId="LiveId" clId="{6FCD8C10-08E9-4CA1-BB82-040172A1A188}" dt="2024-04-23T20:01:29.266" v="0" actId="2696"/>
        <pc:sldMkLst>
          <pc:docMk/>
          <pc:sldMk cId="3917996663" sldId="257"/>
        </pc:sldMkLst>
      </pc:sldChg>
      <pc:sldChg chg="addSp delSp modSp mod ord">
        <pc:chgData name="Sreeja Reddy" userId="0bd078e64cf3ff9d" providerId="LiveId" clId="{6FCD8C10-08E9-4CA1-BB82-040172A1A188}" dt="2024-04-24T16:37:22.989" v="1273" actId="26606"/>
        <pc:sldMkLst>
          <pc:docMk/>
          <pc:sldMk cId="4133410250" sldId="258"/>
        </pc:sldMkLst>
        <pc:spChg chg="mod">
          <ac:chgData name="Sreeja Reddy" userId="0bd078e64cf3ff9d" providerId="LiveId" clId="{6FCD8C10-08E9-4CA1-BB82-040172A1A188}" dt="2024-04-24T16:37:22.989" v="1273" actId="26606"/>
          <ac:spMkLst>
            <pc:docMk/>
            <pc:sldMk cId="4133410250" sldId="258"/>
            <ac:spMk id="2" creationId="{1285BA84-E4EF-7D5F-40DC-F8AACD4AC635}"/>
          </ac:spMkLst>
        </pc:spChg>
        <pc:spChg chg="del mod">
          <ac:chgData name="Sreeja Reddy" userId="0bd078e64cf3ff9d" providerId="LiveId" clId="{6FCD8C10-08E9-4CA1-BB82-040172A1A188}" dt="2024-04-24T16:36:28.052" v="1266" actId="26606"/>
          <ac:spMkLst>
            <pc:docMk/>
            <pc:sldMk cId="4133410250" sldId="258"/>
            <ac:spMk id="4" creationId="{2AB1948C-B75F-728B-63C8-10D643DB9DED}"/>
          </ac:spMkLst>
        </pc:spChg>
        <pc:spChg chg="del">
          <ac:chgData name="Sreeja Reddy" userId="0bd078e64cf3ff9d" providerId="LiveId" clId="{6FCD8C10-08E9-4CA1-BB82-040172A1A188}" dt="2024-04-24T16:36:28.052" v="1266" actId="26606"/>
          <ac:spMkLst>
            <pc:docMk/>
            <pc:sldMk cId="4133410250" sldId="258"/>
            <ac:spMk id="9" creationId="{8C3CBBAA-1432-4756-B092-466C8F4C76A5}"/>
          </ac:spMkLst>
        </pc:spChg>
        <pc:spChg chg="del">
          <ac:chgData name="Sreeja Reddy" userId="0bd078e64cf3ff9d" providerId="LiveId" clId="{6FCD8C10-08E9-4CA1-BB82-040172A1A188}" dt="2024-04-24T16:36:28.052" v="1266" actId="26606"/>
          <ac:spMkLst>
            <pc:docMk/>
            <pc:sldMk cId="4133410250" sldId="258"/>
            <ac:spMk id="11" creationId="{67F1335F-97CE-4842-9A57-2B6A3F459D82}"/>
          </ac:spMkLst>
        </pc:spChg>
        <pc:spChg chg="add del">
          <ac:chgData name="Sreeja Reddy" userId="0bd078e64cf3ff9d" providerId="LiveId" clId="{6FCD8C10-08E9-4CA1-BB82-040172A1A188}" dt="2024-04-24T16:37:22.989" v="1273" actId="26606"/>
          <ac:spMkLst>
            <pc:docMk/>
            <pc:sldMk cId="4133410250" sldId="258"/>
            <ac:spMk id="17" creationId="{F90E1A7D-E37F-4622-979D-188B4349CFE8}"/>
          </ac:spMkLst>
        </pc:spChg>
        <pc:spChg chg="add">
          <ac:chgData name="Sreeja Reddy" userId="0bd078e64cf3ff9d" providerId="LiveId" clId="{6FCD8C10-08E9-4CA1-BB82-040172A1A188}" dt="2024-04-24T16:37:22.989" v="1273" actId="26606"/>
          <ac:spMkLst>
            <pc:docMk/>
            <pc:sldMk cId="4133410250" sldId="258"/>
            <ac:spMk id="22" creationId="{F90E1A7D-E37F-4622-979D-188B4349CFE8}"/>
          </ac:spMkLst>
        </pc:spChg>
        <pc:graphicFrameChg chg="add mod modGraphic">
          <ac:chgData name="Sreeja Reddy" userId="0bd078e64cf3ff9d" providerId="LiveId" clId="{6FCD8C10-08E9-4CA1-BB82-040172A1A188}" dt="2024-04-24T16:37:22.989" v="1273" actId="26606"/>
          <ac:graphicFrameMkLst>
            <pc:docMk/>
            <pc:sldMk cId="4133410250" sldId="258"/>
            <ac:graphicFrameMk id="13" creationId="{15650D1B-02D5-2A04-2B05-881F463958D6}"/>
          </ac:graphicFrameMkLst>
        </pc:graphicFrameChg>
        <pc:picChg chg="del mod">
          <ac:chgData name="Sreeja Reddy" userId="0bd078e64cf3ff9d" providerId="LiveId" clId="{6FCD8C10-08E9-4CA1-BB82-040172A1A188}" dt="2024-04-24T16:36:23.123" v="1265" actId="478"/>
          <ac:picMkLst>
            <pc:docMk/>
            <pc:sldMk cId="4133410250" sldId="258"/>
            <ac:picMk id="5" creationId="{6DC7C2D3-75E9-8680-4C62-4B38FF5AB5D0}"/>
          </ac:picMkLst>
        </pc:picChg>
      </pc:sldChg>
      <pc:sldChg chg="addSp delSp modSp del mod setBg">
        <pc:chgData name="Sreeja Reddy" userId="0bd078e64cf3ff9d" providerId="LiveId" clId="{6FCD8C10-08E9-4CA1-BB82-040172A1A188}" dt="2024-04-24T04:22:18.637" v="210" actId="2696"/>
        <pc:sldMkLst>
          <pc:docMk/>
          <pc:sldMk cId="3681684371" sldId="259"/>
        </pc:sldMkLst>
        <pc:spChg chg="mod">
          <ac:chgData name="Sreeja Reddy" userId="0bd078e64cf3ff9d" providerId="LiveId" clId="{6FCD8C10-08E9-4CA1-BB82-040172A1A188}" dt="2024-04-24T04:15:54.876" v="101" actId="26606"/>
          <ac:spMkLst>
            <pc:docMk/>
            <pc:sldMk cId="3681684371" sldId="259"/>
            <ac:spMk id="2" creationId="{CC2948C4-C489-014D-4B71-15DD7A69A30C}"/>
          </ac:spMkLst>
        </pc:spChg>
        <pc:spChg chg="del">
          <ac:chgData name="Sreeja Reddy" userId="0bd078e64cf3ff9d" providerId="LiveId" clId="{6FCD8C10-08E9-4CA1-BB82-040172A1A188}" dt="2024-04-24T04:15:54.876" v="101" actId="26606"/>
          <ac:spMkLst>
            <pc:docMk/>
            <pc:sldMk cId="3681684371" sldId="259"/>
            <ac:spMk id="3" creationId="{48F9359C-EE3E-A9C5-575F-7463DE0A2DCD}"/>
          </ac:spMkLst>
        </pc:spChg>
        <pc:spChg chg="add">
          <ac:chgData name="Sreeja Reddy" userId="0bd078e64cf3ff9d" providerId="LiveId" clId="{6FCD8C10-08E9-4CA1-BB82-040172A1A188}" dt="2024-04-24T04:15:54.876" v="101" actId="26606"/>
          <ac:spMkLst>
            <pc:docMk/>
            <pc:sldMk cId="3681684371" sldId="259"/>
            <ac:spMk id="9" creationId="{08AC1B80-F8B2-4B95-B4B7-7917A33D244F}"/>
          </ac:spMkLst>
        </pc:spChg>
        <pc:picChg chg="add mod">
          <ac:chgData name="Sreeja Reddy" userId="0bd078e64cf3ff9d" providerId="LiveId" clId="{6FCD8C10-08E9-4CA1-BB82-040172A1A188}" dt="2024-04-24T04:16:10.611" v="103" actId="29295"/>
          <ac:picMkLst>
            <pc:docMk/>
            <pc:sldMk cId="3681684371" sldId="259"/>
            <ac:picMk id="5" creationId="{5B0D70C8-B844-DAF4-1C8A-A35F95AFE713}"/>
          </ac:picMkLst>
        </pc:picChg>
      </pc:sldChg>
      <pc:sldChg chg="addSp delSp modSp new mod ord setBg">
        <pc:chgData name="Sreeja Reddy" userId="0bd078e64cf3ff9d" providerId="LiveId" clId="{6FCD8C10-08E9-4CA1-BB82-040172A1A188}" dt="2024-04-24T19:23:05.502" v="1316" actId="108"/>
        <pc:sldMkLst>
          <pc:docMk/>
          <pc:sldMk cId="2510924710" sldId="260"/>
        </pc:sldMkLst>
        <pc:spChg chg="mod">
          <ac:chgData name="Sreeja Reddy" userId="0bd078e64cf3ff9d" providerId="LiveId" clId="{6FCD8C10-08E9-4CA1-BB82-040172A1A188}" dt="2024-04-24T19:23:05.502" v="1316" actId="108"/>
          <ac:spMkLst>
            <pc:docMk/>
            <pc:sldMk cId="2510924710" sldId="260"/>
            <ac:spMk id="2" creationId="{4E9A372C-B0C6-CAE3-0198-1BC64C299640}"/>
          </ac:spMkLst>
        </pc:spChg>
        <pc:spChg chg="del">
          <ac:chgData name="Sreeja Reddy" userId="0bd078e64cf3ff9d" providerId="LiveId" clId="{6FCD8C10-08E9-4CA1-BB82-040172A1A188}" dt="2024-04-24T04:16:41.553" v="117" actId="26606"/>
          <ac:spMkLst>
            <pc:docMk/>
            <pc:sldMk cId="2510924710" sldId="260"/>
            <ac:spMk id="3" creationId="{648615D0-E24F-3AFB-844D-C44C127096A0}"/>
          </ac:spMkLst>
        </pc:spChg>
        <pc:spChg chg="add mod">
          <ac:chgData name="Sreeja Reddy" userId="0bd078e64cf3ff9d" providerId="LiveId" clId="{6FCD8C10-08E9-4CA1-BB82-040172A1A188}" dt="2024-04-24T04:31:35.238" v="354" actId="20577"/>
          <ac:spMkLst>
            <pc:docMk/>
            <pc:sldMk cId="2510924710" sldId="260"/>
            <ac:spMk id="4" creationId="{042C3249-E2BD-75A7-6958-F289148B9490}"/>
          </ac:spMkLst>
        </pc:spChg>
        <pc:spChg chg="add del">
          <ac:chgData name="Sreeja Reddy" userId="0bd078e64cf3ff9d" providerId="LiveId" clId="{6FCD8C10-08E9-4CA1-BB82-040172A1A188}" dt="2024-04-24T04:17:03.446" v="119" actId="26606"/>
          <ac:spMkLst>
            <pc:docMk/>
            <pc:sldMk cId="2510924710" sldId="260"/>
            <ac:spMk id="10" creationId="{3030C083-7BDA-4E25-BFBB-C9679AF2C6FA}"/>
          </ac:spMkLst>
        </pc:spChg>
        <pc:spChg chg="add">
          <ac:chgData name="Sreeja Reddy" userId="0bd078e64cf3ff9d" providerId="LiveId" clId="{6FCD8C10-08E9-4CA1-BB82-040172A1A188}" dt="2024-04-24T04:17:03.446" v="119" actId="26606"/>
          <ac:spMkLst>
            <pc:docMk/>
            <pc:sldMk cId="2510924710" sldId="260"/>
            <ac:spMk id="15" creationId="{329E69AA-EBCE-499E-81FE-10A8414B1A60}"/>
          </ac:spMkLst>
        </pc:spChg>
        <pc:picChg chg="add mod">
          <ac:chgData name="Sreeja Reddy" userId="0bd078e64cf3ff9d" providerId="LiveId" clId="{6FCD8C10-08E9-4CA1-BB82-040172A1A188}" dt="2024-04-24T04:21:25.442" v="204" actId="14100"/>
          <ac:picMkLst>
            <pc:docMk/>
            <pc:sldMk cId="2510924710" sldId="260"/>
            <ac:picMk id="7" creationId="{FBC5131F-D78A-F9B6-2552-1C51FC965297}"/>
          </ac:picMkLst>
        </pc:picChg>
      </pc:sldChg>
      <pc:sldChg chg="addSp delSp modSp new mod setBg">
        <pc:chgData name="Sreeja Reddy" userId="0bd078e64cf3ff9d" providerId="LiveId" clId="{6FCD8C10-08E9-4CA1-BB82-040172A1A188}" dt="2024-04-24T19:21:02.786" v="1310" actId="108"/>
        <pc:sldMkLst>
          <pc:docMk/>
          <pc:sldMk cId="3187393841" sldId="261"/>
        </pc:sldMkLst>
        <pc:spChg chg="mod">
          <ac:chgData name="Sreeja Reddy" userId="0bd078e64cf3ff9d" providerId="LiveId" clId="{6FCD8C10-08E9-4CA1-BB82-040172A1A188}" dt="2024-04-24T19:21:02.786" v="1310" actId="108"/>
          <ac:spMkLst>
            <pc:docMk/>
            <pc:sldMk cId="3187393841" sldId="261"/>
            <ac:spMk id="2" creationId="{1B9FEA33-B8EC-2A76-2DDF-08E45EA91C5F}"/>
          </ac:spMkLst>
        </pc:spChg>
        <pc:spChg chg="del">
          <ac:chgData name="Sreeja Reddy" userId="0bd078e64cf3ff9d" providerId="LiveId" clId="{6FCD8C10-08E9-4CA1-BB82-040172A1A188}" dt="2024-04-24T04:24:10.504" v="249" actId="26606"/>
          <ac:spMkLst>
            <pc:docMk/>
            <pc:sldMk cId="3187393841" sldId="261"/>
            <ac:spMk id="3" creationId="{091666C6-E106-8D33-ACC2-7CA4A21D3C66}"/>
          </ac:spMkLst>
        </pc:spChg>
        <pc:spChg chg="add mod">
          <ac:chgData name="Sreeja Reddy" userId="0bd078e64cf3ff9d" providerId="LiveId" clId="{6FCD8C10-08E9-4CA1-BB82-040172A1A188}" dt="2024-04-24T14:46:39.481" v="916" actId="20577"/>
          <ac:spMkLst>
            <pc:docMk/>
            <pc:sldMk cId="3187393841" sldId="261"/>
            <ac:spMk id="4" creationId="{B95DCD45-5616-287A-DB9E-475E3E46659B}"/>
          </ac:spMkLst>
        </pc:spChg>
        <pc:spChg chg="add">
          <ac:chgData name="Sreeja Reddy" userId="0bd078e64cf3ff9d" providerId="LiveId" clId="{6FCD8C10-08E9-4CA1-BB82-040172A1A188}" dt="2024-04-24T04:24:10.504" v="249" actId="26606"/>
          <ac:spMkLst>
            <pc:docMk/>
            <pc:sldMk cId="3187393841" sldId="261"/>
            <ac:spMk id="10" creationId="{3030C083-7BDA-4E25-BFBB-C9679AF2C6FA}"/>
          </ac:spMkLst>
        </pc:spChg>
        <pc:picChg chg="add">
          <ac:chgData name="Sreeja Reddy" userId="0bd078e64cf3ff9d" providerId="LiveId" clId="{6FCD8C10-08E9-4CA1-BB82-040172A1A188}" dt="2024-04-24T04:24:10.504" v="249" actId="26606"/>
          <ac:picMkLst>
            <pc:docMk/>
            <pc:sldMk cId="3187393841" sldId="261"/>
            <ac:picMk id="7" creationId="{E6020622-2663-6BFA-795C-BC4BAC4B98E0}"/>
          </ac:picMkLst>
        </pc:picChg>
      </pc:sldChg>
      <pc:sldChg chg="addSp delSp modSp new mod setBg">
        <pc:chgData name="Sreeja Reddy" userId="0bd078e64cf3ff9d" providerId="LiveId" clId="{6FCD8C10-08E9-4CA1-BB82-040172A1A188}" dt="2024-04-24T19:20:50.485" v="1309" actId="27636"/>
        <pc:sldMkLst>
          <pc:docMk/>
          <pc:sldMk cId="532243338" sldId="262"/>
        </pc:sldMkLst>
        <pc:spChg chg="mod">
          <ac:chgData name="Sreeja Reddy" userId="0bd078e64cf3ff9d" providerId="LiveId" clId="{6FCD8C10-08E9-4CA1-BB82-040172A1A188}" dt="2024-04-24T19:20:50.485" v="1309" actId="27636"/>
          <ac:spMkLst>
            <pc:docMk/>
            <pc:sldMk cId="532243338" sldId="262"/>
            <ac:spMk id="2" creationId="{9CDDBD07-47BB-8AE7-D001-45AB32838479}"/>
          </ac:spMkLst>
        </pc:spChg>
        <pc:spChg chg="add del mod">
          <ac:chgData name="Sreeja Reddy" userId="0bd078e64cf3ff9d" providerId="LiveId" clId="{6FCD8C10-08E9-4CA1-BB82-040172A1A188}" dt="2024-04-24T16:33:20.870" v="1239" actId="26606"/>
          <ac:spMkLst>
            <pc:docMk/>
            <pc:sldMk cId="532243338" sldId="262"/>
            <ac:spMk id="3" creationId="{C76B63A5-47A4-4B15-5721-1DC6ECFB52F1}"/>
          </ac:spMkLst>
        </pc:spChg>
        <pc:graphicFrameChg chg="add del">
          <ac:chgData name="Sreeja Reddy" userId="0bd078e64cf3ff9d" providerId="LiveId" clId="{6FCD8C10-08E9-4CA1-BB82-040172A1A188}" dt="2024-04-24T16:25:45.953" v="1212" actId="26606"/>
          <ac:graphicFrameMkLst>
            <pc:docMk/>
            <pc:sldMk cId="532243338" sldId="262"/>
            <ac:graphicFrameMk id="5" creationId="{ADEF3158-BA3A-B96B-601C-F3A41307AE94}"/>
          </ac:graphicFrameMkLst>
        </pc:graphicFrameChg>
        <pc:graphicFrameChg chg="add del mod">
          <ac:chgData name="Sreeja Reddy" userId="0bd078e64cf3ff9d" providerId="LiveId" clId="{6FCD8C10-08E9-4CA1-BB82-040172A1A188}" dt="2024-04-24T16:33:14.025" v="1238" actId="26606"/>
          <ac:graphicFrameMkLst>
            <pc:docMk/>
            <pc:sldMk cId="532243338" sldId="262"/>
            <ac:graphicFrameMk id="6" creationId="{0E12BE99-062F-8271-0A42-616A0CFE0C9D}"/>
          </ac:graphicFrameMkLst>
        </pc:graphicFrameChg>
        <pc:graphicFrameChg chg="add mod modGraphic">
          <ac:chgData name="Sreeja Reddy" userId="0bd078e64cf3ff9d" providerId="LiveId" clId="{6FCD8C10-08E9-4CA1-BB82-040172A1A188}" dt="2024-04-24T16:38:19.659" v="1274" actId="26606"/>
          <ac:graphicFrameMkLst>
            <pc:docMk/>
            <pc:sldMk cId="532243338" sldId="262"/>
            <ac:graphicFrameMk id="7" creationId="{77E2D463-DEA0-58C6-FE9E-038373CA68BE}"/>
          </ac:graphicFrameMkLst>
        </pc:graphicFrameChg>
      </pc:sldChg>
      <pc:sldChg chg="addSp delSp modSp new mod setBg">
        <pc:chgData name="Sreeja Reddy" userId="0bd078e64cf3ff9d" providerId="LiveId" clId="{6FCD8C10-08E9-4CA1-BB82-040172A1A188}" dt="2024-04-24T19:21:14.182" v="1311" actId="108"/>
        <pc:sldMkLst>
          <pc:docMk/>
          <pc:sldMk cId="3134313700" sldId="263"/>
        </pc:sldMkLst>
        <pc:spChg chg="mod ord">
          <ac:chgData name="Sreeja Reddy" userId="0bd078e64cf3ff9d" providerId="LiveId" clId="{6FCD8C10-08E9-4CA1-BB82-040172A1A188}" dt="2024-04-24T19:21:14.182" v="1311" actId="108"/>
          <ac:spMkLst>
            <pc:docMk/>
            <pc:sldMk cId="3134313700" sldId="263"/>
            <ac:spMk id="2" creationId="{EA2B2F6D-CF87-49C5-005E-ACFDA8FBE2BD}"/>
          </ac:spMkLst>
        </pc:spChg>
        <pc:spChg chg="del">
          <ac:chgData name="Sreeja Reddy" userId="0bd078e64cf3ff9d" providerId="LiveId" clId="{6FCD8C10-08E9-4CA1-BB82-040172A1A188}" dt="2024-04-24T04:35:50.296" v="373" actId="26606"/>
          <ac:spMkLst>
            <pc:docMk/>
            <pc:sldMk cId="3134313700" sldId="263"/>
            <ac:spMk id="3" creationId="{231D65FD-5377-B0B6-D3BD-835EB825C05F}"/>
          </ac:spMkLst>
        </pc:spChg>
        <pc:spChg chg="add del mod">
          <ac:chgData name="Sreeja Reddy" userId="0bd078e64cf3ff9d" providerId="LiveId" clId="{6FCD8C10-08E9-4CA1-BB82-040172A1A188}" dt="2024-04-24T04:39:18.814" v="428"/>
          <ac:spMkLst>
            <pc:docMk/>
            <pc:sldMk cId="3134313700" sldId="263"/>
            <ac:spMk id="4" creationId="{DDD06930-E1C5-178B-AB6B-9372A95D7A3A}"/>
          </ac:spMkLst>
        </pc:spChg>
        <pc:spChg chg="add mod">
          <ac:chgData name="Sreeja Reddy" userId="0bd078e64cf3ff9d" providerId="LiveId" clId="{6FCD8C10-08E9-4CA1-BB82-040172A1A188}" dt="2024-04-24T16:38:45.797" v="1278" actId="1076"/>
          <ac:spMkLst>
            <pc:docMk/>
            <pc:sldMk cId="3134313700" sldId="263"/>
            <ac:spMk id="6" creationId="{D48694CB-262C-7AF6-B3E5-7EAF0F7848CD}"/>
          </ac:spMkLst>
        </pc:spChg>
        <pc:spChg chg="add del">
          <ac:chgData name="Sreeja Reddy" userId="0bd078e64cf3ff9d" providerId="LiveId" clId="{6FCD8C10-08E9-4CA1-BB82-040172A1A188}" dt="2024-04-24T04:37:11.215" v="396" actId="26606"/>
          <ac:spMkLst>
            <pc:docMk/>
            <pc:sldMk cId="3134313700" sldId="263"/>
            <ac:spMk id="9" creationId="{CF886182-3ADC-447F-B077-24411DB565A8}"/>
          </ac:spMkLst>
        </pc:spChg>
        <pc:spChg chg="add del">
          <ac:chgData name="Sreeja Reddy" userId="0bd078e64cf3ff9d" providerId="LiveId" clId="{6FCD8C10-08E9-4CA1-BB82-040172A1A188}" dt="2024-04-24T04:37:11.215" v="396" actId="26606"/>
          <ac:spMkLst>
            <pc:docMk/>
            <pc:sldMk cId="3134313700" sldId="263"/>
            <ac:spMk id="11" creationId="{67F1335F-97CE-4842-9A57-2B6A3F459D82}"/>
          </ac:spMkLst>
        </pc:spChg>
        <pc:spChg chg="add del">
          <ac:chgData name="Sreeja Reddy" userId="0bd078e64cf3ff9d" providerId="LiveId" clId="{6FCD8C10-08E9-4CA1-BB82-040172A1A188}" dt="2024-04-24T16:25:41.429" v="1211" actId="26606"/>
          <ac:spMkLst>
            <pc:docMk/>
            <pc:sldMk cId="3134313700" sldId="263"/>
            <ac:spMk id="16" creationId="{329E69AA-EBCE-499E-81FE-10A8414B1A60}"/>
          </ac:spMkLst>
        </pc:spChg>
        <pc:spChg chg="add del">
          <ac:chgData name="Sreeja Reddy" userId="0bd078e64cf3ff9d" providerId="LiveId" clId="{6FCD8C10-08E9-4CA1-BB82-040172A1A188}" dt="2024-04-24T16:25:41.429" v="1211" actId="26606"/>
          <ac:spMkLst>
            <pc:docMk/>
            <pc:sldMk cId="3134313700" sldId="263"/>
            <ac:spMk id="21" creationId="{D7F35258-C290-422B-86B5-4FD73A97D515}"/>
          </ac:spMkLst>
        </pc:spChg>
        <pc:picChg chg="add mod ord">
          <ac:chgData name="Sreeja Reddy" userId="0bd078e64cf3ff9d" providerId="LiveId" clId="{6FCD8C10-08E9-4CA1-BB82-040172A1A188}" dt="2024-04-24T16:25:41.429" v="1211" actId="26606"/>
          <ac:picMkLst>
            <pc:docMk/>
            <pc:sldMk cId="3134313700" sldId="263"/>
            <ac:picMk id="5" creationId="{4E3EBE0E-486B-C360-F5CE-CE5D4F441B29}"/>
          </ac:picMkLst>
        </pc:picChg>
      </pc:sldChg>
      <pc:sldChg chg="addSp delSp modSp new mod setBg">
        <pc:chgData name="Sreeja Reddy" userId="0bd078e64cf3ff9d" providerId="LiveId" clId="{6FCD8C10-08E9-4CA1-BB82-040172A1A188}" dt="2024-04-24T19:21:23.798" v="1312" actId="108"/>
        <pc:sldMkLst>
          <pc:docMk/>
          <pc:sldMk cId="683488008" sldId="264"/>
        </pc:sldMkLst>
        <pc:spChg chg="mod">
          <ac:chgData name="Sreeja Reddy" userId="0bd078e64cf3ff9d" providerId="LiveId" clId="{6FCD8C10-08E9-4CA1-BB82-040172A1A188}" dt="2024-04-24T19:21:23.798" v="1312" actId="108"/>
          <ac:spMkLst>
            <pc:docMk/>
            <pc:sldMk cId="683488008" sldId="264"/>
            <ac:spMk id="2" creationId="{958555EF-7862-BB83-B810-8B3FDF0A9708}"/>
          </ac:spMkLst>
        </pc:spChg>
        <pc:spChg chg="del mod">
          <ac:chgData name="Sreeja Reddy" userId="0bd078e64cf3ff9d" providerId="LiveId" clId="{6FCD8C10-08E9-4CA1-BB82-040172A1A188}" dt="2024-04-24T16:34:48.371" v="1252" actId="26606"/>
          <ac:spMkLst>
            <pc:docMk/>
            <pc:sldMk cId="683488008" sldId="264"/>
            <ac:spMk id="3" creationId="{5C513AA1-1F8B-94A9-1F51-95950ECF679E}"/>
          </ac:spMkLst>
        </pc:spChg>
        <pc:spChg chg="add del">
          <ac:chgData name="Sreeja Reddy" userId="0bd078e64cf3ff9d" providerId="LiveId" clId="{6FCD8C10-08E9-4CA1-BB82-040172A1A188}" dt="2024-04-24T16:35:39.679" v="1258" actId="26606"/>
          <ac:spMkLst>
            <pc:docMk/>
            <pc:sldMk cId="683488008" sldId="264"/>
            <ac:spMk id="10" creationId="{B56980C8-BD66-4F9D-B57F-FD47067EA2C2}"/>
          </ac:spMkLst>
        </pc:spChg>
        <pc:graphicFrameChg chg="add mod modGraphic">
          <ac:chgData name="Sreeja Reddy" userId="0bd078e64cf3ff9d" providerId="LiveId" clId="{6FCD8C10-08E9-4CA1-BB82-040172A1A188}" dt="2024-04-24T16:35:39.679" v="1258" actId="26606"/>
          <ac:graphicFrameMkLst>
            <pc:docMk/>
            <pc:sldMk cId="683488008" sldId="264"/>
            <ac:graphicFrameMk id="5" creationId="{94AD25A4-42DC-1698-F1E6-D06BCFA29DEB}"/>
          </ac:graphicFrameMkLst>
        </pc:graphicFrameChg>
      </pc:sldChg>
      <pc:sldChg chg="addSp modSp new mod setBg">
        <pc:chgData name="Sreeja Reddy" userId="0bd078e64cf3ff9d" providerId="LiveId" clId="{6FCD8C10-08E9-4CA1-BB82-040172A1A188}" dt="2024-04-24T19:21:30.096" v="1313" actId="108"/>
        <pc:sldMkLst>
          <pc:docMk/>
          <pc:sldMk cId="1071811711" sldId="265"/>
        </pc:sldMkLst>
        <pc:spChg chg="mod">
          <ac:chgData name="Sreeja Reddy" userId="0bd078e64cf3ff9d" providerId="LiveId" clId="{6FCD8C10-08E9-4CA1-BB82-040172A1A188}" dt="2024-04-24T19:21:30.096" v="1313" actId="108"/>
          <ac:spMkLst>
            <pc:docMk/>
            <pc:sldMk cId="1071811711" sldId="265"/>
            <ac:spMk id="2" creationId="{55F9D265-6E32-0459-6822-C9B8CF1304C3}"/>
          </ac:spMkLst>
        </pc:spChg>
        <pc:spChg chg="mod">
          <ac:chgData name="Sreeja Reddy" userId="0bd078e64cf3ff9d" providerId="LiveId" clId="{6FCD8C10-08E9-4CA1-BB82-040172A1A188}" dt="2024-04-24T16:36:09.974" v="1264" actId="14100"/>
          <ac:spMkLst>
            <pc:docMk/>
            <pc:sldMk cId="1071811711" sldId="265"/>
            <ac:spMk id="3" creationId="{FF629D2D-6185-F6F4-6454-7D29AF7ABBB5}"/>
          </ac:spMkLst>
        </pc:spChg>
        <pc:spChg chg="add">
          <ac:chgData name="Sreeja Reddy" userId="0bd078e64cf3ff9d" providerId="LiveId" clId="{6FCD8C10-08E9-4CA1-BB82-040172A1A188}" dt="2024-04-24T16:35:59.857" v="1261" actId="26606"/>
          <ac:spMkLst>
            <pc:docMk/>
            <pc:sldMk cId="1071811711" sldId="265"/>
            <ac:spMk id="10" creationId="{09F1E851-CD33-4DE3-B862-1D439E2BB568}"/>
          </ac:spMkLst>
        </pc:spChg>
        <pc:picChg chg="add">
          <ac:chgData name="Sreeja Reddy" userId="0bd078e64cf3ff9d" providerId="LiveId" clId="{6FCD8C10-08E9-4CA1-BB82-040172A1A188}" dt="2024-04-24T16:35:59.857" v="1261" actId="26606"/>
          <ac:picMkLst>
            <pc:docMk/>
            <pc:sldMk cId="1071811711" sldId="265"/>
            <ac:picMk id="7" creationId="{A1CFEE87-5E51-8711-BAF8-F5D67D99A9C9}"/>
          </ac:picMkLst>
        </pc:picChg>
      </pc:sldChg>
      <pc:sldChg chg="new del">
        <pc:chgData name="Sreeja Reddy" userId="0bd078e64cf3ff9d" providerId="LiveId" clId="{6FCD8C10-08E9-4CA1-BB82-040172A1A188}" dt="2024-04-24T04:55:03.190" v="915" actId="2696"/>
        <pc:sldMkLst>
          <pc:docMk/>
          <pc:sldMk cId="3987612002" sldId="266"/>
        </pc:sldMkLst>
      </pc:sldChg>
      <pc:sldChg chg="addSp delSp modSp new mod setBg addAnim">
        <pc:chgData name="Sreeja Reddy" userId="0bd078e64cf3ff9d" providerId="LiveId" clId="{6FCD8C10-08E9-4CA1-BB82-040172A1A188}" dt="2024-04-24T19:21:41.704" v="1315" actId="122"/>
        <pc:sldMkLst>
          <pc:docMk/>
          <pc:sldMk cId="1961398014" sldId="267"/>
        </pc:sldMkLst>
        <pc:spChg chg="mod">
          <ac:chgData name="Sreeja Reddy" userId="0bd078e64cf3ff9d" providerId="LiveId" clId="{6FCD8C10-08E9-4CA1-BB82-040172A1A188}" dt="2024-04-24T19:21:41.704" v="1315" actId="122"/>
          <ac:spMkLst>
            <pc:docMk/>
            <pc:sldMk cId="1961398014" sldId="267"/>
            <ac:spMk id="2" creationId="{3F2A9018-4F6E-989A-3564-2E06D1CEED7A}"/>
          </ac:spMkLst>
        </pc:spChg>
        <pc:spChg chg="add del">
          <ac:chgData name="Sreeja Reddy" userId="0bd078e64cf3ff9d" providerId="LiveId" clId="{6FCD8C10-08E9-4CA1-BB82-040172A1A188}" dt="2024-04-24T04:54:31.052" v="903" actId="26606"/>
          <ac:spMkLst>
            <pc:docMk/>
            <pc:sldMk cId="1961398014" sldId="267"/>
            <ac:spMk id="8" creationId="{08AC1B80-F8B2-4B95-B4B7-7917A33D244F}"/>
          </ac:spMkLst>
        </pc:spChg>
        <pc:spChg chg="add">
          <ac:chgData name="Sreeja Reddy" userId="0bd078e64cf3ff9d" providerId="LiveId" clId="{6FCD8C10-08E9-4CA1-BB82-040172A1A188}" dt="2024-04-24T04:54:31.060" v="904" actId="26606"/>
          <ac:spMkLst>
            <pc:docMk/>
            <pc:sldMk cId="1961398014" sldId="267"/>
            <ac:spMk id="9" creationId="{329E69AA-EBCE-499E-81FE-10A8414B1A60}"/>
          </ac:spMkLst>
        </pc:spChg>
        <pc:picChg chg="add del">
          <ac:chgData name="Sreeja Reddy" userId="0bd078e64cf3ff9d" providerId="LiveId" clId="{6FCD8C10-08E9-4CA1-BB82-040172A1A188}" dt="2024-04-24T04:54:31.052" v="903" actId="26606"/>
          <ac:picMkLst>
            <pc:docMk/>
            <pc:sldMk cId="1961398014" sldId="267"/>
            <ac:picMk id="4" creationId="{6CDC89F9-D379-5195-36CB-A8318D529CE7}"/>
          </ac:picMkLst>
        </pc:picChg>
        <pc:picChg chg="add">
          <ac:chgData name="Sreeja Reddy" userId="0bd078e64cf3ff9d" providerId="LiveId" clId="{6FCD8C10-08E9-4CA1-BB82-040172A1A188}" dt="2024-04-24T04:54:31.060" v="904" actId="26606"/>
          <ac:picMkLst>
            <pc:docMk/>
            <pc:sldMk cId="1961398014" sldId="267"/>
            <ac:picMk id="6" creationId="{44883078-736B-1F01-F1C6-693954D09804}"/>
          </ac:picMkLst>
        </pc:picChg>
      </pc:sldChg>
      <pc:sldChg chg="addSp delSp modSp new del mod setBg">
        <pc:chgData name="Sreeja Reddy" userId="0bd078e64cf3ff9d" providerId="LiveId" clId="{6FCD8C10-08E9-4CA1-BB82-040172A1A188}" dt="2024-04-24T15:29:57.273" v="958" actId="2696"/>
        <pc:sldMkLst>
          <pc:docMk/>
          <pc:sldMk cId="4074156575" sldId="268"/>
        </pc:sldMkLst>
        <pc:spChg chg="mod">
          <ac:chgData name="Sreeja Reddy" userId="0bd078e64cf3ff9d" providerId="LiveId" clId="{6FCD8C10-08E9-4CA1-BB82-040172A1A188}" dt="2024-04-24T15:12:52.252" v="931" actId="14100"/>
          <ac:spMkLst>
            <pc:docMk/>
            <pc:sldMk cId="4074156575" sldId="268"/>
            <ac:spMk id="2" creationId="{BF0BE88C-ADB0-A0A5-27B2-63E2E22612C0}"/>
          </ac:spMkLst>
        </pc:spChg>
        <pc:spChg chg="del">
          <ac:chgData name="Sreeja Reddy" userId="0bd078e64cf3ff9d" providerId="LiveId" clId="{6FCD8C10-08E9-4CA1-BB82-040172A1A188}" dt="2024-04-24T15:12:39.560" v="928" actId="26606"/>
          <ac:spMkLst>
            <pc:docMk/>
            <pc:sldMk cId="4074156575" sldId="268"/>
            <ac:spMk id="3" creationId="{B385B141-A627-2201-C15C-A6938D2D4BD1}"/>
          </ac:spMkLst>
        </pc:spChg>
        <pc:spChg chg="add del mod">
          <ac:chgData name="Sreeja Reddy" userId="0bd078e64cf3ff9d" providerId="LiveId" clId="{6FCD8C10-08E9-4CA1-BB82-040172A1A188}" dt="2024-04-24T15:13:17.372" v="934"/>
          <ac:spMkLst>
            <pc:docMk/>
            <pc:sldMk cId="4074156575" sldId="268"/>
            <ac:spMk id="4" creationId="{A28318D9-2D8A-75F7-C7E4-782FA7F37BF6}"/>
          </ac:spMkLst>
        </pc:spChg>
        <pc:spChg chg="add">
          <ac:chgData name="Sreeja Reddy" userId="0bd078e64cf3ff9d" providerId="LiveId" clId="{6FCD8C10-08E9-4CA1-BB82-040172A1A188}" dt="2024-04-24T15:12:39.560" v="928" actId="26606"/>
          <ac:spMkLst>
            <pc:docMk/>
            <pc:sldMk cId="4074156575" sldId="268"/>
            <ac:spMk id="10" creationId="{329E69AA-EBCE-499E-81FE-10A8414B1A60}"/>
          </ac:spMkLst>
        </pc:spChg>
        <pc:picChg chg="add mod">
          <ac:chgData name="Sreeja Reddy" userId="0bd078e64cf3ff9d" providerId="LiveId" clId="{6FCD8C10-08E9-4CA1-BB82-040172A1A188}" dt="2024-04-24T15:12:45.278" v="929" actId="1076"/>
          <ac:picMkLst>
            <pc:docMk/>
            <pc:sldMk cId="4074156575" sldId="268"/>
            <ac:picMk id="7" creationId="{F93FBD24-CCF1-6BF6-54F7-B1DDBFB8083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AAF53-4CF0-4BBD-AA5C-BD3B50EE0C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2D6FAE-BBE6-4B9B-85BA-40B4D835AE41}">
      <dgm:prSet/>
      <dgm:spPr/>
      <dgm:t>
        <a:bodyPr/>
        <a:lstStyle/>
        <a:p>
          <a:r>
            <a:rPr lang="en-US" b="0" i="0">
              <a:latin typeface="Arial" panose="020B0604020202020204" pitchFamily="34" charset="0"/>
              <a:cs typeface="Arial" panose="020B0604020202020204" pitchFamily="34" charset="0"/>
            </a:rPr>
            <a:t>Understanding the dynamics of mortgage payback is important</a:t>
          </a:r>
          <a:r>
            <a:rPr lang="en-US" b="0" i="0"/>
            <a:t>.</a:t>
          </a:r>
          <a:endParaRPr lang="en-US"/>
        </a:p>
      </dgm:t>
    </dgm:pt>
    <dgm:pt modelId="{6AA91DA7-8B93-42A6-9D74-67B12A44E930}" type="parTrans" cxnId="{EA7E0F60-3449-419B-94AF-989E377CD3FA}">
      <dgm:prSet/>
      <dgm:spPr/>
      <dgm:t>
        <a:bodyPr/>
        <a:lstStyle/>
        <a:p>
          <a:endParaRPr lang="en-US"/>
        </a:p>
      </dgm:t>
    </dgm:pt>
    <dgm:pt modelId="{34A4130B-CA26-4537-B59B-2FDC7B0EC0EB}" type="sibTrans" cxnId="{EA7E0F60-3449-419B-94AF-989E377CD3FA}">
      <dgm:prSet/>
      <dgm:spPr/>
      <dgm:t>
        <a:bodyPr/>
        <a:lstStyle/>
        <a:p>
          <a:endParaRPr lang="en-US"/>
        </a:p>
      </dgm:t>
    </dgm:pt>
    <dgm:pt modelId="{6AA5EAD8-7AE4-4455-BA94-8021CB84B803}">
      <dgm:prSet/>
      <dgm:spPr/>
      <dgm:t>
        <a:bodyPr/>
        <a:lstStyle/>
        <a:p>
          <a:r>
            <a:rPr lang="en-US" b="0" i="0">
              <a:latin typeface="Arial" panose="020B0604020202020204" pitchFamily="34" charset="0"/>
              <a:cs typeface="Arial" panose="020B0604020202020204" pitchFamily="34" charset="0"/>
            </a:rPr>
            <a:t>This project helps to analyze borrower repayment patterns within the real estate financing landscape.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A37A2C-83D7-48C5-B7C8-DD7AA09A8989}" type="parTrans" cxnId="{32D58365-7883-4E9D-ACC3-B49E049C2393}">
      <dgm:prSet/>
      <dgm:spPr/>
      <dgm:t>
        <a:bodyPr/>
        <a:lstStyle/>
        <a:p>
          <a:endParaRPr lang="en-US"/>
        </a:p>
      </dgm:t>
    </dgm:pt>
    <dgm:pt modelId="{06F7232C-4BCE-47C1-B47E-B6F86FCE9B97}" type="sibTrans" cxnId="{32D58365-7883-4E9D-ACC3-B49E049C2393}">
      <dgm:prSet/>
      <dgm:spPr/>
      <dgm:t>
        <a:bodyPr/>
        <a:lstStyle/>
        <a:p>
          <a:endParaRPr lang="en-US"/>
        </a:p>
      </dgm:t>
    </dgm:pt>
    <dgm:pt modelId="{A9A5C3D7-0099-4411-AF0B-9D21FC1454CD}">
      <dgm:prSet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By studying these patterns, lenders can make informed decisions, enhancing their risk management strategies and improving overall financial outcomes.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0E79EE-91ED-45B9-8DCD-18C48061E789}" type="parTrans" cxnId="{5378F2E5-C8A0-4828-A867-2978CF789A68}">
      <dgm:prSet/>
      <dgm:spPr/>
      <dgm:t>
        <a:bodyPr/>
        <a:lstStyle/>
        <a:p>
          <a:endParaRPr lang="en-US"/>
        </a:p>
      </dgm:t>
    </dgm:pt>
    <dgm:pt modelId="{35D662C0-33F4-4A2D-8153-96083AA492E4}" type="sibTrans" cxnId="{5378F2E5-C8A0-4828-A867-2978CF789A68}">
      <dgm:prSet/>
      <dgm:spPr/>
      <dgm:t>
        <a:bodyPr/>
        <a:lstStyle/>
        <a:p>
          <a:endParaRPr lang="en-US"/>
        </a:p>
      </dgm:t>
    </dgm:pt>
    <dgm:pt modelId="{DF5B8C7C-317A-4F69-AEF4-978166C52455}" type="pres">
      <dgm:prSet presAssocID="{AAEAAF53-4CF0-4BBD-AA5C-BD3B50EE0CE2}" presName="root" presStyleCnt="0">
        <dgm:presLayoutVars>
          <dgm:dir/>
          <dgm:resizeHandles val="exact"/>
        </dgm:presLayoutVars>
      </dgm:prSet>
      <dgm:spPr/>
    </dgm:pt>
    <dgm:pt modelId="{9C0C55E5-883B-42B2-89E2-59FB03C4C1DB}" type="pres">
      <dgm:prSet presAssocID="{EF2D6FAE-BBE6-4B9B-85BA-40B4D835AE41}" presName="compNode" presStyleCnt="0"/>
      <dgm:spPr/>
    </dgm:pt>
    <dgm:pt modelId="{B708FCB5-564E-4E4B-B736-709460036AE5}" type="pres">
      <dgm:prSet presAssocID="{EF2D6FAE-BBE6-4B9B-85BA-40B4D835AE41}" presName="bgRect" presStyleLbl="bgShp" presStyleIdx="0" presStyleCnt="3"/>
      <dgm:spPr/>
    </dgm:pt>
    <dgm:pt modelId="{1F1C3AE0-7101-4DCE-8846-528997DF7D08}" type="pres">
      <dgm:prSet presAssocID="{EF2D6FAE-BBE6-4B9B-85BA-40B4D835AE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7B3B6E16-2DF7-4BC1-A264-2EDED692225E}" type="pres">
      <dgm:prSet presAssocID="{EF2D6FAE-BBE6-4B9B-85BA-40B4D835AE41}" presName="spaceRect" presStyleCnt="0"/>
      <dgm:spPr/>
    </dgm:pt>
    <dgm:pt modelId="{5772F281-6C1B-4DFB-A661-4DFFD9165302}" type="pres">
      <dgm:prSet presAssocID="{EF2D6FAE-BBE6-4B9B-85BA-40B4D835AE41}" presName="parTx" presStyleLbl="revTx" presStyleIdx="0" presStyleCnt="3">
        <dgm:presLayoutVars>
          <dgm:chMax val="0"/>
          <dgm:chPref val="0"/>
        </dgm:presLayoutVars>
      </dgm:prSet>
      <dgm:spPr/>
    </dgm:pt>
    <dgm:pt modelId="{2F16FC48-0593-476F-89E4-4BCB4861E103}" type="pres">
      <dgm:prSet presAssocID="{34A4130B-CA26-4537-B59B-2FDC7B0EC0EB}" presName="sibTrans" presStyleCnt="0"/>
      <dgm:spPr/>
    </dgm:pt>
    <dgm:pt modelId="{9AADF89E-15FE-49A1-95B7-A4E35E56B46A}" type="pres">
      <dgm:prSet presAssocID="{6AA5EAD8-7AE4-4455-BA94-8021CB84B803}" presName="compNode" presStyleCnt="0"/>
      <dgm:spPr/>
    </dgm:pt>
    <dgm:pt modelId="{5305EA6A-EAB9-4D5C-8E98-B6B01D74115B}" type="pres">
      <dgm:prSet presAssocID="{6AA5EAD8-7AE4-4455-BA94-8021CB84B803}" presName="bgRect" presStyleLbl="bgShp" presStyleIdx="1" presStyleCnt="3"/>
      <dgm:spPr/>
    </dgm:pt>
    <dgm:pt modelId="{0EDE55B7-2532-4193-B85D-BD24C309B87A}" type="pres">
      <dgm:prSet presAssocID="{6AA5EAD8-7AE4-4455-BA94-8021CB84B8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C861AC3-22C6-4B9E-8247-52736B7A86E5}" type="pres">
      <dgm:prSet presAssocID="{6AA5EAD8-7AE4-4455-BA94-8021CB84B803}" presName="spaceRect" presStyleCnt="0"/>
      <dgm:spPr/>
    </dgm:pt>
    <dgm:pt modelId="{8D825FED-1361-4934-B96E-907DC0CCD342}" type="pres">
      <dgm:prSet presAssocID="{6AA5EAD8-7AE4-4455-BA94-8021CB84B803}" presName="parTx" presStyleLbl="revTx" presStyleIdx="1" presStyleCnt="3">
        <dgm:presLayoutVars>
          <dgm:chMax val="0"/>
          <dgm:chPref val="0"/>
        </dgm:presLayoutVars>
      </dgm:prSet>
      <dgm:spPr/>
    </dgm:pt>
    <dgm:pt modelId="{EA724201-6B50-4B08-A737-552CA6551823}" type="pres">
      <dgm:prSet presAssocID="{06F7232C-4BCE-47C1-B47E-B6F86FCE9B97}" presName="sibTrans" presStyleCnt="0"/>
      <dgm:spPr/>
    </dgm:pt>
    <dgm:pt modelId="{D8908D9C-90D9-4F1A-A09B-76B76620CE2F}" type="pres">
      <dgm:prSet presAssocID="{A9A5C3D7-0099-4411-AF0B-9D21FC1454CD}" presName="compNode" presStyleCnt="0"/>
      <dgm:spPr/>
    </dgm:pt>
    <dgm:pt modelId="{5B3BA5E7-2559-4A71-8B6F-BFAF7DDB85A9}" type="pres">
      <dgm:prSet presAssocID="{A9A5C3D7-0099-4411-AF0B-9D21FC1454CD}" presName="bgRect" presStyleLbl="bgShp" presStyleIdx="2" presStyleCnt="3"/>
      <dgm:spPr/>
    </dgm:pt>
    <dgm:pt modelId="{7EADDF6C-1178-4DAD-9BF8-F76AB7DA30CD}" type="pres">
      <dgm:prSet presAssocID="{A9A5C3D7-0099-4411-AF0B-9D21FC1454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6D3ECBE-8703-4750-8C94-E34C5F6BAD30}" type="pres">
      <dgm:prSet presAssocID="{A9A5C3D7-0099-4411-AF0B-9D21FC1454CD}" presName="spaceRect" presStyleCnt="0"/>
      <dgm:spPr/>
    </dgm:pt>
    <dgm:pt modelId="{8970D148-265D-401E-98BB-B94109CF042F}" type="pres">
      <dgm:prSet presAssocID="{A9A5C3D7-0099-4411-AF0B-9D21FC1454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817B105-E21D-4932-AA1E-D2C60FADFE33}" type="presOf" srcId="{6AA5EAD8-7AE4-4455-BA94-8021CB84B803}" destId="{8D825FED-1361-4934-B96E-907DC0CCD342}" srcOrd="0" destOrd="0" presId="urn:microsoft.com/office/officeart/2018/2/layout/IconVerticalSolidList"/>
    <dgm:cxn modelId="{B677F327-D611-41C8-9592-4CE9DB325BEE}" type="presOf" srcId="{AAEAAF53-4CF0-4BBD-AA5C-BD3B50EE0CE2}" destId="{DF5B8C7C-317A-4F69-AEF4-978166C52455}" srcOrd="0" destOrd="0" presId="urn:microsoft.com/office/officeart/2018/2/layout/IconVerticalSolidList"/>
    <dgm:cxn modelId="{EA7E0F60-3449-419B-94AF-989E377CD3FA}" srcId="{AAEAAF53-4CF0-4BBD-AA5C-BD3B50EE0CE2}" destId="{EF2D6FAE-BBE6-4B9B-85BA-40B4D835AE41}" srcOrd="0" destOrd="0" parTransId="{6AA91DA7-8B93-42A6-9D74-67B12A44E930}" sibTransId="{34A4130B-CA26-4537-B59B-2FDC7B0EC0EB}"/>
    <dgm:cxn modelId="{32D58365-7883-4E9D-ACC3-B49E049C2393}" srcId="{AAEAAF53-4CF0-4BBD-AA5C-BD3B50EE0CE2}" destId="{6AA5EAD8-7AE4-4455-BA94-8021CB84B803}" srcOrd="1" destOrd="0" parTransId="{95A37A2C-83D7-48C5-B7C8-DD7AA09A8989}" sibTransId="{06F7232C-4BCE-47C1-B47E-B6F86FCE9B97}"/>
    <dgm:cxn modelId="{9900F36A-350B-4A19-ADA0-9320D2AB0643}" type="presOf" srcId="{EF2D6FAE-BBE6-4B9B-85BA-40B4D835AE41}" destId="{5772F281-6C1B-4DFB-A661-4DFFD9165302}" srcOrd="0" destOrd="0" presId="urn:microsoft.com/office/officeart/2018/2/layout/IconVerticalSolidList"/>
    <dgm:cxn modelId="{20521D8E-4B9E-42FA-9AFF-D830E1618581}" type="presOf" srcId="{A9A5C3D7-0099-4411-AF0B-9D21FC1454CD}" destId="{8970D148-265D-401E-98BB-B94109CF042F}" srcOrd="0" destOrd="0" presId="urn:microsoft.com/office/officeart/2018/2/layout/IconVerticalSolidList"/>
    <dgm:cxn modelId="{5378F2E5-C8A0-4828-A867-2978CF789A68}" srcId="{AAEAAF53-4CF0-4BBD-AA5C-BD3B50EE0CE2}" destId="{A9A5C3D7-0099-4411-AF0B-9D21FC1454CD}" srcOrd="2" destOrd="0" parTransId="{9B0E79EE-91ED-45B9-8DCD-18C48061E789}" sibTransId="{35D662C0-33F4-4A2D-8153-96083AA492E4}"/>
    <dgm:cxn modelId="{29477ABE-EEA0-4ABD-A4D2-3E8C883864AD}" type="presParOf" srcId="{DF5B8C7C-317A-4F69-AEF4-978166C52455}" destId="{9C0C55E5-883B-42B2-89E2-59FB03C4C1DB}" srcOrd="0" destOrd="0" presId="urn:microsoft.com/office/officeart/2018/2/layout/IconVerticalSolidList"/>
    <dgm:cxn modelId="{BBA0CF81-1458-415E-A761-B41589D0CBA6}" type="presParOf" srcId="{9C0C55E5-883B-42B2-89E2-59FB03C4C1DB}" destId="{B708FCB5-564E-4E4B-B736-709460036AE5}" srcOrd="0" destOrd="0" presId="urn:microsoft.com/office/officeart/2018/2/layout/IconVerticalSolidList"/>
    <dgm:cxn modelId="{962D5146-3DA8-44D8-A2D6-D69924577844}" type="presParOf" srcId="{9C0C55E5-883B-42B2-89E2-59FB03C4C1DB}" destId="{1F1C3AE0-7101-4DCE-8846-528997DF7D08}" srcOrd="1" destOrd="0" presId="urn:microsoft.com/office/officeart/2018/2/layout/IconVerticalSolidList"/>
    <dgm:cxn modelId="{63D00758-1E68-4AA7-9C17-AD3030A0684D}" type="presParOf" srcId="{9C0C55E5-883B-42B2-89E2-59FB03C4C1DB}" destId="{7B3B6E16-2DF7-4BC1-A264-2EDED692225E}" srcOrd="2" destOrd="0" presId="urn:microsoft.com/office/officeart/2018/2/layout/IconVerticalSolidList"/>
    <dgm:cxn modelId="{E6F89567-7A3F-44CF-9558-9E5DA934F7F5}" type="presParOf" srcId="{9C0C55E5-883B-42B2-89E2-59FB03C4C1DB}" destId="{5772F281-6C1B-4DFB-A661-4DFFD9165302}" srcOrd="3" destOrd="0" presId="urn:microsoft.com/office/officeart/2018/2/layout/IconVerticalSolidList"/>
    <dgm:cxn modelId="{53DA234B-306F-4EFB-83F0-18C6764751D8}" type="presParOf" srcId="{DF5B8C7C-317A-4F69-AEF4-978166C52455}" destId="{2F16FC48-0593-476F-89E4-4BCB4861E103}" srcOrd="1" destOrd="0" presId="urn:microsoft.com/office/officeart/2018/2/layout/IconVerticalSolidList"/>
    <dgm:cxn modelId="{37B3E107-2E6E-4245-82AD-4F3AEDE5C566}" type="presParOf" srcId="{DF5B8C7C-317A-4F69-AEF4-978166C52455}" destId="{9AADF89E-15FE-49A1-95B7-A4E35E56B46A}" srcOrd="2" destOrd="0" presId="urn:microsoft.com/office/officeart/2018/2/layout/IconVerticalSolidList"/>
    <dgm:cxn modelId="{3B70D40D-876E-4302-AE6F-523817C3F069}" type="presParOf" srcId="{9AADF89E-15FE-49A1-95B7-A4E35E56B46A}" destId="{5305EA6A-EAB9-4D5C-8E98-B6B01D74115B}" srcOrd="0" destOrd="0" presId="urn:microsoft.com/office/officeart/2018/2/layout/IconVerticalSolidList"/>
    <dgm:cxn modelId="{797233CD-2EF1-468E-84A1-BF43968B3764}" type="presParOf" srcId="{9AADF89E-15FE-49A1-95B7-A4E35E56B46A}" destId="{0EDE55B7-2532-4193-B85D-BD24C309B87A}" srcOrd="1" destOrd="0" presId="urn:microsoft.com/office/officeart/2018/2/layout/IconVerticalSolidList"/>
    <dgm:cxn modelId="{F0AA7C9B-E79C-4374-BCF3-2B352AD610EE}" type="presParOf" srcId="{9AADF89E-15FE-49A1-95B7-A4E35E56B46A}" destId="{6C861AC3-22C6-4B9E-8247-52736B7A86E5}" srcOrd="2" destOrd="0" presId="urn:microsoft.com/office/officeart/2018/2/layout/IconVerticalSolidList"/>
    <dgm:cxn modelId="{054BA213-B09C-48B7-8E7E-EAE54F5565E7}" type="presParOf" srcId="{9AADF89E-15FE-49A1-95B7-A4E35E56B46A}" destId="{8D825FED-1361-4934-B96E-907DC0CCD342}" srcOrd="3" destOrd="0" presId="urn:microsoft.com/office/officeart/2018/2/layout/IconVerticalSolidList"/>
    <dgm:cxn modelId="{297C9602-FD8A-4BD0-B146-EBBED27BC400}" type="presParOf" srcId="{DF5B8C7C-317A-4F69-AEF4-978166C52455}" destId="{EA724201-6B50-4B08-A737-552CA6551823}" srcOrd="3" destOrd="0" presId="urn:microsoft.com/office/officeart/2018/2/layout/IconVerticalSolidList"/>
    <dgm:cxn modelId="{B5AAED94-AD5D-423E-BC1C-BF5BB8832A6F}" type="presParOf" srcId="{DF5B8C7C-317A-4F69-AEF4-978166C52455}" destId="{D8908D9C-90D9-4F1A-A09B-76B76620CE2F}" srcOrd="4" destOrd="0" presId="urn:microsoft.com/office/officeart/2018/2/layout/IconVerticalSolidList"/>
    <dgm:cxn modelId="{FD9382C0-FD65-4A30-83BA-5F1063FB2B2F}" type="presParOf" srcId="{D8908D9C-90D9-4F1A-A09B-76B76620CE2F}" destId="{5B3BA5E7-2559-4A71-8B6F-BFAF7DDB85A9}" srcOrd="0" destOrd="0" presId="urn:microsoft.com/office/officeart/2018/2/layout/IconVerticalSolidList"/>
    <dgm:cxn modelId="{6D4CC799-7D87-492D-886B-DBBE9F4CF8F5}" type="presParOf" srcId="{D8908D9C-90D9-4F1A-A09B-76B76620CE2F}" destId="{7EADDF6C-1178-4DAD-9BF8-F76AB7DA30CD}" srcOrd="1" destOrd="0" presId="urn:microsoft.com/office/officeart/2018/2/layout/IconVerticalSolidList"/>
    <dgm:cxn modelId="{8754897A-220F-4363-8581-49A6CCFE5617}" type="presParOf" srcId="{D8908D9C-90D9-4F1A-A09B-76B76620CE2F}" destId="{26D3ECBE-8703-4750-8C94-E34C5F6BAD30}" srcOrd="2" destOrd="0" presId="urn:microsoft.com/office/officeart/2018/2/layout/IconVerticalSolidList"/>
    <dgm:cxn modelId="{B7DAD202-FB91-4435-B201-CEDBCE9A86A6}" type="presParOf" srcId="{D8908D9C-90D9-4F1A-A09B-76B76620CE2F}" destId="{8970D148-265D-401E-98BB-B94109CF04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FBDBF-5BA7-43DB-BA83-1D2A95B656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CF0F0C71-4190-4C0A-8FFA-6672EA67A294}">
      <dgm:prSet/>
      <dgm:spPr/>
      <dgm:t>
        <a:bodyPr/>
        <a:lstStyle/>
        <a:p>
          <a:r>
            <a:rPr lang="en-US" b="0" i="0">
              <a:latin typeface="Arial" panose="020B0604020202020204" pitchFamily="34" charset="0"/>
              <a:cs typeface="Arial" panose="020B0604020202020204" pitchFamily="34" charset="0"/>
            </a:rPr>
            <a:t>The borrowers with fewer interactions with the loan system tend to successfully pay off their loans</a:t>
          </a:r>
          <a:r>
            <a:rPr lang="en-US" b="0" i="0"/>
            <a:t>.</a:t>
          </a:r>
          <a:endParaRPr lang="en-US"/>
        </a:p>
      </dgm:t>
    </dgm:pt>
    <dgm:pt modelId="{29E529FD-11B7-4F02-9090-E55AD648CA63}" type="parTrans" cxnId="{161B1D1D-22E0-4B71-BD9F-D05E65143B03}">
      <dgm:prSet/>
      <dgm:spPr/>
      <dgm:t>
        <a:bodyPr/>
        <a:lstStyle/>
        <a:p>
          <a:endParaRPr lang="en-US"/>
        </a:p>
      </dgm:t>
    </dgm:pt>
    <dgm:pt modelId="{ACECF206-16BD-4EC9-AFE6-B10427675D4E}" type="sibTrans" cxnId="{161B1D1D-22E0-4B71-BD9F-D05E65143B03}">
      <dgm:prSet/>
      <dgm:spPr/>
      <dgm:t>
        <a:bodyPr/>
        <a:lstStyle/>
        <a:p>
          <a:endParaRPr lang="en-US"/>
        </a:p>
      </dgm:t>
    </dgm:pt>
    <dgm:pt modelId="{9D453742-F646-41F4-9FD6-6F76E3C27AF6}">
      <dgm:prSet/>
      <dgm:spPr/>
      <dgm:t>
        <a:bodyPr/>
        <a:lstStyle/>
        <a:p>
          <a:r>
            <a:rPr lang="en-US" b="0" i="0">
              <a:latin typeface="Arial" panose="020B0604020202020204" pitchFamily="34" charset="0"/>
              <a:cs typeface="Arial" panose="020B0604020202020204" pitchFamily="34" charset="0"/>
            </a:rPr>
            <a:t>Borrowers have irregular payment patterns, but from these irregular payments, only a certain number of borrowers have defaulted on the loan.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666B32-3240-4702-A3DD-8ACA7B2ACD2C}" type="parTrans" cxnId="{C3B01DC6-7BC0-4CAA-9B55-C33708A03EA7}">
      <dgm:prSet/>
      <dgm:spPr/>
      <dgm:t>
        <a:bodyPr/>
        <a:lstStyle/>
        <a:p>
          <a:endParaRPr lang="en-US"/>
        </a:p>
      </dgm:t>
    </dgm:pt>
    <dgm:pt modelId="{18D72525-EE37-451F-8711-128C61B4699A}" type="sibTrans" cxnId="{C3B01DC6-7BC0-4CAA-9B55-C33708A03EA7}">
      <dgm:prSet/>
      <dgm:spPr/>
      <dgm:t>
        <a:bodyPr/>
        <a:lstStyle/>
        <a:p>
          <a:endParaRPr lang="en-US"/>
        </a:p>
      </dgm:t>
    </dgm:pt>
    <dgm:pt modelId="{D6E57320-BB84-435E-B0DA-BE3C21764312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F</a:t>
          </a:r>
          <a:r>
            <a:rPr lang="en-US" b="0" i="0">
              <a:latin typeface="Arial" panose="020B0604020202020204" pitchFamily="34" charset="0"/>
              <a:cs typeface="Arial" panose="020B0604020202020204" pitchFamily="34" charset="0"/>
            </a:rPr>
            <a:t>ixed interest rates may influence loan repayment.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F8789B-4A49-47FB-994F-4CBF8A980E63}" type="parTrans" cxnId="{351A21F1-45C2-4222-86E9-323F39E8BD96}">
      <dgm:prSet/>
      <dgm:spPr/>
      <dgm:t>
        <a:bodyPr/>
        <a:lstStyle/>
        <a:p>
          <a:endParaRPr lang="en-US"/>
        </a:p>
      </dgm:t>
    </dgm:pt>
    <dgm:pt modelId="{CD2CBC51-D286-46F0-B6B1-6F1E7457CAA1}" type="sibTrans" cxnId="{351A21F1-45C2-4222-86E9-323F39E8BD96}">
      <dgm:prSet/>
      <dgm:spPr/>
      <dgm:t>
        <a:bodyPr/>
        <a:lstStyle/>
        <a:p>
          <a:endParaRPr lang="en-US"/>
        </a:p>
      </dgm:t>
    </dgm:pt>
    <dgm:pt modelId="{1270E251-4107-47C2-A917-C467C6A4BCD1}" type="pres">
      <dgm:prSet presAssocID="{885FBDBF-5BA7-43DB-BA83-1D2A95B656CE}" presName="root" presStyleCnt="0">
        <dgm:presLayoutVars>
          <dgm:dir/>
          <dgm:resizeHandles val="exact"/>
        </dgm:presLayoutVars>
      </dgm:prSet>
      <dgm:spPr/>
    </dgm:pt>
    <dgm:pt modelId="{92BEA939-B341-431D-A6E8-78FF807D3514}" type="pres">
      <dgm:prSet presAssocID="{CF0F0C71-4190-4C0A-8FFA-6672EA67A294}" presName="compNode" presStyleCnt="0"/>
      <dgm:spPr/>
    </dgm:pt>
    <dgm:pt modelId="{98BBF328-BEA3-4362-8551-CE8D80D56442}" type="pres">
      <dgm:prSet presAssocID="{CF0F0C71-4190-4C0A-8FFA-6672EA67A294}" presName="bgRect" presStyleLbl="bgShp" presStyleIdx="0" presStyleCnt="3"/>
      <dgm:spPr/>
    </dgm:pt>
    <dgm:pt modelId="{D3A8B424-998C-4581-BC21-7845CD8A4425}" type="pres">
      <dgm:prSet presAssocID="{CF0F0C71-4190-4C0A-8FFA-6672EA67A2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FF9B90F-CB62-4801-851C-9E46452913CF}" type="pres">
      <dgm:prSet presAssocID="{CF0F0C71-4190-4C0A-8FFA-6672EA67A294}" presName="spaceRect" presStyleCnt="0"/>
      <dgm:spPr/>
    </dgm:pt>
    <dgm:pt modelId="{0741EE15-2B42-46DB-8F8D-D770765FE7BA}" type="pres">
      <dgm:prSet presAssocID="{CF0F0C71-4190-4C0A-8FFA-6672EA67A294}" presName="parTx" presStyleLbl="revTx" presStyleIdx="0" presStyleCnt="3">
        <dgm:presLayoutVars>
          <dgm:chMax val="0"/>
          <dgm:chPref val="0"/>
        </dgm:presLayoutVars>
      </dgm:prSet>
      <dgm:spPr/>
    </dgm:pt>
    <dgm:pt modelId="{0453F493-3183-4023-8473-8ED41475A513}" type="pres">
      <dgm:prSet presAssocID="{ACECF206-16BD-4EC9-AFE6-B10427675D4E}" presName="sibTrans" presStyleCnt="0"/>
      <dgm:spPr/>
    </dgm:pt>
    <dgm:pt modelId="{2504CD5C-6F53-4FF7-8E94-B3879189E075}" type="pres">
      <dgm:prSet presAssocID="{9D453742-F646-41F4-9FD6-6F76E3C27AF6}" presName="compNode" presStyleCnt="0"/>
      <dgm:spPr/>
    </dgm:pt>
    <dgm:pt modelId="{26ACF177-FA2F-47E1-B35A-586BA975E520}" type="pres">
      <dgm:prSet presAssocID="{9D453742-F646-41F4-9FD6-6F76E3C27AF6}" presName="bgRect" presStyleLbl="bgShp" presStyleIdx="1" presStyleCnt="3"/>
      <dgm:spPr/>
    </dgm:pt>
    <dgm:pt modelId="{E9AD0B93-B380-49F9-BDDB-F3C81433921F}" type="pres">
      <dgm:prSet presAssocID="{9D453742-F646-41F4-9FD6-6F76E3C27A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1E08297-FA8E-4E6D-A6B7-BE5351C9B5A9}" type="pres">
      <dgm:prSet presAssocID="{9D453742-F646-41F4-9FD6-6F76E3C27AF6}" presName="spaceRect" presStyleCnt="0"/>
      <dgm:spPr/>
    </dgm:pt>
    <dgm:pt modelId="{27D9F2AC-3A9B-4D53-A6BB-F69A4C6F01BF}" type="pres">
      <dgm:prSet presAssocID="{9D453742-F646-41F4-9FD6-6F76E3C27AF6}" presName="parTx" presStyleLbl="revTx" presStyleIdx="1" presStyleCnt="3">
        <dgm:presLayoutVars>
          <dgm:chMax val="0"/>
          <dgm:chPref val="0"/>
        </dgm:presLayoutVars>
      </dgm:prSet>
      <dgm:spPr/>
    </dgm:pt>
    <dgm:pt modelId="{2D222D1B-FFE3-417E-B45F-00DE4D9711C0}" type="pres">
      <dgm:prSet presAssocID="{18D72525-EE37-451F-8711-128C61B4699A}" presName="sibTrans" presStyleCnt="0"/>
      <dgm:spPr/>
    </dgm:pt>
    <dgm:pt modelId="{C6DC0AF9-7383-482E-AF21-A7680E1245B6}" type="pres">
      <dgm:prSet presAssocID="{D6E57320-BB84-435E-B0DA-BE3C21764312}" presName="compNode" presStyleCnt="0"/>
      <dgm:spPr/>
    </dgm:pt>
    <dgm:pt modelId="{EA85BE81-A438-43FB-B3DB-90526F89B4F9}" type="pres">
      <dgm:prSet presAssocID="{D6E57320-BB84-435E-B0DA-BE3C21764312}" presName="bgRect" presStyleLbl="bgShp" presStyleIdx="2" presStyleCnt="3"/>
      <dgm:spPr/>
    </dgm:pt>
    <dgm:pt modelId="{3335A8A2-77F8-478E-A6B6-A3DFDC55BDE0}" type="pres">
      <dgm:prSet presAssocID="{D6E57320-BB84-435E-B0DA-BE3C217643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E301CB36-6267-4B41-8A71-414AF685198A}" type="pres">
      <dgm:prSet presAssocID="{D6E57320-BB84-435E-B0DA-BE3C21764312}" presName="spaceRect" presStyleCnt="0"/>
      <dgm:spPr/>
    </dgm:pt>
    <dgm:pt modelId="{0F9B7879-A7A9-48D4-BADF-3C4108C83371}" type="pres">
      <dgm:prSet presAssocID="{D6E57320-BB84-435E-B0DA-BE3C217643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1B1D1D-22E0-4B71-BD9F-D05E65143B03}" srcId="{885FBDBF-5BA7-43DB-BA83-1D2A95B656CE}" destId="{CF0F0C71-4190-4C0A-8FFA-6672EA67A294}" srcOrd="0" destOrd="0" parTransId="{29E529FD-11B7-4F02-9090-E55AD648CA63}" sibTransId="{ACECF206-16BD-4EC9-AFE6-B10427675D4E}"/>
    <dgm:cxn modelId="{9FC1D261-1710-496E-8856-CBD73B72871B}" type="presOf" srcId="{CF0F0C71-4190-4C0A-8FFA-6672EA67A294}" destId="{0741EE15-2B42-46DB-8F8D-D770765FE7BA}" srcOrd="0" destOrd="0" presId="urn:microsoft.com/office/officeart/2018/2/layout/IconVerticalSolidList"/>
    <dgm:cxn modelId="{5A6DA08B-3474-41ED-AAE0-FA516ACD5C50}" type="presOf" srcId="{D6E57320-BB84-435E-B0DA-BE3C21764312}" destId="{0F9B7879-A7A9-48D4-BADF-3C4108C83371}" srcOrd="0" destOrd="0" presId="urn:microsoft.com/office/officeart/2018/2/layout/IconVerticalSolidList"/>
    <dgm:cxn modelId="{C3B01DC6-7BC0-4CAA-9B55-C33708A03EA7}" srcId="{885FBDBF-5BA7-43DB-BA83-1D2A95B656CE}" destId="{9D453742-F646-41F4-9FD6-6F76E3C27AF6}" srcOrd="1" destOrd="0" parTransId="{84666B32-3240-4702-A3DD-8ACA7B2ACD2C}" sibTransId="{18D72525-EE37-451F-8711-128C61B4699A}"/>
    <dgm:cxn modelId="{A65B8BC8-5369-48F8-B2FE-DEB86BFFF232}" type="presOf" srcId="{9D453742-F646-41F4-9FD6-6F76E3C27AF6}" destId="{27D9F2AC-3A9B-4D53-A6BB-F69A4C6F01BF}" srcOrd="0" destOrd="0" presId="urn:microsoft.com/office/officeart/2018/2/layout/IconVerticalSolidList"/>
    <dgm:cxn modelId="{2E0CDBC9-EF9E-4DD4-9689-ECD5EEF0C398}" type="presOf" srcId="{885FBDBF-5BA7-43DB-BA83-1D2A95B656CE}" destId="{1270E251-4107-47C2-A917-C467C6A4BCD1}" srcOrd="0" destOrd="0" presId="urn:microsoft.com/office/officeart/2018/2/layout/IconVerticalSolidList"/>
    <dgm:cxn modelId="{351A21F1-45C2-4222-86E9-323F39E8BD96}" srcId="{885FBDBF-5BA7-43DB-BA83-1D2A95B656CE}" destId="{D6E57320-BB84-435E-B0DA-BE3C21764312}" srcOrd="2" destOrd="0" parTransId="{11F8789B-4A49-47FB-994F-4CBF8A980E63}" sibTransId="{CD2CBC51-D286-46F0-B6B1-6F1E7457CAA1}"/>
    <dgm:cxn modelId="{EF391154-9B2A-4F05-A829-AB3D57E18327}" type="presParOf" srcId="{1270E251-4107-47C2-A917-C467C6A4BCD1}" destId="{92BEA939-B341-431D-A6E8-78FF807D3514}" srcOrd="0" destOrd="0" presId="urn:microsoft.com/office/officeart/2018/2/layout/IconVerticalSolidList"/>
    <dgm:cxn modelId="{689F90E7-FC66-4DF7-8ACF-D869D3539D59}" type="presParOf" srcId="{92BEA939-B341-431D-A6E8-78FF807D3514}" destId="{98BBF328-BEA3-4362-8551-CE8D80D56442}" srcOrd="0" destOrd="0" presId="urn:microsoft.com/office/officeart/2018/2/layout/IconVerticalSolidList"/>
    <dgm:cxn modelId="{DE5D1D36-82B9-4309-B361-FE243A37275D}" type="presParOf" srcId="{92BEA939-B341-431D-A6E8-78FF807D3514}" destId="{D3A8B424-998C-4581-BC21-7845CD8A4425}" srcOrd="1" destOrd="0" presId="urn:microsoft.com/office/officeart/2018/2/layout/IconVerticalSolidList"/>
    <dgm:cxn modelId="{81B2D7BC-F819-4F8A-9F32-F82CDEC5D488}" type="presParOf" srcId="{92BEA939-B341-431D-A6E8-78FF807D3514}" destId="{6FF9B90F-CB62-4801-851C-9E46452913CF}" srcOrd="2" destOrd="0" presId="urn:microsoft.com/office/officeart/2018/2/layout/IconVerticalSolidList"/>
    <dgm:cxn modelId="{D4527B50-3D5B-4D8D-BAE2-73349443A3C2}" type="presParOf" srcId="{92BEA939-B341-431D-A6E8-78FF807D3514}" destId="{0741EE15-2B42-46DB-8F8D-D770765FE7BA}" srcOrd="3" destOrd="0" presId="urn:microsoft.com/office/officeart/2018/2/layout/IconVerticalSolidList"/>
    <dgm:cxn modelId="{78876903-5DB5-49B5-B98F-C110276F508B}" type="presParOf" srcId="{1270E251-4107-47C2-A917-C467C6A4BCD1}" destId="{0453F493-3183-4023-8473-8ED41475A513}" srcOrd="1" destOrd="0" presId="urn:microsoft.com/office/officeart/2018/2/layout/IconVerticalSolidList"/>
    <dgm:cxn modelId="{D8869103-55C6-43EA-B852-4CF684A9F468}" type="presParOf" srcId="{1270E251-4107-47C2-A917-C467C6A4BCD1}" destId="{2504CD5C-6F53-4FF7-8E94-B3879189E075}" srcOrd="2" destOrd="0" presId="urn:microsoft.com/office/officeart/2018/2/layout/IconVerticalSolidList"/>
    <dgm:cxn modelId="{11F3EC99-4C5F-4F38-AB83-FA2C416D0825}" type="presParOf" srcId="{2504CD5C-6F53-4FF7-8E94-B3879189E075}" destId="{26ACF177-FA2F-47E1-B35A-586BA975E520}" srcOrd="0" destOrd="0" presId="urn:microsoft.com/office/officeart/2018/2/layout/IconVerticalSolidList"/>
    <dgm:cxn modelId="{2A27A674-B850-4B2C-A534-145706B18391}" type="presParOf" srcId="{2504CD5C-6F53-4FF7-8E94-B3879189E075}" destId="{E9AD0B93-B380-49F9-BDDB-F3C81433921F}" srcOrd="1" destOrd="0" presId="urn:microsoft.com/office/officeart/2018/2/layout/IconVerticalSolidList"/>
    <dgm:cxn modelId="{41B5B5B7-6BF3-4F9D-8241-761C46151170}" type="presParOf" srcId="{2504CD5C-6F53-4FF7-8E94-B3879189E075}" destId="{61E08297-FA8E-4E6D-A6B7-BE5351C9B5A9}" srcOrd="2" destOrd="0" presId="urn:microsoft.com/office/officeart/2018/2/layout/IconVerticalSolidList"/>
    <dgm:cxn modelId="{9EFEC81C-72E8-4F69-9C4F-E24DB334D717}" type="presParOf" srcId="{2504CD5C-6F53-4FF7-8E94-B3879189E075}" destId="{27D9F2AC-3A9B-4D53-A6BB-F69A4C6F01BF}" srcOrd="3" destOrd="0" presId="urn:microsoft.com/office/officeart/2018/2/layout/IconVerticalSolidList"/>
    <dgm:cxn modelId="{365FED18-3E2B-4625-847E-E3EFFEC97644}" type="presParOf" srcId="{1270E251-4107-47C2-A917-C467C6A4BCD1}" destId="{2D222D1B-FFE3-417E-B45F-00DE4D9711C0}" srcOrd="3" destOrd="0" presId="urn:microsoft.com/office/officeart/2018/2/layout/IconVerticalSolidList"/>
    <dgm:cxn modelId="{598C0CE6-007A-496A-B831-5D6D9307AD82}" type="presParOf" srcId="{1270E251-4107-47C2-A917-C467C6A4BCD1}" destId="{C6DC0AF9-7383-482E-AF21-A7680E1245B6}" srcOrd="4" destOrd="0" presId="urn:microsoft.com/office/officeart/2018/2/layout/IconVerticalSolidList"/>
    <dgm:cxn modelId="{C81483A4-A168-4C3E-980E-EB154F784188}" type="presParOf" srcId="{C6DC0AF9-7383-482E-AF21-A7680E1245B6}" destId="{EA85BE81-A438-43FB-B3DB-90526F89B4F9}" srcOrd="0" destOrd="0" presId="urn:microsoft.com/office/officeart/2018/2/layout/IconVerticalSolidList"/>
    <dgm:cxn modelId="{1E71EAEA-D939-4C05-812D-D27541EA5AA4}" type="presParOf" srcId="{C6DC0AF9-7383-482E-AF21-A7680E1245B6}" destId="{3335A8A2-77F8-478E-A6B6-A3DFDC55BDE0}" srcOrd="1" destOrd="0" presId="urn:microsoft.com/office/officeart/2018/2/layout/IconVerticalSolidList"/>
    <dgm:cxn modelId="{BA64B20E-873A-466F-A76E-078F59EE77A3}" type="presParOf" srcId="{C6DC0AF9-7383-482E-AF21-A7680E1245B6}" destId="{E301CB36-6267-4B41-8A71-414AF685198A}" srcOrd="2" destOrd="0" presId="urn:microsoft.com/office/officeart/2018/2/layout/IconVerticalSolidList"/>
    <dgm:cxn modelId="{609354B0-EEF7-47E1-8657-F06CCA0834FE}" type="presParOf" srcId="{C6DC0AF9-7383-482E-AF21-A7680E1245B6}" destId="{0F9B7879-A7A9-48D4-BADF-3C4108C833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C202B-1654-4B41-8DBF-85CA95069C9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E3A738-45DF-4A70-A9F7-A2314FBA49BB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Identifying the best-performing model ensures that the Automated Loan Approval System can make accurate predictions, and minimize risks, ultimately leading to improved operational efficiency and reduced financial losses.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1B1B46-C8E8-45BB-B156-A96FE4C31676}" type="parTrans" cxnId="{FE6F40D9-436D-4E20-BF5E-5AD6DCC261CF}">
      <dgm:prSet/>
      <dgm:spPr/>
      <dgm:t>
        <a:bodyPr/>
        <a:lstStyle/>
        <a:p>
          <a:endParaRPr lang="en-US"/>
        </a:p>
      </dgm:t>
    </dgm:pt>
    <dgm:pt modelId="{EF5FC799-4AC2-42AE-9FAB-F74FEA76D041}" type="sibTrans" cxnId="{FE6F40D9-436D-4E20-BF5E-5AD6DCC261CF}">
      <dgm:prSet/>
      <dgm:spPr/>
      <dgm:t>
        <a:bodyPr/>
        <a:lstStyle/>
        <a:p>
          <a:endParaRPr lang="en-US"/>
        </a:p>
      </dgm:t>
    </dgm:pt>
    <dgm:pt modelId="{F239D1D6-D9BE-4626-B505-72F74F139B7B}">
      <dgm:prSet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The best model selected is the Classification Tree.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D60F58-057D-4BE1-8780-65A1B3A5359E}" type="parTrans" cxnId="{F06933E4-9FFD-4BA7-9DAC-A326915E6594}">
      <dgm:prSet/>
      <dgm:spPr/>
      <dgm:t>
        <a:bodyPr/>
        <a:lstStyle/>
        <a:p>
          <a:endParaRPr lang="en-US"/>
        </a:p>
      </dgm:t>
    </dgm:pt>
    <dgm:pt modelId="{335D0BBF-5F80-443E-9D9E-8BABC758037E}" type="sibTrans" cxnId="{F06933E4-9FFD-4BA7-9DAC-A326915E6594}">
      <dgm:prSet/>
      <dgm:spPr/>
      <dgm:t>
        <a:bodyPr/>
        <a:lstStyle/>
        <a:p>
          <a:endParaRPr lang="en-US"/>
        </a:p>
      </dgm:t>
    </dgm:pt>
    <dgm:pt modelId="{CD3FCD5C-BF2D-4CAE-8D7C-E5E46D368D70}" type="pres">
      <dgm:prSet presAssocID="{34DC202B-1654-4B41-8DBF-85CA95069C96}" presName="Name0" presStyleCnt="0">
        <dgm:presLayoutVars>
          <dgm:dir/>
          <dgm:animLvl val="lvl"/>
          <dgm:resizeHandles val="exact"/>
        </dgm:presLayoutVars>
      </dgm:prSet>
      <dgm:spPr/>
    </dgm:pt>
    <dgm:pt modelId="{CBBCCFB9-AE81-452A-B068-F8DBDF81C82A}" type="pres">
      <dgm:prSet presAssocID="{F239D1D6-D9BE-4626-B505-72F74F139B7B}" presName="boxAndChildren" presStyleCnt="0"/>
      <dgm:spPr/>
    </dgm:pt>
    <dgm:pt modelId="{6349EF43-598B-4E91-ABBB-9BF74DFB5A8F}" type="pres">
      <dgm:prSet presAssocID="{F239D1D6-D9BE-4626-B505-72F74F139B7B}" presName="parentTextBox" presStyleLbl="node1" presStyleIdx="0" presStyleCnt="2"/>
      <dgm:spPr/>
    </dgm:pt>
    <dgm:pt modelId="{BFB7A631-135D-4B0E-A172-B6217F216D2A}" type="pres">
      <dgm:prSet presAssocID="{EF5FC799-4AC2-42AE-9FAB-F74FEA76D041}" presName="sp" presStyleCnt="0"/>
      <dgm:spPr/>
    </dgm:pt>
    <dgm:pt modelId="{6A1901AE-9D53-4EBA-985B-F47FDC67C231}" type="pres">
      <dgm:prSet presAssocID="{85E3A738-45DF-4A70-A9F7-A2314FBA49BB}" presName="arrowAndChildren" presStyleCnt="0"/>
      <dgm:spPr/>
    </dgm:pt>
    <dgm:pt modelId="{AA8FF64E-0F71-41C9-B363-19F1F3E8FA1C}" type="pres">
      <dgm:prSet presAssocID="{85E3A738-45DF-4A70-A9F7-A2314FBA49BB}" presName="parentTextArrow" presStyleLbl="node1" presStyleIdx="1" presStyleCnt="2"/>
      <dgm:spPr/>
    </dgm:pt>
  </dgm:ptLst>
  <dgm:cxnLst>
    <dgm:cxn modelId="{95AD9216-0DE6-4119-8799-F0EDA7748A1F}" type="presOf" srcId="{85E3A738-45DF-4A70-A9F7-A2314FBA49BB}" destId="{AA8FF64E-0F71-41C9-B363-19F1F3E8FA1C}" srcOrd="0" destOrd="0" presId="urn:microsoft.com/office/officeart/2005/8/layout/process4"/>
    <dgm:cxn modelId="{7852FB6B-458B-42A2-98CF-6B5E0DFEDC0A}" type="presOf" srcId="{34DC202B-1654-4B41-8DBF-85CA95069C96}" destId="{CD3FCD5C-BF2D-4CAE-8D7C-E5E46D368D70}" srcOrd="0" destOrd="0" presId="urn:microsoft.com/office/officeart/2005/8/layout/process4"/>
    <dgm:cxn modelId="{F5458797-2987-4882-A3A3-5C294D87B264}" type="presOf" srcId="{F239D1D6-D9BE-4626-B505-72F74F139B7B}" destId="{6349EF43-598B-4E91-ABBB-9BF74DFB5A8F}" srcOrd="0" destOrd="0" presId="urn:microsoft.com/office/officeart/2005/8/layout/process4"/>
    <dgm:cxn modelId="{FE6F40D9-436D-4E20-BF5E-5AD6DCC261CF}" srcId="{34DC202B-1654-4B41-8DBF-85CA95069C96}" destId="{85E3A738-45DF-4A70-A9F7-A2314FBA49BB}" srcOrd="0" destOrd="0" parTransId="{F01B1B46-C8E8-45BB-B156-A96FE4C31676}" sibTransId="{EF5FC799-4AC2-42AE-9FAB-F74FEA76D041}"/>
    <dgm:cxn modelId="{F06933E4-9FFD-4BA7-9DAC-A326915E6594}" srcId="{34DC202B-1654-4B41-8DBF-85CA95069C96}" destId="{F239D1D6-D9BE-4626-B505-72F74F139B7B}" srcOrd="1" destOrd="0" parTransId="{55D60F58-057D-4BE1-8780-65A1B3A5359E}" sibTransId="{335D0BBF-5F80-443E-9D9E-8BABC758037E}"/>
    <dgm:cxn modelId="{1E44E3D5-1B5A-4983-9A30-9AF1A4979CF1}" type="presParOf" srcId="{CD3FCD5C-BF2D-4CAE-8D7C-E5E46D368D70}" destId="{CBBCCFB9-AE81-452A-B068-F8DBDF81C82A}" srcOrd="0" destOrd="0" presId="urn:microsoft.com/office/officeart/2005/8/layout/process4"/>
    <dgm:cxn modelId="{F85E0E76-68D1-4027-9935-459A7B657DE9}" type="presParOf" srcId="{CBBCCFB9-AE81-452A-B068-F8DBDF81C82A}" destId="{6349EF43-598B-4E91-ABBB-9BF74DFB5A8F}" srcOrd="0" destOrd="0" presId="urn:microsoft.com/office/officeart/2005/8/layout/process4"/>
    <dgm:cxn modelId="{32836E98-F0B5-445F-8B75-84DFAE4BF3FE}" type="presParOf" srcId="{CD3FCD5C-BF2D-4CAE-8D7C-E5E46D368D70}" destId="{BFB7A631-135D-4B0E-A172-B6217F216D2A}" srcOrd="1" destOrd="0" presId="urn:microsoft.com/office/officeart/2005/8/layout/process4"/>
    <dgm:cxn modelId="{9FCD4A58-7D48-4B29-9629-9A1BB3D79D93}" type="presParOf" srcId="{CD3FCD5C-BF2D-4CAE-8D7C-E5E46D368D70}" destId="{6A1901AE-9D53-4EBA-985B-F47FDC67C231}" srcOrd="2" destOrd="0" presId="urn:microsoft.com/office/officeart/2005/8/layout/process4"/>
    <dgm:cxn modelId="{2FC53D45-1725-46A5-BC0D-DDECE58127C0}" type="presParOf" srcId="{6A1901AE-9D53-4EBA-985B-F47FDC67C231}" destId="{AA8FF64E-0F71-41C9-B363-19F1F3E8FA1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8FCB5-564E-4E4B-B736-709460036AE5}">
      <dsp:nvSpPr>
        <dsp:cNvPr id="0" name=""/>
        <dsp:cNvSpPr/>
      </dsp:nvSpPr>
      <dsp:spPr>
        <a:xfrm>
          <a:off x="0" y="679"/>
          <a:ext cx="6504767" cy="15889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C3AE0-7101-4DCE-8846-528997DF7D08}">
      <dsp:nvSpPr>
        <dsp:cNvPr id="0" name=""/>
        <dsp:cNvSpPr/>
      </dsp:nvSpPr>
      <dsp:spPr>
        <a:xfrm>
          <a:off x="480650" y="358187"/>
          <a:ext cx="873909" cy="873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2F281-6C1B-4DFB-A661-4DFFD9165302}">
      <dsp:nvSpPr>
        <dsp:cNvPr id="0" name=""/>
        <dsp:cNvSpPr/>
      </dsp:nvSpPr>
      <dsp:spPr>
        <a:xfrm>
          <a:off x="1835209" y="679"/>
          <a:ext cx="4669558" cy="158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61" tIns="168161" rIns="168161" bIns="16816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>
              <a:latin typeface="Arial" panose="020B0604020202020204" pitchFamily="34" charset="0"/>
              <a:cs typeface="Arial" panose="020B0604020202020204" pitchFamily="34" charset="0"/>
            </a:rPr>
            <a:t>Understanding the dynamics of mortgage payback is important</a:t>
          </a:r>
          <a:r>
            <a:rPr lang="en-US" sz="2300" b="0" i="0" kern="1200"/>
            <a:t>.</a:t>
          </a:r>
          <a:endParaRPr lang="en-US" sz="2300" kern="1200"/>
        </a:p>
      </dsp:txBody>
      <dsp:txXfrm>
        <a:off x="1835209" y="679"/>
        <a:ext cx="4669558" cy="1588926"/>
      </dsp:txXfrm>
    </dsp:sp>
    <dsp:sp modelId="{5305EA6A-EAB9-4D5C-8E98-B6B01D74115B}">
      <dsp:nvSpPr>
        <dsp:cNvPr id="0" name=""/>
        <dsp:cNvSpPr/>
      </dsp:nvSpPr>
      <dsp:spPr>
        <a:xfrm>
          <a:off x="0" y="1986836"/>
          <a:ext cx="6504767" cy="15889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E55B7-2532-4193-B85D-BD24C309B87A}">
      <dsp:nvSpPr>
        <dsp:cNvPr id="0" name=""/>
        <dsp:cNvSpPr/>
      </dsp:nvSpPr>
      <dsp:spPr>
        <a:xfrm>
          <a:off x="480650" y="2344345"/>
          <a:ext cx="873909" cy="873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25FED-1361-4934-B96E-907DC0CCD342}">
      <dsp:nvSpPr>
        <dsp:cNvPr id="0" name=""/>
        <dsp:cNvSpPr/>
      </dsp:nvSpPr>
      <dsp:spPr>
        <a:xfrm>
          <a:off x="1835209" y="1986836"/>
          <a:ext cx="4669558" cy="158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61" tIns="168161" rIns="168161" bIns="16816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>
              <a:latin typeface="Arial" panose="020B0604020202020204" pitchFamily="34" charset="0"/>
              <a:cs typeface="Arial" panose="020B0604020202020204" pitchFamily="34" charset="0"/>
            </a:rPr>
            <a:t>This project helps to analyze borrower repayment patterns within the real estate financing landscape.</a:t>
          </a:r>
          <a:endParaRPr lang="en-US" sz="2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35209" y="1986836"/>
        <a:ext cx="4669558" cy="1588926"/>
      </dsp:txXfrm>
    </dsp:sp>
    <dsp:sp modelId="{5B3BA5E7-2559-4A71-8B6F-BFAF7DDB85A9}">
      <dsp:nvSpPr>
        <dsp:cNvPr id="0" name=""/>
        <dsp:cNvSpPr/>
      </dsp:nvSpPr>
      <dsp:spPr>
        <a:xfrm>
          <a:off x="0" y="3972994"/>
          <a:ext cx="6504767" cy="15889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DDF6C-1178-4DAD-9BF8-F76AB7DA30CD}">
      <dsp:nvSpPr>
        <dsp:cNvPr id="0" name=""/>
        <dsp:cNvSpPr/>
      </dsp:nvSpPr>
      <dsp:spPr>
        <a:xfrm>
          <a:off x="480650" y="4330503"/>
          <a:ext cx="873909" cy="8739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0D148-265D-401E-98BB-B94109CF042F}">
      <dsp:nvSpPr>
        <dsp:cNvPr id="0" name=""/>
        <dsp:cNvSpPr/>
      </dsp:nvSpPr>
      <dsp:spPr>
        <a:xfrm>
          <a:off x="1835209" y="3972994"/>
          <a:ext cx="4669558" cy="158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61" tIns="168161" rIns="168161" bIns="16816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By studying these patterns, lenders can make informed decisions, enhancing their risk management strategies and improving overall financial outcomes.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35209" y="3972994"/>
        <a:ext cx="4669558" cy="1588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BF328-BEA3-4362-8551-CE8D80D56442}">
      <dsp:nvSpPr>
        <dsp:cNvPr id="0" name=""/>
        <dsp:cNvSpPr/>
      </dsp:nvSpPr>
      <dsp:spPr>
        <a:xfrm>
          <a:off x="0" y="613"/>
          <a:ext cx="6057900" cy="14365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8B424-998C-4581-BC21-7845CD8A4425}">
      <dsp:nvSpPr>
        <dsp:cNvPr id="0" name=""/>
        <dsp:cNvSpPr/>
      </dsp:nvSpPr>
      <dsp:spPr>
        <a:xfrm>
          <a:off x="434560" y="323840"/>
          <a:ext cx="790109" cy="790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1EE15-2B42-46DB-8F8D-D770765FE7BA}">
      <dsp:nvSpPr>
        <dsp:cNvPr id="0" name=""/>
        <dsp:cNvSpPr/>
      </dsp:nvSpPr>
      <dsp:spPr>
        <a:xfrm>
          <a:off x="1659230" y="613"/>
          <a:ext cx="4398669" cy="143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036" tIns="152036" rIns="152036" bIns="1520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The borrowers with fewer interactions with the loan system tend to successfully pay off their loans</a:t>
          </a:r>
          <a:r>
            <a:rPr lang="en-US" sz="1800" b="0" i="0" kern="1200"/>
            <a:t>.</a:t>
          </a:r>
          <a:endParaRPr lang="en-US" sz="1800" kern="1200"/>
        </a:p>
      </dsp:txBody>
      <dsp:txXfrm>
        <a:off x="1659230" y="613"/>
        <a:ext cx="4398669" cy="1436563"/>
      </dsp:txXfrm>
    </dsp:sp>
    <dsp:sp modelId="{26ACF177-FA2F-47E1-B35A-586BA975E520}">
      <dsp:nvSpPr>
        <dsp:cNvPr id="0" name=""/>
        <dsp:cNvSpPr/>
      </dsp:nvSpPr>
      <dsp:spPr>
        <a:xfrm>
          <a:off x="0" y="1796318"/>
          <a:ext cx="6057900" cy="1436563"/>
        </a:xfrm>
        <a:prstGeom prst="roundRect">
          <a:avLst>
            <a:gd name="adj" fmla="val 10000"/>
          </a:avLst>
        </a:prstGeom>
        <a:solidFill>
          <a:schemeClr val="accent2">
            <a:hueOff val="734516"/>
            <a:satOff val="-1232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D0B93-B380-49F9-BDDB-F3C81433921F}">
      <dsp:nvSpPr>
        <dsp:cNvPr id="0" name=""/>
        <dsp:cNvSpPr/>
      </dsp:nvSpPr>
      <dsp:spPr>
        <a:xfrm>
          <a:off x="434560" y="2119545"/>
          <a:ext cx="790109" cy="790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9F2AC-3A9B-4D53-A6BB-F69A4C6F01BF}">
      <dsp:nvSpPr>
        <dsp:cNvPr id="0" name=""/>
        <dsp:cNvSpPr/>
      </dsp:nvSpPr>
      <dsp:spPr>
        <a:xfrm>
          <a:off x="1659230" y="1796318"/>
          <a:ext cx="4398669" cy="143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036" tIns="152036" rIns="152036" bIns="1520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Borrowers have irregular payment patterns, but from these irregular payments, only a certain number of borrowers have defaulted on the loan.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59230" y="1796318"/>
        <a:ext cx="4398669" cy="1436563"/>
      </dsp:txXfrm>
    </dsp:sp>
    <dsp:sp modelId="{EA85BE81-A438-43FB-B3DB-90526F89B4F9}">
      <dsp:nvSpPr>
        <dsp:cNvPr id="0" name=""/>
        <dsp:cNvSpPr/>
      </dsp:nvSpPr>
      <dsp:spPr>
        <a:xfrm>
          <a:off x="0" y="3592022"/>
          <a:ext cx="6057900" cy="1436563"/>
        </a:xfrm>
        <a:prstGeom prst="roundRect">
          <a:avLst>
            <a:gd name="adj" fmla="val 10000"/>
          </a:avLst>
        </a:prstGeom>
        <a:solidFill>
          <a:schemeClr val="accent2">
            <a:hueOff val="1469033"/>
            <a:satOff val="-2463"/>
            <a:lumOff val="-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5A8A2-77F8-478E-A6B6-A3DFDC55BDE0}">
      <dsp:nvSpPr>
        <dsp:cNvPr id="0" name=""/>
        <dsp:cNvSpPr/>
      </dsp:nvSpPr>
      <dsp:spPr>
        <a:xfrm>
          <a:off x="434560" y="3915249"/>
          <a:ext cx="790109" cy="790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B7879-A7A9-48D4-BADF-3C4108C83371}">
      <dsp:nvSpPr>
        <dsp:cNvPr id="0" name=""/>
        <dsp:cNvSpPr/>
      </dsp:nvSpPr>
      <dsp:spPr>
        <a:xfrm>
          <a:off x="1659230" y="3592022"/>
          <a:ext cx="4398669" cy="143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036" tIns="152036" rIns="152036" bIns="1520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F</a:t>
          </a: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ixed interest rates may influence loan repayment.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59230" y="3592022"/>
        <a:ext cx="4398669" cy="1436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9EF43-598B-4E91-ABBB-9BF74DFB5A8F}">
      <dsp:nvSpPr>
        <dsp:cNvPr id="0" name=""/>
        <dsp:cNvSpPr/>
      </dsp:nvSpPr>
      <dsp:spPr>
        <a:xfrm>
          <a:off x="0" y="1712728"/>
          <a:ext cx="10620855" cy="1123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The best model selected is the Classification Tree.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712728"/>
        <a:ext cx="10620855" cy="1123735"/>
      </dsp:txXfrm>
    </dsp:sp>
    <dsp:sp modelId="{AA8FF64E-0F71-41C9-B363-19F1F3E8FA1C}">
      <dsp:nvSpPr>
        <dsp:cNvPr id="0" name=""/>
        <dsp:cNvSpPr/>
      </dsp:nvSpPr>
      <dsp:spPr>
        <a:xfrm rot="10800000">
          <a:off x="0" y="1279"/>
          <a:ext cx="10620855" cy="17283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Arial" panose="020B0604020202020204" pitchFamily="34" charset="0"/>
              <a:cs typeface="Arial" panose="020B0604020202020204" pitchFamily="34" charset="0"/>
            </a:rPr>
            <a:t>Identifying the best-performing model ensures that the Automated Loan Approval System can make accurate predictions, and minimize risks, ultimately leading to improved operational efficiency and reduced financial losses.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0" y="1279"/>
        <a:ext cx="10620855" cy="1123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3EC64-418D-4C57-9B86-CFF634D4CC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EF8D6-8E8B-430D-A495-E49D917F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EF8D6-8E8B-430D-A495-E49D917F8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6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3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6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AC1B80-F8B2-4B95-B4B7-7917A33D2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loseup of a hand holding a key with a house dongle">
            <a:extLst>
              <a:ext uri="{FF2B5EF4-FFF2-40B4-BE49-F238E27FC236}">
                <a16:creationId xmlns:a16="http://schemas.microsoft.com/office/drawing/2014/main" id="{33ED7F26-9FC6-AF3D-7311-5B1FD1546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4" b="20811"/>
          <a:stretch/>
        </p:blipFill>
        <p:spPr>
          <a:xfrm>
            <a:off x="0" y="0"/>
            <a:ext cx="121919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8BF53-DA76-BDD3-92CC-C5B39AB51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844777"/>
            <a:ext cx="4833620" cy="1584222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Mortgage Payback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BB370-DD5A-A3C1-9D51-8D0F02589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5406887"/>
            <a:ext cx="9524999" cy="888748"/>
          </a:xfrm>
        </p:spPr>
        <p:txBody>
          <a:bodyPr anchor="ctr">
            <a:noAutofit/>
          </a:bodyPr>
          <a:lstStyle/>
          <a:p>
            <a:r>
              <a:rPr lang="en-US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Loan Approval System</a:t>
            </a:r>
          </a:p>
          <a:p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Enhancing Efficiency and Risk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5BA84-E4EF-7D5F-40DC-F8AACD4A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2076226"/>
            <a:ext cx="3386228" cy="26862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cap="all" spc="300" baseline="0" dirty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15650D1B-02D5-2A04-2B05-881F463958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854728"/>
              </p:ext>
            </p:extLst>
          </p:nvPr>
        </p:nvGraphicFramePr>
        <p:xfrm>
          <a:off x="833435" y="647700"/>
          <a:ext cx="6504768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41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9E69AA-EBCE-499E-81FE-10A8414B1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A372C-B0C6-CAE3-0198-1BC64C29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488" y="755375"/>
            <a:ext cx="10147851" cy="7951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/>
              <a:t>Automated Loan Approval System</a:t>
            </a:r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FBC5131F-D78A-F9B6-2552-1C51FC96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29" y="1828800"/>
            <a:ext cx="5453272" cy="4701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2C3249-E2BD-75A7-6958-F289148B9490}"/>
              </a:ext>
            </a:extLst>
          </p:cNvPr>
          <p:cNvSpPr txBox="1"/>
          <p:nvPr/>
        </p:nvSpPr>
        <p:spPr>
          <a:xfrm>
            <a:off x="5804942" y="2420909"/>
            <a:ext cx="5327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 is a smart helper for banks or lenders during the home loan application process.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 leveraging programs and historical data, the system determines loan eligibility by evaluating balance, credit score, property details, and many more.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Its algorithms enable lenders to make informed decisions promptly, expediting the lending process while minimizing errors.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2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30C083-7BDA-4E25-BFBB-C9679AF2C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FEA33-B8EC-2A76-2DDF-08E45EA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220" y="1408069"/>
            <a:ext cx="4462732" cy="6006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dirty="0"/>
              <a:t>Primary Goal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E6020622-2663-6BFA-795C-BC4BAC4B9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" y="704851"/>
            <a:ext cx="5448300" cy="544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DCD45-5616-287A-DB9E-475E3E46659B}"/>
              </a:ext>
            </a:extLst>
          </p:cNvPr>
          <p:cNvSpPr txBox="1"/>
          <p:nvPr/>
        </p:nvSpPr>
        <p:spPr>
          <a:xfrm>
            <a:off x="6311348" y="2564295"/>
            <a:ext cx="4989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 system aims to reduce processing times and improve decision-making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enders can identify high-risk applicants and potential default scenarios early.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9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BD07-47BB-8AE7-D001-45AB3283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93" y="2961922"/>
            <a:ext cx="3424329" cy="1068211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Interesting Findings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E2D463-DEA0-58C6-FE9E-038373CA6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478678"/>
              </p:ext>
            </p:extLst>
          </p:nvPr>
        </p:nvGraphicFramePr>
        <p:xfrm>
          <a:off x="5486400" y="914400"/>
          <a:ext cx="60579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24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9E69AA-EBCE-499E-81FE-10A8414B1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B2F6D-CF87-49C5-005E-ACFDA8FB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04" y="1096708"/>
            <a:ext cx="11235973" cy="8466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/>
              <a:t>OPTIMIZING DATASET FOR MODEL EFFICIENCY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E3EBE0E-486B-C360-F5CE-CE5D4F44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6167968" y="1943375"/>
            <a:ext cx="6024032" cy="374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694CB-262C-7AF6-B3E5-7EAF0F7848CD}"/>
              </a:ext>
            </a:extLst>
          </p:cNvPr>
          <p:cNvSpPr txBox="1"/>
          <p:nvPr/>
        </p:nvSpPr>
        <p:spPr>
          <a:xfrm rot="10800000" flipV="1">
            <a:off x="470604" y="3429000"/>
            <a:ext cx="5226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the dataset has a lot of observations it is optimal to reduce the size of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possible by aggregating all the information of each borrower in one record.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1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55EF-7862-BB83-B810-8B3FDF0A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Model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AD25A4-42DC-1698-F1E6-D06BCFA29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7854"/>
              </p:ext>
            </p:extLst>
          </p:nvPr>
        </p:nvGraphicFramePr>
        <p:xfrm>
          <a:off x="652371" y="2095500"/>
          <a:ext cx="10620855" cy="283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48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9D265-6E32-0459-6822-C9B8CF13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9D2D-6185-F6F4-6454-7D29AF7A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2" y="2884869"/>
            <a:ext cx="4787710" cy="257895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 is necessary to keep improving and updating the Automated Loan Approval System to make sure it stays effective and useful in the ever-changing world of finance.</a:t>
            </a:r>
          </a:p>
          <a:p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Additional features can be added.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A1CFEE87-5E51-8711-BAF8-F5D67D99A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1287" y="817493"/>
            <a:ext cx="5223013" cy="52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1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9E69AA-EBCE-499E-81FE-10A8414B1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A9018-4F6E-989A-3564-2E06D1CE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880288"/>
            <a:ext cx="5256388" cy="10974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dirty="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4883078-736B-1F01-F1C6-693954D09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2836" y="653380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243641"/>
      </a:dk2>
      <a:lt2>
        <a:srgbClr val="E2E8E7"/>
      </a:lt2>
      <a:accent1>
        <a:srgbClr val="D68698"/>
      </a:accent1>
      <a:accent2>
        <a:srgbClr val="CD7E6B"/>
      </a:accent2>
      <a:accent3>
        <a:srgbClr val="C59C5E"/>
      </a:accent3>
      <a:accent4>
        <a:srgbClr val="A4A657"/>
      </a:accent4>
      <a:accent5>
        <a:srgbClr val="91AD6D"/>
      </a:accent5>
      <a:accent6>
        <a:srgbClr val="6AB35E"/>
      </a:accent6>
      <a:hlink>
        <a:srgbClr val="568E82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320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Grandview</vt:lpstr>
      <vt:lpstr>Grandview Display</vt:lpstr>
      <vt:lpstr>Söhne</vt:lpstr>
      <vt:lpstr>CitationVTI</vt:lpstr>
      <vt:lpstr>Mortgage Payback Analysis</vt:lpstr>
      <vt:lpstr>Introduction</vt:lpstr>
      <vt:lpstr>Automated Loan Approval System</vt:lpstr>
      <vt:lpstr>Primary Goal</vt:lpstr>
      <vt:lpstr>Interesting Findings</vt:lpstr>
      <vt:lpstr>OPTIMIZING DATASET FOR MODEL EFFICIENCY</vt:lpstr>
      <vt:lpstr>Model selection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Mortgage Payback Analysis</dc:title>
  <dc:creator>Sreeja Reddy</dc:creator>
  <cp:lastModifiedBy>Sreeja Reddy</cp:lastModifiedBy>
  <cp:revision>1</cp:revision>
  <dcterms:created xsi:type="dcterms:W3CDTF">2024-04-23T19:46:21Z</dcterms:created>
  <dcterms:modified xsi:type="dcterms:W3CDTF">2024-04-24T19:23:08Z</dcterms:modified>
</cp:coreProperties>
</file>