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6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A68DA0-9E91-44E7-8C8F-8A2C922CF901}" v="15" dt="2024-02-14T19:08:58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7" d="100"/>
          <a:sy n="47" d="100"/>
        </p:scale>
        <p:origin x="2016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ja Reddy" userId="0bd078e64cf3ff9d" providerId="LiveId" clId="{E3A68DA0-9E91-44E7-8C8F-8A2C922CF901}"/>
    <pc:docChg chg="undo redo custSel addSld delSld modSld">
      <pc:chgData name="Sreeja Reddy" userId="0bd078e64cf3ff9d" providerId="LiveId" clId="{E3A68DA0-9E91-44E7-8C8F-8A2C922CF901}" dt="2024-02-14T20:46:05.428" v="539" actId="20577"/>
      <pc:docMkLst>
        <pc:docMk/>
      </pc:docMkLst>
      <pc:sldChg chg="addSp delSp modSp mod setBg addAnim delAnim delDesignElem">
        <pc:chgData name="Sreeja Reddy" userId="0bd078e64cf3ff9d" providerId="LiveId" clId="{E3A68DA0-9E91-44E7-8C8F-8A2C922CF901}" dt="2024-02-14T19:08:28.799" v="424"/>
        <pc:sldMkLst>
          <pc:docMk/>
          <pc:sldMk cId="272767533" sldId="256"/>
        </pc:sldMkLst>
        <pc:spChg chg="mod">
          <ac:chgData name="Sreeja Reddy" userId="0bd078e64cf3ff9d" providerId="LiveId" clId="{E3A68DA0-9E91-44E7-8C8F-8A2C922CF901}" dt="2024-02-14T18:37:08.882" v="288" actId="255"/>
          <ac:spMkLst>
            <pc:docMk/>
            <pc:sldMk cId="272767533" sldId="256"/>
            <ac:spMk id="2" creationId="{CA8406A3-2F58-7BB6-E153-E0C6E155FB0F}"/>
          </ac:spMkLst>
        </pc:spChg>
        <pc:spChg chg="mod">
          <ac:chgData name="Sreeja Reddy" userId="0bd078e64cf3ff9d" providerId="LiveId" clId="{E3A68DA0-9E91-44E7-8C8F-8A2C922CF901}" dt="2024-02-14T18:37:18.759" v="290" actId="27636"/>
          <ac:spMkLst>
            <pc:docMk/>
            <pc:sldMk cId="272767533" sldId="256"/>
            <ac:spMk id="3" creationId="{A13C45F0-EDBD-AAED-F388-CD6971A5A47F}"/>
          </ac:spMkLst>
        </pc:spChg>
        <pc:spChg chg="add del">
          <ac:chgData name="Sreeja Reddy" userId="0bd078e64cf3ff9d" providerId="LiveId" clId="{E3A68DA0-9E91-44E7-8C8F-8A2C922CF901}" dt="2024-02-14T18:27:53.705" v="226" actId="26606"/>
          <ac:spMkLst>
            <pc:docMk/>
            <pc:sldMk cId="272767533" sldId="256"/>
            <ac:spMk id="8" creationId="{577D6B2E-37A3-429E-A37C-F30ED6487282}"/>
          </ac:spMkLst>
        </pc:spChg>
        <pc:spChg chg="add del">
          <ac:chgData name="Sreeja Reddy" userId="0bd078e64cf3ff9d" providerId="LiveId" clId="{E3A68DA0-9E91-44E7-8C8F-8A2C922CF901}" dt="2024-02-14T18:27:26.988" v="189" actId="26606"/>
          <ac:spMkLst>
            <pc:docMk/>
            <pc:sldMk cId="272767533" sldId="256"/>
            <ac:spMk id="9" creationId="{F3E416D2-D994-4F7A-8F62-B28B11BEBA65}"/>
          </ac:spMkLst>
        </pc:spChg>
        <pc:spChg chg="add del">
          <ac:chgData name="Sreeja Reddy" userId="0bd078e64cf3ff9d" providerId="LiveId" clId="{E3A68DA0-9E91-44E7-8C8F-8A2C922CF901}" dt="2024-02-14T18:27:38.741" v="196" actId="26606"/>
          <ac:spMkLst>
            <pc:docMk/>
            <pc:sldMk cId="272767533" sldId="256"/>
            <ac:spMk id="10" creationId="{C34C49FD-318D-49AE-BAC7-5634695CCE95}"/>
          </ac:spMkLst>
        </pc:spChg>
        <pc:spChg chg="add del">
          <ac:chgData name="Sreeja Reddy" userId="0bd078e64cf3ff9d" providerId="LiveId" clId="{E3A68DA0-9E91-44E7-8C8F-8A2C922CF901}" dt="2024-02-14T18:27:26.988" v="189" actId="26606"/>
          <ac:spMkLst>
            <pc:docMk/>
            <pc:sldMk cId="272767533" sldId="256"/>
            <ac:spMk id="11" creationId="{FB27C166-470E-467E-9E9E-E235EEF3C01B}"/>
          </ac:spMkLst>
        </pc:spChg>
        <pc:spChg chg="add del">
          <ac:chgData name="Sreeja Reddy" userId="0bd078e64cf3ff9d" providerId="LiveId" clId="{E3A68DA0-9E91-44E7-8C8F-8A2C922CF901}" dt="2024-02-14T18:27:26.988" v="189" actId="26606"/>
          <ac:spMkLst>
            <pc:docMk/>
            <pc:sldMk cId="272767533" sldId="256"/>
            <ac:spMk id="13" creationId="{673636C8-1392-483A-8A7A-CA259E806C54}"/>
          </ac:spMkLst>
        </pc:spChg>
        <pc:spChg chg="add del">
          <ac:chgData name="Sreeja Reddy" userId="0bd078e64cf3ff9d" providerId="LiveId" clId="{E3A68DA0-9E91-44E7-8C8F-8A2C922CF901}" dt="2024-02-14T18:27:26.988" v="189" actId="26606"/>
          <ac:spMkLst>
            <pc:docMk/>
            <pc:sldMk cId="272767533" sldId="256"/>
            <ac:spMk id="15" creationId="{7539A79B-DFBA-4781-B0DE-4044B072261B}"/>
          </ac:spMkLst>
        </pc:spChg>
        <pc:spChg chg="add del">
          <ac:chgData name="Sreeja Reddy" userId="0bd078e64cf3ff9d" providerId="LiveId" clId="{E3A68DA0-9E91-44E7-8C8F-8A2C922CF901}" dt="2024-02-14T18:27:38.741" v="196" actId="26606"/>
          <ac:spMkLst>
            <pc:docMk/>
            <pc:sldMk cId="272767533" sldId="256"/>
            <ac:spMk id="16" creationId="{2AD021B0-C307-4067-887D-35DF45447604}"/>
          </ac:spMkLst>
        </pc:spChg>
        <pc:spChg chg="add del">
          <ac:chgData name="Sreeja Reddy" userId="0bd078e64cf3ff9d" providerId="LiveId" clId="{E3A68DA0-9E91-44E7-8C8F-8A2C922CF901}" dt="2024-02-14T18:27:34.081" v="191" actId="26606"/>
          <ac:spMkLst>
            <pc:docMk/>
            <pc:sldMk cId="272767533" sldId="256"/>
            <ac:spMk id="18" creationId="{B6924B03-77BD-EAE3-2854-43363FF8E6BB}"/>
          </ac:spMkLst>
        </pc:spChg>
        <pc:spChg chg="add del">
          <ac:chgData name="Sreeja Reddy" userId="0bd078e64cf3ff9d" providerId="LiveId" clId="{E3A68DA0-9E91-44E7-8C8F-8A2C922CF901}" dt="2024-02-14T18:27:34.081" v="191" actId="26606"/>
          <ac:spMkLst>
            <pc:docMk/>
            <pc:sldMk cId="272767533" sldId="256"/>
            <ac:spMk id="19" creationId="{4D60F200-5EB0-B223-2439-C96C67F0FEE1}"/>
          </ac:spMkLst>
        </pc:spChg>
        <pc:spChg chg="add del">
          <ac:chgData name="Sreeja Reddy" userId="0bd078e64cf3ff9d" providerId="LiveId" clId="{E3A68DA0-9E91-44E7-8C8F-8A2C922CF901}" dt="2024-02-14T18:27:34.081" v="191" actId="26606"/>
          <ac:spMkLst>
            <pc:docMk/>
            <pc:sldMk cId="272767533" sldId="256"/>
            <ac:spMk id="20" creationId="{1740453C-744F-DB3A-47EC-15EACE1DC117}"/>
          </ac:spMkLst>
        </pc:spChg>
        <pc:spChg chg="add del">
          <ac:chgData name="Sreeja Reddy" userId="0bd078e64cf3ff9d" providerId="LiveId" clId="{E3A68DA0-9E91-44E7-8C8F-8A2C922CF901}" dt="2024-02-14T18:27:34.081" v="191" actId="26606"/>
          <ac:spMkLst>
            <pc:docMk/>
            <pc:sldMk cId="272767533" sldId="256"/>
            <ac:spMk id="21" creationId="{01EB5855-8EB7-1AE5-9030-5D0AA3C1AF4B}"/>
          </ac:spMkLst>
        </pc:spChg>
        <pc:spChg chg="add del">
          <ac:chgData name="Sreeja Reddy" userId="0bd078e64cf3ff9d" providerId="LiveId" clId="{E3A68DA0-9E91-44E7-8C8F-8A2C922CF901}" dt="2024-02-14T18:27:53.705" v="226" actId="26606"/>
          <ac:spMkLst>
            <pc:docMk/>
            <pc:sldMk cId="272767533" sldId="256"/>
            <ac:spMk id="22" creationId="{8C516CC8-80AC-446C-A56E-9F54B7210402}"/>
          </ac:spMkLst>
        </pc:spChg>
        <pc:spChg chg="add del">
          <ac:chgData name="Sreeja Reddy" userId="0bd078e64cf3ff9d" providerId="LiveId" clId="{E3A68DA0-9E91-44E7-8C8F-8A2C922CF901}" dt="2024-02-14T18:27:40.071" v="201" actId="26606"/>
          <ac:spMkLst>
            <pc:docMk/>
            <pc:sldMk cId="272767533" sldId="256"/>
            <ac:spMk id="29" creationId="{C34C49FD-318D-49AE-BAC7-5634695CCE95}"/>
          </ac:spMkLst>
        </pc:spChg>
        <pc:spChg chg="add del">
          <ac:chgData name="Sreeja Reddy" userId="0bd078e64cf3ff9d" providerId="LiveId" clId="{E3A68DA0-9E91-44E7-8C8F-8A2C922CF901}" dt="2024-02-14T18:27:40.071" v="201" actId="26606"/>
          <ac:spMkLst>
            <pc:docMk/>
            <pc:sldMk cId="272767533" sldId="256"/>
            <ac:spMk id="33" creationId="{2AD021B0-C307-4067-887D-35DF45447604}"/>
          </ac:spMkLst>
        </pc:spChg>
        <pc:spChg chg="add del">
          <ac:chgData name="Sreeja Reddy" userId="0bd078e64cf3ff9d" providerId="LiveId" clId="{E3A68DA0-9E91-44E7-8C8F-8A2C922CF901}" dt="2024-02-14T18:27:40.864" v="203" actId="26606"/>
          <ac:spMkLst>
            <pc:docMk/>
            <pc:sldMk cId="272767533" sldId="256"/>
            <ac:spMk id="40" creationId="{C34C49FD-318D-49AE-BAC7-5634695CCE95}"/>
          </ac:spMkLst>
        </pc:spChg>
        <pc:spChg chg="add del">
          <ac:chgData name="Sreeja Reddy" userId="0bd078e64cf3ff9d" providerId="LiveId" clId="{E3A68DA0-9E91-44E7-8C8F-8A2C922CF901}" dt="2024-02-14T18:27:40.864" v="203" actId="26606"/>
          <ac:spMkLst>
            <pc:docMk/>
            <pc:sldMk cId="272767533" sldId="256"/>
            <ac:spMk id="43" creationId="{2AD021B0-C307-4067-887D-35DF45447604}"/>
          </ac:spMkLst>
        </pc:spChg>
        <pc:spChg chg="add del">
          <ac:chgData name="Sreeja Reddy" userId="0bd078e64cf3ff9d" providerId="LiveId" clId="{E3A68DA0-9E91-44E7-8C8F-8A2C922CF901}" dt="2024-02-14T18:27:41.990" v="208" actId="26606"/>
          <ac:spMkLst>
            <pc:docMk/>
            <pc:sldMk cId="272767533" sldId="256"/>
            <ac:spMk id="50" creationId="{C34C49FD-318D-49AE-BAC7-5634695CCE95}"/>
          </ac:spMkLst>
        </pc:spChg>
        <pc:spChg chg="add del">
          <ac:chgData name="Sreeja Reddy" userId="0bd078e64cf3ff9d" providerId="LiveId" clId="{E3A68DA0-9E91-44E7-8C8F-8A2C922CF901}" dt="2024-02-14T18:27:41.990" v="208" actId="26606"/>
          <ac:spMkLst>
            <pc:docMk/>
            <pc:sldMk cId="272767533" sldId="256"/>
            <ac:spMk id="54" creationId="{2AD021B0-C307-4067-887D-35DF45447604}"/>
          </ac:spMkLst>
        </pc:spChg>
        <pc:spChg chg="add del">
          <ac:chgData name="Sreeja Reddy" userId="0bd078e64cf3ff9d" providerId="LiveId" clId="{E3A68DA0-9E91-44E7-8C8F-8A2C922CF901}" dt="2024-02-14T18:27:43.856" v="213" actId="26606"/>
          <ac:spMkLst>
            <pc:docMk/>
            <pc:sldMk cId="272767533" sldId="256"/>
            <ac:spMk id="61" creationId="{C34C49FD-318D-49AE-BAC7-5634695CCE95}"/>
          </ac:spMkLst>
        </pc:spChg>
        <pc:spChg chg="add del">
          <ac:chgData name="Sreeja Reddy" userId="0bd078e64cf3ff9d" providerId="LiveId" clId="{E3A68DA0-9E91-44E7-8C8F-8A2C922CF901}" dt="2024-02-14T18:27:43.856" v="213" actId="26606"/>
          <ac:spMkLst>
            <pc:docMk/>
            <pc:sldMk cId="272767533" sldId="256"/>
            <ac:spMk id="65" creationId="{2AD021B0-C307-4067-887D-35DF45447604}"/>
          </ac:spMkLst>
        </pc:spChg>
        <pc:spChg chg="add del">
          <ac:chgData name="Sreeja Reddy" userId="0bd078e64cf3ff9d" providerId="LiveId" clId="{E3A68DA0-9E91-44E7-8C8F-8A2C922CF901}" dt="2024-02-14T18:27:45.728" v="218" actId="26606"/>
          <ac:spMkLst>
            <pc:docMk/>
            <pc:sldMk cId="272767533" sldId="256"/>
            <ac:spMk id="72" creationId="{C34C49FD-318D-49AE-BAC7-5634695CCE95}"/>
          </ac:spMkLst>
        </pc:spChg>
        <pc:spChg chg="add del">
          <ac:chgData name="Sreeja Reddy" userId="0bd078e64cf3ff9d" providerId="LiveId" clId="{E3A68DA0-9E91-44E7-8C8F-8A2C922CF901}" dt="2024-02-14T18:27:45.728" v="218" actId="26606"/>
          <ac:spMkLst>
            <pc:docMk/>
            <pc:sldMk cId="272767533" sldId="256"/>
            <ac:spMk id="75" creationId="{2AD021B0-C307-4067-887D-35DF45447604}"/>
          </ac:spMkLst>
        </pc:spChg>
        <pc:spChg chg="add del">
          <ac:chgData name="Sreeja Reddy" userId="0bd078e64cf3ff9d" providerId="LiveId" clId="{E3A68DA0-9E91-44E7-8C8F-8A2C922CF901}" dt="2024-02-14T18:27:48.353" v="220" actId="26606"/>
          <ac:spMkLst>
            <pc:docMk/>
            <pc:sldMk cId="272767533" sldId="256"/>
            <ac:spMk id="83" creationId="{B6924B03-77BD-EAE3-2854-43363FF8E6BB}"/>
          </ac:spMkLst>
        </pc:spChg>
        <pc:spChg chg="add del">
          <ac:chgData name="Sreeja Reddy" userId="0bd078e64cf3ff9d" providerId="LiveId" clId="{E3A68DA0-9E91-44E7-8C8F-8A2C922CF901}" dt="2024-02-14T18:27:48.353" v="220" actId="26606"/>
          <ac:spMkLst>
            <pc:docMk/>
            <pc:sldMk cId="272767533" sldId="256"/>
            <ac:spMk id="84" creationId="{4D60F200-5EB0-B223-2439-C96C67F0FEE1}"/>
          </ac:spMkLst>
        </pc:spChg>
        <pc:spChg chg="add del">
          <ac:chgData name="Sreeja Reddy" userId="0bd078e64cf3ff9d" providerId="LiveId" clId="{E3A68DA0-9E91-44E7-8C8F-8A2C922CF901}" dt="2024-02-14T18:27:48.353" v="220" actId="26606"/>
          <ac:spMkLst>
            <pc:docMk/>
            <pc:sldMk cId="272767533" sldId="256"/>
            <ac:spMk id="85" creationId="{1740453C-744F-DB3A-47EC-15EACE1DC117}"/>
          </ac:spMkLst>
        </pc:spChg>
        <pc:spChg chg="add del">
          <ac:chgData name="Sreeja Reddy" userId="0bd078e64cf3ff9d" providerId="LiveId" clId="{E3A68DA0-9E91-44E7-8C8F-8A2C922CF901}" dt="2024-02-14T18:27:48.353" v="220" actId="26606"/>
          <ac:spMkLst>
            <pc:docMk/>
            <pc:sldMk cId="272767533" sldId="256"/>
            <ac:spMk id="86" creationId="{01EB5855-8EB7-1AE5-9030-5D0AA3C1AF4B}"/>
          </ac:spMkLst>
        </pc:spChg>
        <pc:spChg chg="add del">
          <ac:chgData name="Sreeja Reddy" userId="0bd078e64cf3ff9d" providerId="LiveId" clId="{E3A68DA0-9E91-44E7-8C8F-8A2C922CF901}" dt="2024-02-14T18:27:49.890" v="222" actId="26606"/>
          <ac:spMkLst>
            <pc:docMk/>
            <pc:sldMk cId="272767533" sldId="256"/>
            <ac:spMk id="89" creationId="{EB0222B5-B739-82A9-5CCC-C5585AE12A69}"/>
          </ac:spMkLst>
        </pc:spChg>
        <pc:spChg chg="add del">
          <ac:chgData name="Sreeja Reddy" userId="0bd078e64cf3ff9d" providerId="LiveId" clId="{E3A68DA0-9E91-44E7-8C8F-8A2C922CF901}" dt="2024-02-14T18:27:49.890" v="222" actId="26606"/>
          <ac:spMkLst>
            <pc:docMk/>
            <pc:sldMk cId="272767533" sldId="256"/>
            <ac:spMk id="90" creationId="{5BE23E75-E7E9-4D9F-6D25-5512363F8621}"/>
          </ac:spMkLst>
        </pc:spChg>
        <pc:spChg chg="add del">
          <ac:chgData name="Sreeja Reddy" userId="0bd078e64cf3ff9d" providerId="LiveId" clId="{E3A68DA0-9E91-44E7-8C8F-8A2C922CF901}" dt="2024-02-14T18:27:51.705" v="224" actId="26606"/>
          <ac:spMkLst>
            <pc:docMk/>
            <pc:sldMk cId="272767533" sldId="256"/>
            <ac:spMk id="93" creationId="{A3363022-C969-41E9-8EB2-E4C94908C1FA}"/>
          </ac:spMkLst>
        </pc:spChg>
        <pc:spChg chg="add del">
          <ac:chgData name="Sreeja Reddy" userId="0bd078e64cf3ff9d" providerId="LiveId" clId="{E3A68DA0-9E91-44E7-8C8F-8A2C922CF901}" dt="2024-02-14T18:27:51.705" v="224" actId="26606"/>
          <ac:spMkLst>
            <pc:docMk/>
            <pc:sldMk cId="272767533" sldId="256"/>
            <ac:spMk id="94" creationId="{8D1AD6B3-BE88-4CEB-BA17-790657CC4729}"/>
          </ac:spMkLst>
        </pc:spChg>
        <pc:spChg chg="add del">
          <ac:chgData name="Sreeja Reddy" userId="0bd078e64cf3ff9d" providerId="LiveId" clId="{E3A68DA0-9E91-44E7-8C8F-8A2C922CF901}" dt="2024-02-14T18:27:53.705" v="226" actId="26606"/>
          <ac:spMkLst>
            <pc:docMk/>
            <pc:sldMk cId="272767533" sldId="256"/>
            <ac:spMk id="100" creationId="{5CEAD642-85CF-4750-8432-7C80C901F001}"/>
          </ac:spMkLst>
        </pc:spChg>
        <pc:spChg chg="add del">
          <ac:chgData name="Sreeja Reddy" userId="0bd078e64cf3ff9d" providerId="LiveId" clId="{E3A68DA0-9E91-44E7-8C8F-8A2C922CF901}" dt="2024-02-14T18:27:53.705" v="226" actId="26606"/>
          <ac:spMkLst>
            <pc:docMk/>
            <pc:sldMk cId="272767533" sldId="256"/>
            <ac:spMk id="101" creationId="{FA33EEAE-15D5-4119-8C1E-89D943F911EF}"/>
          </ac:spMkLst>
        </pc:spChg>
        <pc:spChg chg="add del">
          <ac:chgData name="Sreeja Reddy" userId="0bd078e64cf3ff9d" providerId="LiveId" clId="{E3A68DA0-9E91-44E7-8C8F-8A2C922CF901}" dt="2024-02-14T18:27:53.705" v="226" actId="26606"/>
          <ac:spMkLst>
            <pc:docMk/>
            <pc:sldMk cId="272767533" sldId="256"/>
            <ac:spMk id="102" creationId="{730D8B3B-9B80-4025-B934-26DC7D7CD231}"/>
          </ac:spMkLst>
        </pc:spChg>
        <pc:spChg chg="add del">
          <ac:chgData name="Sreeja Reddy" userId="0bd078e64cf3ff9d" providerId="LiveId" clId="{E3A68DA0-9E91-44E7-8C8F-8A2C922CF901}" dt="2024-02-14T18:27:53.705" v="226" actId="26606"/>
          <ac:spMkLst>
            <pc:docMk/>
            <pc:sldMk cId="272767533" sldId="256"/>
            <ac:spMk id="103" creationId="{1064D5D5-227B-4F66-9AEA-46F570E793BD}"/>
          </ac:spMkLst>
        </pc:spChg>
        <pc:spChg chg="add del">
          <ac:chgData name="Sreeja Reddy" userId="0bd078e64cf3ff9d" providerId="LiveId" clId="{E3A68DA0-9E91-44E7-8C8F-8A2C922CF901}" dt="2024-02-14T18:27:53.705" v="226" actId="26606"/>
          <ac:spMkLst>
            <pc:docMk/>
            <pc:sldMk cId="272767533" sldId="256"/>
            <ac:spMk id="104" creationId="{646B67A4-D328-4747-A82B-65E84FA46368}"/>
          </ac:spMkLst>
        </pc:spChg>
        <pc:spChg chg="add del">
          <ac:chgData name="Sreeja Reddy" userId="0bd078e64cf3ff9d" providerId="LiveId" clId="{E3A68DA0-9E91-44E7-8C8F-8A2C922CF901}" dt="2024-02-14T18:27:53.705" v="226" actId="26606"/>
          <ac:spMkLst>
            <pc:docMk/>
            <pc:sldMk cId="272767533" sldId="256"/>
            <ac:spMk id="105" creationId="{B5A1B09C-1565-46F8-B70F-621C5EB48A09}"/>
          </ac:spMkLst>
        </pc:spChg>
        <pc:spChg chg="add del">
          <ac:chgData name="Sreeja Reddy" userId="0bd078e64cf3ff9d" providerId="LiveId" clId="{E3A68DA0-9E91-44E7-8C8F-8A2C922CF901}" dt="2024-02-14T19:08:28.799" v="424"/>
          <ac:spMkLst>
            <pc:docMk/>
            <pc:sldMk cId="272767533" sldId="256"/>
            <ac:spMk id="107" creationId="{5A292AEA-2528-46C0-B426-95822B6141FB}"/>
          </ac:spMkLst>
        </pc:spChg>
        <pc:spChg chg="add del">
          <ac:chgData name="Sreeja Reddy" userId="0bd078e64cf3ff9d" providerId="LiveId" clId="{E3A68DA0-9E91-44E7-8C8F-8A2C922CF901}" dt="2024-02-14T19:08:28.799" v="424"/>
          <ac:spMkLst>
            <pc:docMk/>
            <pc:sldMk cId="272767533" sldId="256"/>
            <ac:spMk id="108" creationId="{D8B7B198-E4DF-43CD-AD8C-199884323745}"/>
          </ac:spMkLst>
        </pc:spChg>
        <pc:spChg chg="add del">
          <ac:chgData name="Sreeja Reddy" userId="0bd078e64cf3ff9d" providerId="LiveId" clId="{E3A68DA0-9E91-44E7-8C8F-8A2C922CF901}" dt="2024-02-14T19:08:28.799" v="424"/>
          <ac:spMkLst>
            <pc:docMk/>
            <pc:sldMk cId="272767533" sldId="256"/>
            <ac:spMk id="109" creationId="{2BE67753-EA0E-4819-8D22-0B6600CF7231}"/>
          </ac:spMkLst>
        </pc:spChg>
        <pc:grpChg chg="add del">
          <ac:chgData name="Sreeja Reddy" userId="0bd078e64cf3ff9d" providerId="LiveId" clId="{E3A68DA0-9E91-44E7-8C8F-8A2C922CF901}" dt="2024-02-14T18:27:38.741" v="196" actId="26606"/>
          <ac:grpSpMkLst>
            <pc:docMk/>
            <pc:sldMk cId="272767533" sldId="256"/>
            <ac:grpSpMk id="12" creationId="{8444DC2E-9E72-4669-878E-AF93DF307708}"/>
          </ac:grpSpMkLst>
        </pc:grpChg>
        <pc:grpChg chg="add del">
          <ac:chgData name="Sreeja Reddy" userId="0bd078e64cf3ff9d" providerId="LiveId" clId="{E3A68DA0-9E91-44E7-8C8F-8A2C922CF901}" dt="2024-02-14T18:27:51.705" v="224" actId="26606"/>
          <ac:grpSpMkLst>
            <pc:docMk/>
            <pc:sldMk cId="272767533" sldId="256"/>
            <ac:grpSpMk id="14" creationId="{89D1390B-7E13-4B4F-9CB2-391063412E54}"/>
          </ac:grpSpMkLst>
        </pc:grpChg>
        <pc:grpChg chg="add del">
          <ac:chgData name="Sreeja Reddy" userId="0bd078e64cf3ff9d" providerId="LiveId" clId="{E3A68DA0-9E91-44E7-8C8F-8A2C922CF901}" dt="2024-02-14T19:08:28.799" v="424"/>
          <ac:grpSpMkLst>
            <pc:docMk/>
            <pc:sldMk cId="272767533" sldId="256"/>
            <ac:grpSpMk id="23" creationId="{87F87F1B-42BA-4AC7-A4E2-41544DDB2CE3}"/>
          </ac:grpSpMkLst>
        </pc:grpChg>
        <pc:grpChg chg="add del">
          <ac:chgData name="Sreeja Reddy" userId="0bd078e64cf3ff9d" providerId="LiveId" clId="{E3A68DA0-9E91-44E7-8C8F-8A2C922CF901}" dt="2024-02-14T18:27:38.741" v="196" actId="26606"/>
          <ac:grpSpMkLst>
            <pc:docMk/>
            <pc:sldMk cId="272767533" sldId="256"/>
            <ac:grpSpMk id="24" creationId="{223CC9DA-C742-47CF-8965-06B4D836A54A}"/>
          </ac:grpSpMkLst>
        </pc:grpChg>
        <pc:grpChg chg="add del">
          <ac:chgData name="Sreeja Reddy" userId="0bd078e64cf3ff9d" providerId="LiveId" clId="{E3A68DA0-9E91-44E7-8C8F-8A2C922CF901}" dt="2024-02-14T18:27:40.071" v="201" actId="26606"/>
          <ac:grpSpMkLst>
            <pc:docMk/>
            <pc:sldMk cId="272767533" sldId="256"/>
            <ac:grpSpMk id="30" creationId="{8444DC2E-9E72-4669-878E-AF93DF307708}"/>
          </ac:grpSpMkLst>
        </pc:grpChg>
        <pc:grpChg chg="add del">
          <ac:chgData name="Sreeja Reddy" userId="0bd078e64cf3ff9d" providerId="LiveId" clId="{E3A68DA0-9E91-44E7-8C8F-8A2C922CF901}" dt="2024-02-14T18:27:40.071" v="201" actId="26606"/>
          <ac:grpSpMkLst>
            <pc:docMk/>
            <pc:sldMk cId="272767533" sldId="256"/>
            <ac:grpSpMk id="34" creationId="{223CC9DA-C742-47CF-8965-06B4D836A54A}"/>
          </ac:grpSpMkLst>
        </pc:grpChg>
        <pc:grpChg chg="add del">
          <ac:chgData name="Sreeja Reddy" userId="0bd078e64cf3ff9d" providerId="LiveId" clId="{E3A68DA0-9E91-44E7-8C8F-8A2C922CF901}" dt="2024-02-14T18:27:40.864" v="203" actId="26606"/>
          <ac:grpSpMkLst>
            <pc:docMk/>
            <pc:sldMk cId="272767533" sldId="256"/>
            <ac:grpSpMk id="41" creationId="{8444DC2E-9E72-4669-878E-AF93DF307708}"/>
          </ac:grpSpMkLst>
        </pc:grpChg>
        <pc:grpChg chg="add del">
          <ac:chgData name="Sreeja Reddy" userId="0bd078e64cf3ff9d" providerId="LiveId" clId="{E3A68DA0-9E91-44E7-8C8F-8A2C922CF901}" dt="2024-02-14T18:27:40.864" v="203" actId="26606"/>
          <ac:grpSpMkLst>
            <pc:docMk/>
            <pc:sldMk cId="272767533" sldId="256"/>
            <ac:grpSpMk id="44" creationId="{223CC9DA-C742-47CF-8965-06B4D836A54A}"/>
          </ac:grpSpMkLst>
        </pc:grpChg>
        <pc:grpChg chg="add del">
          <ac:chgData name="Sreeja Reddy" userId="0bd078e64cf3ff9d" providerId="LiveId" clId="{E3A68DA0-9E91-44E7-8C8F-8A2C922CF901}" dt="2024-02-14T18:27:41.990" v="208" actId="26606"/>
          <ac:grpSpMkLst>
            <pc:docMk/>
            <pc:sldMk cId="272767533" sldId="256"/>
            <ac:grpSpMk id="51" creationId="{8444DC2E-9E72-4669-878E-AF93DF307708}"/>
          </ac:grpSpMkLst>
        </pc:grpChg>
        <pc:grpChg chg="add del">
          <ac:chgData name="Sreeja Reddy" userId="0bd078e64cf3ff9d" providerId="LiveId" clId="{E3A68DA0-9E91-44E7-8C8F-8A2C922CF901}" dt="2024-02-14T18:27:41.990" v="208" actId="26606"/>
          <ac:grpSpMkLst>
            <pc:docMk/>
            <pc:sldMk cId="272767533" sldId="256"/>
            <ac:grpSpMk id="55" creationId="{223CC9DA-C742-47CF-8965-06B4D836A54A}"/>
          </ac:grpSpMkLst>
        </pc:grpChg>
        <pc:grpChg chg="add del">
          <ac:chgData name="Sreeja Reddy" userId="0bd078e64cf3ff9d" providerId="LiveId" clId="{E3A68DA0-9E91-44E7-8C8F-8A2C922CF901}" dt="2024-02-14T18:27:43.856" v="213" actId="26606"/>
          <ac:grpSpMkLst>
            <pc:docMk/>
            <pc:sldMk cId="272767533" sldId="256"/>
            <ac:grpSpMk id="62" creationId="{8444DC2E-9E72-4669-878E-AF93DF307708}"/>
          </ac:grpSpMkLst>
        </pc:grpChg>
        <pc:grpChg chg="add del">
          <ac:chgData name="Sreeja Reddy" userId="0bd078e64cf3ff9d" providerId="LiveId" clId="{E3A68DA0-9E91-44E7-8C8F-8A2C922CF901}" dt="2024-02-14T18:27:43.856" v="213" actId="26606"/>
          <ac:grpSpMkLst>
            <pc:docMk/>
            <pc:sldMk cId="272767533" sldId="256"/>
            <ac:grpSpMk id="66" creationId="{223CC9DA-C742-47CF-8965-06B4D836A54A}"/>
          </ac:grpSpMkLst>
        </pc:grpChg>
        <pc:grpChg chg="add del">
          <ac:chgData name="Sreeja Reddy" userId="0bd078e64cf3ff9d" providerId="LiveId" clId="{E3A68DA0-9E91-44E7-8C8F-8A2C922CF901}" dt="2024-02-14T18:27:45.728" v="218" actId="26606"/>
          <ac:grpSpMkLst>
            <pc:docMk/>
            <pc:sldMk cId="272767533" sldId="256"/>
            <ac:grpSpMk id="73" creationId="{8444DC2E-9E72-4669-878E-AF93DF307708}"/>
          </ac:grpSpMkLst>
        </pc:grpChg>
        <pc:grpChg chg="add del">
          <ac:chgData name="Sreeja Reddy" userId="0bd078e64cf3ff9d" providerId="LiveId" clId="{E3A68DA0-9E91-44E7-8C8F-8A2C922CF901}" dt="2024-02-14T18:27:45.728" v="218" actId="26606"/>
          <ac:grpSpMkLst>
            <pc:docMk/>
            <pc:sldMk cId="272767533" sldId="256"/>
            <ac:grpSpMk id="76" creationId="{223CC9DA-C742-47CF-8965-06B4D836A54A}"/>
          </ac:grpSpMkLst>
        </pc:grpChg>
        <pc:grpChg chg="add del">
          <ac:chgData name="Sreeja Reddy" userId="0bd078e64cf3ff9d" providerId="LiveId" clId="{E3A68DA0-9E91-44E7-8C8F-8A2C922CF901}" dt="2024-02-14T19:08:28.799" v="424"/>
          <ac:grpSpMkLst>
            <pc:docMk/>
            <pc:sldMk cId="272767533" sldId="256"/>
            <ac:grpSpMk id="110" creationId="{D76D63AC-0421-45EC-B383-E79A61A78C6B}"/>
          </ac:grpSpMkLst>
        </pc:grpChg>
        <pc:grpChg chg="add del">
          <ac:chgData name="Sreeja Reddy" userId="0bd078e64cf3ff9d" providerId="LiveId" clId="{E3A68DA0-9E91-44E7-8C8F-8A2C922CF901}" dt="2024-02-14T19:08:28.799" v="424"/>
          <ac:grpSpMkLst>
            <pc:docMk/>
            <pc:sldMk cId="272767533" sldId="256"/>
            <ac:grpSpMk id="119" creationId="{967346A5-7569-4F15-AB5D-BE3DADF192C0}"/>
          </ac:grpSpMkLst>
        </pc:grpChg>
        <pc:picChg chg="add del">
          <ac:chgData name="Sreeja Reddy" userId="0bd078e64cf3ff9d" providerId="LiveId" clId="{E3A68DA0-9E91-44E7-8C8F-8A2C922CF901}" dt="2024-02-14T18:27:26.988" v="189" actId="26606"/>
          <ac:picMkLst>
            <pc:docMk/>
            <pc:sldMk cId="272767533" sldId="256"/>
            <ac:picMk id="5" creationId="{0D9DFFD1-3EC2-2F6D-34C7-A2CAFF7ECDB2}"/>
          </ac:picMkLst>
        </pc:picChg>
        <pc:picChg chg="add del">
          <ac:chgData name="Sreeja Reddy" userId="0bd078e64cf3ff9d" providerId="LiveId" clId="{E3A68DA0-9E91-44E7-8C8F-8A2C922CF901}" dt="2024-02-14T18:27:38.741" v="196" actId="26606"/>
          <ac:picMkLst>
            <pc:docMk/>
            <pc:sldMk cId="272767533" sldId="256"/>
            <ac:picMk id="7" creationId="{1807015D-3C8D-270A-D774-9D0439420870}"/>
          </ac:picMkLst>
        </pc:picChg>
        <pc:picChg chg="add del">
          <ac:chgData name="Sreeja Reddy" userId="0bd078e64cf3ff9d" providerId="LiveId" clId="{E3A68DA0-9E91-44E7-8C8F-8A2C922CF901}" dt="2024-02-14T18:27:34.081" v="191" actId="26606"/>
          <ac:picMkLst>
            <pc:docMk/>
            <pc:sldMk cId="272767533" sldId="256"/>
            <ac:picMk id="17" creationId="{566DA8BF-5D7A-8F55-DAAE-5195551E104F}"/>
          </ac:picMkLst>
        </pc:picChg>
        <pc:picChg chg="add del">
          <ac:chgData name="Sreeja Reddy" userId="0bd078e64cf3ff9d" providerId="LiveId" clId="{E3A68DA0-9E91-44E7-8C8F-8A2C922CF901}" dt="2024-02-14T18:27:40.071" v="201" actId="26606"/>
          <ac:picMkLst>
            <pc:docMk/>
            <pc:sldMk cId="272767533" sldId="256"/>
            <ac:picMk id="38" creationId="{B76D366A-2BFD-96EF-508F-E9D2D1E9B55E}"/>
          </ac:picMkLst>
        </pc:picChg>
        <pc:picChg chg="add del">
          <ac:chgData name="Sreeja Reddy" userId="0bd078e64cf3ff9d" providerId="LiveId" clId="{E3A68DA0-9E91-44E7-8C8F-8A2C922CF901}" dt="2024-02-14T18:27:40.864" v="203" actId="26606"/>
          <ac:picMkLst>
            <pc:docMk/>
            <pc:sldMk cId="272767533" sldId="256"/>
            <ac:picMk id="48" creationId="{108861B0-6E8D-FF9D-544E-A6DC24EB23AE}"/>
          </ac:picMkLst>
        </pc:picChg>
        <pc:picChg chg="add del">
          <ac:chgData name="Sreeja Reddy" userId="0bd078e64cf3ff9d" providerId="LiveId" clId="{E3A68DA0-9E91-44E7-8C8F-8A2C922CF901}" dt="2024-02-14T18:27:41.990" v="208" actId="26606"/>
          <ac:picMkLst>
            <pc:docMk/>
            <pc:sldMk cId="272767533" sldId="256"/>
            <ac:picMk id="59" creationId="{B76D366A-2BFD-96EF-508F-E9D2D1E9B55E}"/>
          </ac:picMkLst>
        </pc:picChg>
        <pc:picChg chg="add del">
          <ac:chgData name="Sreeja Reddy" userId="0bd078e64cf3ff9d" providerId="LiveId" clId="{E3A68DA0-9E91-44E7-8C8F-8A2C922CF901}" dt="2024-02-14T18:27:43.856" v="213" actId="26606"/>
          <ac:picMkLst>
            <pc:docMk/>
            <pc:sldMk cId="272767533" sldId="256"/>
            <ac:picMk id="70" creationId="{1807015D-3C8D-270A-D774-9D0439420870}"/>
          </ac:picMkLst>
        </pc:picChg>
        <pc:picChg chg="add del">
          <ac:chgData name="Sreeja Reddy" userId="0bd078e64cf3ff9d" providerId="LiveId" clId="{E3A68DA0-9E91-44E7-8C8F-8A2C922CF901}" dt="2024-02-14T18:27:45.728" v="218" actId="26606"/>
          <ac:picMkLst>
            <pc:docMk/>
            <pc:sldMk cId="272767533" sldId="256"/>
            <ac:picMk id="80" creationId="{B76D366A-2BFD-96EF-508F-E9D2D1E9B55E}"/>
          </ac:picMkLst>
        </pc:picChg>
        <pc:picChg chg="add del">
          <ac:chgData name="Sreeja Reddy" userId="0bd078e64cf3ff9d" providerId="LiveId" clId="{E3A68DA0-9E91-44E7-8C8F-8A2C922CF901}" dt="2024-02-14T18:27:48.353" v="220" actId="26606"/>
          <ac:picMkLst>
            <pc:docMk/>
            <pc:sldMk cId="272767533" sldId="256"/>
            <ac:picMk id="82" creationId="{566DA8BF-5D7A-8F55-DAAE-5195551E104F}"/>
          </ac:picMkLst>
        </pc:picChg>
        <pc:picChg chg="add del">
          <ac:chgData name="Sreeja Reddy" userId="0bd078e64cf3ff9d" providerId="LiveId" clId="{E3A68DA0-9E91-44E7-8C8F-8A2C922CF901}" dt="2024-02-14T18:27:49.890" v="222" actId="26606"/>
          <ac:picMkLst>
            <pc:docMk/>
            <pc:sldMk cId="272767533" sldId="256"/>
            <ac:picMk id="88" creationId="{553BCE1A-3B5C-2E88-0B03-63C33B6F9A1B}"/>
          </ac:picMkLst>
        </pc:picChg>
        <pc:picChg chg="add del">
          <ac:chgData name="Sreeja Reddy" userId="0bd078e64cf3ff9d" providerId="LiveId" clId="{E3A68DA0-9E91-44E7-8C8F-8A2C922CF901}" dt="2024-02-14T18:27:51.705" v="224" actId="26606"/>
          <ac:picMkLst>
            <pc:docMk/>
            <pc:sldMk cId="272767533" sldId="256"/>
            <ac:picMk id="95" creationId="{DFD48FD1-B40A-8179-05C6-AB2EBC0719A7}"/>
          </ac:picMkLst>
        </pc:picChg>
        <pc:cxnChg chg="add del">
          <ac:chgData name="Sreeja Reddy" userId="0bd078e64cf3ff9d" providerId="LiveId" clId="{E3A68DA0-9E91-44E7-8C8F-8A2C922CF901}" dt="2024-02-14T18:27:49.890" v="222" actId="26606"/>
          <ac:cxnSpMkLst>
            <pc:docMk/>
            <pc:sldMk cId="272767533" sldId="256"/>
            <ac:cxnSpMk id="91" creationId="{61B115DB-65EB-3FC3-7284-CFDF4ADC60B6}"/>
          </ac:cxnSpMkLst>
        </pc:cxnChg>
      </pc:sldChg>
      <pc:sldChg chg="addSp delSp modSp mod setBg addAnim delAnim delDesignElem">
        <pc:chgData name="Sreeja Reddy" userId="0bd078e64cf3ff9d" providerId="LiveId" clId="{E3A68DA0-9E91-44E7-8C8F-8A2C922CF901}" dt="2024-02-14T19:23:58.975" v="442" actId="27636"/>
        <pc:sldMkLst>
          <pc:docMk/>
          <pc:sldMk cId="1826819882" sldId="257"/>
        </pc:sldMkLst>
        <pc:spChg chg="mod">
          <ac:chgData name="Sreeja Reddy" userId="0bd078e64cf3ff9d" providerId="LiveId" clId="{E3A68DA0-9E91-44E7-8C8F-8A2C922CF901}" dt="2024-02-14T19:23:58.975" v="442" actId="27636"/>
          <ac:spMkLst>
            <pc:docMk/>
            <pc:sldMk cId="1826819882" sldId="257"/>
            <ac:spMk id="3" creationId="{F7772B50-0205-6711-A6FC-DF777C62C9A9}"/>
          </ac:spMkLst>
        </pc:spChg>
        <pc:spChg chg="add del">
          <ac:chgData name="Sreeja Reddy" userId="0bd078e64cf3ff9d" providerId="LiveId" clId="{E3A68DA0-9E91-44E7-8C8F-8A2C922CF901}" dt="2024-02-14T18:29:12.736" v="243" actId="26606"/>
          <ac:spMkLst>
            <pc:docMk/>
            <pc:sldMk cId="1826819882" sldId="257"/>
            <ac:spMk id="8" creationId="{1EADCAF8-8823-4E89-8612-21029831A4B2}"/>
          </ac:spMkLst>
        </pc:spChg>
        <pc:spChg chg="add del">
          <ac:chgData name="Sreeja Reddy" userId="0bd078e64cf3ff9d" providerId="LiveId" clId="{E3A68DA0-9E91-44E7-8C8F-8A2C922CF901}" dt="2024-02-14T18:29:16.236" v="245" actId="26606"/>
          <ac:spMkLst>
            <pc:docMk/>
            <pc:sldMk cId="1826819882" sldId="257"/>
            <ac:spMk id="9" creationId="{4D60F200-5EB0-B223-2439-C96C67F0FEE1}"/>
          </ac:spMkLst>
        </pc:spChg>
        <pc:spChg chg="add del">
          <ac:chgData name="Sreeja Reddy" userId="0bd078e64cf3ff9d" providerId="LiveId" clId="{E3A68DA0-9E91-44E7-8C8F-8A2C922CF901}" dt="2024-02-14T18:29:12.736" v="243" actId="26606"/>
          <ac:spMkLst>
            <pc:docMk/>
            <pc:sldMk cId="1826819882" sldId="257"/>
            <ac:spMk id="10" creationId="{28CA07B2-0819-4B62-9425-7A52BBDD7070}"/>
          </ac:spMkLst>
        </pc:spChg>
        <pc:spChg chg="add del">
          <ac:chgData name="Sreeja Reddy" userId="0bd078e64cf3ff9d" providerId="LiveId" clId="{E3A68DA0-9E91-44E7-8C8F-8A2C922CF901}" dt="2024-02-14T18:29:16.236" v="245" actId="26606"/>
          <ac:spMkLst>
            <pc:docMk/>
            <pc:sldMk cId="1826819882" sldId="257"/>
            <ac:spMk id="11" creationId="{F92CB243-67C5-E304-31A0-4D7D607BAFBA}"/>
          </ac:spMkLst>
        </pc:spChg>
        <pc:spChg chg="add del">
          <ac:chgData name="Sreeja Reddy" userId="0bd078e64cf3ff9d" providerId="LiveId" clId="{E3A68DA0-9E91-44E7-8C8F-8A2C922CF901}" dt="2024-02-14T19:08:28.799" v="424"/>
          <ac:spMkLst>
            <pc:docMk/>
            <pc:sldMk cId="1826819882" sldId="257"/>
            <ac:spMk id="13" creationId="{1740453C-744F-DB3A-47EC-15EACE1DC117}"/>
          </ac:spMkLst>
        </pc:spChg>
        <pc:spChg chg="add del">
          <ac:chgData name="Sreeja Reddy" userId="0bd078e64cf3ff9d" providerId="LiveId" clId="{E3A68DA0-9E91-44E7-8C8F-8A2C922CF901}" dt="2024-02-14T19:08:28.799" v="424"/>
          <ac:spMkLst>
            <pc:docMk/>
            <pc:sldMk cId="1826819882" sldId="257"/>
            <ac:spMk id="15" creationId="{01EB5855-8EB7-1AE5-9030-5D0AA3C1AF4B}"/>
          </ac:spMkLst>
        </pc:spChg>
        <pc:spChg chg="add del">
          <ac:chgData name="Sreeja Reddy" userId="0bd078e64cf3ff9d" providerId="LiveId" clId="{E3A68DA0-9E91-44E7-8C8F-8A2C922CF901}" dt="2024-02-14T18:29:16.236" v="245" actId="26606"/>
          <ac:spMkLst>
            <pc:docMk/>
            <pc:sldMk cId="1826819882" sldId="257"/>
            <ac:spMk id="21" creationId="{11A95761-C93E-94BF-087D-D2A823789EAB}"/>
          </ac:spMkLst>
        </pc:spChg>
        <pc:spChg chg="add del">
          <ac:chgData name="Sreeja Reddy" userId="0bd078e64cf3ff9d" providerId="LiveId" clId="{E3A68DA0-9E91-44E7-8C8F-8A2C922CF901}" dt="2024-02-14T18:29:16.236" v="245" actId="26606"/>
          <ac:spMkLst>
            <pc:docMk/>
            <pc:sldMk cId="1826819882" sldId="257"/>
            <ac:spMk id="22" creationId="{6E63D1A5-FD49-4756-F62E-786C34E631EF}"/>
          </ac:spMkLst>
        </pc:spChg>
        <pc:spChg chg="add del">
          <ac:chgData name="Sreeja Reddy" userId="0bd078e64cf3ff9d" providerId="LiveId" clId="{E3A68DA0-9E91-44E7-8C8F-8A2C922CF901}" dt="2024-02-14T19:08:28.799" v="424"/>
          <ac:spMkLst>
            <pc:docMk/>
            <pc:sldMk cId="1826819882" sldId="257"/>
            <ac:spMk id="25" creationId="{B6924B03-77BD-EAE3-2854-43363FF8E6BB}"/>
          </ac:spMkLst>
        </pc:spChg>
        <pc:spChg chg="add del">
          <ac:chgData name="Sreeja Reddy" userId="0bd078e64cf3ff9d" providerId="LiveId" clId="{E3A68DA0-9E91-44E7-8C8F-8A2C922CF901}" dt="2024-02-14T19:08:28.799" v="424"/>
          <ac:spMkLst>
            <pc:docMk/>
            <pc:sldMk cId="1826819882" sldId="257"/>
            <ac:spMk id="26" creationId="{4D60F200-5EB0-B223-2439-C96C67F0FEE1}"/>
          </ac:spMkLst>
        </pc:spChg>
        <pc:spChg chg="add del">
          <ac:chgData name="Sreeja Reddy" userId="0bd078e64cf3ff9d" providerId="LiveId" clId="{E3A68DA0-9E91-44E7-8C8F-8A2C922CF901}" dt="2024-02-14T18:37:55.805" v="295" actId="26606"/>
          <ac:spMkLst>
            <pc:docMk/>
            <pc:sldMk cId="1826819882" sldId="257"/>
            <ac:spMk id="31" creationId="{D47766EE-4192-4B2D-A5A0-F60F9A5F743F}"/>
          </ac:spMkLst>
        </pc:spChg>
        <pc:spChg chg="add del">
          <ac:chgData name="Sreeja Reddy" userId="0bd078e64cf3ff9d" providerId="LiveId" clId="{E3A68DA0-9E91-44E7-8C8F-8A2C922CF901}" dt="2024-02-14T18:37:55.805" v="295" actId="26606"/>
          <ac:spMkLst>
            <pc:docMk/>
            <pc:sldMk cId="1826819882" sldId="257"/>
            <ac:spMk id="33" creationId="{D6705569-F545-4F47-A260-A9202826EA20}"/>
          </ac:spMkLst>
        </pc:spChg>
        <pc:grpChg chg="add del">
          <ac:chgData name="Sreeja Reddy" userId="0bd078e64cf3ff9d" providerId="LiveId" clId="{E3A68DA0-9E91-44E7-8C8F-8A2C922CF901}" dt="2024-02-14T18:29:12.736" v="243" actId="26606"/>
          <ac:grpSpMkLst>
            <pc:docMk/>
            <pc:sldMk cId="1826819882" sldId="257"/>
            <ac:grpSpMk id="12" creationId="{DA02BEE4-A5D4-40AF-882D-49D34B086FFF}"/>
          </ac:grpSpMkLst>
        </pc:grpChg>
        <pc:picChg chg="add del">
          <ac:chgData name="Sreeja Reddy" userId="0bd078e64cf3ff9d" providerId="LiveId" clId="{E3A68DA0-9E91-44E7-8C8F-8A2C922CF901}" dt="2024-02-14T18:29:16.236" v="245" actId="26606"/>
          <ac:picMkLst>
            <pc:docMk/>
            <pc:sldMk cId="1826819882" sldId="257"/>
            <ac:picMk id="5" creationId="{F87EBDF7-A953-6725-A04D-6E87B0B9F6E2}"/>
          </ac:picMkLst>
        </pc:picChg>
        <pc:picChg chg="add mod">
          <ac:chgData name="Sreeja Reddy" userId="0bd078e64cf3ff9d" providerId="LiveId" clId="{E3A68DA0-9E91-44E7-8C8F-8A2C922CF901}" dt="2024-02-14T18:37:55.805" v="295" actId="26606"/>
          <ac:picMkLst>
            <pc:docMk/>
            <pc:sldMk cId="1826819882" sldId="257"/>
            <ac:picMk id="24" creationId="{09786D9A-0396-9B14-B354-1A95E7FD6047}"/>
          </ac:picMkLst>
        </pc:picChg>
      </pc:sldChg>
      <pc:sldChg chg="addSp delSp modSp mod setBg delDesignElem">
        <pc:chgData name="Sreeja Reddy" userId="0bd078e64cf3ff9d" providerId="LiveId" clId="{E3A68DA0-9E91-44E7-8C8F-8A2C922CF901}" dt="2024-02-14T19:08:28.799" v="424"/>
        <pc:sldMkLst>
          <pc:docMk/>
          <pc:sldMk cId="2451046883" sldId="258"/>
        </pc:sldMkLst>
        <pc:spChg chg="mod">
          <ac:chgData name="Sreeja Reddy" userId="0bd078e64cf3ff9d" providerId="LiveId" clId="{E3A68DA0-9E91-44E7-8C8F-8A2C922CF901}" dt="2024-02-14T18:38:33.178" v="298" actId="14100"/>
          <ac:spMkLst>
            <pc:docMk/>
            <pc:sldMk cId="2451046883" sldId="258"/>
            <ac:spMk id="2" creationId="{0736CCA2-6350-8395-E39C-23D7ABD0FF7F}"/>
          </ac:spMkLst>
        </pc:spChg>
        <pc:spChg chg="mod">
          <ac:chgData name="Sreeja Reddy" userId="0bd078e64cf3ff9d" providerId="LiveId" clId="{E3A68DA0-9E91-44E7-8C8F-8A2C922CF901}" dt="2024-02-14T19:08:28.799" v="424"/>
          <ac:spMkLst>
            <pc:docMk/>
            <pc:sldMk cId="2451046883" sldId="258"/>
            <ac:spMk id="3" creationId="{992D478D-84E2-43D6-5F5B-31C520B5C44A}"/>
          </ac:spMkLst>
        </pc:spChg>
        <pc:spChg chg="add mod">
          <ac:chgData name="Sreeja Reddy" userId="0bd078e64cf3ff9d" providerId="LiveId" clId="{E3A68DA0-9E91-44E7-8C8F-8A2C922CF901}" dt="2024-02-14T18:25:34.863" v="178" actId="1076"/>
          <ac:spMkLst>
            <pc:docMk/>
            <pc:sldMk cId="2451046883" sldId="258"/>
            <ac:spMk id="6" creationId="{614B4113-FE6D-7065-F0DD-E3C0BC19D293}"/>
          </ac:spMkLst>
        </pc:spChg>
        <pc:spChg chg="add mod">
          <ac:chgData name="Sreeja Reddy" userId="0bd078e64cf3ff9d" providerId="LiveId" clId="{E3A68DA0-9E91-44E7-8C8F-8A2C922CF901}" dt="2024-02-14T18:26:34.804" v="185" actId="1076"/>
          <ac:spMkLst>
            <pc:docMk/>
            <pc:sldMk cId="2451046883" sldId="258"/>
            <ac:spMk id="7" creationId="{08C3125F-812B-0216-36C1-2A7A8B92730A}"/>
          </ac:spMkLst>
        </pc:spChg>
        <pc:spChg chg="add del">
          <ac:chgData name="Sreeja Reddy" userId="0bd078e64cf3ff9d" providerId="LiveId" clId="{E3A68DA0-9E91-44E7-8C8F-8A2C922CF901}" dt="2024-02-14T19:08:28.799" v="424"/>
          <ac:spMkLst>
            <pc:docMk/>
            <pc:sldMk cId="2451046883" sldId="258"/>
            <ac:spMk id="10" creationId="{C34C49FD-318D-49AE-BAC7-5634695CCE95}"/>
          </ac:spMkLst>
        </pc:spChg>
        <pc:spChg chg="add del">
          <ac:chgData name="Sreeja Reddy" userId="0bd078e64cf3ff9d" providerId="LiveId" clId="{E3A68DA0-9E91-44E7-8C8F-8A2C922CF901}" dt="2024-02-14T19:08:28.799" v="424"/>
          <ac:spMkLst>
            <pc:docMk/>
            <pc:sldMk cId="2451046883" sldId="258"/>
            <ac:spMk id="16" creationId="{2AD021B0-C307-4067-887D-35DF45447604}"/>
          </ac:spMkLst>
        </pc:spChg>
        <pc:grpChg chg="add del">
          <ac:chgData name="Sreeja Reddy" userId="0bd078e64cf3ff9d" providerId="LiveId" clId="{E3A68DA0-9E91-44E7-8C8F-8A2C922CF901}" dt="2024-02-14T19:08:28.799" v="424"/>
          <ac:grpSpMkLst>
            <pc:docMk/>
            <pc:sldMk cId="2451046883" sldId="258"/>
            <ac:grpSpMk id="12" creationId="{8444DC2E-9E72-4669-878E-AF93DF307708}"/>
          </ac:grpSpMkLst>
        </pc:grpChg>
        <pc:grpChg chg="add del">
          <ac:chgData name="Sreeja Reddy" userId="0bd078e64cf3ff9d" providerId="LiveId" clId="{E3A68DA0-9E91-44E7-8C8F-8A2C922CF901}" dt="2024-02-14T19:08:28.799" v="424"/>
          <ac:grpSpMkLst>
            <pc:docMk/>
            <pc:sldMk cId="2451046883" sldId="258"/>
            <ac:grpSpMk id="18" creationId="{223CC9DA-C742-47CF-8965-06B4D836A54A}"/>
          </ac:grpSpMkLst>
        </pc:grpChg>
        <pc:picChg chg="add mod ord">
          <ac:chgData name="Sreeja Reddy" userId="0bd078e64cf3ff9d" providerId="LiveId" clId="{E3A68DA0-9E91-44E7-8C8F-8A2C922CF901}" dt="2024-02-14T18:26:39.478" v="186" actId="1076"/>
          <ac:picMkLst>
            <pc:docMk/>
            <pc:sldMk cId="2451046883" sldId="258"/>
            <ac:picMk id="4" creationId="{48FBAB90-00D6-7CCC-908B-DC1C0EC22D85}"/>
          </ac:picMkLst>
        </pc:picChg>
        <pc:picChg chg="add mod ord">
          <ac:chgData name="Sreeja Reddy" userId="0bd078e64cf3ff9d" providerId="LiveId" clId="{E3A68DA0-9E91-44E7-8C8F-8A2C922CF901}" dt="2024-02-14T18:26:46.546" v="187" actId="14100"/>
          <ac:picMkLst>
            <pc:docMk/>
            <pc:sldMk cId="2451046883" sldId="258"/>
            <ac:picMk id="5" creationId="{84AEC208-1986-D2BB-7F7F-C42DA0B1C9D7}"/>
          </ac:picMkLst>
        </pc:picChg>
      </pc:sldChg>
      <pc:sldChg chg="addSp delSp modSp del mod setBg delDesignElem">
        <pc:chgData name="Sreeja Reddy" userId="0bd078e64cf3ff9d" providerId="LiveId" clId="{E3A68DA0-9E91-44E7-8C8F-8A2C922CF901}" dt="2024-02-14T19:09:24.280" v="426" actId="47"/>
        <pc:sldMkLst>
          <pc:docMk/>
          <pc:sldMk cId="2872593374" sldId="259"/>
        </pc:sldMkLst>
        <pc:spChg chg="mod">
          <ac:chgData name="Sreeja Reddy" userId="0bd078e64cf3ff9d" providerId="LiveId" clId="{E3A68DA0-9E91-44E7-8C8F-8A2C922CF901}" dt="2024-02-14T18:40:59.888" v="307" actId="14100"/>
          <ac:spMkLst>
            <pc:docMk/>
            <pc:sldMk cId="2872593374" sldId="259"/>
            <ac:spMk id="2" creationId="{6B2FDE6E-C4C8-0335-03DB-ADE68A4C4386}"/>
          </ac:spMkLst>
        </pc:spChg>
        <pc:spChg chg="mod">
          <ac:chgData name="Sreeja Reddy" userId="0bd078e64cf3ff9d" providerId="LiveId" clId="{E3A68DA0-9E91-44E7-8C8F-8A2C922CF901}" dt="2024-02-14T19:02:38.886" v="355" actId="14100"/>
          <ac:spMkLst>
            <pc:docMk/>
            <pc:sldMk cId="2872593374" sldId="259"/>
            <ac:spMk id="3" creationId="{723BA42A-3290-179D-0401-FC23792B0705}"/>
          </ac:spMkLst>
        </pc:spChg>
        <pc:spChg chg="add del">
          <ac:chgData name="Sreeja Reddy" userId="0bd078e64cf3ff9d" providerId="LiveId" clId="{E3A68DA0-9E91-44E7-8C8F-8A2C922CF901}" dt="2024-02-14T19:08:28.799" v="424"/>
          <ac:spMkLst>
            <pc:docMk/>
            <pc:sldMk cId="2872593374" sldId="259"/>
            <ac:spMk id="9" creationId="{9D768B77-8742-43A0-AF16-6AC4D378E482}"/>
          </ac:spMkLst>
        </pc:spChg>
        <pc:spChg chg="add del">
          <ac:chgData name="Sreeja Reddy" userId="0bd078e64cf3ff9d" providerId="LiveId" clId="{E3A68DA0-9E91-44E7-8C8F-8A2C922CF901}" dt="2024-02-14T19:08:28.799" v="424"/>
          <ac:spMkLst>
            <pc:docMk/>
            <pc:sldMk cId="2872593374" sldId="259"/>
            <ac:spMk id="11" creationId="{48B13CA8-CBEA-4805-955D-CEBE32236560}"/>
          </ac:spMkLst>
        </pc:spChg>
        <pc:picChg chg="add del mod">
          <ac:chgData name="Sreeja Reddy" userId="0bd078e64cf3ff9d" providerId="LiveId" clId="{E3A68DA0-9E91-44E7-8C8F-8A2C922CF901}" dt="2024-02-14T19:02:44.585" v="356" actId="1076"/>
          <ac:picMkLst>
            <pc:docMk/>
            <pc:sldMk cId="2872593374" sldId="259"/>
            <ac:picMk id="5" creationId="{E03CD63C-3477-09DD-CE56-EC6C6457A005}"/>
          </ac:picMkLst>
        </pc:picChg>
      </pc:sldChg>
      <pc:sldChg chg="addSp delSp modSp mod setBg delDesignElem">
        <pc:chgData name="Sreeja Reddy" userId="0bd078e64cf3ff9d" providerId="LiveId" clId="{E3A68DA0-9E91-44E7-8C8F-8A2C922CF901}" dt="2024-02-14T19:08:28.799" v="424"/>
        <pc:sldMkLst>
          <pc:docMk/>
          <pc:sldMk cId="3770977134" sldId="260"/>
        </pc:sldMkLst>
        <pc:spChg chg="mod">
          <ac:chgData name="Sreeja Reddy" userId="0bd078e64cf3ff9d" providerId="LiveId" clId="{E3A68DA0-9E91-44E7-8C8F-8A2C922CF901}" dt="2024-02-14T18:43:00.195" v="315" actId="26606"/>
          <ac:spMkLst>
            <pc:docMk/>
            <pc:sldMk cId="3770977134" sldId="260"/>
            <ac:spMk id="2" creationId="{21686600-10E0-0A6C-3078-47C7F85C6096}"/>
          </ac:spMkLst>
        </pc:spChg>
        <pc:spChg chg="mod">
          <ac:chgData name="Sreeja Reddy" userId="0bd078e64cf3ff9d" providerId="LiveId" clId="{E3A68DA0-9E91-44E7-8C8F-8A2C922CF901}" dt="2024-02-14T19:08:28.799" v="424"/>
          <ac:spMkLst>
            <pc:docMk/>
            <pc:sldMk cId="3770977134" sldId="260"/>
            <ac:spMk id="3" creationId="{3E1DA435-B21A-1593-D93A-2CD01C786C92}"/>
          </ac:spMkLst>
        </pc:spChg>
        <pc:spChg chg="add del">
          <ac:chgData name="Sreeja Reddy" userId="0bd078e64cf3ff9d" providerId="LiveId" clId="{E3A68DA0-9E91-44E7-8C8F-8A2C922CF901}" dt="2024-02-14T18:32:16.163" v="271" actId="26606"/>
          <ac:spMkLst>
            <pc:docMk/>
            <pc:sldMk cId="3770977134" sldId="260"/>
            <ac:spMk id="8" creationId="{6DDA8CE9-E0A6-4FF2-823D-D08607606DC2}"/>
          </ac:spMkLst>
        </pc:spChg>
        <pc:spChg chg="add del">
          <ac:chgData name="Sreeja Reddy" userId="0bd078e64cf3ff9d" providerId="LiveId" clId="{E3A68DA0-9E91-44E7-8C8F-8A2C922CF901}" dt="2024-02-14T18:32:16.163" v="271" actId="26606"/>
          <ac:spMkLst>
            <pc:docMk/>
            <pc:sldMk cId="3770977134" sldId="260"/>
            <ac:spMk id="10" creationId="{11195564-33B9-434B-9641-764F5905A56F}"/>
          </ac:spMkLst>
        </pc:spChg>
        <pc:spChg chg="add del">
          <ac:chgData name="Sreeja Reddy" userId="0bd078e64cf3ff9d" providerId="LiveId" clId="{E3A68DA0-9E91-44E7-8C8F-8A2C922CF901}" dt="2024-02-14T18:34:54.429" v="284" actId="26606"/>
          <ac:spMkLst>
            <pc:docMk/>
            <pc:sldMk cId="3770977134" sldId="260"/>
            <ac:spMk id="26" creationId="{5E7AA7E8-8006-4E1F-A566-FCF37EE6F35D}"/>
          </ac:spMkLst>
        </pc:spChg>
        <pc:spChg chg="add del">
          <ac:chgData name="Sreeja Reddy" userId="0bd078e64cf3ff9d" providerId="LiveId" clId="{E3A68DA0-9E91-44E7-8C8F-8A2C922CF901}" dt="2024-02-14T18:43:00.195" v="315" actId="26606"/>
          <ac:spMkLst>
            <pc:docMk/>
            <pc:sldMk cId="3770977134" sldId="260"/>
            <ac:spMk id="33" creationId="{F12E7CC5-C78B-4EBD-9565-3FA00FAA6CF2}"/>
          </ac:spMkLst>
        </pc:spChg>
        <pc:spChg chg="add del">
          <ac:chgData name="Sreeja Reddy" userId="0bd078e64cf3ff9d" providerId="LiveId" clId="{E3A68DA0-9E91-44E7-8C8F-8A2C922CF901}" dt="2024-02-14T18:43:00.195" v="315" actId="26606"/>
          <ac:spMkLst>
            <pc:docMk/>
            <pc:sldMk cId="3770977134" sldId="260"/>
            <ac:spMk id="35" creationId="{3A4529A5-F675-429F-8044-01372BB13422}"/>
          </ac:spMkLst>
        </pc:spChg>
        <pc:spChg chg="add del">
          <ac:chgData name="Sreeja Reddy" userId="0bd078e64cf3ff9d" providerId="LiveId" clId="{E3A68DA0-9E91-44E7-8C8F-8A2C922CF901}" dt="2024-02-14T18:43:00.195" v="315" actId="26606"/>
          <ac:spMkLst>
            <pc:docMk/>
            <pc:sldMk cId="3770977134" sldId="260"/>
            <ac:spMk id="37" creationId="{32C5B66D-E390-4A14-AB60-69626CBF294E}"/>
          </ac:spMkLst>
        </pc:spChg>
        <pc:spChg chg="add del">
          <ac:chgData name="Sreeja Reddy" userId="0bd078e64cf3ff9d" providerId="LiveId" clId="{E3A68DA0-9E91-44E7-8C8F-8A2C922CF901}" dt="2024-02-14T18:43:00.195" v="315" actId="26606"/>
          <ac:spMkLst>
            <pc:docMk/>
            <pc:sldMk cId="3770977134" sldId="260"/>
            <ac:spMk id="39" creationId="{646273DA-F933-4D17-A5FE-B1EF87FD7A20}"/>
          </ac:spMkLst>
        </pc:spChg>
        <pc:spChg chg="add del">
          <ac:chgData name="Sreeja Reddy" userId="0bd078e64cf3ff9d" providerId="LiveId" clId="{E3A68DA0-9E91-44E7-8C8F-8A2C922CF901}" dt="2024-02-14T18:43:00.184" v="314" actId="26606"/>
          <ac:spMkLst>
            <pc:docMk/>
            <pc:sldMk cId="3770977134" sldId="260"/>
            <ac:spMk id="44" creationId="{4D24BFD5-D814-402B-B6C4-EEF6AE14B0F2}"/>
          </ac:spMkLst>
        </pc:spChg>
        <pc:spChg chg="add del">
          <ac:chgData name="Sreeja Reddy" userId="0bd078e64cf3ff9d" providerId="LiveId" clId="{E3A68DA0-9E91-44E7-8C8F-8A2C922CF901}" dt="2024-02-14T18:43:00.184" v="314" actId="26606"/>
          <ac:spMkLst>
            <pc:docMk/>
            <pc:sldMk cId="3770977134" sldId="260"/>
            <ac:spMk id="46" creationId="{36FED7E8-9A97-475F-9FA4-113410D4433B}"/>
          </ac:spMkLst>
        </pc:spChg>
        <pc:spChg chg="add del">
          <ac:chgData name="Sreeja Reddy" userId="0bd078e64cf3ff9d" providerId="LiveId" clId="{E3A68DA0-9E91-44E7-8C8F-8A2C922CF901}" dt="2024-02-14T18:43:00.184" v="314" actId="26606"/>
          <ac:spMkLst>
            <pc:docMk/>
            <pc:sldMk cId="3770977134" sldId="260"/>
            <ac:spMk id="48" creationId="{2A39B854-4B6C-4F7F-A602-6F97770CED70}"/>
          </ac:spMkLst>
        </pc:spChg>
        <pc:spChg chg="add del">
          <ac:chgData name="Sreeja Reddy" userId="0bd078e64cf3ff9d" providerId="LiveId" clId="{E3A68DA0-9E91-44E7-8C8F-8A2C922CF901}" dt="2024-02-14T19:08:28.799" v="424"/>
          <ac:spMkLst>
            <pc:docMk/>
            <pc:sldMk cId="3770977134" sldId="260"/>
            <ac:spMk id="50" creationId="{8FFD9892-EDE5-4886-A313-66099DA8C8F1}"/>
          </ac:spMkLst>
        </pc:spChg>
        <pc:spChg chg="add del">
          <ac:chgData name="Sreeja Reddy" userId="0bd078e64cf3ff9d" providerId="LiveId" clId="{E3A68DA0-9E91-44E7-8C8F-8A2C922CF901}" dt="2024-02-14T19:08:28.799" v="424"/>
          <ac:spMkLst>
            <pc:docMk/>
            <pc:sldMk cId="3770977134" sldId="260"/>
            <ac:spMk id="51" creationId="{9B6CD22E-2269-419F-9E81-016EA035D4C1}"/>
          </ac:spMkLst>
        </pc:spChg>
        <pc:spChg chg="add del">
          <ac:chgData name="Sreeja Reddy" userId="0bd078e64cf3ff9d" providerId="LiveId" clId="{E3A68DA0-9E91-44E7-8C8F-8A2C922CF901}" dt="2024-02-14T19:08:28.799" v="424"/>
          <ac:spMkLst>
            <pc:docMk/>
            <pc:sldMk cId="3770977134" sldId="260"/>
            <ac:spMk id="52" creationId="{AA607D34-E2A9-4595-9DB2-5472E077CA49}"/>
          </ac:spMkLst>
        </pc:spChg>
        <pc:spChg chg="add del">
          <ac:chgData name="Sreeja Reddy" userId="0bd078e64cf3ff9d" providerId="LiveId" clId="{E3A68DA0-9E91-44E7-8C8F-8A2C922CF901}" dt="2024-02-14T19:08:28.799" v="424"/>
          <ac:spMkLst>
            <pc:docMk/>
            <pc:sldMk cId="3770977134" sldId="260"/>
            <ac:spMk id="53" creationId="{63DAB858-5A0C-4AFF-AAC6-705EDF8DB733}"/>
          </ac:spMkLst>
        </pc:spChg>
        <pc:grpChg chg="add del">
          <ac:chgData name="Sreeja Reddy" userId="0bd078e64cf3ff9d" providerId="LiveId" clId="{E3A68DA0-9E91-44E7-8C8F-8A2C922CF901}" dt="2024-02-14T18:32:16.163" v="271" actId="26606"/>
          <ac:grpSpMkLst>
            <pc:docMk/>
            <pc:sldMk cId="3770977134" sldId="260"/>
            <ac:grpSpMk id="12" creationId="{1D18C537-E336-47C4-836B-C342A230F8F3}"/>
          </ac:grpSpMkLst>
        </pc:grpChg>
        <pc:grpChg chg="add del">
          <ac:chgData name="Sreeja Reddy" userId="0bd078e64cf3ff9d" providerId="LiveId" clId="{E3A68DA0-9E91-44E7-8C8F-8A2C922CF901}" dt="2024-02-14T18:32:16.163" v="271" actId="26606"/>
          <ac:grpSpMkLst>
            <pc:docMk/>
            <pc:sldMk cId="3770977134" sldId="260"/>
            <ac:grpSpMk id="18" creationId="{5A1259D8-0C3A-4069-A22F-537BBBB61A9C}"/>
          </ac:grpSpMkLst>
        </pc:grpChg>
        <pc:cxnChg chg="add del">
          <ac:chgData name="Sreeja Reddy" userId="0bd078e64cf3ff9d" providerId="LiveId" clId="{E3A68DA0-9E91-44E7-8C8F-8A2C922CF901}" dt="2024-02-14T18:34:54.429" v="284" actId="26606"/>
          <ac:cxnSpMkLst>
            <pc:docMk/>
            <pc:sldMk cId="3770977134" sldId="260"/>
            <ac:cxnSpMk id="28" creationId="{56020367-4FD5-4596-8E10-C5F095CD8DBF}"/>
          </ac:cxnSpMkLst>
        </pc:cxnChg>
      </pc:sldChg>
      <pc:sldChg chg="addSp delSp modSp mod setBg delDesignElem">
        <pc:chgData name="Sreeja Reddy" userId="0bd078e64cf3ff9d" providerId="LiveId" clId="{E3A68DA0-9E91-44E7-8C8F-8A2C922CF901}" dt="2024-02-14T19:08:28.799" v="424"/>
        <pc:sldMkLst>
          <pc:docMk/>
          <pc:sldMk cId="3983457154" sldId="261"/>
        </pc:sldMkLst>
        <pc:spChg chg="mod">
          <ac:chgData name="Sreeja Reddy" userId="0bd078e64cf3ff9d" providerId="LiveId" clId="{E3A68DA0-9E91-44E7-8C8F-8A2C922CF901}" dt="2024-02-14T18:32:27.353" v="272" actId="26606"/>
          <ac:spMkLst>
            <pc:docMk/>
            <pc:sldMk cId="3983457154" sldId="261"/>
            <ac:spMk id="2" creationId="{7D3D0713-9E4D-BBA7-BB98-4E38E4675E1E}"/>
          </ac:spMkLst>
        </pc:spChg>
        <pc:spChg chg="mod">
          <ac:chgData name="Sreeja Reddy" userId="0bd078e64cf3ff9d" providerId="LiveId" clId="{E3A68DA0-9E91-44E7-8C8F-8A2C922CF901}" dt="2024-02-14T19:08:28.799" v="424"/>
          <ac:spMkLst>
            <pc:docMk/>
            <pc:sldMk cId="3983457154" sldId="261"/>
            <ac:spMk id="3" creationId="{BF9648DB-8415-AE84-0493-75CC0B357EE4}"/>
          </ac:spMkLst>
        </pc:spChg>
        <pc:spChg chg="mod">
          <ac:chgData name="Sreeja Reddy" userId="0bd078e64cf3ff9d" providerId="LiveId" clId="{E3A68DA0-9E91-44E7-8C8F-8A2C922CF901}" dt="2024-02-14T18:32:27.353" v="272" actId="26606"/>
          <ac:spMkLst>
            <pc:docMk/>
            <pc:sldMk cId="3983457154" sldId="261"/>
            <ac:spMk id="9" creationId="{C19032F5-3C33-9379-79BF-22006F4F6D58}"/>
          </ac:spMkLst>
        </pc:spChg>
        <pc:spChg chg="add del">
          <ac:chgData name="Sreeja Reddy" userId="0bd078e64cf3ff9d" providerId="LiveId" clId="{E3A68DA0-9E91-44E7-8C8F-8A2C922CF901}" dt="2024-02-14T19:08:28.799" v="424"/>
          <ac:spMkLst>
            <pc:docMk/>
            <pc:sldMk cId="3983457154" sldId="261"/>
            <ac:spMk id="14" creationId="{C05CBC3C-2E5A-4839-8B9B-2E5A6ADF0F58}"/>
          </ac:spMkLst>
        </pc:spChg>
        <pc:spChg chg="add del">
          <ac:chgData name="Sreeja Reddy" userId="0bd078e64cf3ff9d" providerId="LiveId" clId="{E3A68DA0-9E91-44E7-8C8F-8A2C922CF901}" dt="2024-02-14T19:08:28.799" v="424"/>
          <ac:spMkLst>
            <pc:docMk/>
            <pc:sldMk cId="3983457154" sldId="261"/>
            <ac:spMk id="16" creationId="{DB5B423A-57CC-4C58-AA26-8E2E862B03A0}"/>
          </ac:spMkLst>
        </pc:spChg>
      </pc:sldChg>
      <pc:sldChg chg="addSp delSp modSp mod setBg delDesignElem">
        <pc:chgData name="Sreeja Reddy" userId="0bd078e64cf3ff9d" providerId="LiveId" clId="{E3A68DA0-9E91-44E7-8C8F-8A2C922CF901}" dt="2024-02-14T19:08:28.799" v="424"/>
        <pc:sldMkLst>
          <pc:docMk/>
          <pc:sldMk cId="2069907803" sldId="262"/>
        </pc:sldMkLst>
        <pc:spChg chg="mod">
          <ac:chgData name="Sreeja Reddy" userId="0bd078e64cf3ff9d" providerId="LiveId" clId="{E3A68DA0-9E91-44E7-8C8F-8A2C922CF901}" dt="2024-02-14T19:08:28.799" v="424"/>
          <ac:spMkLst>
            <pc:docMk/>
            <pc:sldMk cId="2069907803" sldId="262"/>
            <ac:spMk id="2" creationId="{944A0261-99E1-EB47-DE88-AF7C01B20DB7}"/>
          </ac:spMkLst>
        </pc:spChg>
        <pc:spChg chg="mod">
          <ac:chgData name="Sreeja Reddy" userId="0bd078e64cf3ff9d" providerId="LiveId" clId="{E3A68DA0-9E91-44E7-8C8F-8A2C922CF901}" dt="2024-02-14T18:45:59.475" v="337" actId="1076"/>
          <ac:spMkLst>
            <pc:docMk/>
            <pc:sldMk cId="2069907803" sldId="262"/>
            <ac:spMk id="3" creationId="{25BBA395-D90B-F691-F424-5CD7BDE548C9}"/>
          </ac:spMkLst>
        </pc:spChg>
        <pc:spChg chg="add del">
          <ac:chgData name="Sreeja Reddy" userId="0bd078e64cf3ff9d" providerId="LiveId" clId="{E3A68DA0-9E91-44E7-8C8F-8A2C922CF901}" dt="2024-02-14T19:08:28.799" v="424"/>
          <ac:spMkLst>
            <pc:docMk/>
            <pc:sldMk cId="2069907803" sldId="262"/>
            <ac:spMk id="9" creationId="{F13C74B1-5B17-4795-BED0-7140497B445A}"/>
          </ac:spMkLst>
        </pc:spChg>
        <pc:spChg chg="add del">
          <ac:chgData name="Sreeja Reddy" userId="0bd078e64cf3ff9d" providerId="LiveId" clId="{E3A68DA0-9E91-44E7-8C8F-8A2C922CF901}" dt="2024-02-14T19:08:28.799" v="424"/>
          <ac:spMkLst>
            <pc:docMk/>
            <pc:sldMk cId="2069907803" sldId="262"/>
            <ac:spMk id="11" creationId="{D4974D33-8DC5-464E-8C6D-BE58F0669C17}"/>
          </ac:spMkLst>
        </pc:spChg>
        <pc:picChg chg="add">
          <ac:chgData name="Sreeja Reddy" userId="0bd078e64cf3ff9d" providerId="LiveId" clId="{E3A68DA0-9E91-44E7-8C8F-8A2C922CF901}" dt="2024-02-14T18:35:47.144" v="285" actId="26606"/>
          <ac:picMkLst>
            <pc:docMk/>
            <pc:sldMk cId="2069907803" sldId="262"/>
            <ac:picMk id="5" creationId="{2ADD3E1B-63E5-3D1C-A61B-773CDB213B29}"/>
          </ac:picMkLst>
        </pc:picChg>
      </pc:sldChg>
      <pc:sldChg chg="addSp delSp modSp new mod setBg delDesignElem">
        <pc:chgData name="Sreeja Reddy" userId="0bd078e64cf3ff9d" providerId="LiveId" clId="{E3A68DA0-9E91-44E7-8C8F-8A2C922CF901}" dt="2024-02-14T19:08:28.799" v="424"/>
        <pc:sldMkLst>
          <pc:docMk/>
          <pc:sldMk cId="997645525" sldId="263"/>
        </pc:sldMkLst>
        <pc:spChg chg="mod">
          <ac:chgData name="Sreeja Reddy" userId="0bd078e64cf3ff9d" providerId="LiveId" clId="{E3A68DA0-9E91-44E7-8C8F-8A2C922CF901}" dt="2024-02-14T18:43:32.176" v="316" actId="26606"/>
          <ac:spMkLst>
            <pc:docMk/>
            <pc:sldMk cId="997645525" sldId="263"/>
            <ac:spMk id="2" creationId="{CC238682-83B0-7DFD-6A11-437E4BCCEB30}"/>
          </ac:spMkLst>
        </pc:spChg>
        <pc:spChg chg="mod">
          <ac:chgData name="Sreeja Reddy" userId="0bd078e64cf3ff9d" providerId="LiveId" clId="{E3A68DA0-9E91-44E7-8C8F-8A2C922CF901}" dt="2024-02-14T19:08:28.799" v="424"/>
          <ac:spMkLst>
            <pc:docMk/>
            <pc:sldMk cId="997645525" sldId="263"/>
            <ac:spMk id="3" creationId="{E786CD25-B2DC-ED61-2A1C-6B2F44B7843F}"/>
          </ac:spMkLst>
        </pc:spChg>
        <pc:spChg chg="add del">
          <ac:chgData name="Sreeja Reddy" userId="0bd078e64cf3ff9d" providerId="LiveId" clId="{E3A68DA0-9E91-44E7-8C8F-8A2C922CF901}" dt="2024-02-14T19:08:28.799" v="424"/>
          <ac:spMkLst>
            <pc:docMk/>
            <pc:sldMk cId="997645525" sldId="263"/>
            <ac:spMk id="8" creationId="{C7D023E4-8DE1-436E-9847-ED6A4B4B04FD}"/>
          </ac:spMkLst>
        </pc:spChg>
        <pc:spChg chg="add del">
          <ac:chgData name="Sreeja Reddy" userId="0bd078e64cf3ff9d" providerId="LiveId" clId="{E3A68DA0-9E91-44E7-8C8F-8A2C922CF901}" dt="2024-02-14T19:08:28.799" v="424"/>
          <ac:spMkLst>
            <pc:docMk/>
            <pc:sldMk cId="997645525" sldId="263"/>
            <ac:spMk id="10" creationId="{6BE11944-ED05-4FE9-9927-06C110BB3A36}"/>
          </ac:spMkLst>
        </pc:spChg>
        <pc:grpChg chg="add del">
          <ac:chgData name="Sreeja Reddy" userId="0bd078e64cf3ff9d" providerId="LiveId" clId="{E3A68DA0-9E91-44E7-8C8F-8A2C922CF901}" dt="2024-02-14T19:08:28.799" v="424"/>
          <ac:grpSpMkLst>
            <pc:docMk/>
            <pc:sldMk cId="997645525" sldId="263"/>
            <ac:grpSpMk id="12" creationId="{A2812508-238C-4BCD-BDD3-25C99C5CA233}"/>
          </ac:grpSpMkLst>
        </pc:grpChg>
        <pc:grpChg chg="add del">
          <ac:chgData name="Sreeja Reddy" userId="0bd078e64cf3ff9d" providerId="LiveId" clId="{E3A68DA0-9E91-44E7-8C8F-8A2C922CF901}" dt="2024-02-14T19:08:28.799" v="424"/>
          <ac:grpSpMkLst>
            <pc:docMk/>
            <pc:sldMk cId="997645525" sldId="263"/>
            <ac:grpSpMk id="16" creationId="{43F5E015-E085-4624-B431-B42414448684}"/>
          </ac:grpSpMkLst>
        </pc:grpChg>
      </pc:sldChg>
      <pc:sldChg chg="addSp delSp modSp new mod setBg delDesignElem">
        <pc:chgData name="Sreeja Reddy" userId="0bd078e64cf3ff9d" providerId="LiveId" clId="{E3A68DA0-9E91-44E7-8C8F-8A2C922CF901}" dt="2024-02-14T19:08:28.799" v="424"/>
        <pc:sldMkLst>
          <pc:docMk/>
          <pc:sldMk cId="169321224" sldId="264"/>
        </pc:sldMkLst>
        <pc:spChg chg="mod">
          <ac:chgData name="Sreeja Reddy" userId="0bd078e64cf3ff9d" providerId="LiveId" clId="{E3A68DA0-9E91-44E7-8C8F-8A2C922CF901}" dt="2024-02-14T18:47:31.338" v="348" actId="1076"/>
          <ac:spMkLst>
            <pc:docMk/>
            <pc:sldMk cId="169321224" sldId="264"/>
            <ac:spMk id="2" creationId="{D0F4ECF6-ADFC-085D-21DA-CB42552886E0}"/>
          </ac:spMkLst>
        </pc:spChg>
        <pc:spChg chg="del mod">
          <ac:chgData name="Sreeja Reddy" userId="0bd078e64cf3ff9d" providerId="LiveId" clId="{E3A68DA0-9E91-44E7-8C8F-8A2C922CF901}" dt="2024-02-14T18:46:58.568" v="341" actId="478"/>
          <ac:spMkLst>
            <pc:docMk/>
            <pc:sldMk cId="169321224" sldId="264"/>
            <ac:spMk id="3" creationId="{C166D5EA-0478-2BE6-9D05-E53F943EDD4D}"/>
          </ac:spMkLst>
        </pc:spChg>
        <pc:spChg chg="add del">
          <ac:chgData name="Sreeja Reddy" userId="0bd078e64cf3ff9d" providerId="LiveId" clId="{E3A68DA0-9E91-44E7-8C8F-8A2C922CF901}" dt="2024-02-14T18:47:07.180" v="344" actId="26606"/>
          <ac:spMkLst>
            <pc:docMk/>
            <pc:sldMk cId="169321224" sldId="264"/>
            <ac:spMk id="10" creationId="{A3363022-C969-41E9-8EB2-E4C94908C1FA}"/>
          </ac:spMkLst>
        </pc:spChg>
        <pc:spChg chg="add del">
          <ac:chgData name="Sreeja Reddy" userId="0bd078e64cf3ff9d" providerId="LiveId" clId="{E3A68DA0-9E91-44E7-8C8F-8A2C922CF901}" dt="2024-02-14T18:47:07.180" v="344" actId="26606"/>
          <ac:spMkLst>
            <pc:docMk/>
            <pc:sldMk cId="169321224" sldId="264"/>
            <ac:spMk id="12" creationId="{8D1AD6B3-BE88-4CEB-BA17-790657CC4729}"/>
          </ac:spMkLst>
        </pc:spChg>
        <pc:spChg chg="add del">
          <ac:chgData name="Sreeja Reddy" userId="0bd078e64cf3ff9d" providerId="LiveId" clId="{E3A68DA0-9E91-44E7-8C8F-8A2C922CF901}" dt="2024-02-14T18:47:07.164" v="343" actId="26606"/>
          <ac:spMkLst>
            <pc:docMk/>
            <pc:sldMk cId="169321224" sldId="264"/>
            <ac:spMk id="22" creationId="{5AE9FC70-8A26-4CF2-8E04-EBDADB8B81C4}"/>
          </ac:spMkLst>
        </pc:spChg>
        <pc:spChg chg="add del">
          <ac:chgData name="Sreeja Reddy" userId="0bd078e64cf3ff9d" providerId="LiveId" clId="{E3A68DA0-9E91-44E7-8C8F-8A2C922CF901}" dt="2024-02-14T18:47:07.164" v="343" actId="26606"/>
          <ac:spMkLst>
            <pc:docMk/>
            <pc:sldMk cId="169321224" sldId="264"/>
            <ac:spMk id="24" creationId="{609CB703-C563-4F1F-BF28-83C06E978C4F}"/>
          </ac:spMkLst>
        </pc:spChg>
        <pc:spChg chg="add del">
          <ac:chgData name="Sreeja Reddy" userId="0bd078e64cf3ff9d" providerId="LiveId" clId="{E3A68DA0-9E91-44E7-8C8F-8A2C922CF901}" dt="2024-02-14T18:47:07.164" v="343" actId="26606"/>
          <ac:spMkLst>
            <pc:docMk/>
            <pc:sldMk cId="169321224" sldId="264"/>
            <ac:spMk id="26" creationId="{C5CB530E-515E-412C-9DF1-5F8FFBD6F383}"/>
          </ac:spMkLst>
        </pc:spChg>
        <pc:spChg chg="add del">
          <ac:chgData name="Sreeja Reddy" userId="0bd078e64cf3ff9d" providerId="LiveId" clId="{E3A68DA0-9E91-44E7-8C8F-8A2C922CF901}" dt="2024-02-14T18:47:07.164" v="343" actId="26606"/>
          <ac:spMkLst>
            <pc:docMk/>
            <pc:sldMk cId="169321224" sldId="264"/>
            <ac:spMk id="30" creationId="{712D4376-A578-4FF1-94FC-245E7A6A489F}"/>
          </ac:spMkLst>
        </pc:spChg>
        <pc:spChg chg="add del">
          <ac:chgData name="Sreeja Reddy" userId="0bd078e64cf3ff9d" providerId="LiveId" clId="{E3A68DA0-9E91-44E7-8C8F-8A2C922CF901}" dt="2024-02-14T18:47:07.164" v="343" actId="26606"/>
          <ac:spMkLst>
            <pc:docMk/>
            <pc:sldMk cId="169321224" sldId="264"/>
            <ac:spMk id="32" creationId="{AEA7509D-F04F-40CB-A0B3-EEF16499CC9F}"/>
          </ac:spMkLst>
        </pc:spChg>
        <pc:spChg chg="add del">
          <ac:chgData name="Sreeja Reddy" userId="0bd078e64cf3ff9d" providerId="LiveId" clId="{E3A68DA0-9E91-44E7-8C8F-8A2C922CF901}" dt="2024-02-14T19:08:28.799" v="424"/>
          <ac:spMkLst>
            <pc:docMk/>
            <pc:sldMk cId="169321224" sldId="264"/>
            <ac:spMk id="37" creationId="{23D09407-53BC-485E-B4CE-BC5E4FC4B25B}"/>
          </ac:spMkLst>
        </pc:spChg>
        <pc:spChg chg="add del">
          <ac:chgData name="Sreeja Reddy" userId="0bd078e64cf3ff9d" providerId="LiveId" clId="{E3A68DA0-9E91-44E7-8C8F-8A2C922CF901}" dt="2024-02-14T19:08:28.799" v="424"/>
          <ac:spMkLst>
            <pc:docMk/>
            <pc:sldMk cId="169321224" sldId="264"/>
            <ac:spMk id="38" creationId="{921DB988-49FC-4608-B0A2-E2F3A4019041}"/>
          </ac:spMkLst>
        </pc:spChg>
        <pc:grpChg chg="add del">
          <ac:chgData name="Sreeja Reddy" userId="0bd078e64cf3ff9d" providerId="LiveId" clId="{E3A68DA0-9E91-44E7-8C8F-8A2C922CF901}" dt="2024-02-14T18:47:07.180" v="344" actId="26606"/>
          <ac:grpSpMkLst>
            <pc:docMk/>
            <pc:sldMk cId="169321224" sldId="264"/>
            <ac:grpSpMk id="14" creationId="{89D1390B-7E13-4B4F-9CB2-391063412E54}"/>
          </ac:grpSpMkLst>
        </pc:grpChg>
        <pc:grpChg chg="add del">
          <ac:chgData name="Sreeja Reddy" userId="0bd078e64cf3ff9d" providerId="LiveId" clId="{E3A68DA0-9E91-44E7-8C8F-8A2C922CF901}" dt="2024-02-14T19:08:28.799" v="424"/>
          <ac:grpSpMkLst>
            <pc:docMk/>
            <pc:sldMk cId="169321224" sldId="264"/>
            <ac:grpSpMk id="39" creationId="{E9B930FD-8671-4C4C-ADCF-73AC1D0CD417}"/>
          </ac:grpSpMkLst>
        </pc:grpChg>
        <pc:grpChg chg="add del">
          <ac:chgData name="Sreeja Reddy" userId="0bd078e64cf3ff9d" providerId="LiveId" clId="{E3A68DA0-9E91-44E7-8C8F-8A2C922CF901}" dt="2024-02-14T19:08:28.799" v="424"/>
          <ac:grpSpMkLst>
            <pc:docMk/>
            <pc:sldMk cId="169321224" sldId="264"/>
            <ac:grpSpMk id="42" creationId="{383C2651-AE0C-4AE4-8725-E2F9414FE219}"/>
          </ac:grpSpMkLst>
        </pc:grpChg>
        <pc:picChg chg="add mod">
          <ac:chgData name="Sreeja Reddy" userId="0bd078e64cf3ff9d" providerId="LiveId" clId="{E3A68DA0-9E91-44E7-8C8F-8A2C922CF901}" dt="2024-02-14T18:47:07.180" v="344" actId="26606"/>
          <ac:picMkLst>
            <pc:docMk/>
            <pc:sldMk cId="169321224" sldId="264"/>
            <ac:picMk id="7" creationId="{708DB836-8D4F-8E80-6D0C-8B46F6DB3D0D}"/>
          </ac:picMkLst>
        </pc:picChg>
        <pc:cxnChg chg="add del">
          <ac:chgData name="Sreeja Reddy" userId="0bd078e64cf3ff9d" providerId="LiveId" clId="{E3A68DA0-9E91-44E7-8C8F-8A2C922CF901}" dt="2024-02-14T18:47:07.164" v="343" actId="26606"/>
          <ac:cxnSpMkLst>
            <pc:docMk/>
            <pc:sldMk cId="169321224" sldId="264"/>
            <ac:cxnSpMk id="28" creationId="{56020367-4FD5-4596-8E10-C5F095CD8DBF}"/>
          </ac:cxnSpMkLst>
        </pc:cxnChg>
      </pc:sldChg>
      <pc:sldChg chg="modSp new del mod setBg">
        <pc:chgData name="Sreeja Reddy" userId="0bd078e64cf3ff9d" providerId="LiveId" clId="{E3A68DA0-9E91-44E7-8C8F-8A2C922CF901}" dt="2024-02-14T19:07:17.707" v="406" actId="47"/>
        <pc:sldMkLst>
          <pc:docMk/>
          <pc:sldMk cId="2554337066" sldId="265"/>
        </pc:sldMkLst>
        <pc:spChg chg="mod">
          <ac:chgData name="Sreeja Reddy" userId="0bd078e64cf3ff9d" providerId="LiveId" clId="{E3A68DA0-9E91-44E7-8C8F-8A2C922CF901}" dt="2024-02-14T19:05:13.822" v="396" actId="1076"/>
          <ac:spMkLst>
            <pc:docMk/>
            <pc:sldMk cId="2554337066" sldId="265"/>
            <ac:spMk id="2" creationId="{BF7590E9-31CD-810C-C5A4-34FA11BCA6AC}"/>
          </ac:spMkLst>
        </pc:spChg>
        <pc:spChg chg="mod">
          <ac:chgData name="Sreeja Reddy" userId="0bd078e64cf3ff9d" providerId="LiveId" clId="{E3A68DA0-9E91-44E7-8C8F-8A2C922CF901}" dt="2024-02-14T19:05:23.455" v="397" actId="14100"/>
          <ac:spMkLst>
            <pc:docMk/>
            <pc:sldMk cId="2554337066" sldId="265"/>
            <ac:spMk id="3" creationId="{737CF8FD-71AA-D135-F610-09D6409E1A30}"/>
          </ac:spMkLst>
        </pc:spChg>
      </pc:sldChg>
      <pc:sldChg chg="new del">
        <pc:chgData name="Sreeja Reddy" userId="0bd078e64cf3ff9d" providerId="LiveId" clId="{E3A68DA0-9E91-44E7-8C8F-8A2C922CF901}" dt="2024-02-14T19:03:13.901" v="359" actId="47"/>
        <pc:sldMkLst>
          <pc:docMk/>
          <pc:sldMk cId="2580215483" sldId="266"/>
        </pc:sldMkLst>
      </pc:sldChg>
      <pc:sldChg chg="modSp new mod">
        <pc:chgData name="Sreeja Reddy" userId="0bd078e64cf3ff9d" providerId="LiveId" clId="{E3A68DA0-9E91-44E7-8C8F-8A2C922CF901}" dt="2024-02-14T20:46:05.428" v="539" actId="20577"/>
        <pc:sldMkLst>
          <pc:docMk/>
          <pc:sldMk cId="3123634358" sldId="266"/>
        </pc:sldMkLst>
        <pc:spChg chg="mod">
          <ac:chgData name="Sreeja Reddy" userId="0bd078e64cf3ff9d" providerId="LiveId" clId="{E3A68DA0-9E91-44E7-8C8F-8A2C922CF901}" dt="2024-02-14T19:27:09.958" v="444" actId="255"/>
          <ac:spMkLst>
            <pc:docMk/>
            <pc:sldMk cId="3123634358" sldId="266"/>
            <ac:spMk id="2" creationId="{BB02CD34-2AC3-D49B-5ECB-64F4F8A5C895}"/>
          </ac:spMkLst>
        </pc:spChg>
        <pc:spChg chg="mod">
          <ac:chgData name="Sreeja Reddy" userId="0bd078e64cf3ff9d" providerId="LiveId" clId="{E3A68DA0-9E91-44E7-8C8F-8A2C922CF901}" dt="2024-02-14T20:46:05.428" v="539" actId="20577"/>
          <ac:spMkLst>
            <pc:docMk/>
            <pc:sldMk cId="3123634358" sldId="266"/>
            <ac:spMk id="3" creationId="{AA34022A-ADD8-0267-ACBC-FA729DF32B7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A39D-619F-0CB2-CEA3-97114B0EE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2FEF9-D72C-1FB2-AFC1-E2717A56F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99F21-EFA6-C018-6A7A-0557CA40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F818-1B83-4AF4-A62F-E6478C37FAB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8B22C-5B4A-898B-1132-062BDCA4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CEF78-4D75-6EA7-622C-F466D6B2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6B62-8B87-4E99-97CC-B6FF1D33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4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D8B8-AB17-C7BA-13FC-8D9E5834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BCF68-696C-5BB4-C917-F4C6831B3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C4EB1-6710-87A8-DDE7-033E3DF4F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F818-1B83-4AF4-A62F-E6478C37FAB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2CEE7-1C5F-707E-EAAC-9E0868E3F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A9D11-2161-5D89-F22D-B408086B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6B62-8B87-4E99-97CC-B6FF1D33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C5203C-1453-108F-462F-86C304198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C7ED1-94C5-EAC6-53A8-60DB71F31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6FCD7-90C4-699C-FA5A-63712EE4B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F818-1B83-4AF4-A62F-E6478C37FAB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0D0D6-906E-90B3-1C8D-1FBD5C01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9DACC-3F36-0007-F76E-133D0F27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6B62-8B87-4E99-97CC-B6FF1D33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91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F818-1B83-4AF4-A62F-E6478C37FAB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6B62-8B87-4E99-97CC-B6FF1D33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75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F818-1B83-4AF4-A62F-E6478C37FAB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F496B62-8B87-4E99-97CC-B6FF1D33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78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F818-1B83-4AF4-A62F-E6478C37FAB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6B62-8B87-4E99-97CC-B6FF1D33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96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F818-1B83-4AF4-A62F-E6478C37FAB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6B62-8B87-4E99-97CC-B6FF1D33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F818-1B83-4AF4-A62F-E6478C37FAB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6B62-8B87-4E99-97CC-B6FF1D33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61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F818-1B83-4AF4-A62F-E6478C37FAB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6B62-8B87-4E99-97CC-B6FF1D33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871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F818-1B83-4AF4-A62F-E6478C37FAB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6B62-8B87-4E99-97CC-B6FF1D33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85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F818-1B83-4AF4-A62F-E6478C37FAB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6B62-8B87-4E99-97CC-B6FF1D33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5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E399-EC21-AE7E-D72B-DCEFB0C0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9B180-2E92-CEC3-53F1-31196F3CC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478E0-873E-2171-30EA-E9729C99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F818-1B83-4AF4-A62F-E6478C37FAB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D0EF3-044D-5C16-4397-D83BE7D9E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8278A-9FC9-EFAC-E4B4-26AA3EB0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6B62-8B87-4E99-97CC-B6FF1D33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242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F818-1B83-4AF4-A62F-E6478C37FAB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6B62-8B87-4E99-97CC-B6FF1D33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95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F818-1B83-4AF4-A62F-E6478C37FAB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6B62-8B87-4E99-97CC-B6FF1D33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241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F818-1B83-4AF4-A62F-E6478C37FAB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6B62-8B87-4E99-97CC-B6FF1D33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05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F818-1B83-4AF4-A62F-E6478C37FAB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6B62-8B87-4E99-97CC-B6FF1D33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513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F818-1B83-4AF4-A62F-E6478C37FAB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6B62-8B87-4E99-97CC-B6FF1D33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340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F818-1B83-4AF4-A62F-E6478C37FAB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6B62-8B87-4E99-97CC-B6FF1D33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602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F818-1B83-4AF4-A62F-E6478C37FAB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6B62-8B87-4E99-97CC-B6FF1D33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017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F818-1B83-4AF4-A62F-E6478C37FAB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6B62-8B87-4E99-97CC-B6FF1D33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330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F818-1B83-4AF4-A62F-E6478C37FAB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6B62-8B87-4E99-97CC-B6FF1D33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5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7661-2382-2414-771B-0D4E2945F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F6D28-AE44-1344-2D53-BD00F81DF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E6361-BE18-0823-69F2-2CB86656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F818-1B83-4AF4-A62F-E6478C37FAB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3D21D-BEFF-4D3B-3A37-42DFCC6D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AC219-5CEE-E450-CA8C-DCD484A2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6B62-8B87-4E99-97CC-B6FF1D33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6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8FA8-9C35-E759-78E8-EC7C4935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F5869-C867-6FB1-EBCF-D8A85324C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BFF39-C463-232F-C18F-4864BED90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4A735-CB16-D9D7-474C-FB2846A5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F818-1B83-4AF4-A62F-E6478C37FAB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1D417-BA6B-B817-D87D-BE27663A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CE34F-ED70-AF3E-FCB8-FED8B4256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6B62-8B87-4E99-97CC-B6FF1D33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9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4287-2BB3-CCDF-5882-989D5CFD8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8B46B-6DC8-5991-A31E-3AD619AC1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EA611-B9BB-2287-9F35-8B92E89A5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EDFFE-847B-66CD-6933-66B0DBA9D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FD617-8688-1995-F447-1DD4889C8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2045D9-9549-4DBB-492F-5B006A1F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F818-1B83-4AF4-A62F-E6478C37FAB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454A18-E67E-E8A7-48E7-DCC3AB9A5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C2A662-45E8-3F71-7F64-CA997BD52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6B62-8B87-4E99-97CC-B6FF1D33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3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BC9D4-CB09-986A-33C4-C94A77D10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95FED1-D6B7-987E-4220-4225E9DC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F818-1B83-4AF4-A62F-E6478C37FAB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007B8-A8EE-2E76-7D71-4158F946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A87FD-3503-6D65-82BA-F3D09AB6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6B62-8B87-4E99-97CC-B6FF1D33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5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FE9085-6BA1-8B66-14AD-5AE8602F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F818-1B83-4AF4-A62F-E6478C37FAB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9F6EF0-69EF-55A4-9F2B-6312EF15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07FA9-D935-1A83-A8CE-1B6357A9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6B62-8B87-4E99-97CC-B6FF1D33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2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772D9-9BCE-665A-BEE1-88D00AB1C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45B97-ADC3-DEE2-870C-6B21D4AAE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920CD-3AC8-C80C-D853-50FBECE9E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69369-80E7-9A36-4362-CFC82940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F818-1B83-4AF4-A62F-E6478C37FAB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2F2CA-D250-3236-96BF-9CF378EA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D6773-25D5-F51C-6B2C-072BB21A9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6B62-8B87-4E99-97CC-B6FF1D33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6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B93AA-769C-0301-778F-E4739303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7EFA93-D682-6800-751F-30A0A9EF0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B9ED3-7D64-0172-613B-A8681D8A8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F1F5F-6590-DF7C-79D0-A16CCAEF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F818-1B83-4AF4-A62F-E6478C37FAB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2F4C0-C40D-079D-2747-345B078A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866F4-F24F-DE53-E134-C4E9E155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6B62-8B87-4E99-97CC-B6FF1D33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2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3CD7BD-14AB-5F10-3A9C-63F46ECA6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1A637-66CC-5206-635E-F0D995AF3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FA187-4882-0E75-DB67-F9513E880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F5F818-1B83-4AF4-A62F-E6478C37FAB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E1D78-F417-EEB8-0002-F86774D0B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C71DD-6C80-3896-DA3A-91DE5C742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496B62-8B87-4E99-97CC-B6FF1D33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8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F5F818-1B83-4AF4-A62F-E6478C37FAB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496B62-8B87-4E99-97CC-B6FF1D33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5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8406A3-2F58-7BB6-E153-E0C6E155F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9910" y="778743"/>
            <a:ext cx="7383134" cy="238791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Söhne"/>
              </a:rPr>
              <a:t>North Point Software Company Production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C45F0-EDBD-AAED-F388-CD6971A5A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429" y="4001587"/>
            <a:ext cx="9517223" cy="118623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3200" b="0" i="0" dirty="0">
                <a:solidFill>
                  <a:schemeClr val="tx2"/>
                </a:solidFill>
                <a:effectLst/>
                <a:latin typeface="Söhne"/>
              </a:rPr>
              <a:t>- Established software company specializing in games and educational software.</a:t>
            </a:r>
          </a:p>
          <a:p>
            <a:br>
              <a:rPr lang="en-US" sz="1100" dirty="0">
                <a:solidFill>
                  <a:schemeClr val="tx2"/>
                </a:solidFill>
              </a:rPr>
            </a:br>
            <a:endParaRPr lang="en-US" sz="1100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276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09786D9A-0396-9B14-B354-1A95E7FD60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192" b="1021"/>
          <a:stretch/>
        </p:blipFill>
        <p:spPr>
          <a:xfrm>
            <a:off x="19226" y="9757"/>
            <a:ext cx="12191997" cy="685798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35031" y="2213145"/>
            <a:ext cx="6864098" cy="2425614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43000">
                <a:schemeClr val="accent2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162550" y="0"/>
            <a:ext cx="7048678" cy="6858000"/>
          </a:xfrm>
          <a:prstGeom prst="rect">
            <a:avLst/>
          </a:prstGeom>
          <a:gradFill flip="none" rotWithShape="1">
            <a:gsLst>
              <a:gs pos="19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86455" y="-60677"/>
            <a:ext cx="6864096" cy="698544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4000">
                <a:schemeClr val="accent2">
                  <a:alpha val="0"/>
                </a:schemeClr>
              </a:gs>
            </a:gsLst>
            <a:lin ang="7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EB5855-8EB7-1AE5-9030-5D0AA3C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695591" y="-647892"/>
            <a:ext cx="2839273" cy="12192001"/>
          </a:xfrm>
          <a:prstGeom prst="rect">
            <a:avLst/>
          </a:prstGeom>
          <a:gradFill>
            <a:gsLst>
              <a:gs pos="0">
                <a:schemeClr val="accent2"/>
              </a:gs>
              <a:gs pos="53000">
                <a:schemeClr val="accent5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72B50-0205-6711-A6FC-DF777C62C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536" y="1415628"/>
            <a:ext cx="8994710" cy="3604241"/>
          </a:xfrm>
        </p:spPr>
        <p:txBody>
          <a:bodyPr>
            <a:normAutofit/>
          </a:bodyPr>
          <a:lstStyle/>
          <a:p>
            <a:pPr algn="l"/>
            <a:r>
              <a:rPr lang="en-US" sz="5400" b="1" i="0" dirty="0">
                <a:solidFill>
                  <a:srgbClr val="FFFFFF"/>
                </a:solidFill>
                <a:effectLst/>
                <a:latin typeface="Söhne"/>
              </a:rPr>
              <a:t>Goals:</a:t>
            </a:r>
          </a:p>
          <a:p>
            <a:pPr algn="l"/>
            <a:endParaRPr lang="en-US" sz="5400" b="0" i="0" dirty="0">
              <a:solidFill>
                <a:srgbClr val="FFFFFF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FFFFFF"/>
                </a:solidFill>
                <a:effectLst/>
                <a:latin typeface="Söhne"/>
              </a:rPr>
              <a:t>Maximize gross profit.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FFFFFF"/>
                </a:solidFill>
                <a:effectLst/>
                <a:latin typeface="Söhne"/>
              </a:rPr>
              <a:t>Optimize customer targeting for direct mail campaigns.</a:t>
            </a:r>
          </a:p>
          <a:p>
            <a:pPr algn="l"/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81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34C49FD-318D-49AE-BAC7-5634695CC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444DC2E-9E72-4669-878E-AF93DF307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56A799-9BBA-4BC7-8D47-C6251FDDF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EA9C1F-2B28-4DEA-8EF8-4D0A06E28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AD021B0-C307-4067-887D-35DF45447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4" y="549275"/>
            <a:ext cx="11088686" cy="57579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3CC9DA-C742-47CF-8965-06B4D836A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83337" y="549273"/>
            <a:ext cx="5257537" cy="5757924"/>
            <a:chOff x="4656138" y="0"/>
            <a:chExt cx="6983409" cy="630872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27219E4-2868-4D53-9258-78813DDFD8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2794" cy="6308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272C0A-7EBF-4D41-9851-D1B8A23DF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4AD8EFA-1927-489C-803F-6F7684B61D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84AEC208-1986-D2BB-7F7F-C42DA0B1C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150" y="1399592"/>
            <a:ext cx="2909985" cy="2145245"/>
          </a:xfrm>
          <a:prstGeom prst="rect">
            <a:avLst/>
          </a:prstGeom>
        </p:spPr>
      </p:pic>
      <p:pic>
        <p:nvPicPr>
          <p:cNvPr id="4" name="Picture 3" descr="A graph of colored bars&#10;&#10;Description automatically generated with medium confidence">
            <a:extLst>
              <a:ext uri="{FF2B5EF4-FFF2-40B4-BE49-F238E27FC236}">
                <a16:creationId xmlns:a16="http://schemas.microsoft.com/office/drawing/2014/main" id="{48FBAB90-00D6-7CCC-908B-DC1C0EC22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0" y="4183061"/>
            <a:ext cx="3329862" cy="20683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36CCA2-6350-8395-E39C-23D7ABD0F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225" y="1248899"/>
            <a:ext cx="4716463" cy="1242374"/>
          </a:xfrm>
        </p:spPr>
        <p:txBody>
          <a:bodyPr wrap="square" anchor="b">
            <a:normAutofit/>
          </a:bodyPr>
          <a:lstStyle/>
          <a:p>
            <a:pPr algn="l"/>
            <a:r>
              <a:rPr lang="en-US" sz="4200" b="1" i="0" dirty="0">
                <a:effectLst/>
                <a:latin typeface="Söhne"/>
              </a:rPr>
              <a:t>Data Exploration</a:t>
            </a:r>
            <a:endParaRPr lang="en-US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D478D-84E2-43D6-5F5B-31C520B5C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224" y="3040548"/>
            <a:ext cx="4716463" cy="2299000"/>
          </a:xfrm>
        </p:spPr>
        <p:txBody>
          <a:bodyPr wrap="square"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>
                    <a:alpha val="60000"/>
                  </a:schemeClr>
                </a:solidFill>
                <a:effectLst/>
                <a:latin typeface="Söhne"/>
              </a:rPr>
              <a:t>Checking for missing and zero values.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>
                    <a:alpha val="60000"/>
                  </a:schemeClr>
                </a:solidFill>
                <a:effectLst/>
                <a:latin typeface="Söhne"/>
              </a:rPr>
              <a:t>Analyzing outcome variables, categorical variables, and numeric attributes.</a:t>
            </a:r>
          </a:p>
          <a:p>
            <a:pPr algn="l"/>
            <a:endParaRPr lang="en-US" sz="28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4B4113-FE6D-7065-F0DD-E3C0BC19D293}"/>
              </a:ext>
            </a:extLst>
          </p:cNvPr>
          <p:cNvSpPr txBox="1"/>
          <p:nvPr/>
        </p:nvSpPr>
        <p:spPr>
          <a:xfrm>
            <a:off x="6549176" y="848789"/>
            <a:ext cx="4925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 relation between each numeric attribute: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3125F-812B-0216-36C1-2A7A8B92730A}"/>
              </a:ext>
            </a:extLst>
          </p:cNvPr>
          <p:cNvSpPr txBox="1"/>
          <p:nvPr/>
        </p:nvSpPr>
        <p:spPr>
          <a:xfrm>
            <a:off x="6661143" y="3788661"/>
            <a:ext cx="4694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Distribution of All Sources When Purchased:</a:t>
            </a:r>
            <a:endParaRPr lang="en-US" sz="18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04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2CD34-2AC3-D49B-5ECB-64F4F8A5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Söhne"/>
              </a:rPr>
              <a:t>Predictor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4022A-ADD8-0267-ACBC-FA729DF32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Söhne"/>
              </a:rPr>
              <a:t>Removal of irrelevant attributes (sequence number).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Söhne"/>
              </a:rPr>
              <a:t>Analysis of customers with all source attributes marked as 0</a:t>
            </a:r>
            <a:r>
              <a:rPr lang="en-US" sz="3600" dirty="0">
                <a:latin typeface="Söhne"/>
              </a:rPr>
              <a:t> (indicating the customers are from their database).</a:t>
            </a:r>
            <a:endParaRPr lang="en-US" sz="36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12363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86600-10E0-0A6C-3078-47C7F85C6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32" y="1295231"/>
            <a:ext cx="5895178" cy="3807446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/>
              <a:t>Classification model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082" y="0"/>
            <a:ext cx="4884918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DA435-B21A-1593-D93A-2CD01C786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2" y="1122363"/>
            <a:ext cx="3223928" cy="3980314"/>
          </a:xfrm>
        </p:spPr>
        <p:txBody>
          <a:bodyPr anchor="b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FFFFFF"/>
                </a:solidFill>
                <a:effectLst/>
                <a:latin typeface="Söhne"/>
              </a:rPr>
              <a:t>Logistic regression model with all predictors performs better for classification into purchasers and non-purchasers.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FFFFFF"/>
                </a:solidFill>
              </a:rPr>
              <a:t>High accuracy and sensitivity are shown in the initial model, suggesting that the model is useful in anticipating customer replies and optimizing mailing campaigns.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" y="5439978"/>
            <a:ext cx="5897880" cy="18288"/>
          </a:xfrm>
          <a:custGeom>
            <a:avLst/>
            <a:gdLst>
              <a:gd name="connsiteX0" fmla="*/ 0 w 5897880"/>
              <a:gd name="connsiteY0" fmla="*/ 0 h 18288"/>
              <a:gd name="connsiteX1" fmla="*/ 537362 w 5897880"/>
              <a:gd name="connsiteY1" fmla="*/ 0 h 18288"/>
              <a:gd name="connsiteX2" fmla="*/ 1133704 w 5897880"/>
              <a:gd name="connsiteY2" fmla="*/ 0 h 18288"/>
              <a:gd name="connsiteX3" fmla="*/ 1671066 w 5897880"/>
              <a:gd name="connsiteY3" fmla="*/ 0 h 18288"/>
              <a:gd name="connsiteX4" fmla="*/ 2385365 w 5897880"/>
              <a:gd name="connsiteY4" fmla="*/ 0 h 18288"/>
              <a:gd name="connsiteX5" fmla="*/ 3040685 w 5897880"/>
              <a:gd name="connsiteY5" fmla="*/ 0 h 18288"/>
              <a:gd name="connsiteX6" fmla="*/ 3696005 w 5897880"/>
              <a:gd name="connsiteY6" fmla="*/ 0 h 18288"/>
              <a:gd name="connsiteX7" fmla="*/ 4469282 w 5897880"/>
              <a:gd name="connsiteY7" fmla="*/ 0 h 18288"/>
              <a:gd name="connsiteX8" fmla="*/ 5183581 w 5897880"/>
              <a:gd name="connsiteY8" fmla="*/ 0 h 18288"/>
              <a:gd name="connsiteX9" fmla="*/ 5897880 w 5897880"/>
              <a:gd name="connsiteY9" fmla="*/ 0 h 18288"/>
              <a:gd name="connsiteX10" fmla="*/ 5897880 w 5897880"/>
              <a:gd name="connsiteY10" fmla="*/ 18288 h 18288"/>
              <a:gd name="connsiteX11" fmla="*/ 5419496 w 5897880"/>
              <a:gd name="connsiteY11" fmla="*/ 18288 h 18288"/>
              <a:gd name="connsiteX12" fmla="*/ 4882134 w 5897880"/>
              <a:gd name="connsiteY12" fmla="*/ 18288 h 18288"/>
              <a:gd name="connsiteX13" fmla="*/ 4167835 w 5897880"/>
              <a:gd name="connsiteY13" fmla="*/ 18288 h 18288"/>
              <a:gd name="connsiteX14" fmla="*/ 3394558 w 5897880"/>
              <a:gd name="connsiteY14" fmla="*/ 18288 h 18288"/>
              <a:gd name="connsiteX15" fmla="*/ 2798216 w 5897880"/>
              <a:gd name="connsiteY15" fmla="*/ 18288 h 18288"/>
              <a:gd name="connsiteX16" fmla="*/ 2024939 w 5897880"/>
              <a:gd name="connsiteY16" fmla="*/ 18288 h 18288"/>
              <a:gd name="connsiteX17" fmla="*/ 1487576 w 5897880"/>
              <a:gd name="connsiteY17" fmla="*/ 18288 h 18288"/>
              <a:gd name="connsiteX18" fmla="*/ 1009193 w 5897880"/>
              <a:gd name="connsiteY18" fmla="*/ 18288 h 18288"/>
              <a:gd name="connsiteX19" fmla="*/ 0 w 5897880"/>
              <a:gd name="connsiteY19" fmla="*/ 18288 h 18288"/>
              <a:gd name="connsiteX20" fmla="*/ 0 w 5897880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97880" h="18288" fill="none" extrusionOk="0">
                <a:moveTo>
                  <a:pt x="0" y="0"/>
                </a:moveTo>
                <a:cubicBezTo>
                  <a:pt x="232564" y="21549"/>
                  <a:pt x="389747" y="7320"/>
                  <a:pt x="537362" y="0"/>
                </a:cubicBezTo>
                <a:cubicBezTo>
                  <a:pt x="684977" y="-7320"/>
                  <a:pt x="894159" y="-7726"/>
                  <a:pt x="1133704" y="0"/>
                </a:cubicBezTo>
                <a:cubicBezTo>
                  <a:pt x="1373249" y="7726"/>
                  <a:pt x="1440352" y="-304"/>
                  <a:pt x="1671066" y="0"/>
                </a:cubicBezTo>
                <a:cubicBezTo>
                  <a:pt x="1901780" y="304"/>
                  <a:pt x="2091497" y="765"/>
                  <a:pt x="2385365" y="0"/>
                </a:cubicBezTo>
                <a:cubicBezTo>
                  <a:pt x="2679233" y="-765"/>
                  <a:pt x="2762926" y="2802"/>
                  <a:pt x="3040685" y="0"/>
                </a:cubicBezTo>
                <a:cubicBezTo>
                  <a:pt x="3318444" y="-2802"/>
                  <a:pt x="3409726" y="9093"/>
                  <a:pt x="3696005" y="0"/>
                </a:cubicBezTo>
                <a:cubicBezTo>
                  <a:pt x="3982284" y="-9093"/>
                  <a:pt x="4087272" y="27119"/>
                  <a:pt x="4469282" y="0"/>
                </a:cubicBezTo>
                <a:cubicBezTo>
                  <a:pt x="4851292" y="-27119"/>
                  <a:pt x="4924835" y="26473"/>
                  <a:pt x="5183581" y="0"/>
                </a:cubicBezTo>
                <a:cubicBezTo>
                  <a:pt x="5442327" y="-26473"/>
                  <a:pt x="5598463" y="7328"/>
                  <a:pt x="5897880" y="0"/>
                </a:cubicBezTo>
                <a:cubicBezTo>
                  <a:pt x="5898259" y="7355"/>
                  <a:pt x="5898164" y="10249"/>
                  <a:pt x="5897880" y="18288"/>
                </a:cubicBezTo>
                <a:cubicBezTo>
                  <a:pt x="5682742" y="31268"/>
                  <a:pt x="5520014" y="14700"/>
                  <a:pt x="5419496" y="18288"/>
                </a:cubicBezTo>
                <a:cubicBezTo>
                  <a:pt x="5318978" y="21876"/>
                  <a:pt x="5012864" y="-2446"/>
                  <a:pt x="4882134" y="18288"/>
                </a:cubicBezTo>
                <a:cubicBezTo>
                  <a:pt x="4751404" y="39022"/>
                  <a:pt x="4313676" y="-3937"/>
                  <a:pt x="4167835" y="18288"/>
                </a:cubicBezTo>
                <a:cubicBezTo>
                  <a:pt x="4021994" y="40513"/>
                  <a:pt x="3715729" y="50049"/>
                  <a:pt x="3394558" y="18288"/>
                </a:cubicBezTo>
                <a:cubicBezTo>
                  <a:pt x="3073387" y="-13473"/>
                  <a:pt x="3093227" y="29828"/>
                  <a:pt x="2798216" y="18288"/>
                </a:cubicBezTo>
                <a:cubicBezTo>
                  <a:pt x="2503205" y="6748"/>
                  <a:pt x="2297615" y="22459"/>
                  <a:pt x="2024939" y="18288"/>
                </a:cubicBezTo>
                <a:cubicBezTo>
                  <a:pt x="1752263" y="14117"/>
                  <a:pt x="1629814" y="-5485"/>
                  <a:pt x="1487576" y="18288"/>
                </a:cubicBezTo>
                <a:cubicBezTo>
                  <a:pt x="1345338" y="42061"/>
                  <a:pt x="1238885" y="15810"/>
                  <a:pt x="1009193" y="18288"/>
                </a:cubicBezTo>
                <a:cubicBezTo>
                  <a:pt x="779501" y="20766"/>
                  <a:pt x="441829" y="-24679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5897880" h="18288" stroke="0" extrusionOk="0">
                <a:moveTo>
                  <a:pt x="0" y="0"/>
                </a:moveTo>
                <a:cubicBezTo>
                  <a:pt x="196299" y="-26676"/>
                  <a:pt x="463834" y="6738"/>
                  <a:pt x="596341" y="0"/>
                </a:cubicBezTo>
                <a:cubicBezTo>
                  <a:pt x="728848" y="-6738"/>
                  <a:pt x="857267" y="1845"/>
                  <a:pt x="1074725" y="0"/>
                </a:cubicBezTo>
                <a:cubicBezTo>
                  <a:pt x="1292183" y="-1845"/>
                  <a:pt x="1545672" y="3744"/>
                  <a:pt x="1848002" y="0"/>
                </a:cubicBezTo>
                <a:cubicBezTo>
                  <a:pt x="2150332" y="-3744"/>
                  <a:pt x="2306688" y="-14526"/>
                  <a:pt x="2444344" y="0"/>
                </a:cubicBezTo>
                <a:cubicBezTo>
                  <a:pt x="2582000" y="14526"/>
                  <a:pt x="2761095" y="-11862"/>
                  <a:pt x="3040685" y="0"/>
                </a:cubicBezTo>
                <a:cubicBezTo>
                  <a:pt x="3320275" y="11862"/>
                  <a:pt x="3622320" y="-32867"/>
                  <a:pt x="3813962" y="0"/>
                </a:cubicBezTo>
                <a:cubicBezTo>
                  <a:pt x="4005604" y="32867"/>
                  <a:pt x="4117810" y="-10778"/>
                  <a:pt x="4351325" y="0"/>
                </a:cubicBezTo>
                <a:cubicBezTo>
                  <a:pt x="4584840" y="10778"/>
                  <a:pt x="4963783" y="-32384"/>
                  <a:pt x="5124602" y="0"/>
                </a:cubicBezTo>
                <a:cubicBezTo>
                  <a:pt x="5285421" y="32384"/>
                  <a:pt x="5705238" y="-29538"/>
                  <a:pt x="5897880" y="0"/>
                </a:cubicBezTo>
                <a:cubicBezTo>
                  <a:pt x="5898220" y="5688"/>
                  <a:pt x="5897711" y="13142"/>
                  <a:pt x="5897880" y="18288"/>
                </a:cubicBezTo>
                <a:cubicBezTo>
                  <a:pt x="5630425" y="-1425"/>
                  <a:pt x="5532865" y="12244"/>
                  <a:pt x="5242560" y="18288"/>
                </a:cubicBezTo>
                <a:cubicBezTo>
                  <a:pt x="4952255" y="24332"/>
                  <a:pt x="4783060" y="5748"/>
                  <a:pt x="4646219" y="18288"/>
                </a:cubicBezTo>
                <a:cubicBezTo>
                  <a:pt x="4509378" y="30828"/>
                  <a:pt x="4163771" y="-13995"/>
                  <a:pt x="3872941" y="18288"/>
                </a:cubicBezTo>
                <a:cubicBezTo>
                  <a:pt x="3582111" y="50571"/>
                  <a:pt x="3362704" y="-1402"/>
                  <a:pt x="3099664" y="18288"/>
                </a:cubicBezTo>
                <a:cubicBezTo>
                  <a:pt x="2836624" y="37978"/>
                  <a:pt x="2747441" y="19657"/>
                  <a:pt x="2562301" y="18288"/>
                </a:cubicBezTo>
                <a:cubicBezTo>
                  <a:pt x="2377161" y="16919"/>
                  <a:pt x="2104946" y="21735"/>
                  <a:pt x="1906981" y="18288"/>
                </a:cubicBezTo>
                <a:cubicBezTo>
                  <a:pt x="1709016" y="14841"/>
                  <a:pt x="1304654" y="-2323"/>
                  <a:pt x="1133704" y="18288"/>
                </a:cubicBezTo>
                <a:cubicBezTo>
                  <a:pt x="962754" y="38899"/>
                  <a:pt x="457048" y="2985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ketch line 2">
            <a:extLst>
              <a:ext uri="{FF2B5EF4-FFF2-40B4-BE49-F238E27FC236}">
                <a16:creationId xmlns:a16="http://schemas.microsoft.com/office/drawing/2014/main" id="{8FFD9892-EDE5-4886-A313-66099DA8C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7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3D0713-9E4D-BBA7-BB98-4E38E4675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73770"/>
            <a:ext cx="3220329" cy="20272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5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Regression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648DB-8415-AE84-0493-75CC0B357EE4}"/>
              </a:ext>
            </a:extLst>
          </p:cNvPr>
          <p:cNvSpPr>
            <a:spLocks/>
          </p:cNvSpPr>
          <p:nvPr/>
        </p:nvSpPr>
        <p:spPr>
          <a:xfrm>
            <a:off x="4506686" y="2806370"/>
            <a:ext cx="6585857" cy="302248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defTabSz="493776">
              <a:lnSpc>
                <a:spcPct val="90000"/>
              </a:lnSpc>
              <a:spcAft>
                <a:spcPts val="600"/>
              </a:spcAft>
            </a:pPr>
            <a:r>
              <a:rPr lang="en-US" altLang="en-US" sz="2000" kern="1200" dirty="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Linear regression with backward selection provides actionable insights into customer spending patterns, enabling North-Point to improve marketing strategies and maximize profitability.</a:t>
            </a:r>
          </a:p>
          <a:p>
            <a:pPr algn="just" defTabSz="493776">
              <a:lnSpc>
                <a:spcPct val="90000"/>
              </a:lnSpc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Backward selection ensures that only the most important predictors are included, which simplifies the model and lessens overfitting.</a:t>
            </a:r>
          </a:p>
          <a:p>
            <a:pPr algn="just" defTabSz="493776">
              <a:lnSpc>
                <a:spcPct val="90000"/>
              </a:lnSpc>
              <a:spcAft>
                <a:spcPts val="600"/>
              </a:spcAft>
            </a:pPr>
            <a:r>
              <a:rPr lang="en-US" sz="2000" kern="1200" dirty="0">
                <a:solidFill>
                  <a:srgbClr val="0D0D0D"/>
                </a:solidFill>
                <a:latin typeface="+mj-lt"/>
                <a:ea typeface="+mn-ea"/>
                <a:cs typeface="+mn-cs"/>
              </a:rPr>
              <a:t>This approach improves prediction accuracy by focusing on significant predictors that have the greatest impact on customer spending behavior.</a:t>
            </a:r>
            <a:endParaRPr lang="en-US" sz="20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  <a:p>
            <a:pPr algn="just" defTabSz="493776">
              <a:lnSpc>
                <a:spcPct val="90000"/>
              </a:lnSpc>
              <a:spcAft>
                <a:spcPts val="600"/>
              </a:spcAft>
            </a:pPr>
            <a:endParaRPr lang="en-US" sz="97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 defTabSz="493776">
              <a:lnSpc>
                <a:spcPct val="90000"/>
              </a:lnSpc>
              <a:spcAft>
                <a:spcPts val="600"/>
              </a:spcAft>
            </a:pPr>
            <a:endParaRPr lang="en-US" sz="97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 defTabSz="493776">
              <a:lnSpc>
                <a:spcPct val="90000"/>
              </a:lnSpc>
              <a:spcAft>
                <a:spcPts val="600"/>
              </a:spcAft>
            </a:pPr>
            <a:endParaRPr lang="en-US" sz="97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19032F5-3C33-9379-79BF-22006F4F6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2672" y="1834072"/>
            <a:ext cx="184731" cy="5189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493776" eaLnBrk="0" fontAlgn="base" hangingPunct="0">
              <a:spcBef>
                <a:spcPct val="0"/>
              </a:spcBef>
              <a:spcAft>
                <a:spcPts val="600"/>
              </a:spcAft>
            </a:pPr>
            <a:br>
              <a:rPr lang="en-US" altLang="en-US" sz="972" kern="1200">
                <a:solidFill>
                  <a:srgbClr val="000000"/>
                </a:solidFill>
                <a:latin typeface="Söhne"/>
                <a:ea typeface="+mn-ea"/>
                <a:cs typeface="+mn-cs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45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A0261-99E1-EB47-DE88-AF7C01B20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155" y="771957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i="0" dirty="0">
                <a:effectLst/>
              </a:rPr>
              <a:t>Holdout</a:t>
            </a:r>
            <a:r>
              <a:rPr lang="en-US" sz="4200" b="1" i="0" dirty="0">
                <a:effectLst/>
              </a:rPr>
              <a:t> </a:t>
            </a:r>
            <a:r>
              <a:rPr lang="en-US" sz="4200" i="0" dirty="0">
                <a:effectLst/>
              </a:rPr>
              <a:t>Data Analysis</a:t>
            </a:r>
            <a:br>
              <a:rPr lang="en-US" sz="4200" b="0" i="0" dirty="0">
                <a:effectLst/>
              </a:rPr>
            </a:br>
            <a:endParaRPr lang="en-US" sz="4200" dirty="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BA395-D90B-F691-F424-5CD7BDE54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662" y="2852314"/>
            <a:ext cx="4243589" cy="4310470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b="1" dirty="0">
                <a:latin typeface="Söhne"/>
              </a:rPr>
              <a:t>Predicted Probability of Purchase: </a:t>
            </a:r>
            <a:r>
              <a:rPr lang="en-US" sz="1400" dirty="0">
                <a:latin typeface="Söhne"/>
              </a:rPr>
              <a:t>Provides insight into the likelihood of customers making a purchase.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b="1" dirty="0">
                <a:latin typeface="Söhne"/>
              </a:rPr>
              <a:t>Adjusted Probability of Purchase</a:t>
            </a:r>
            <a:r>
              <a:rPr lang="en-US" sz="1400" dirty="0">
                <a:latin typeface="Söhne"/>
              </a:rPr>
              <a:t>: Adjusts for purchaser oversampling to ensure accurate representation of real-world response rates, guiding more precise marketing strategies.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b="1" dirty="0">
                <a:latin typeface="Söhne"/>
              </a:rPr>
              <a:t>Predicted Spending Value: </a:t>
            </a:r>
            <a:r>
              <a:rPr lang="en-US" sz="1400" dirty="0">
                <a:latin typeface="Söhne"/>
              </a:rPr>
              <a:t>Enables estimation of the amount customers are likely to spend on purchases.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b="1" dirty="0">
                <a:latin typeface="Söhne"/>
              </a:rPr>
              <a:t>Expected Spending: </a:t>
            </a:r>
            <a:r>
              <a:rPr lang="en-US" sz="1400" dirty="0">
                <a:latin typeface="Söhne"/>
              </a:rPr>
              <a:t>Offers a more accurate estimate of customer’s expenses, considering oversampling.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Cumulative chart: </a:t>
            </a:r>
            <a:r>
              <a:rPr lang="en-US" sz="1400" b="0" i="0" dirty="0">
                <a:effectLst/>
                <a:latin typeface="Söhne"/>
              </a:rPr>
              <a:t>Visualizes the efficiency of targeting methods by depicting cumulative expected spending, assisting in identifying high-value customer segments, and optimizing marketing campaign effectiveness.</a:t>
            </a:r>
            <a:endParaRPr lang="en-US" sz="1400" dirty="0">
              <a:latin typeface="Söhne"/>
            </a:endParaRP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2ADD3E1B-63E5-3D1C-A61B-773CDB213B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2" r="31805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6990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6BE11944-ED05-4FE9-9927-06C110BB3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2812508-238C-4BCD-BDD3-25C99C5CA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167"/>
            <a:ext cx="12188952" cy="3490956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EA98B5EE-6906-45B1-8691-D06F06B6C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CB4D77E-DA74-4797-88E4-C7D817D31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238682-83B0-7DFD-6A11-437E4BCCE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1014574"/>
            <a:ext cx="9725730" cy="2226769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Business 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6CD25-B2DC-ED61-2A1C-6B2F44B78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8" y="3657979"/>
            <a:ext cx="9725730" cy="2687712"/>
          </a:xfrm>
        </p:spPr>
        <p:txBody>
          <a:bodyPr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2"/>
                </a:solidFill>
                <a:effectLst/>
                <a:latin typeface="Söhne"/>
              </a:rPr>
              <a:t>Emphasis on constant assessment and adaptation of marketing initiatives and prediction models.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2"/>
                </a:solidFill>
                <a:effectLst/>
                <a:latin typeface="Söhne"/>
              </a:rPr>
              <a:t>Utilization of the cumulative gain chart for optimizing marketing strategies and identifying high-value customer segments.</a:t>
            </a:r>
          </a:p>
        </p:txBody>
      </p:sp>
    </p:spTree>
    <p:extLst>
      <p:ext uri="{BB962C8B-B14F-4D97-AF65-F5344CB8AC3E}">
        <p14:creationId xmlns:p14="http://schemas.microsoft.com/office/powerpoint/2010/main" val="997645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4ECF6-ADFC-085D-21DA-CB4255288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350" y="3114207"/>
            <a:ext cx="10640754" cy="1283899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Söhne"/>
              </a:rPr>
              <a:t>Thank you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708DB836-8D4F-8E80-6D0C-8B46F6DB3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6990" y="320231"/>
            <a:ext cx="2836567" cy="2836567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32122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153</TotalTime>
  <Words>340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Corbel</vt:lpstr>
      <vt:lpstr>Söhne</vt:lpstr>
      <vt:lpstr>Times New Roman</vt:lpstr>
      <vt:lpstr>Office Theme</vt:lpstr>
      <vt:lpstr>Parallax</vt:lpstr>
      <vt:lpstr>North Point Software Company Production</vt:lpstr>
      <vt:lpstr>PowerPoint Presentation</vt:lpstr>
      <vt:lpstr>Data Exploration</vt:lpstr>
      <vt:lpstr>Predictor analysis</vt:lpstr>
      <vt:lpstr>Classification model</vt:lpstr>
      <vt:lpstr>Regression Model</vt:lpstr>
      <vt:lpstr>Holdout Data Analysis </vt:lpstr>
      <vt:lpstr>Business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 Point Software Company Production</dc:title>
  <dc:creator>Sreeja Reddy</dc:creator>
  <cp:lastModifiedBy>Sreeja Reddy</cp:lastModifiedBy>
  <cp:revision>1</cp:revision>
  <dcterms:created xsi:type="dcterms:W3CDTF">2024-02-14T17:56:48Z</dcterms:created>
  <dcterms:modified xsi:type="dcterms:W3CDTF">2024-02-14T20:46:07Z</dcterms:modified>
</cp:coreProperties>
</file>