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72" r:id="rId3"/>
    <p:sldId id="277" r:id="rId4"/>
    <p:sldId id="278" r:id="rId5"/>
    <p:sldId id="280" r:id="rId6"/>
    <p:sldId id="267" r:id="rId7"/>
    <p:sldId id="268" r:id="rId8"/>
    <p:sldId id="269"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4F43DC-B46A-4B1D-AE72-5FAF286F0A20}" v="75" dt="2024-03-20T18:25:43.6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eja Reddy" userId="0bd078e64cf3ff9d" providerId="LiveId" clId="{514F43DC-B46A-4B1D-AE72-5FAF286F0A20}"/>
    <pc:docChg chg="undo redo custSel addSld delSld modSld sldOrd">
      <pc:chgData name="Sreeja Reddy" userId="0bd078e64cf3ff9d" providerId="LiveId" clId="{514F43DC-B46A-4B1D-AE72-5FAF286F0A20}" dt="2024-03-20T21:29:13.421" v="829" actId="207"/>
      <pc:docMkLst>
        <pc:docMk/>
      </pc:docMkLst>
      <pc:sldChg chg="modSp del mod">
        <pc:chgData name="Sreeja Reddy" userId="0bd078e64cf3ff9d" providerId="LiveId" clId="{514F43DC-B46A-4B1D-AE72-5FAF286F0A20}" dt="2024-03-20T18:26:16.865" v="545" actId="2696"/>
        <pc:sldMkLst>
          <pc:docMk/>
          <pc:sldMk cId="1984118404" sldId="258"/>
        </pc:sldMkLst>
        <pc:spChg chg="mod">
          <ac:chgData name="Sreeja Reddy" userId="0bd078e64cf3ff9d" providerId="LiveId" clId="{514F43DC-B46A-4B1D-AE72-5FAF286F0A20}" dt="2024-03-20T18:25:40.577" v="540" actId="20577"/>
          <ac:spMkLst>
            <pc:docMk/>
            <pc:sldMk cId="1984118404" sldId="258"/>
            <ac:spMk id="2" creationId="{B6ADCBC3-1878-37FF-4818-8F2FE8D5D573}"/>
          </ac:spMkLst>
        </pc:spChg>
        <pc:picChg chg="mod">
          <ac:chgData name="Sreeja Reddy" userId="0bd078e64cf3ff9d" providerId="LiveId" clId="{514F43DC-B46A-4B1D-AE72-5FAF286F0A20}" dt="2024-03-20T02:18:32.970" v="129" actId="1036"/>
          <ac:picMkLst>
            <pc:docMk/>
            <pc:sldMk cId="1984118404" sldId="258"/>
            <ac:picMk id="5" creationId="{B35C7340-99A6-B282-B2A7-94669BD50DA2}"/>
          </ac:picMkLst>
        </pc:picChg>
      </pc:sldChg>
      <pc:sldChg chg="del">
        <pc:chgData name="Sreeja Reddy" userId="0bd078e64cf3ff9d" providerId="LiveId" clId="{514F43DC-B46A-4B1D-AE72-5FAF286F0A20}" dt="2024-03-20T00:40:14.526" v="94" actId="2696"/>
        <pc:sldMkLst>
          <pc:docMk/>
          <pc:sldMk cId="3010942204" sldId="261"/>
        </pc:sldMkLst>
      </pc:sldChg>
      <pc:sldChg chg="modSp del mod">
        <pc:chgData name="Sreeja Reddy" userId="0bd078e64cf3ff9d" providerId="LiveId" clId="{514F43DC-B46A-4B1D-AE72-5FAF286F0A20}" dt="2024-03-20T02:23:49.900" v="131" actId="2696"/>
        <pc:sldMkLst>
          <pc:docMk/>
          <pc:sldMk cId="3620024513" sldId="263"/>
        </pc:sldMkLst>
        <pc:spChg chg="mod">
          <ac:chgData name="Sreeja Reddy" userId="0bd078e64cf3ff9d" providerId="LiveId" clId="{514F43DC-B46A-4B1D-AE72-5FAF286F0A20}" dt="2024-03-20T00:39:02.526" v="84" actId="14100"/>
          <ac:spMkLst>
            <pc:docMk/>
            <pc:sldMk cId="3620024513" sldId="263"/>
            <ac:spMk id="2" creationId="{63F97711-7860-1CF4-12C1-0C6BAC717313}"/>
          </ac:spMkLst>
        </pc:spChg>
      </pc:sldChg>
      <pc:sldChg chg="modSp del mod">
        <pc:chgData name="Sreeja Reddy" userId="0bd078e64cf3ff9d" providerId="LiveId" clId="{514F43DC-B46A-4B1D-AE72-5FAF286F0A20}" dt="2024-03-20T02:23:44.822" v="130" actId="2696"/>
        <pc:sldMkLst>
          <pc:docMk/>
          <pc:sldMk cId="2225453254" sldId="264"/>
        </pc:sldMkLst>
        <pc:spChg chg="mod">
          <ac:chgData name="Sreeja Reddy" userId="0bd078e64cf3ff9d" providerId="LiveId" clId="{514F43DC-B46A-4B1D-AE72-5FAF286F0A20}" dt="2024-03-20T00:39:35.747" v="87" actId="1076"/>
          <ac:spMkLst>
            <pc:docMk/>
            <pc:sldMk cId="2225453254" sldId="264"/>
            <ac:spMk id="2" creationId="{50B3F0EB-B328-096A-C8C5-6FD5C9AE625C}"/>
          </ac:spMkLst>
        </pc:spChg>
        <pc:spChg chg="mod">
          <ac:chgData name="Sreeja Reddy" userId="0bd078e64cf3ff9d" providerId="LiveId" clId="{514F43DC-B46A-4B1D-AE72-5FAF286F0A20}" dt="2024-03-20T00:39:51.339" v="91" actId="27636"/>
          <ac:spMkLst>
            <pc:docMk/>
            <pc:sldMk cId="2225453254" sldId="264"/>
            <ac:spMk id="3" creationId="{EF08F0B4-AA96-B73D-2C34-57181F858B08}"/>
          </ac:spMkLst>
        </pc:spChg>
      </pc:sldChg>
      <pc:sldChg chg="modSp del mod">
        <pc:chgData name="Sreeja Reddy" userId="0bd078e64cf3ff9d" providerId="LiveId" clId="{514F43DC-B46A-4B1D-AE72-5FAF286F0A20}" dt="2024-03-20T18:21:55.362" v="522" actId="2696"/>
        <pc:sldMkLst>
          <pc:docMk/>
          <pc:sldMk cId="3629992610" sldId="266"/>
        </pc:sldMkLst>
        <pc:spChg chg="mod">
          <ac:chgData name="Sreeja Reddy" userId="0bd078e64cf3ff9d" providerId="LiveId" clId="{514F43DC-B46A-4B1D-AE72-5FAF286F0A20}" dt="2024-03-20T00:40:02.304" v="92" actId="113"/>
          <ac:spMkLst>
            <pc:docMk/>
            <pc:sldMk cId="3629992610" sldId="266"/>
            <ac:spMk id="2" creationId="{461E6EC6-C631-6915-084F-11970437EF7E}"/>
          </ac:spMkLst>
        </pc:spChg>
        <pc:spChg chg="mod">
          <ac:chgData name="Sreeja Reddy" userId="0bd078e64cf3ff9d" providerId="LiveId" clId="{514F43DC-B46A-4B1D-AE72-5FAF286F0A20}" dt="2024-03-20T18:13:21.865" v="352" actId="255"/>
          <ac:spMkLst>
            <pc:docMk/>
            <pc:sldMk cId="3629992610" sldId="266"/>
            <ac:spMk id="3" creationId="{D5B2C184-187D-E2F5-C6C2-6F5D9CA88490}"/>
          </ac:spMkLst>
        </pc:spChg>
      </pc:sldChg>
      <pc:sldChg chg="modSp mod">
        <pc:chgData name="Sreeja Reddy" userId="0bd078e64cf3ff9d" providerId="LiveId" clId="{514F43DC-B46A-4B1D-AE72-5FAF286F0A20}" dt="2024-03-20T00:38:23.089" v="77" actId="14100"/>
        <pc:sldMkLst>
          <pc:docMk/>
          <pc:sldMk cId="2206094543" sldId="267"/>
        </pc:sldMkLst>
        <pc:spChg chg="mod">
          <ac:chgData name="Sreeja Reddy" userId="0bd078e64cf3ff9d" providerId="LiveId" clId="{514F43DC-B46A-4B1D-AE72-5FAF286F0A20}" dt="2024-03-20T00:38:23.089" v="77" actId="14100"/>
          <ac:spMkLst>
            <pc:docMk/>
            <pc:sldMk cId="2206094543" sldId="267"/>
            <ac:spMk id="3" creationId="{2227F6F8-6F2C-826C-9E16-1712D9536ADF}"/>
          </ac:spMkLst>
        </pc:spChg>
      </pc:sldChg>
      <pc:sldChg chg="addSp delSp modSp mod">
        <pc:chgData name="Sreeja Reddy" userId="0bd078e64cf3ff9d" providerId="LiveId" clId="{514F43DC-B46A-4B1D-AE72-5FAF286F0A20}" dt="2024-03-20T00:36:14.472" v="60" actId="14100"/>
        <pc:sldMkLst>
          <pc:docMk/>
          <pc:sldMk cId="3779364935" sldId="268"/>
        </pc:sldMkLst>
        <pc:spChg chg="mod">
          <ac:chgData name="Sreeja Reddy" userId="0bd078e64cf3ff9d" providerId="LiveId" clId="{514F43DC-B46A-4B1D-AE72-5FAF286F0A20}" dt="2024-03-20T00:36:14.472" v="60" actId="14100"/>
          <ac:spMkLst>
            <pc:docMk/>
            <pc:sldMk cId="3779364935" sldId="268"/>
            <ac:spMk id="2" creationId="{5C70E086-C3CB-6D01-6978-5FBFAAE6AAC9}"/>
          </ac:spMkLst>
        </pc:spChg>
        <pc:spChg chg="mod">
          <ac:chgData name="Sreeja Reddy" userId="0bd078e64cf3ff9d" providerId="LiveId" clId="{514F43DC-B46A-4B1D-AE72-5FAF286F0A20}" dt="2024-03-20T00:35:35.886" v="52" actId="26606"/>
          <ac:spMkLst>
            <pc:docMk/>
            <pc:sldMk cId="3779364935" sldId="268"/>
            <ac:spMk id="3" creationId="{5E52C163-2040-8783-1C2C-6366ABA747A3}"/>
          </ac:spMkLst>
        </pc:spChg>
        <pc:spChg chg="del">
          <ac:chgData name="Sreeja Reddy" userId="0bd078e64cf3ff9d" providerId="LiveId" clId="{514F43DC-B46A-4B1D-AE72-5FAF286F0A20}" dt="2024-03-20T00:35:35.886" v="52" actId="26606"/>
          <ac:spMkLst>
            <pc:docMk/>
            <pc:sldMk cId="3779364935" sldId="268"/>
            <ac:spMk id="17" creationId="{337940BB-FBC4-492E-BD92-3B7B914D0EAE}"/>
          </ac:spMkLst>
        </pc:spChg>
        <pc:spChg chg="del">
          <ac:chgData name="Sreeja Reddy" userId="0bd078e64cf3ff9d" providerId="LiveId" clId="{514F43DC-B46A-4B1D-AE72-5FAF286F0A20}" dt="2024-03-20T00:35:35.886" v="52" actId="26606"/>
          <ac:spMkLst>
            <pc:docMk/>
            <pc:sldMk cId="3779364935" sldId="268"/>
            <ac:spMk id="19" creationId="{3FCFB1DE-0B7E-48CC-BA90-B2AB0889F9D6}"/>
          </ac:spMkLst>
        </pc:spChg>
        <pc:spChg chg="add">
          <ac:chgData name="Sreeja Reddy" userId="0bd078e64cf3ff9d" providerId="LiveId" clId="{514F43DC-B46A-4B1D-AE72-5FAF286F0A20}" dt="2024-03-20T00:35:35.886" v="52" actId="26606"/>
          <ac:spMkLst>
            <pc:docMk/>
            <pc:sldMk cId="3779364935" sldId="268"/>
            <ac:spMk id="24" creationId="{337940BB-FBC4-492E-BD92-3B7B914D0EAE}"/>
          </ac:spMkLst>
        </pc:spChg>
        <pc:spChg chg="add">
          <ac:chgData name="Sreeja Reddy" userId="0bd078e64cf3ff9d" providerId="LiveId" clId="{514F43DC-B46A-4B1D-AE72-5FAF286F0A20}" dt="2024-03-20T00:35:35.886" v="52" actId="26606"/>
          <ac:spMkLst>
            <pc:docMk/>
            <pc:sldMk cId="3779364935" sldId="268"/>
            <ac:spMk id="26" creationId="{3FCFB1DE-0B7E-48CC-BA90-B2AB0889F9D6}"/>
          </ac:spMkLst>
        </pc:spChg>
      </pc:sldChg>
      <pc:sldChg chg="modSp mod">
        <pc:chgData name="Sreeja Reddy" userId="0bd078e64cf3ff9d" providerId="LiveId" clId="{514F43DC-B46A-4B1D-AE72-5FAF286F0A20}" dt="2024-03-20T18:46:33.930" v="647" actId="123"/>
        <pc:sldMkLst>
          <pc:docMk/>
          <pc:sldMk cId="3846899910" sldId="269"/>
        </pc:sldMkLst>
        <pc:spChg chg="mod">
          <ac:chgData name="Sreeja Reddy" userId="0bd078e64cf3ff9d" providerId="LiveId" clId="{514F43DC-B46A-4B1D-AE72-5FAF286F0A20}" dt="2024-03-20T00:36:46.468" v="65" actId="1076"/>
          <ac:spMkLst>
            <pc:docMk/>
            <pc:sldMk cId="3846899910" sldId="269"/>
            <ac:spMk id="2" creationId="{B4FD1F99-0D81-0E9C-DD39-801963326E22}"/>
          </ac:spMkLst>
        </pc:spChg>
        <pc:spChg chg="mod">
          <ac:chgData name="Sreeja Reddy" userId="0bd078e64cf3ff9d" providerId="LiveId" clId="{514F43DC-B46A-4B1D-AE72-5FAF286F0A20}" dt="2024-03-20T18:46:33.930" v="647" actId="123"/>
          <ac:spMkLst>
            <pc:docMk/>
            <pc:sldMk cId="3846899910" sldId="269"/>
            <ac:spMk id="3" creationId="{7928596F-EAA4-CB23-0B49-A1F5B9E790B3}"/>
          </ac:spMkLst>
        </pc:spChg>
      </pc:sldChg>
      <pc:sldChg chg="modSp">
        <pc:chgData name="Sreeja Reddy" userId="0bd078e64cf3ff9d" providerId="LiveId" clId="{514F43DC-B46A-4B1D-AE72-5FAF286F0A20}" dt="2024-03-20T00:37:57.076" v="76" actId="255"/>
        <pc:sldMkLst>
          <pc:docMk/>
          <pc:sldMk cId="2739143422" sldId="270"/>
        </pc:sldMkLst>
        <pc:spChg chg="mod">
          <ac:chgData name="Sreeja Reddy" userId="0bd078e64cf3ff9d" providerId="LiveId" clId="{514F43DC-B46A-4B1D-AE72-5FAF286F0A20}" dt="2024-03-20T00:37:57.076" v="76" actId="255"/>
          <ac:spMkLst>
            <pc:docMk/>
            <pc:sldMk cId="2739143422" sldId="270"/>
            <ac:spMk id="2" creationId="{EF7BCF03-50FD-45DE-B0DE-B4C1BED89F8E}"/>
          </ac:spMkLst>
        </pc:spChg>
      </pc:sldChg>
      <pc:sldChg chg="new del">
        <pc:chgData name="Sreeja Reddy" userId="0bd078e64cf3ff9d" providerId="LiveId" clId="{514F43DC-B46A-4B1D-AE72-5FAF286F0A20}" dt="2024-03-20T00:40:07.724" v="93" actId="2696"/>
        <pc:sldMkLst>
          <pc:docMk/>
          <pc:sldMk cId="2170420123" sldId="271"/>
        </pc:sldMkLst>
      </pc:sldChg>
      <pc:sldChg chg="modSp add mod">
        <pc:chgData name="Sreeja Reddy" userId="0bd078e64cf3ff9d" providerId="LiveId" clId="{514F43DC-B46A-4B1D-AE72-5FAF286F0A20}" dt="2024-03-20T18:28:41.961" v="550" actId="20577"/>
        <pc:sldMkLst>
          <pc:docMk/>
          <pc:sldMk cId="423539291" sldId="272"/>
        </pc:sldMkLst>
        <pc:spChg chg="mod">
          <ac:chgData name="Sreeja Reddy" userId="0bd078e64cf3ff9d" providerId="LiveId" clId="{514F43DC-B46A-4B1D-AE72-5FAF286F0A20}" dt="2024-03-20T00:40:31.736" v="98" actId="1076"/>
          <ac:spMkLst>
            <pc:docMk/>
            <pc:sldMk cId="423539291" sldId="272"/>
            <ac:spMk id="2" creationId="{55EE6B07-2E82-2358-F100-E14920A3DC3D}"/>
          </ac:spMkLst>
        </pc:spChg>
        <pc:spChg chg="mod">
          <ac:chgData name="Sreeja Reddy" userId="0bd078e64cf3ff9d" providerId="LiveId" clId="{514F43DC-B46A-4B1D-AE72-5FAF286F0A20}" dt="2024-03-20T18:28:41.961" v="550" actId="20577"/>
          <ac:spMkLst>
            <pc:docMk/>
            <pc:sldMk cId="423539291" sldId="272"/>
            <ac:spMk id="3" creationId="{0AECA54D-DAF3-3A71-8D37-191E9ADAEF77}"/>
          </ac:spMkLst>
        </pc:spChg>
      </pc:sldChg>
      <pc:sldChg chg="addSp delSp modSp add del mod addAnim delAnim">
        <pc:chgData name="Sreeja Reddy" userId="0bd078e64cf3ff9d" providerId="LiveId" clId="{514F43DC-B46A-4B1D-AE72-5FAF286F0A20}" dt="2024-03-20T18:16:31.898" v="389" actId="2696"/>
        <pc:sldMkLst>
          <pc:docMk/>
          <pc:sldMk cId="1499068848" sldId="273"/>
        </pc:sldMkLst>
        <pc:spChg chg="mod">
          <ac:chgData name="Sreeja Reddy" userId="0bd078e64cf3ff9d" providerId="LiveId" clId="{514F43DC-B46A-4B1D-AE72-5FAF286F0A20}" dt="2024-03-20T02:26:55.404" v="146" actId="26606"/>
          <ac:spMkLst>
            <pc:docMk/>
            <pc:sldMk cId="1499068848" sldId="273"/>
            <ac:spMk id="2" creationId="{50B3F0EB-B328-096A-C8C5-6FD5C9AE625C}"/>
          </ac:spMkLst>
        </pc:spChg>
        <pc:spChg chg="mod">
          <ac:chgData name="Sreeja Reddy" userId="0bd078e64cf3ff9d" providerId="LiveId" clId="{514F43DC-B46A-4B1D-AE72-5FAF286F0A20}" dt="2024-03-20T02:26:55.404" v="146" actId="26606"/>
          <ac:spMkLst>
            <pc:docMk/>
            <pc:sldMk cId="1499068848" sldId="273"/>
            <ac:spMk id="3" creationId="{EF08F0B4-AA96-B73D-2C34-57181F858B08}"/>
          </ac:spMkLst>
        </pc:spChg>
        <pc:spChg chg="add del">
          <ac:chgData name="Sreeja Reddy" userId="0bd078e64cf3ff9d" providerId="LiveId" clId="{514F43DC-B46A-4B1D-AE72-5FAF286F0A20}" dt="2024-03-20T02:26:22.160" v="134" actId="26606"/>
          <ac:spMkLst>
            <pc:docMk/>
            <pc:sldMk cId="1499068848" sldId="273"/>
            <ac:spMk id="14" creationId="{46F1F2C8-798B-4CCE-A851-94AFAF350BED}"/>
          </ac:spMkLst>
        </pc:spChg>
        <pc:spChg chg="add del">
          <ac:chgData name="Sreeja Reddy" userId="0bd078e64cf3ff9d" providerId="LiveId" clId="{514F43DC-B46A-4B1D-AE72-5FAF286F0A20}" dt="2024-03-20T02:26:32.911" v="138" actId="26606"/>
          <ac:spMkLst>
            <pc:docMk/>
            <pc:sldMk cId="1499068848" sldId="273"/>
            <ac:spMk id="15" creationId="{8870DEF6-46A2-D4F8-8BE6-91165D93ECC4}"/>
          </ac:spMkLst>
        </pc:spChg>
        <pc:spChg chg="add del">
          <ac:chgData name="Sreeja Reddy" userId="0bd078e64cf3ff9d" providerId="LiveId" clId="{514F43DC-B46A-4B1D-AE72-5FAF286F0A20}" dt="2024-03-20T02:26:22.160" v="134" actId="26606"/>
          <ac:spMkLst>
            <pc:docMk/>
            <pc:sldMk cId="1499068848" sldId="273"/>
            <ac:spMk id="16" creationId="{755E9CD0-04B0-4A3C-B291-AD913379C713}"/>
          </ac:spMkLst>
        </pc:spChg>
        <pc:spChg chg="add del">
          <ac:chgData name="Sreeja Reddy" userId="0bd078e64cf3ff9d" providerId="LiveId" clId="{514F43DC-B46A-4B1D-AE72-5FAF286F0A20}" dt="2024-03-20T02:26:22.160" v="134" actId="26606"/>
          <ac:spMkLst>
            <pc:docMk/>
            <pc:sldMk cId="1499068848" sldId="273"/>
            <ac:spMk id="18" creationId="{1DD8BF3B-6066-418C-8D1A-75C5E396FC04}"/>
          </ac:spMkLst>
        </pc:spChg>
        <pc:spChg chg="add del">
          <ac:chgData name="Sreeja Reddy" userId="0bd078e64cf3ff9d" providerId="LiveId" clId="{514F43DC-B46A-4B1D-AE72-5FAF286F0A20}" dt="2024-03-20T02:26:55.404" v="146" actId="26606"/>
          <ac:spMkLst>
            <pc:docMk/>
            <pc:sldMk cId="1499068848" sldId="273"/>
            <ac:spMk id="19" creationId="{7D9D36D6-2AC5-46A1-A849-4C82D5264A3A}"/>
          </ac:spMkLst>
        </pc:spChg>
        <pc:spChg chg="add del">
          <ac:chgData name="Sreeja Reddy" userId="0bd078e64cf3ff9d" providerId="LiveId" clId="{514F43DC-B46A-4B1D-AE72-5FAF286F0A20}" dt="2024-03-20T02:26:22.160" v="134" actId="26606"/>
          <ac:spMkLst>
            <pc:docMk/>
            <pc:sldMk cId="1499068848" sldId="273"/>
            <ac:spMk id="20" creationId="{80BC66F9-7A74-4286-AD22-1174052CC22C}"/>
          </ac:spMkLst>
        </pc:spChg>
        <pc:spChg chg="add del">
          <ac:chgData name="Sreeja Reddy" userId="0bd078e64cf3ff9d" providerId="LiveId" clId="{514F43DC-B46A-4B1D-AE72-5FAF286F0A20}" dt="2024-03-20T02:26:22.160" v="134" actId="26606"/>
          <ac:spMkLst>
            <pc:docMk/>
            <pc:sldMk cId="1499068848" sldId="273"/>
            <ac:spMk id="22" creationId="{D8142CC3-2B5C-48E6-9DF0-6C8ACBAF23EF}"/>
          </ac:spMkLst>
        </pc:spChg>
        <pc:spChg chg="add del">
          <ac:chgData name="Sreeja Reddy" userId="0bd078e64cf3ff9d" providerId="LiveId" clId="{514F43DC-B46A-4B1D-AE72-5FAF286F0A20}" dt="2024-03-20T02:26:55.390" v="145" actId="26606"/>
          <ac:spMkLst>
            <pc:docMk/>
            <pc:sldMk cId="1499068848" sldId="273"/>
            <ac:spMk id="23" creationId="{22A397E7-BF60-45B2-84C7-B074B76C37A7}"/>
          </ac:spMkLst>
        </pc:spChg>
        <pc:spChg chg="add del">
          <ac:chgData name="Sreeja Reddy" userId="0bd078e64cf3ff9d" providerId="LiveId" clId="{514F43DC-B46A-4B1D-AE72-5FAF286F0A20}" dt="2024-03-20T02:26:55.390" v="145" actId="26606"/>
          <ac:spMkLst>
            <pc:docMk/>
            <pc:sldMk cId="1499068848" sldId="273"/>
            <ac:spMk id="25" creationId="{890DEF05-784E-4B61-89E4-04C4ECF4E5A0}"/>
          </ac:spMkLst>
        </pc:spChg>
        <pc:spChg chg="add del">
          <ac:chgData name="Sreeja Reddy" userId="0bd078e64cf3ff9d" providerId="LiveId" clId="{514F43DC-B46A-4B1D-AE72-5FAF286F0A20}" dt="2024-03-20T02:26:22.160" v="134" actId="26606"/>
          <ac:spMkLst>
            <pc:docMk/>
            <pc:sldMk cId="1499068848" sldId="273"/>
            <ac:spMk id="26" creationId="{46A89C79-8EF3-4AF9-B3D9-59A883F41C83}"/>
          </ac:spMkLst>
        </pc:spChg>
        <pc:spChg chg="add del">
          <ac:chgData name="Sreeja Reddy" userId="0bd078e64cf3ff9d" providerId="LiveId" clId="{514F43DC-B46A-4B1D-AE72-5FAF286F0A20}" dt="2024-03-20T02:26:22.160" v="134" actId="26606"/>
          <ac:spMkLst>
            <pc:docMk/>
            <pc:sldMk cId="1499068848" sldId="273"/>
            <ac:spMk id="28" creationId="{EFE5CE34-4543-42E5-B82C-1F3D12422CDD}"/>
          </ac:spMkLst>
        </pc:spChg>
        <pc:spChg chg="add">
          <ac:chgData name="Sreeja Reddy" userId="0bd078e64cf3ff9d" providerId="LiveId" clId="{514F43DC-B46A-4B1D-AE72-5FAF286F0A20}" dt="2024-03-20T02:26:55.404" v="146" actId="26606"/>
          <ac:spMkLst>
            <pc:docMk/>
            <pc:sldMk cId="1499068848" sldId="273"/>
            <ac:spMk id="29" creationId="{8930EBA3-4D2E-42E8-B828-834555328D85}"/>
          </ac:spMkLst>
        </pc:spChg>
        <pc:spChg chg="add del">
          <ac:chgData name="Sreeja Reddy" userId="0bd078e64cf3ff9d" providerId="LiveId" clId="{514F43DC-B46A-4B1D-AE72-5FAF286F0A20}" dt="2024-03-20T02:26:22.160" v="134" actId="26606"/>
          <ac:spMkLst>
            <pc:docMk/>
            <pc:sldMk cId="1499068848" sldId="273"/>
            <ac:spMk id="30" creationId="{72AF41FE-63D7-4695-81D2-66D2510E4486}"/>
          </ac:spMkLst>
        </pc:spChg>
        <pc:spChg chg="add">
          <ac:chgData name="Sreeja Reddy" userId="0bd078e64cf3ff9d" providerId="LiveId" clId="{514F43DC-B46A-4B1D-AE72-5FAF286F0A20}" dt="2024-03-20T02:26:55.404" v="146" actId="26606"/>
          <ac:spMkLst>
            <pc:docMk/>
            <pc:sldMk cId="1499068848" sldId="273"/>
            <ac:spMk id="31" creationId="{E58B2195-5055-402F-A3E7-53FF0E4980C3}"/>
          </ac:spMkLst>
        </pc:spChg>
        <pc:spChg chg="add">
          <ac:chgData name="Sreeja Reddy" userId="0bd078e64cf3ff9d" providerId="LiveId" clId="{514F43DC-B46A-4B1D-AE72-5FAF286F0A20}" dt="2024-03-20T02:26:55.404" v="146" actId="26606"/>
          <ac:spMkLst>
            <pc:docMk/>
            <pc:sldMk cId="1499068848" sldId="273"/>
            <ac:spMk id="32" creationId="{528AA953-F4F9-4DC5-97C7-491F4AF937DC}"/>
          </ac:spMkLst>
        </pc:spChg>
        <pc:picChg chg="del">
          <ac:chgData name="Sreeja Reddy" userId="0bd078e64cf3ff9d" providerId="LiveId" clId="{514F43DC-B46A-4B1D-AE72-5FAF286F0A20}" dt="2024-03-20T02:24:31.882" v="132" actId="478"/>
          <ac:picMkLst>
            <pc:docMk/>
            <pc:sldMk cId="1499068848" sldId="273"/>
            <ac:picMk id="5" creationId="{2AAAEC02-9312-DBAE-D292-141C828D4A82}"/>
          </ac:picMkLst>
        </pc:picChg>
        <pc:picChg chg="add del">
          <ac:chgData name="Sreeja Reddy" userId="0bd078e64cf3ff9d" providerId="LiveId" clId="{514F43DC-B46A-4B1D-AE72-5FAF286F0A20}" dt="2024-03-20T02:26:32.911" v="138" actId="26606"/>
          <ac:picMkLst>
            <pc:docMk/>
            <pc:sldMk cId="1499068848" sldId="273"/>
            <ac:picMk id="11" creationId="{9F200670-31C4-926A-0370-6A42B2BD27FE}"/>
          </ac:picMkLst>
        </pc:picChg>
        <pc:picChg chg="add del mod ord">
          <ac:chgData name="Sreeja Reddy" userId="0bd078e64cf3ff9d" providerId="LiveId" clId="{514F43DC-B46A-4B1D-AE72-5FAF286F0A20}" dt="2024-03-20T02:26:59.953" v="147" actId="478"/>
          <ac:picMkLst>
            <pc:docMk/>
            <pc:sldMk cId="1499068848" sldId="273"/>
            <ac:picMk id="21" creationId="{6F58678E-96E4-B4DF-8967-AC905FD6E459}"/>
          </ac:picMkLst>
        </pc:picChg>
        <pc:cxnChg chg="add del">
          <ac:chgData name="Sreeja Reddy" userId="0bd078e64cf3ff9d" providerId="LiveId" clId="{514F43DC-B46A-4B1D-AE72-5FAF286F0A20}" dt="2024-03-20T02:26:32.924" v="139" actId="26606"/>
          <ac:cxnSpMkLst>
            <pc:docMk/>
            <pc:sldMk cId="1499068848" sldId="273"/>
            <ac:cxnSpMk id="9" creationId="{1503BFE4-729B-D9D0-C17B-501E6AF1127A}"/>
          </ac:cxnSpMkLst>
        </pc:cxnChg>
        <pc:cxnChg chg="add del">
          <ac:chgData name="Sreeja Reddy" userId="0bd078e64cf3ff9d" providerId="LiveId" clId="{514F43DC-B46A-4B1D-AE72-5FAF286F0A20}" dt="2024-03-20T02:26:32.911" v="138" actId="26606"/>
          <ac:cxnSpMkLst>
            <pc:docMk/>
            <pc:sldMk cId="1499068848" sldId="273"/>
            <ac:cxnSpMk id="17" creationId="{522632D6-DED9-FDEC-FD9F-09FF0A4544CC}"/>
          </ac:cxnSpMkLst>
        </pc:cxnChg>
        <pc:cxnChg chg="add del">
          <ac:chgData name="Sreeja Reddy" userId="0bd078e64cf3ff9d" providerId="LiveId" clId="{514F43DC-B46A-4B1D-AE72-5FAF286F0A20}" dt="2024-03-20T02:26:22.160" v="134" actId="26606"/>
          <ac:cxnSpMkLst>
            <pc:docMk/>
            <pc:sldMk cId="1499068848" sldId="273"/>
            <ac:cxnSpMk id="24" creationId="{7B2D303B-3DD0-4319-9EAD-361847FEC71D}"/>
          </ac:cxnSpMkLst>
        </pc:cxnChg>
        <pc:cxnChg chg="add del">
          <ac:chgData name="Sreeja Reddy" userId="0bd078e64cf3ff9d" providerId="LiveId" clId="{514F43DC-B46A-4B1D-AE72-5FAF286F0A20}" dt="2024-03-20T02:26:55.390" v="145" actId="26606"/>
          <ac:cxnSpMkLst>
            <pc:docMk/>
            <pc:sldMk cId="1499068848" sldId="273"/>
            <ac:cxnSpMk id="27" creationId="{C41BAEC7-F7B0-4224-8B18-8F74B7D87F0B}"/>
          </ac:cxnSpMkLst>
        </pc:cxnChg>
      </pc:sldChg>
      <pc:sldChg chg="addSp delSp modSp add del mod">
        <pc:chgData name="Sreeja Reddy" userId="0bd078e64cf3ff9d" providerId="LiveId" clId="{514F43DC-B46A-4B1D-AE72-5FAF286F0A20}" dt="2024-03-20T18:16:19.285" v="387" actId="2696"/>
        <pc:sldMkLst>
          <pc:docMk/>
          <pc:sldMk cId="3127138491" sldId="274"/>
        </pc:sldMkLst>
        <pc:spChg chg="mod">
          <ac:chgData name="Sreeja Reddy" userId="0bd078e64cf3ff9d" providerId="LiveId" clId="{514F43DC-B46A-4B1D-AE72-5FAF286F0A20}" dt="2024-03-20T00:43:01.969" v="125" actId="1076"/>
          <ac:spMkLst>
            <pc:docMk/>
            <pc:sldMk cId="3127138491" sldId="274"/>
            <ac:spMk id="2" creationId="{63F97711-7860-1CF4-12C1-0C6BAC717313}"/>
          </ac:spMkLst>
        </pc:spChg>
        <pc:spChg chg="mod">
          <ac:chgData name="Sreeja Reddy" userId="0bd078e64cf3ff9d" providerId="LiveId" clId="{514F43DC-B46A-4B1D-AE72-5FAF286F0A20}" dt="2024-03-20T18:08:31.336" v="148" actId="14100"/>
          <ac:spMkLst>
            <pc:docMk/>
            <pc:sldMk cId="3127138491" sldId="274"/>
            <ac:spMk id="3" creationId="{352B213E-D49E-519F-FDE8-6A33796A6A81}"/>
          </ac:spMkLst>
        </pc:spChg>
        <pc:spChg chg="add del mod">
          <ac:chgData name="Sreeja Reddy" userId="0bd078e64cf3ff9d" providerId="LiveId" clId="{514F43DC-B46A-4B1D-AE72-5FAF286F0A20}" dt="2024-03-20T18:10:48.845" v="153" actId="478"/>
          <ac:spMkLst>
            <pc:docMk/>
            <pc:sldMk cId="3127138491" sldId="274"/>
            <ac:spMk id="4" creationId="{A8273E52-D219-63F9-8EF9-074538C19F32}"/>
          </ac:spMkLst>
        </pc:spChg>
      </pc:sldChg>
      <pc:sldChg chg="modSp add del mod">
        <pc:chgData name="Sreeja Reddy" userId="0bd078e64cf3ff9d" providerId="LiveId" clId="{514F43DC-B46A-4B1D-AE72-5FAF286F0A20}" dt="2024-03-20T18:21:45.221" v="520" actId="2696"/>
        <pc:sldMkLst>
          <pc:docMk/>
          <pc:sldMk cId="1621022277" sldId="275"/>
        </pc:sldMkLst>
        <pc:spChg chg="mod">
          <ac:chgData name="Sreeja Reddy" userId="0bd078e64cf3ff9d" providerId="LiveId" clId="{514F43DC-B46A-4B1D-AE72-5FAF286F0A20}" dt="2024-03-20T18:12:40.641" v="325" actId="12"/>
          <ac:spMkLst>
            <pc:docMk/>
            <pc:sldMk cId="1621022277" sldId="275"/>
            <ac:spMk id="3" creationId="{352B213E-D49E-519F-FDE8-6A33796A6A81}"/>
          </ac:spMkLst>
        </pc:spChg>
      </pc:sldChg>
      <pc:sldChg chg="new del">
        <pc:chgData name="Sreeja Reddy" userId="0bd078e64cf3ff9d" providerId="LiveId" clId="{514F43DC-B46A-4B1D-AE72-5FAF286F0A20}" dt="2024-03-20T00:44:04.435" v="127" actId="2696"/>
        <pc:sldMkLst>
          <pc:docMk/>
          <pc:sldMk cId="3598969274" sldId="275"/>
        </pc:sldMkLst>
      </pc:sldChg>
      <pc:sldChg chg="new del">
        <pc:chgData name="Sreeja Reddy" userId="0bd078e64cf3ff9d" providerId="LiveId" clId="{514F43DC-B46A-4B1D-AE72-5FAF286F0A20}" dt="2024-03-20T18:14:33.379" v="356" actId="2696"/>
        <pc:sldMkLst>
          <pc:docMk/>
          <pc:sldMk cId="2619094563" sldId="276"/>
        </pc:sldMkLst>
      </pc:sldChg>
      <pc:sldChg chg="addSp delSp modSp add mod setBg delDesignElem">
        <pc:chgData name="Sreeja Reddy" userId="0bd078e64cf3ff9d" providerId="LiveId" clId="{514F43DC-B46A-4B1D-AE72-5FAF286F0A20}" dt="2024-03-20T18:24:59.215" v="533" actId="26606"/>
        <pc:sldMkLst>
          <pc:docMk/>
          <pc:sldMk cId="3070782725" sldId="277"/>
        </pc:sldMkLst>
        <pc:spChg chg="mod">
          <ac:chgData name="Sreeja Reddy" userId="0bd078e64cf3ff9d" providerId="LiveId" clId="{514F43DC-B46A-4B1D-AE72-5FAF286F0A20}" dt="2024-03-20T18:24:43.337" v="531" actId="26606"/>
          <ac:spMkLst>
            <pc:docMk/>
            <pc:sldMk cId="3070782725" sldId="277"/>
            <ac:spMk id="2" creationId="{63E189AE-E6F9-6B57-ED16-8A748819231F}"/>
          </ac:spMkLst>
        </pc:spChg>
        <pc:spChg chg="del">
          <ac:chgData name="Sreeja Reddy" userId="0bd078e64cf3ff9d" providerId="LiveId" clId="{514F43DC-B46A-4B1D-AE72-5FAF286F0A20}" dt="2024-03-20T18:14:26.834" v="355"/>
          <ac:spMkLst>
            <pc:docMk/>
            <pc:sldMk cId="3070782725" sldId="277"/>
            <ac:spMk id="17" creationId="{35DB3719-6FDC-4E5D-891D-FF40B7300F64}"/>
          </ac:spMkLst>
        </pc:spChg>
        <pc:spChg chg="del">
          <ac:chgData name="Sreeja Reddy" userId="0bd078e64cf3ff9d" providerId="LiveId" clId="{514F43DC-B46A-4B1D-AE72-5FAF286F0A20}" dt="2024-03-20T18:14:26.834" v="355"/>
          <ac:spMkLst>
            <pc:docMk/>
            <pc:sldMk cId="3070782725" sldId="277"/>
            <ac:spMk id="18" creationId="{E0CBAC23-2E3F-4A90-BA59-F8299F6A5439}"/>
          </ac:spMkLst>
        </pc:spChg>
        <pc:spChg chg="add del">
          <ac:chgData name="Sreeja Reddy" userId="0bd078e64cf3ff9d" providerId="LiveId" clId="{514F43DC-B46A-4B1D-AE72-5FAF286F0A20}" dt="2024-03-20T18:24:59.215" v="533" actId="26606"/>
          <ac:spMkLst>
            <pc:docMk/>
            <pc:sldMk cId="3070782725" sldId="277"/>
            <ac:spMk id="24" creationId="{BACC6370-2D7E-4714-9D71-7542949D7D5D}"/>
          </ac:spMkLst>
        </pc:spChg>
        <pc:spChg chg="add del">
          <ac:chgData name="Sreeja Reddy" userId="0bd078e64cf3ff9d" providerId="LiveId" clId="{514F43DC-B46A-4B1D-AE72-5FAF286F0A20}" dt="2024-03-20T18:24:59.215" v="533" actId="26606"/>
          <ac:spMkLst>
            <pc:docMk/>
            <pc:sldMk cId="3070782725" sldId="277"/>
            <ac:spMk id="26" creationId="{F68B3F68-107C-434F-AA38-110D5EA91B85}"/>
          </ac:spMkLst>
        </pc:spChg>
        <pc:spChg chg="add del">
          <ac:chgData name="Sreeja Reddy" userId="0bd078e64cf3ff9d" providerId="LiveId" clId="{514F43DC-B46A-4B1D-AE72-5FAF286F0A20}" dt="2024-03-20T18:24:59.215" v="533" actId="26606"/>
          <ac:spMkLst>
            <pc:docMk/>
            <pc:sldMk cId="3070782725" sldId="277"/>
            <ac:spMk id="28" creationId="{AAD0DBB9-1A4B-4391-81D4-CB19F9AB918A}"/>
          </ac:spMkLst>
        </pc:spChg>
        <pc:spChg chg="add del">
          <ac:chgData name="Sreeja Reddy" userId="0bd078e64cf3ff9d" providerId="LiveId" clId="{514F43DC-B46A-4B1D-AE72-5FAF286F0A20}" dt="2024-03-20T18:24:59.215" v="533" actId="26606"/>
          <ac:spMkLst>
            <pc:docMk/>
            <pc:sldMk cId="3070782725" sldId="277"/>
            <ac:spMk id="30" creationId="{063BBA22-50EA-4C4D-BE05-F1CE4E63AA56}"/>
          </ac:spMkLst>
        </pc:spChg>
        <pc:spChg chg="add del">
          <ac:chgData name="Sreeja Reddy" userId="0bd078e64cf3ff9d" providerId="LiveId" clId="{514F43DC-B46A-4B1D-AE72-5FAF286F0A20}" dt="2024-03-20T18:24:43.337" v="531" actId="26606"/>
          <ac:spMkLst>
            <pc:docMk/>
            <pc:sldMk cId="3070782725" sldId="277"/>
            <ac:spMk id="35" creationId="{35DB3719-6FDC-4E5D-891D-FF40B7300F64}"/>
          </ac:spMkLst>
        </pc:spChg>
        <pc:spChg chg="add del">
          <ac:chgData name="Sreeja Reddy" userId="0bd078e64cf3ff9d" providerId="LiveId" clId="{514F43DC-B46A-4B1D-AE72-5FAF286F0A20}" dt="2024-03-20T18:24:43.337" v="531" actId="26606"/>
          <ac:spMkLst>
            <pc:docMk/>
            <pc:sldMk cId="3070782725" sldId="277"/>
            <ac:spMk id="37" creationId="{E0CBAC23-2E3F-4A90-BA59-F8299F6A5439}"/>
          </ac:spMkLst>
        </pc:spChg>
        <pc:spChg chg="add del">
          <ac:chgData name="Sreeja Reddy" userId="0bd078e64cf3ff9d" providerId="LiveId" clId="{514F43DC-B46A-4B1D-AE72-5FAF286F0A20}" dt="2024-03-20T18:24:59.215" v="533" actId="26606"/>
          <ac:spMkLst>
            <pc:docMk/>
            <pc:sldMk cId="3070782725" sldId="277"/>
            <ac:spMk id="39" creationId="{BACC6370-2D7E-4714-9D71-7542949D7D5D}"/>
          </ac:spMkLst>
        </pc:spChg>
        <pc:spChg chg="add del">
          <ac:chgData name="Sreeja Reddy" userId="0bd078e64cf3ff9d" providerId="LiveId" clId="{514F43DC-B46A-4B1D-AE72-5FAF286F0A20}" dt="2024-03-20T18:24:59.215" v="533" actId="26606"/>
          <ac:spMkLst>
            <pc:docMk/>
            <pc:sldMk cId="3070782725" sldId="277"/>
            <ac:spMk id="40" creationId="{F68B3F68-107C-434F-AA38-110D5EA91B85}"/>
          </ac:spMkLst>
        </pc:spChg>
        <pc:spChg chg="add del">
          <ac:chgData name="Sreeja Reddy" userId="0bd078e64cf3ff9d" providerId="LiveId" clId="{514F43DC-B46A-4B1D-AE72-5FAF286F0A20}" dt="2024-03-20T18:24:59.215" v="533" actId="26606"/>
          <ac:spMkLst>
            <pc:docMk/>
            <pc:sldMk cId="3070782725" sldId="277"/>
            <ac:spMk id="41" creationId="{AAD0DBB9-1A4B-4391-81D4-CB19F9AB918A}"/>
          </ac:spMkLst>
        </pc:spChg>
        <pc:spChg chg="add del">
          <ac:chgData name="Sreeja Reddy" userId="0bd078e64cf3ff9d" providerId="LiveId" clId="{514F43DC-B46A-4B1D-AE72-5FAF286F0A20}" dt="2024-03-20T18:24:59.215" v="533" actId="26606"/>
          <ac:spMkLst>
            <pc:docMk/>
            <pc:sldMk cId="3070782725" sldId="277"/>
            <ac:spMk id="42" creationId="{063BBA22-50EA-4C4D-BE05-F1CE4E63AA56}"/>
          </ac:spMkLst>
        </pc:spChg>
        <pc:graphicFrameChg chg="mod modGraphic">
          <ac:chgData name="Sreeja Reddy" userId="0bd078e64cf3ff9d" providerId="LiveId" clId="{514F43DC-B46A-4B1D-AE72-5FAF286F0A20}" dt="2024-03-20T18:24:59.215" v="533" actId="26606"/>
          <ac:graphicFrameMkLst>
            <pc:docMk/>
            <pc:sldMk cId="3070782725" sldId="277"/>
            <ac:graphicFrameMk id="19" creationId="{6A93F9A6-1217-EFDF-EA09-8EB7B1DABDD2}"/>
          </ac:graphicFrameMkLst>
        </pc:graphicFrameChg>
      </pc:sldChg>
      <pc:sldChg chg="addSp delSp modSp add mod setBg">
        <pc:chgData name="Sreeja Reddy" userId="0bd078e64cf3ff9d" providerId="LiveId" clId="{514F43DC-B46A-4B1D-AE72-5FAF286F0A20}" dt="2024-03-20T18:25:02.897" v="534"/>
        <pc:sldMkLst>
          <pc:docMk/>
          <pc:sldMk cId="946888518" sldId="278"/>
        </pc:sldMkLst>
        <pc:spChg chg="mod">
          <ac:chgData name="Sreeja Reddy" userId="0bd078e64cf3ff9d" providerId="LiveId" clId="{514F43DC-B46A-4B1D-AE72-5FAF286F0A20}" dt="2024-03-20T18:23:33.427" v="528" actId="26606"/>
          <ac:spMkLst>
            <pc:docMk/>
            <pc:sldMk cId="946888518" sldId="278"/>
            <ac:spMk id="2" creationId="{63E189AE-E6F9-6B57-ED16-8A748819231F}"/>
          </ac:spMkLst>
        </pc:spChg>
        <pc:spChg chg="add del">
          <ac:chgData name="Sreeja Reddy" userId="0bd078e64cf3ff9d" providerId="LiveId" clId="{514F43DC-B46A-4B1D-AE72-5FAF286F0A20}" dt="2024-03-20T18:16:11.978" v="385" actId="26606"/>
          <ac:spMkLst>
            <pc:docMk/>
            <pc:sldMk cId="946888518" sldId="278"/>
            <ac:spMk id="24" creationId="{345A976A-8DE3-4B67-B94B-2044FDD12899}"/>
          </ac:spMkLst>
        </pc:spChg>
        <pc:spChg chg="add del">
          <ac:chgData name="Sreeja Reddy" userId="0bd078e64cf3ff9d" providerId="LiveId" clId="{514F43DC-B46A-4B1D-AE72-5FAF286F0A20}" dt="2024-03-20T18:16:11.978" v="385" actId="26606"/>
          <ac:spMkLst>
            <pc:docMk/>
            <pc:sldMk cId="946888518" sldId="278"/>
            <ac:spMk id="26" creationId="{6EAAA1B9-2DDB-49C9-A037-A523D2F13C15}"/>
          </ac:spMkLst>
        </pc:spChg>
        <pc:spChg chg="add del">
          <ac:chgData name="Sreeja Reddy" userId="0bd078e64cf3ff9d" providerId="LiveId" clId="{514F43DC-B46A-4B1D-AE72-5FAF286F0A20}" dt="2024-03-20T18:23:33.427" v="528" actId="26606"/>
          <ac:spMkLst>
            <pc:docMk/>
            <pc:sldMk cId="946888518" sldId="278"/>
            <ac:spMk id="40" creationId="{BACC6370-2D7E-4714-9D71-7542949D7D5D}"/>
          </ac:spMkLst>
        </pc:spChg>
        <pc:spChg chg="add del">
          <ac:chgData name="Sreeja Reddy" userId="0bd078e64cf3ff9d" providerId="LiveId" clId="{514F43DC-B46A-4B1D-AE72-5FAF286F0A20}" dt="2024-03-20T18:23:33.427" v="528" actId="26606"/>
          <ac:spMkLst>
            <pc:docMk/>
            <pc:sldMk cId="946888518" sldId="278"/>
            <ac:spMk id="41" creationId="{F68B3F68-107C-434F-AA38-110D5EA91B85}"/>
          </ac:spMkLst>
        </pc:spChg>
        <pc:spChg chg="add del">
          <ac:chgData name="Sreeja Reddy" userId="0bd078e64cf3ff9d" providerId="LiveId" clId="{514F43DC-B46A-4B1D-AE72-5FAF286F0A20}" dt="2024-03-20T18:23:33.427" v="528" actId="26606"/>
          <ac:spMkLst>
            <pc:docMk/>
            <pc:sldMk cId="946888518" sldId="278"/>
            <ac:spMk id="42" creationId="{AAD0DBB9-1A4B-4391-81D4-CB19F9AB918A}"/>
          </ac:spMkLst>
        </pc:spChg>
        <pc:spChg chg="add del">
          <ac:chgData name="Sreeja Reddy" userId="0bd078e64cf3ff9d" providerId="LiveId" clId="{514F43DC-B46A-4B1D-AE72-5FAF286F0A20}" dt="2024-03-20T18:23:33.427" v="528" actId="26606"/>
          <ac:spMkLst>
            <pc:docMk/>
            <pc:sldMk cId="946888518" sldId="278"/>
            <ac:spMk id="43" creationId="{063BBA22-50EA-4C4D-BE05-F1CE4E63AA56}"/>
          </ac:spMkLst>
        </pc:spChg>
        <pc:spChg chg="add">
          <ac:chgData name="Sreeja Reddy" userId="0bd078e64cf3ff9d" providerId="LiveId" clId="{514F43DC-B46A-4B1D-AE72-5FAF286F0A20}" dt="2024-03-20T18:23:33.427" v="528" actId="26606"/>
          <ac:spMkLst>
            <pc:docMk/>
            <pc:sldMk cId="946888518" sldId="278"/>
            <ac:spMk id="45" creationId="{35DB3719-6FDC-4E5D-891D-FF40B7300F64}"/>
          </ac:spMkLst>
        </pc:spChg>
        <pc:spChg chg="add">
          <ac:chgData name="Sreeja Reddy" userId="0bd078e64cf3ff9d" providerId="LiveId" clId="{514F43DC-B46A-4B1D-AE72-5FAF286F0A20}" dt="2024-03-20T18:23:33.427" v="528" actId="26606"/>
          <ac:spMkLst>
            <pc:docMk/>
            <pc:sldMk cId="946888518" sldId="278"/>
            <ac:spMk id="46" creationId="{E0CBAC23-2E3F-4A90-BA59-F8299F6A5439}"/>
          </ac:spMkLst>
        </pc:spChg>
        <pc:spChg chg="add del">
          <ac:chgData name="Sreeja Reddy" userId="0bd078e64cf3ff9d" providerId="LiveId" clId="{514F43DC-B46A-4B1D-AE72-5FAF286F0A20}" dt="2024-03-20T18:23:29.763" v="527" actId="26606"/>
          <ac:spMkLst>
            <pc:docMk/>
            <pc:sldMk cId="946888518" sldId="278"/>
            <ac:spMk id="48" creationId="{345A976A-8DE3-4B67-B94B-2044FDD12899}"/>
          </ac:spMkLst>
        </pc:spChg>
        <pc:spChg chg="add del">
          <ac:chgData name="Sreeja Reddy" userId="0bd078e64cf3ff9d" providerId="LiveId" clId="{514F43DC-B46A-4B1D-AE72-5FAF286F0A20}" dt="2024-03-20T18:23:29.763" v="527" actId="26606"/>
          <ac:spMkLst>
            <pc:docMk/>
            <pc:sldMk cId="946888518" sldId="278"/>
            <ac:spMk id="50" creationId="{6EAAA1B9-2DDB-49C9-A037-A523D2F13C15}"/>
          </ac:spMkLst>
        </pc:spChg>
        <pc:grpChg chg="add del">
          <ac:chgData name="Sreeja Reddy" userId="0bd078e64cf3ff9d" providerId="LiveId" clId="{514F43DC-B46A-4B1D-AE72-5FAF286F0A20}" dt="2024-03-20T18:16:11.978" v="385" actId="26606"/>
          <ac:grpSpMkLst>
            <pc:docMk/>
            <pc:sldMk cId="946888518" sldId="278"/>
            <ac:grpSpMk id="28" creationId="{B441F8D5-EBCE-4FB9-91A9-3425971C1F99}"/>
          </ac:grpSpMkLst>
        </pc:grpChg>
        <pc:grpChg chg="add del">
          <ac:chgData name="Sreeja Reddy" userId="0bd078e64cf3ff9d" providerId="LiveId" clId="{514F43DC-B46A-4B1D-AE72-5FAF286F0A20}" dt="2024-03-20T18:16:11.978" v="385" actId="26606"/>
          <ac:grpSpMkLst>
            <pc:docMk/>
            <pc:sldMk cId="946888518" sldId="278"/>
            <ac:grpSpMk id="34" creationId="{08701F99-7E4C-4B92-A4B5-307CDFB7A4DE}"/>
          </ac:grpSpMkLst>
        </pc:grpChg>
        <pc:grpChg chg="add del">
          <ac:chgData name="Sreeja Reddy" userId="0bd078e64cf3ff9d" providerId="LiveId" clId="{514F43DC-B46A-4B1D-AE72-5FAF286F0A20}" dt="2024-03-20T18:23:29.763" v="527" actId="26606"/>
          <ac:grpSpMkLst>
            <pc:docMk/>
            <pc:sldMk cId="946888518" sldId="278"/>
            <ac:grpSpMk id="52" creationId="{B441F8D5-EBCE-4FB9-91A9-3425971C1F99}"/>
          </ac:grpSpMkLst>
        </pc:grpChg>
        <pc:grpChg chg="add del">
          <ac:chgData name="Sreeja Reddy" userId="0bd078e64cf3ff9d" providerId="LiveId" clId="{514F43DC-B46A-4B1D-AE72-5FAF286F0A20}" dt="2024-03-20T18:23:29.763" v="527" actId="26606"/>
          <ac:grpSpMkLst>
            <pc:docMk/>
            <pc:sldMk cId="946888518" sldId="278"/>
            <ac:grpSpMk id="58" creationId="{08701F99-7E4C-4B92-A4B5-307CDFB7A4DE}"/>
          </ac:grpSpMkLst>
        </pc:grpChg>
        <pc:graphicFrameChg chg="mod modGraphic">
          <ac:chgData name="Sreeja Reddy" userId="0bd078e64cf3ff9d" providerId="LiveId" clId="{514F43DC-B46A-4B1D-AE72-5FAF286F0A20}" dt="2024-03-20T18:25:02.897" v="534"/>
          <ac:graphicFrameMkLst>
            <pc:docMk/>
            <pc:sldMk cId="946888518" sldId="278"/>
            <ac:graphicFrameMk id="19" creationId="{6A93F9A6-1217-EFDF-EA09-8EB7B1DABDD2}"/>
          </ac:graphicFrameMkLst>
        </pc:graphicFrameChg>
      </pc:sldChg>
      <pc:sldChg chg="addSp delSp modSp add del mod ord">
        <pc:chgData name="Sreeja Reddy" userId="0bd078e64cf3ff9d" providerId="LiveId" clId="{514F43DC-B46A-4B1D-AE72-5FAF286F0A20}" dt="2024-03-20T18:21:52.020" v="521" actId="2696"/>
        <pc:sldMkLst>
          <pc:docMk/>
          <pc:sldMk cId="351805045" sldId="279"/>
        </pc:sldMkLst>
        <pc:spChg chg="mod">
          <ac:chgData name="Sreeja Reddy" userId="0bd078e64cf3ff9d" providerId="LiveId" clId="{514F43DC-B46A-4B1D-AE72-5FAF286F0A20}" dt="2024-03-20T18:17:05.357" v="413" actId="20577"/>
          <ac:spMkLst>
            <pc:docMk/>
            <pc:sldMk cId="351805045" sldId="279"/>
            <ac:spMk id="2" creationId="{63E189AE-E6F9-6B57-ED16-8A748819231F}"/>
          </ac:spMkLst>
        </pc:spChg>
        <pc:spChg chg="del">
          <ac:chgData name="Sreeja Reddy" userId="0bd078e64cf3ff9d" providerId="LiveId" clId="{514F43DC-B46A-4B1D-AE72-5FAF286F0A20}" dt="2024-03-20T18:18:10.806" v="431" actId="26606"/>
          <ac:spMkLst>
            <pc:docMk/>
            <pc:sldMk cId="351805045" sldId="279"/>
            <ac:spMk id="40" creationId="{BACC6370-2D7E-4714-9D71-7542949D7D5D}"/>
          </ac:spMkLst>
        </pc:spChg>
        <pc:spChg chg="del">
          <ac:chgData name="Sreeja Reddy" userId="0bd078e64cf3ff9d" providerId="LiveId" clId="{514F43DC-B46A-4B1D-AE72-5FAF286F0A20}" dt="2024-03-20T18:18:10.806" v="431" actId="26606"/>
          <ac:spMkLst>
            <pc:docMk/>
            <pc:sldMk cId="351805045" sldId="279"/>
            <ac:spMk id="41" creationId="{F68B3F68-107C-434F-AA38-110D5EA91B85}"/>
          </ac:spMkLst>
        </pc:spChg>
        <pc:spChg chg="del">
          <ac:chgData name="Sreeja Reddy" userId="0bd078e64cf3ff9d" providerId="LiveId" clId="{514F43DC-B46A-4B1D-AE72-5FAF286F0A20}" dt="2024-03-20T18:18:10.806" v="431" actId="26606"/>
          <ac:spMkLst>
            <pc:docMk/>
            <pc:sldMk cId="351805045" sldId="279"/>
            <ac:spMk id="42" creationId="{AAD0DBB9-1A4B-4391-81D4-CB19F9AB918A}"/>
          </ac:spMkLst>
        </pc:spChg>
        <pc:spChg chg="del">
          <ac:chgData name="Sreeja Reddy" userId="0bd078e64cf3ff9d" providerId="LiveId" clId="{514F43DC-B46A-4B1D-AE72-5FAF286F0A20}" dt="2024-03-20T18:18:10.806" v="431" actId="26606"/>
          <ac:spMkLst>
            <pc:docMk/>
            <pc:sldMk cId="351805045" sldId="279"/>
            <ac:spMk id="43" creationId="{063BBA22-50EA-4C4D-BE05-F1CE4E63AA56}"/>
          </ac:spMkLst>
        </pc:spChg>
        <pc:spChg chg="add">
          <ac:chgData name="Sreeja Reddy" userId="0bd078e64cf3ff9d" providerId="LiveId" clId="{514F43DC-B46A-4B1D-AE72-5FAF286F0A20}" dt="2024-03-20T18:18:10.806" v="431" actId="26606"/>
          <ac:spMkLst>
            <pc:docMk/>
            <pc:sldMk cId="351805045" sldId="279"/>
            <ac:spMk id="48" creationId="{BACC6370-2D7E-4714-9D71-7542949D7D5D}"/>
          </ac:spMkLst>
        </pc:spChg>
        <pc:spChg chg="add">
          <ac:chgData name="Sreeja Reddy" userId="0bd078e64cf3ff9d" providerId="LiveId" clId="{514F43DC-B46A-4B1D-AE72-5FAF286F0A20}" dt="2024-03-20T18:18:10.806" v="431" actId="26606"/>
          <ac:spMkLst>
            <pc:docMk/>
            <pc:sldMk cId="351805045" sldId="279"/>
            <ac:spMk id="50" creationId="{F68B3F68-107C-434F-AA38-110D5EA91B85}"/>
          </ac:spMkLst>
        </pc:spChg>
        <pc:spChg chg="add">
          <ac:chgData name="Sreeja Reddy" userId="0bd078e64cf3ff9d" providerId="LiveId" clId="{514F43DC-B46A-4B1D-AE72-5FAF286F0A20}" dt="2024-03-20T18:18:10.806" v="431" actId="26606"/>
          <ac:spMkLst>
            <pc:docMk/>
            <pc:sldMk cId="351805045" sldId="279"/>
            <ac:spMk id="52" creationId="{AAD0DBB9-1A4B-4391-81D4-CB19F9AB918A}"/>
          </ac:spMkLst>
        </pc:spChg>
        <pc:spChg chg="add">
          <ac:chgData name="Sreeja Reddy" userId="0bd078e64cf3ff9d" providerId="LiveId" clId="{514F43DC-B46A-4B1D-AE72-5FAF286F0A20}" dt="2024-03-20T18:18:10.806" v="431" actId="26606"/>
          <ac:spMkLst>
            <pc:docMk/>
            <pc:sldMk cId="351805045" sldId="279"/>
            <ac:spMk id="54" creationId="{063BBA22-50EA-4C4D-BE05-F1CE4E63AA56}"/>
          </ac:spMkLst>
        </pc:spChg>
        <pc:graphicFrameChg chg="mod modGraphic">
          <ac:chgData name="Sreeja Reddy" userId="0bd078e64cf3ff9d" providerId="LiveId" clId="{514F43DC-B46A-4B1D-AE72-5FAF286F0A20}" dt="2024-03-20T18:19:22.743" v="444"/>
          <ac:graphicFrameMkLst>
            <pc:docMk/>
            <pc:sldMk cId="351805045" sldId="279"/>
            <ac:graphicFrameMk id="19" creationId="{6A93F9A6-1217-EFDF-EA09-8EB7B1DABDD2}"/>
          </ac:graphicFrameMkLst>
        </pc:graphicFrameChg>
      </pc:sldChg>
      <pc:sldChg chg="new del">
        <pc:chgData name="Sreeja Reddy" userId="0bd078e64cf3ff9d" providerId="LiveId" clId="{514F43DC-B46A-4B1D-AE72-5FAF286F0A20}" dt="2024-03-20T18:16:55.383" v="391" actId="2696"/>
        <pc:sldMkLst>
          <pc:docMk/>
          <pc:sldMk cId="3291538544" sldId="279"/>
        </pc:sldMkLst>
      </pc:sldChg>
      <pc:sldChg chg="addSp delSp modSp new mod setBg">
        <pc:chgData name="Sreeja Reddy" userId="0bd078e64cf3ff9d" providerId="LiveId" clId="{514F43DC-B46A-4B1D-AE72-5FAF286F0A20}" dt="2024-03-20T18:22:15.433" v="524" actId="113"/>
        <pc:sldMkLst>
          <pc:docMk/>
          <pc:sldMk cId="2050360776" sldId="280"/>
        </pc:sldMkLst>
        <pc:spChg chg="mod">
          <ac:chgData name="Sreeja Reddy" userId="0bd078e64cf3ff9d" providerId="LiveId" clId="{514F43DC-B46A-4B1D-AE72-5FAF286F0A20}" dt="2024-03-20T18:22:15.433" v="524" actId="113"/>
          <ac:spMkLst>
            <pc:docMk/>
            <pc:sldMk cId="2050360776" sldId="280"/>
            <ac:spMk id="2" creationId="{831985CA-C8FB-881D-6F27-A837A7382ED5}"/>
          </ac:spMkLst>
        </pc:spChg>
        <pc:spChg chg="del mod">
          <ac:chgData name="Sreeja Reddy" userId="0bd078e64cf3ff9d" providerId="LiveId" clId="{514F43DC-B46A-4B1D-AE72-5FAF286F0A20}" dt="2024-03-20T18:20:11.589" v="483" actId="26606"/>
          <ac:spMkLst>
            <pc:docMk/>
            <pc:sldMk cId="2050360776" sldId="280"/>
            <ac:spMk id="3" creationId="{F8DBFA0D-983B-9D57-923E-644E7AD50F07}"/>
          </ac:spMkLst>
        </pc:spChg>
        <pc:spChg chg="add del mod">
          <ac:chgData name="Sreeja Reddy" userId="0bd078e64cf3ff9d" providerId="LiveId" clId="{514F43DC-B46A-4B1D-AE72-5FAF286F0A20}" dt="2024-03-20T18:20:56.688" v="514"/>
          <ac:spMkLst>
            <pc:docMk/>
            <pc:sldMk cId="2050360776" sldId="280"/>
            <ac:spMk id="4" creationId="{B8250D49-B67E-86EF-FCCC-71199A672931}"/>
          </ac:spMkLst>
        </pc:spChg>
        <pc:spChg chg="add mod">
          <ac:chgData name="Sreeja Reddy" userId="0bd078e64cf3ff9d" providerId="LiveId" clId="{514F43DC-B46A-4B1D-AE72-5FAF286F0A20}" dt="2024-03-20T18:22:05.175" v="523" actId="255"/>
          <ac:spMkLst>
            <pc:docMk/>
            <pc:sldMk cId="2050360776" sldId="280"/>
            <ac:spMk id="6" creationId="{7AAA411B-2944-F9AF-E1E7-A3FFC4B315E2}"/>
          </ac:spMkLst>
        </pc:spChg>
        <pc:spChg chg="add">
          <ac:chgData name="Sreeja Reddy" userId="0bd078e64cf3ff9d" providerId="LiveId" clId="{514F43DC-B46A-4B1D-AE72-5FAF286F0A20}" dt="2024-03-20T18:20:11.589" v="483" actId="26606"/>
          <ac:spMkLst>
            <pc:docMk/>
            <pc:sldMk cId="2050360776" sldId="280"/>
            <ac:spMk id="9" creationId="{BACC6370-2D7E-4714-9D71-7542949D7D5D}"/>
          </ac:spMkLst>
        </pc:spChg>
        <pc:spChg chg="add">
          <ac:chgData name="Sreeja Reddy" userId="0bd078e64cf3ff9d" providerId="LiveId" clId="{514F43DC-B46A-4B1D-AE72-5FAF286F0A20}" dt="2024-03-20T18:20:11.589" v="483" actId="26606"/>
          <ac:spMkLst>
            <pc:docMk/>
            <pc:sldMk cId="2050360776" sldId="280"/>
            <ac:spMk id="11" creationId="{F68B3F68-107C-434F-AA38-110D5EA91B85}"/>
          </ac:spMkLst>
        </pc:spChg>
        <pc:spChg chg="add">
          <ac:chgData name="Sreeja Reddy" userId="0bd078e64cf3ff9d" providerId="LiveId" clId="{514F43DC-B46A-4B1D-AE72-5FAF286F0A20}" dt="2024-03-20T18:20:11.589" v="483" actId="26606"/>
          <ac:spMkLst>
            <pc:docMk/>
            <pc:sldMk cId="2050360776" sldId="280"/>
            <ac:spMk id="13" creationId="{AAD0DBB9-1A4B-4391-81D4-CB19F9AB918A}"/>
          </ac:spMkLst>
        </pc:spChg>
        <pc:spChg chg="add">
          <ac:chgData name="Sreeja Reddy" userId="0bd078e64cf3ff9d" providerId="LiveId" clId="{514F43DC-B46A-4B1D-AE72-5FAF286F0A20}" dt="2024-03-20T18:20:11.589" v="483" actId="26606"/>
          <ac:spMkLst>
            <pc:docMk/>
            <pc:sldMk cId="2050360776" sldId="280"/>
            <ac:spMk id="15" creationId="{063BBA22-50EA-4C4D-BE05-F1CE4E63AA56}"/>
          </ac:spMkLst>
        </pc:spChg>
        <pc:graphicFrameChg chg="add mod">
          <ac:chgData name="Sreeja Reddy" userId="0bd078e64cf3ff9d" providerId="LiveId" clId="{514F43DC-B46A-4B1D-AE72-5FAF286F0A20}" dt="2024-03-20T18:21:05.966" v="515"/>
          <ac:graphicFrameMkLst>
            <pc:docMk/>
            <pc:sldMk cId="2050360776" sldId="280"/>
            <ac:graphicFrameMk id="5" creationId="{33142285-5BDC-1641-43AD-998EF1DCD7BF}"/>
          </ac:graphicFrameMkLst>
        </pc:graphicFrameChg>
      </pc:sldChg>
      <pc:sldChg chg="addSp delSp modSp add mod setBg delDesignElem">
        <pc:chgData name="Sreeja Reddy" userId="0bd078e64cf3ff9d" providerId="LiveId" clId="{514F43DC-B46A-4B1D-AE72-5FAF286F0A20}" dt="2024-03-20T21:29:13.421" v="829" actId="207"/>
        <pc:sldMkLst>
          <pc:docMk/>
          <pc:sldMk cId="4136714460" sldId="281"/>
        </pc:sldMkLst>
        <pc:spChg chg="mod">
          <ac:chgData name="Sreeja Reddy" userId="0bd078e64cf3ff9d" providerId="LiveId" clId="{514F43DC-B46A-4B1D-AE72-5FAF286F0A20}" dt="2024-03-20T21:27:41.598" v="825" actId="20577"/>
          <ac:spMkLst>
            <pc:docMk/>
            <pc:sldMk cId="4136714460" sldId="281"/>
            <ac:spMk id="2" creationId="{0840B13D-8A78-EE39-2EF5-EAE9F9B0CCA1}"/>
          </ac:spMkLst>
        </pc:spChg>
        <pc:spChg chg="mod">
          <ac:chgData name="Sreeja Reddy" userId="0bd078e64cf3ff9d" providerId="LiveId" clId="{514F43DC-B46A-4B1D-AE72-5FAF286F0A20}" dt="2024-03-20T21:29:13.421" v="829" actId="207"/>
          <ac:spMkLst>
            <pc:docMk/>
            <pc:sldMk cId="4136714460" sldId="281"/>
            <ac:spMk id="3" creationId="{C5C569C1-8293-7958-D8B2-E5642829591F}"/>
          </ac:spMkLst>
        </pc:spChg>
        <pc:spChg chg="del">
          <ac:chgData name="Sreeja Reddy" userId="0bd078e64cf3ff9d" providerId="LiveId" clId="{514F43DC-B46A-4B1D-AE72-5FAF286F0A20}" dt="2024-03-20T18:25:43.646" v="542"/>
          <ac:spMkLst>
            <pc:docMk/>
            <pc:sldMk cId="4136714460" sldId="281"/>
            <ac:spMk id="8" creationId="{5625EBD2-B0F5-41AE-B3A7-8EC46826420A}"/>
          </ac:spMkLst>
        </pc:spChg>
        <pc:spChg chg="add del">
          <ac:chgData name="Sreeja Reddy" userId="0bd078e64cf3ff9d" providerId="LiveId" clId="{514F43DC-B46A-4B1D-AE72-5FAF286F0A20}" dt="2024-03-20T18:26:09.895" v="544" actId="26606"/>
          <ac:spMkLst>
            <pc:docMk/>
            <pc:sldMk cId="4136714460" sldId="281"/>
            <ac:spMk id="9" creationId="{8F90786E-B72D-4C32-BDCE-A170B007822D}"/>
          </ac:spMkLst>
        </pc:spChg>
        <pc:spChg chg="add del">
          <ac:chgData name="Sreeja Reddy" userId="0bd078e64cf3ff9d" providerId="LiveId" clId="{514F43DC-B46A-4B1D-AE72-5FAF286F0A20}" dt="2024-03-20T18:26:09.895" v="544" actId="26606"/>
          <ac:spMkLst>
            <pc:docMk/>
            <pc:sldMk cId="4136714460" sldId="281"/>
            <ac:spMk id="11" creationId="{5E46F2E7-848F-4A6C-A098-4764FDEA771A}"/>
          </ac:spMkLst>
        </pc:spChg>
        <pc:picChg chg="mod">
          <ac:chgData name="Sreeja Reddy" userId="0bd078e64cf3ff9d" providerId="LiveId" clId="{514F43DC-B46A-4B1D-AE72-5FAF286F0A20}" dt="2024-03-20T21:27:04.757" v="798" actId="1076"/>
          <ac:picMkLst>
            <pc:docMk/>
            <pc:sldMk cId="4136714460" sldId="281"/>
            <ac:picMk id="4" creationId="{BBF62B51-095E-0148-4DD6-ADEF9D4D75C4}"/>
          </ac:picMkLst>
        </pc:pic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2397E1-E09C-43A2-B9B8-4E4908320335}"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D901B948-6239-4B2B-B7E7-2B9B83C5AACC}">
      <dgm:prSet/>
      <dgm:spPr/>
      <dgm:t>
        <a:bodyPr/>
        <a:lstStyle/>
        <a:p>
          <a:r>
            <a:rPr lang="en-US" b="0" i="0"/>
            <a:t>Predict and Win is an interactive gaming platform and marketplace for used devices.</a:t>
          </a:r>
          <a:endParaRPr lang="en-US" dirty="0"/>
        </a:p>
      </dgm:t>
    </dgm:pt>
    <dgm:pt modelId="{D3D79C02-B103-417A-A224-F0C0F27B3CAF}" type="parTrans" cxnId="{8CB27491-6934-461B-9573-73C16837C173}">
      <dgm:prSet/>
      <dgm:spPr/>
      <dgm:t>
        <a:bodyPr/>
        <a:lstStyle/>
        <a:p>
          <a:endParaRPr lang="en-US"/>
        </a:p>
      </dgm:t>
    </dgm:pt>
    <dgm:pt modelId="{21C7F9AD-3A2A-483C-A6A5-3BE8FF7E51E7}" type="sibTrans" cxnId="{8CB27491-6934-461B-9573-73C16837C173}">
      <dgm:prSet/>
      <dgm:spPr/>
      <dgm:t>
        <a:bodyPr/>
        <a:lstStyle/>
        <a:p>
          <a:endParaRPr lang="en-US"/>
        </a:p>
      </dgm:t>
    </dgm:pt>
    <dgm:pt modelId="{E76678A8-187B-4F71-897A-451718E7B449}">
      <dgm:prSet/>
      <dgm:spPr/>
      <dgm:t>
        <a:bodyPr/>
        <a:lstStyle/>
        <a:p>
          <a:r>
            <a:rPr lang="en-US" b="0" i="0"/>
            <a:t>Users estimate resale prices based on device features, enhancing engagement.</a:t>
          </a:r>
          <a:endParaRPr lang="en-US" dirty="0"/>
        </a:p>
      </dgm:t>
    </dgm:pt>
    <dgm:pt modelId="{951FE193-1E61-4A5C-B96C-1962C3EB802E}" type="parTrans" cxnId="{E6948EBA-3A3E-426F-8BCD-59125C5EA281}">
      <dgm:prSet/>
      <dgm:spPr/>
      <dgm:t>
        <a:bodyPr/>
        <a:lstStyle/>
        <a:p>
          <a:endParaRPr lang="en-US"/>
        </a:p>
      </dgm:t>
    </dgm:pt>
    <dgm:pt modelId="{A4634871-29B3-4547-AFA5-425E370529AA}" type="sibTrans" cxnId="{E6948EBA-3A3E-426F-8BCD-59125C5EA281}">
      <dgm:prSet/>
      <dgm:spPr/>
      <dgm:t>
        <a:bodyPr/>
        <a:lstStyle/>
        <a:p>
          <a:endParaRPr lang="en-US"/>
        </a:p>
      </dgm:t>
    </dgm:pt>
    <dgm:pt modelId="{681A6E8D-F64A-4521-AA44-FFBDE0C7C1CD}">
      <dgm:prSet/>
      <dgm:spPr/>
      <dgm:t>
        <a:bodyPr/>
        <a:lstStyle/>
        <a:p>
          <a:r>
            <a:rPr lang="en-US" b="0" i="0" dirty="0"/>
            <a:t>Participation in challenges earns rewards for purchasing devices, boosting motivation.</a:t>
          </a:r>
          <a:endParaRPr lang="en-US" dirty="0"/>
        </a:p>
      </dgm:t>
    </dgm:pt>
    <dgm:pt modelId="{709CB9B2-81F1-4928-8555-EF9CBE922F53}" type="parTrans" cxnId="{B7477631-BCB2-4C4B-A13B-2D3010F3E469}">
      <dgm:prSet/>
      <dgm:spPr/>
      <dgm:t>
        <a:bodyPr/>
        <a:lstStyle/>
        <a:p>
          <a:endParaRPr lang="en-US"/>
        </a:p>
      </dgm:t>
    </dgm:pt>
    <dgm:pt modelId="{5DC84B51-EA13-4096-A5FB-166361FD96CB}" type="sibTrans" cxnId="{B7477631-BCB2-4C4B-A13B-2D3010F3E469}">
      <dgm:prSet/>
      <dgm:spPr/>
      <dgm:t>
        <a:bodyPr/>
        <a:lstStyle/>
        <a:p>
          <a:endParaRPr lang="en-US"/>
        </a:p>
      </dgm:t>
    </dgm:pt>
    <dgm:pt modelId="{4AC6CA5C-4A6B-4AE4-961C-A2ED113C516D}" type="pres">
      <dgm:prSet presAssocID="{722397E1-E09C-43A2-B9B8-4E4908320335}" presName="hierChild1" presStyleCnt="0">
        <dgm:presLayoutVars>
          <dgm:chPref val="1"/>
          <dgm:dir/>
          <dgm:animOne val="branch"/>
          <dgm:animLvl val="lvl"/>
          <dgm:resizeHandles/>
        </dgm:presLayoutVars>
      </dgm:prSet>
      <dgm:spPr/>
    </dgm:pt>
    <dgm:pt modelId="{548C4870-2563-41F9-B08E-DC00A301BCD3}" type="pres">
      <dgm:prSet presAssocID="{D901B948-6239-4B2B-B7E7-2B9B83C5AACC}" presName="hierRoot1" presStyleCnt="0"/>
      <dgm:spPr/>
    </dgm:pt>
    <dgm:pt modelId="{61783A1A-6409-4B48-A63E-DE76543AFB8F}" type="pres">
      <dgm:prSet presAssocID="{D901B948-6239-4B2B-B7E7-2B9B83C5AACC}" presName="composite" presStyleCnt="0"/>
      <dgm:spPr/>
    </dgm:pt>
    <dgm:pt modelId="{3F3B2643-D558-488A-B387-0B2C93592985}" type="pres">
      <dgm:prSet presAssocID="{D901B948-6239-4B2B-B7E7-2B9B83C5AACC}" presName="background" presStyleLbl="node0" presStyleIdx="0" presStyleCnt="3"/>
      <dgm:spPr/>
    </dgm:pt>
    <dgm:pt modelId="{B08329AB-7178-4DBA-94C0-BAE310B3BEEF}" type="pres">
      <dgm:prSet presAssocID="{D901B948-6239-4B2B-B7E7-2B9B83C5AACC}" presName="text" presStyleLbl="fgAcc0" presStyleIdx="0" presStyleCnt="3">
        <dgm:presLayoutVars>
          <dgm:chPref val="3"/>
        </dgm:presLayoutVars>
      </dgm:prSet>
      <dgm:spPr/>
    </dgm:pt>
    <dgm:pt modelId="{948964E8-FB87-4F42-AF83-D3EA1D06D232}" type="pres">
      <dgm:prSet presAssocID="{D901B948-6239-4B2B-B7E7-2B9B83C5AACC}" presName="hierChild2" presStyleCnt="0"/>
      <dgm:spPr/>
    </dgm:pt>
    <dgm:pt modelId="{0E591C85-3ACB-48A8-90A1-9A505580362A}" type="pres">
      <dgm:prSet presAssocID="{E76678A8-187B-4F71-897A-451718E7B449}" presName="hierRoot1" presStyleCnt="0"/>
      <dgm:spPr/>
    </dgm:pt>
    <dgm:pt modelId="{DF3D6BCE-471E-48BD-9245-DD8C506A3182}" type="pres">
      <dgm:prSet presAssocID="{E76678A8-187B-4F71-897A-451718E7B449}" presName="composite" presStyleCnt="0"/>
      <dgm:spPr/>
    </dgm:pt>
    <dgm:pt modelId="{7269224E-C13B-4D99-A121-B8AAFF75F153}" type="pres">
      <dgm:prSet presAssocID="{E76678A8-187B-4F71-897A-451718E7B449}" presName="background" presStyleLbl="node0" presStyleIdx="1" presStyleCnt="3"/>
      <dgm:spPr/>
    </dgm:pt>
    <dgm:pt modelId="{8B623F64-0B99-46A0-8D5B-FB9BE6EA1600}" type="pres">
      <dgm:prSet presAssocID="{E76678A8-187B-4F71-897A-451718E7B449}" presName="text" presStyleLbl="fgAcc0" presStyleIdx="1" presStyleCnt="3">
        <dgm:presLayoutVars>
          <dgm:chPref val="3"/>
        </dgm:presLayoutVars>
      </dgm:prSet>
      <dgm:spPr/>
    </dgm:pt>
    <dgm:pt modelId="{A6D2D47B-FFD4-4C3E-A620-EFDF9FA8E84A}" type="pres">
      <dgm:prSet presAssocID="{E76678A8-187B-4F71-897A-451718E7B449}" presName="hierChild2" presStyleCnt="0"/>
      <dgm:spPr/>
    </dgm:pt>
    <dgm:pt modelId="{E8CD7BEE-0960-4DB5-9E89-7E06AC2DE390}" type="pres">
      <dgm:prSet presAssocID="{681A6E8D-F64A-4521-AA44-FFBDE0C7C1CD}" presName="hierRoot1" presStyleCnt="0"/>
      <dgm:spPr/>
    </dgm:pt>
    <dgm:pt modelId="{995312BA-1088-4AE5-9B00-E6F7C6B17C88}" type="pres">
      <dgm:prSet presAssocID="{681A6E8D-F64A-4521-AA44-FFBDE0C7C1CD}" presName="composite" presStyleCnt="0"/>
      <dgm:spPr/>
    </dgm:pt>
    <dgm:pt modelId="{6AB55B66-3AF2-41B9-ABDD-4E864BE605E0}" type="pres">
      <dgm:prSet presAssocID="{681A6E8D-F64A-4521-AA44-FFBDE0C7C1CD}" presName="background" presStyleLbl="node0" presStyleIdx="2" presStyleCnt="3"/>
      <dgm:spPr/>
    </dgm:pt>
    <dgm:pt modelId="{B5A90473-E90C-4C48-9710-7B834F9DF3B6}" type="pres">
      <dgm:prSet presAssocID="{681A6E8D-F64A-4521-AA44-FFBDE0C7C1CD}" presName="text" presStyleLbl="fgAcc0" presStyleIdx="2" presStyleCnt="3">
        <dgm:presLayoutVars>
          <dgm:chPref val="3"/>
        </dgm:presLayoutVars>
      </dgm:prSet>
      <dgm:spPr/>
    </dgm:pt>
    <dgm:pt modelId="{DDC45A37-3652-450E-B253-526AFDF542C1}" type="pres">
      <dgm:prSet presAssocID="{681A6E8D-F64A-4521-AA44-FFBDE0C7C1CD}" presName="hierChild2" presStyleCnt="0"/>
      <dgm:spPr/>
    </dgm:pt>
  </dgm:ptLst>
  <dgm:cxnLst>
    <dgm:cxn modelId="{8C05F40B-505C-4B24-AB80-AE78E8C9B287}" type="presOf" srcId="{681A6E8D-F64A-4521-AA44-FFBDE0C7C1CD}" destId="{B5A90473-E90C-4C48-9710-7B834F9DF3B6}" srcOrd="0" destOrd="0" presId="urn:microsoft.com/office/officeart/2005/8/layout/hierarchy1"/>
    <dgm:cxn modelId="{B7477631-BCB2-4C4B-A13B-2D3010F3E469}" srcId="{722397E1-E09C-43A2-B9B8-4E4908320335}" destId="{681A6E8D-F64A-4521-AA44-FFBDE0C7C1CD}" srcOrd="2" destOrd="0" parTransId="{709CB9B2-81F1-4928-8555-EF9CBE922F53}" sibTransId="{5DC84B51-EA13-4096-A5FB-166361FD96CB}"/>
    <dgm:cxn modelId="{28141565-40F2-4F71-9CB6-F369C0441504}" type="presOf" srcId="{D901B948-6239-4B2B-B7E7-2B9B83C5AACC}" destId="{B08329AB-7178-4DBA-94C0-BAE310B3BEEF}" srcOrd="0" destOrd="0" presId="urn:microsoft.com/office/officeart/2005/8/layout/hierarchy1"/>
    <dgm:cxn modelId="{8CB27491-6934-461B-9573-73C16837C173}" srcId="{722397E1-E09C-43A2-B9B8-4E4908320335}" destId="{D901B948-6239-4B2B-B7E7-2B9B83C5AACC}" srcOrd="0" destOrd="0" parTransId="{D3D79C02-B103-417A-A224-F0C0F27B3CAF}" sibTransId="{21C7F9AD-3A2A-483C-A6A5-3BE8FF7E51E7}"/>
    <dgm:cxn modelId="{E6948EBA-3A3E-426F-8BCD-59125C5EA281}" srcId="{722397E1-E09C-43A2-B9B8-4E4908320335}" destId="{E76678A8-187B-4F71-897A-451718E7B449}" srcOrd="1" destOrd="0" parTransId="{951FE193-1E61-4A5C-B96C-1962C3EB802E}" sibTransId="{A4634871-29B3-4547-AFA5-425E370529AA}"/>
    <dgm:cxn modelId="{8C7E83D2-3BA3-4C61-8F39-EC09A94D2B15}" type="presOf" srcId="{E76678A8-187B-4F71-897A-451718E7B449}" destId="{8B623F64-0B99-46A0-8D5B-FB9BE6EA1600}" srcOrd="0" destOrd="0" presId="urn:microsoft.com/office/officeart/2005/8/layout/hierarchy1"/>
    <dgm:cxn modelId="{F10510F8-3836-4C33-A472-8550ECDB260C}" type="presOf" srcId="{722397E1-E09C-43A2-B9B8-4E4908320335}" destId="{4AC6CA5C-4A6B-4AE4-961C-A2ED113C516D}" srcOrd="0" destOrd="0" presId="urn:microsoft.com/office/officeart/2005/8/layout/hierarchy1"/>
    <dgm:cxn modelId="{CC6707DC-BF5A-4685-8BC3-F5EBB533CC46}" type="presParOf" srcId="{4AC6CA5C-4A6B-4AE4-961C-A2ED113C516D}" destId="{548C4870-2563-41F9-B08E-DC00A301BCD3}" srcOrd="0" destOrd="0" presId="urn:microsoft.com/office/officeart/2005/8/layout/hierarchy1"/>
    <dgm:cxn modelId="{9DB57A3A-7B54-4586-9088-833A504B1DF4}" type="presParOf" srcId="{548C4870-2563-41F9-B08E-DC00A301BCD3}" destId="{61783A1A-6409-4B48-A63E-DE76543AFB8F}" srcOrd="0" destOrd="0" presId="urn:microsoft.com/office/officeart/2005/8/layout/hierarchy1"/>
    <dgm:cxn modelId="{5CFCB83B-3CA4-4933-920B-494AA5DA5739}" type="presParOf" srcId="{61783A1A-6409-4B48-A63E-DE76543AFB8F}" destId="{3F3B2643-D558-488A-B387-0B2C93592985}" srcOrd="0" destOrd="0" presId="urn:microsoft.com/office/officeart/2005/8/layout/hierarchy1"/>
    <dgm:cxn modelId="{8775E3B3-9F79-4CE7-BFEF-282722DF9B1F}" type="presParOf" srcId="{61783A1A-6409-4B48-A63E-DE76543AFB8F}" destId="{B08329AB-7178-4DBA-94C0-BAE310B3BEEF}" srcOrd="1" destOrd="0" presId="urn:microsoft.com/office/officeart/2005/8/layout/hierarchy1"/>
    <dgm:cxn modelId="{EF01BBBB-44BD-4C53-8ECF-040DC2B11728}" type="presParOf" srcId="{548C4870-2563-41F9-B08E-DC00A301BCD3}" destId="{948964E8-FB87-4F42-AF83-D3EA1D06D232}" srcOrd="1" destOrd="0" presId="urn:microsoft.com/office/officeart/2005/8/layout/hierarchy1"/>
    <dgm:cxn modelId="{0269A15C-0DA0-4ED9-900A-539D1B24B186}" type="presParOf" srcId="{4AC6CA5C-4A6B-4AE4-961C-A2ED113C516D}" destId="{0E591C85-3ACB-48A8-90A1-9A505580362A}" srcOrd="1" destOrd="0" presId="urn:microsoft.com/office/officeart/2005/8/layout/hierarchy1"/>
    <dgm:cxn modelId="{175D4263-5EF0-4E1A-9E78-A2B82B62C9F6}" type="presParOf" srcId="{0E591C85-3ACB-48A8-90A1-9A505580362A}" destId="{DF3D6BCE-471E-48BD-9245-DD8C506A3182}" srcOrd="0" destOrd="0" presId="urn:microsoft.com/office/officeart/2005/8/layout/hierarchy1"/>
    <dgm:cxn modelId="{25DA04A5-926A-421D-8940-2620C6399226}" type="presParOf" srcId="{DF3D6BCE-471E-48BD-9245-DD8C506A3182}" destId="{7269224E-C13B-4D99-A121-B8AAFF75F153}" srcOrd="0" destOrd="0" presId="urn:microsoft.com/office/officeart/2005/8/layout/hierarchy1"/>
    <dgm:cxn modelId="{28B9C28E-FB58-47DB-ACFD-475335815A70}" type="presParOf" srcId="{DF3D6BCE-471E-48BD-9245-DD8C506A3182}" destId="{8B623F64-0B99-46A0-8D5B-FB9BE6EA1600}" srcOrd="1" destOrd="0" presId="urn:microsoft.com/office/officeart/2005/8/layout/hierarchy1"/>
    <dgm:cxn modelId="{6360FF81-6A9F-4518-B5BE-744E192CF59F}" type="presParOf" srcId="{0E591C85-3ACB-48A8-90A1-9A505580362A}" destId="{A6D2D47B-FFD4-4C3E-A620-EFDF9FA8E84A}" srcOrd="1" destOrd="0" presId="urn:microsoft.com/office/officeart/2005/8/layout/hierarchy1"/>
    <dgm:cxn modelId="{42CFA6C9-7EFB-4EDE-83FA-5B3591CA0D2E}" type="presParOf" srcId="{4AC6CA5C-4A6B-4AE4-961C-A2ED113C516D}" destId="{E8CD7BEE-0960-4DB5-9E89-7E06AC2DE390}" srcOrd="2" destOrd="0" presId="urn:microsoft.com/office/officeart/2005/8/layout/hierarchy1"/>
    <dgm:cxn modelId="{72B3890D-94EE-45DE-9B02-F62FD62386D0}" type="presParOf" srcId="{E8CD7BEE-0960-4DB5-9E89-7E06AC2DE390}" destId="{995312BA-1088-4AE5-9B00-E6F7C6B17C88}" srcOrd="0" destOrd="0" presId="urn:microsoft.com/office/officeart/2005/8/layout/hierarchy1"/>
    <dgm:cxn modelId="{17770757-6E6A-4EC8-A631-9D37C96BFCF7}" type="presParOf" srcId="{995312BA-1088-4AE5-9B00-E6F7C6B17C88}" destId="{6AB55B66-3AF2-41B9-ABDD-4E864BE605E0}" srcOrd="0" destOrd="0" presId="urn:microsoft.com/office/officeart/2005/8/layout/hierarchy1"/>
    <dgm:cxn modelId="{C6287C91-FBDF-4642-BBF6-B6DBC9AE5588}" type="presParOf" srcId="{995312BA-1088-4AE5-9B00-E6F7C6B17C88}" destId="{B5A90473-E90C-4C48-9710-7B834F9DF3B6}" srcOrd="1" destOrd="0" presId="urn:microsoft.com/office/officeart/2005/8/layout/hierarchy1"/>
    <dgm:cxn modelId="{88AB3B1B-8FD3-4EA3-9221-33FCAD797310}" type="presParOf" srcId="{E8CD7BEE-0960-4DB5-9E89-7E06AC2DE390}" destId="{DDC45A37-3652-450E-B253-526AFDF542C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2397E1-E09C-43A2-B9B8-4E4908320335}"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D901B948-6239-4B2B-B7E7-2B9B83C5AACC}">
      <dgm:prSet/>
      <dgm:spPr/>
      <dgm:t>
        <a:bodyPr/>
        <a:lstStyle/>
        <a:p>
          <a:pPr>
            <a:defRPr cap="all"/>
          </a:pPr>
          <a:r>
            <a:rPr lang="en-US" dirty="0"/>
            <a:t>Gaming platform- rewards and discounts</a:t>
          </a:r>
        </a:p>
      </dgm:t>
    </dgm:pt>
    <dgm:pt modelId="{D3D79C02-B103-417A-A224-F0C0F27B3CAF}" type="parTrans" cxnId="{8CB27491-6934-461B-9573-73C16837C173}">
      <dgm:prSet/>
      <dgm:spPr/>
      <dgm:t>
        <a:bodyPr/>
        <a:lstStyle/>
        <a:p>
          <a:endParaRPr lang="en-US"/>
        </a:p>
      </dgm:t>
    </dgm:pt>
    <dgm:pt modelId="{21C7F9AD-3A2A-483C-A6A5-3BE8FF7E51E7}" type="sibTrans" cxnId="{8CB27491-6934-461B-9573-73C16837C173}">
      <dgm:prSet phldrT="01"/>
      <dgm:spPr/>
      <dgm:t>
        <a:bodyPr/>
        <a:lstStyle/>
        <a:p>
          <a:r>
            <a:rPr lang="en-US"/>
            <a:t>01</a:t>
          </a:r>
        </a:p>
      </dgm:t>
    </dgm:pt>
    <dgm:pt modelId="{E76678A8-187B-4F71-897A-451718E7B449}">
      <dgm:prSet/>
      <dgm:spPr/>
      <dgm:t>
        <a:bodyPr/>
        <a:lstStyle/>
        <a:p>
          <a:pPr>
            <a:defRPr cap="all"/>
          </a:pPr>
          <a:r>
            <a:rPr lang="en-US" dirty="0"/>
            <a:t>Subscription fee</a:t>
          </a:r>
        </a:p>
      </dgm:t>
    </dgm:pt>
    <dgm:pt modelId="{951FE193-1E61-4A5C-B96C-1962C3EB802E}" type="parTrans" cxnId="{E6948EBA-3A3E-426F-8BCD-59125C5EA281}">
      <dgm:prSet/>
      <dgm:spPr/>
      <dgm:t>
        <a:bodyPr/>
        <a:lstStyle/>
        <a:p>
          <a:endParaRPr lang="en-US"/>
        </a:p>
      </dgm:t>
    </dgm:pt>
    <dgm:pt modelId="{A4634871-29B3-4547-AFA5-425E370529AA}" type="sibTrans" cxnId="{E6948EBA-3A3E-426F-8BCD-59125C5EA281}">
      <dgm:prSet phldrT="02"/>
      <dgm:spPr/>
      <dgm:t>
        <a:bodyPr/>
        <a:lstStyle/>
        <a:p>
          <a:r>
            <a:rPr lang="en-US"/>
            <a:t>02</a:t>
          </a:r>
        </a:p>
      </dgm:t>
    </dgm:pt>
    <dgm:pt modelId="{681A6E8D-F64A-4521-AA44-FFBDE0C7C1CD}">
      <dgm:prSet/>
      <dgm:spPr/>
      <dgm:t>
        <a:bodyPr/>
        <a:lstStyle/>
        <a:p>
          <a:pPr>
            <a:defRPr cap="all"/>
          </a:pPr>
          <a:r>
            <a:rPr lang="en-US" dirty="0"/>
            <a:t>Sponsorships and collaborations</a:t>
          </a:r>
        </a:p>
      </dgm:t>
    </dgm:pt>
    <dgm:pt modelId="{709CB9B2-81F1-4928-8555-EF9CBE922F53}" type="parTrans" cxnId="{B7477631-BCB2-4C4B-A13B-2D3010F3E469}">
      <dgm:prSet/>
      <dgm:spPr/>
      <dgm:t>
        <a:bodyPr/>
        <a:lstStyle/>
        <a:p>
          <a:endParaRPr lang="en-US"/>
        </a:p>
      </dgm:t>
    </dgm:pt>
    <dgm:pt modelId="{5DC84B51-EA13-4096-A5FB-166361FD96CB}" type="sibTrans" cxnId="{B7477631-BCB2-4C4B-A13B-2D3010F3E469}">
      <dgm:prSet phldrT="03"/>
      <dgm:spPr/>
      <dgm:t>
        <a:bodyPr/>
        <a:lstStyle/>
        <a:p>
          <a:r>
            <a:rPr lang="en-US"/>
            <a:t>03</a:t>
          </a:r>
        </a:p>
      </dgm:t>
    </dgm:pt>
    <dgm:pt modelId="{F34D2B6C-9229-4CA0-99DD-0A661393227B}" type="pres">
      <dgm:prSet presAssocID="{722397E1-E09C-43A2-B9B8-4E4908320335}" presName="Name0" presStyleCnt="0">
        <dgm:presLayoutVars>
          <dgm:animLvl val="lvl"/>
          <dgm:resizeHandles val="exact"/>
        </dgm:presLayoutVars>
      </dgm:prSet>
      <dgm:spPr/>
    </dgm:pt>
    <dgm:pt modelId="{35B6539E-C9F8-452D-98AC-6296D4F9EF9E}" type="pres">
      <dgm:prSet presAssocID="{D901B948-6239-4B2B-B7E7-2B9B83C5AACC}" presName="compositeNode" presStyleCnt="0">
        <dgm:presLayoutVars>
          <dgm:bulletEnabled val="1"/>
        </dgm:presLayoutVars>
      </dgm:prSet>
      <dgm:spPr/>
    </dgm:pt>
    <dgm:pt modelId="{E527D581-B5AE-4DC8-8D98-11B1B57BBC6F}" type="pres">
      <dgm:prSet presAssocID="{D901B948-6239-4B2B-B7E7-2B9B83C5AACC}" presName="bgRect" presStyleLbl="alignNode1" presStyleIdx="0" presStyleCnt="3"/>
      <dgm:spPr/>
    </dgm:pt>
    <dgm:pt modelId="{16B3444E-5C57-4B8B-BBC7-6A43402EFEF4}" type="pres">
      <dgm:prSet presAssocID="{21C7F9AD-3A2A-483C-A6A5-3BE8FF7E51E7}" presName="sibTransNodeRect" presStyleLbl="alignNode1" presStyleIdx="0" presStyleCnt="3">
        <dgm:presLayoutVars>
          <dgm:chMax val="0"/>
          <dgm:bulletEnabled val="1"/>
        </dgm:presLayoutVars>
      </dgm:prSet>
      <dgm:spPr/>
    </dgm:pt>
    <dgm:pt modelId="{28D7817A-5689-4DBF-A35A-571EAE0A515C}" type="pres">
      <dgm:prSet presAssocID="{D901B948-6239-4B2B-B7E7-2B9B83C5AACC}" presName="nodeRect" presStyleLbl="alignNode1" presStyleIdx="0" presStyleCnt="3">
        <dgm:presLayoutVars>
          <dgm:bulletEnabled val="1"/>
        </dgm:presLayoutVars>
      </dgm:prSet>
      <dgm:spPr/>
    </dgm:pt>
    <dgm:pt modelId="{E5E35727-83E8-4A25-AE52-DE39A2927785}" type="pres">
      <dgm:prSet presAssocID="{21C7F9AD-3A2A-483C-A6A5-3BE8FF7E51E7}" presName="sibTrans" presStyleCnt="0"/>
      <dgm:spPr/>
    </dgm:pt>
    <dgm:pt modelId="{400D376C-36C4-41E7-AC87-93777A0977E6}" type="pres">
      <dgm:prSet presAssocID="{E76678A8-187B-4F71-897A-451718E7B449}" presName="compositeNode" presStyleCnt="0">
        <dgm:presLayoutVars>
          <dgm:bulletEnabled val="1"/>
        </dgm:presLayoutVars>
      </dgm:prSet>
      <dgm:spPr/>
    </dgm:pt>
    <dgm:pt modelId="{A6F23F4D-6A6B-4134-B9C4-9F80712A84C2}" type="pres">
      <dgm:prSet presAssocID="{E76678A8-187B-4F71-897A-451718E7B449}" presName="bgRect" presStyleLbl="alignNode1" presStyleIdx="1" presStyleCnt="3"/>
      <dgm:spPr/>
    </dgm:pt>
    <dgm:pt modelId="{345B29FF-2533-4595-8AAE-353F4CB4E131}" type="pres">
      <dgm:prSet presAssocID="{A4634871-29B3-4547-AFA5-425E370529AA}" presName="sibTransNodeRect" presStyleLbl="alignNode1" presStyleIdx="1" presStyleCnt="3">
        <dgm:presLayoutVars>
          <dgm:chMax val="0"/>
          <dgm:bulletEnabled val="1"/>
        </dgm:presLayoutVars>
      </dgm:prSet>
      <dgm:spPr/>
    </dgm:pt>
    <dgm:pt modelId="{96D2C68B-3236-409E-A387-D0B9784A62E5}" type="pres">
      <dgm:prSet presAssocID="{E76678A8-187B-4F71-897A-451718E7B449}" presName="nodeRect" presStyleLbl="alignNode1" presStyleIdx="1" presStyleCnt="3">
        <dgm:presLayoutVars>
          <dgm:bulletEnabled val="1"/>
        </dgm:presLayoutVars>
      </dgm:prSet>
      <dgm:spPr/>
    </dgm:pt>
    <dgm:pt modelId="{F39DECA6-9E5B-4A6E-950A-5D239B39D6B2}" type="pres">
      <dgm:prSet presAssocID="{A4634871-29B3-4547-AFA5-425E370529AA}" presName="sibTrans" presStyleCnt="0"/>
      <dgm:spPr/>
    </dgm:pt>
    <dgm:pt modelId="{F71D611D-87FB-424C-B419-CE3262B69803}" type="pres">
      <dgm:prSet presAssocID="{681A6E8D-F64A-4521-AA44-FFBDE0C7C1CD}" presName="compositeNode" presStyleCnt="0">
        <dgm:presLayoutVars>
          <dgm:bulletEnabled val="1"/>
        </dgm:presLayoutVars>
      </dgm:prSet>
      <dgm:spPr/>
    </dgm:pt>
    <dgm:pt modelId="{399ECEFE-D588-4D30-84F5-E06DE751488A}" type="pres">
      <dgm:prSet presAssocID="{681A6E8D-F64A-4521-AA44-FFBDE0C7C1CD}" presName="bgRect" presStyleLbl="alignNode1" presStyleIdx="2" presStyleCnt="3" custLinFactNeighborX="25" custLinFactNeighborY="1819"/>
      <dgm:spPr/>
    </dgm:pt>
    <dgm:pt modelId="{A8F5088C-A847-4E09-AAB4-7D5F88E3BA21}" type="pres">
      <dgm:prSet presAssocID="{5DC84B51-EA13-4096-A5FB-166361FD96CB}" presName="sibTransNodeRect" presStyleLbl="alignNode1" presStyleIdx="2" presStyleCnt="3">
        <dgm:presLayoutVars>
          <dgm:chMax val="0"/>
          <dgm:bulletEnabled val="1"/>
        </dgm:presLayoutVars>
      </dgm:prSet>
      <dgm:spPr/>
    </dgm:pt>
    <dgm:pt modelId="{D21B3346-EEA9-484B-B610-DD155C6CBC60}" type="pres">
      <dgm:prSet presAssocID="{681A6E8D-F64A-4521-AA44-FFBDE0C7C1CD}" presName="nodeRect" presStyleLbl="alignNode1" presStyleIdx="2" presStyleCnt="3">
        <dgm:presLayoutVars>
          <dgm:bulletEnabled val="1"/>
        </dgm:presLayoutVars>
      </dgm:prSet>
      <dgm:spPr/>
    </dgm:pt>
  </dgm:ptLst>
  <dgm:cxnLst>
    <dgm:cxn modelId="{B6606A00-0FF6-4740-95B9-6EF50314260B}" type="presOf" srcId="{D901B948-6239-4B2B-B7E7-2B9B83C5AACC}" destId="{28D7817A-5689-4DBF-A35A-571EAE0A515C}" srcOrd="1" destOrd="0" presId="urn:microsoft.com/office/officeart/2016/7/layout/LinearBlockProcessNumbered"/>
    <dgm:cxn modelId="{48182B0F-DA6D-4D2E-892A-ED6D5FF64B0D}" type="presOf" srcId="{A4634871-29B3-4547-AFA5-425E370529AA}" destId="{345B29FF-2533-4595-8AAE-353F4CB4E131}" srcOrd="0" destOrd="0" presId="urn:microsoft.com/office/officeart/2016/7/layout/LinearBlockProcessNumbered"/>
    <dgm:cxn modelId="{B7477631-BCB2-4C4B-A13B-2D3010F3E469}" srcId="{722397E1-E09C-43A2-B9B8-4E4908320335}" destId="{681A6E8D-F64A-4521-AA44-FFBDE0C7C1CD}" srcOrd="2" destOrd="0" parTransId="{709CB9B2-81F1-4928-8555-EF9CBE922F53}" sibTransId="{5DC84B51-EA13-4096-A5FB-166361FD96CB}"/>
    <dgm:cxn modelId="{AC122C42-E0E7-434E-AD86-F36FD66C7813}" type="presOf" srcId="{722397E1-E09C-43A2-B9B8-4E4908320335}" destId="{F34D2B6C-9229-4CA0-99DD-0A661393227B}" srcOrd="0" destOrd="0" presId="urn:microsoft.com/office/officeart/2016/7/layout/LinearBlockProcessNumbered"/>
    <dgm:cxn modelId="{BCB9E17E-93DF-46AE-81D2-B2CD60826054}" type="presOf" srcId="{5DC84B51-EA13-4096-A5FB-166361FD96CB}" destId="{A8F5088C-A847-4E09-AAB4-7D5F88E3BA21}" srcOrd="0" destOrd="0" presId="urn:microsoft.com/office/officeart/2016/7/layout/LinearBlockProcessNumbered"/>
    <dgm:cxn modelId="{1B111D8E-DB88-47E1-9F1F-7883BC7D427A}" type="presOf" srcId="{E76678A8-187B-4F71-897A-451718E7B449}" destId="{96D2C68B-3236-409E-A387-D0B9784A62E5}" srcOrd="1" destOrd="0" presId="urn:microsoft.com/office/officeart/2016/7/layout/LinearBlockProcessNumbered"/>
    <dgm:cxn modelId="{8CB27491-6934-461B-9573-73C16837C173}" srcId="{722397E1-E09C-43A2-B9B8-4E4908320335}" destId="{D901B948-6239-4B2B-B7E7-2B9B83C5AACC}" srcOrd="0" destOrd="0" parTransId="{D3D79C02-B103-417A-A224-F0C0F27B3CAF}" sibTransId="{21C7F9AD-3A2A-483C-A6A5-3BE8FF7E51E7}"/>
    <dgm:cxn modelId="{977F7BB8-428C-410D-BAE8-3E54295038E5}" type="presOf" srcId="{681A6E8D-F64A-4521-AA44-FFBDE0C7C1CD}" destId="{399ECEFE-D588-4D30-84F5-E06DE751488A}" srcOrd="0" destOrd="0" presId="urn:microsoft.com/office/officeart/2016/7/layout/LinearBlockProcessNumbered"/>
    <dgm:cxn modelId="{E6948EBA-3A3E-426F-8BCD-59125C5EA281}" srcId="{722397E1-E09C-43A2-B9B8-4E4908320335}" destId="{E76678A8-187B-4F71-897A-451718E7B449}" srcOrd="1" destOrd="0" parTransId="{951FE193-1E61-4A5C-B96C-1962C3EB802E}" sibTransId="{A4634871-29B3-4547-AFA5-425E370529AA}"/>
    <dgm:cxn modelId="{85F442BF-1E97-4DBA-A530-8D3A783965C4}" type="presOf" srcId="{E76678A8-187B-4F71-897A-451718E7B449}" destId="{A6F23F4D-6A6B-4134-B9C4-9F80712A84C2}" srcOrd="0" destOrd="0" presId="urn:microsoft.com/office/officeart/2016/7/layout/LinearBlockProcessNumbered"/>
    <dgm:cxn modelId="{07BDEBF6-EA28-46CF-99EB-DDE15B9D4853}" type="presOf" srcId="{D901B948-6239-4B2B-B7E7-2B9B83C5AACC}" destId="{E527D581-B5AE-4DC8-8D98-11B1B57BBC6F}" srcOrd="0" destOrd="0" presId="urn:microsoft.com/office/officeart/2016/7/layout/LinearBlockProcessNumbered"/>
    <dgm:cxn modelId="{4A205BF8-53F0-4E32-AF51-A4B889BDAAE0}" type="presOf" srcId="{21C7F9AD-3A2A-483C-A6A5-3BE8FF7E51E7}" destId="{16B3444E-5C57-4B8B-BBC7-6A43402EFEF4}" srcOrd="0" destOrd="0" presId="urn:microsoft.com/office/officeart/2016/7/layout/LinearBlockProcessNumbered"/>
    <dgm:cxn modelId="{7DF3EAFA-FEBB-4A1A-AB81-29D93AA18F3A}" type="presOf" srcId="{681A6E8D-F64A-4521-AA44-FFBDE0C7C1CD}" destId="{D21B3346-EEA9-484B-B610-DD155C6CBC60}" srcOrd="1" destOrd="0" presId="urn:microsoft.com/office/officeart/2016/7/layout/LinearBlockProcessNumbered"/>
    <dgm:cxn modelId="{D2352CD0-4F94-44F7-B855-61F75232A576}" type="presParOf" srcId="{F34D2B6C-9229-4CA0-99DD-0A661393227B}" destId="{35B6539E-C9F8-452D-98AC-6296D4F9EF9E}" srcOrd="0" destOrd="0" presId="urn:microsoft.com/office/officeart/2016/7/layout/LinearBlockProcessNumbered"/>
    <dgm:cxn modelId="{4B2ACADF-6D76-4160-BC4A-CB60C0205F6B}" type="presParOf" srcId="{35B6539E-C9F8-452D-98AC-6296D4F9EF9E}" destId="{E527D581-B5AE-4DC8-8D98-11B1B57BBC6F}" srcOrd="0" destOrd="0" presId="urn:microsoft.com/office/officeart/2016/7/layout/LinearBlockProcessNumbered"/>
    <dgm:cxn modelId="{3619DC6A-CBFF-4038-A730-831554E29E52}" type="presParOf" srcId="{35B6539E-C9F8-452D-98AC-6296D4F9EF9E}" destId="{16B3444E-5C57-4B8B-BBC7-6A43402EFEF4}" srcOrd="1" destOrd="0" presId="urn:microsoft.com/office/officeart/2016/7/layout/LinearBlockProcessNumbered"/>
    <dgm:cxn modelId="{FC880BA8-ACA2-49C9-81D8-4B21B786581E}" type="presParOf" srcId="{35B6539E-C9F8-452D-98AC-6296D4F9EF9E}" destId="{28D7817A-5689-4DBF-A35A-571EAE0A515C}" srcOrd="2" destOrd="0" presId="urn:microsoft.com/office/officeart/2016/7/layout/LinearBlockProcessNumbered"/>
    <dgm:cxn modelId="{89CC799B-0519-4317-A60D-CE2F3C175756}" type="presParOf" srcId="{F34D2B6C-9229-4CA0-99DD-0A661393227B}" destId="{E5E35727-83E8-4A25-AE52-DE39A2927785}" srcOrd="1" destOrd="0" presId="urn:microsoft.com/office/officeart/2016/7/layout/LinearBlockProcessNumbered"/>
    <dgm:cxn modelId="{3CE85423-BABF-42FF-A1C9-80C81BF2B0AB}" type="presParOf" srcId="{F34D2B6C-9229-4CA0-99DD-0A661393227B}" destId="{400D376C-36C4-41E7-AC87-93777A0977E6}" srcOrd="2" destOrd="0" presId="urn:microsoft.com/office/officeart/2016/7/layout/LinearBlockProcessNumbered"/>
    <dgm:cxn modelId="{DED87FBC-D2CA-4B10-80A2-B103811F81BE}" type="presParOf" srcId="{400D376C-36C4-41E7-AC87-93777A0977E6}" destId="{A6F23F4D-6A6B-4134-B9C4-9F80712A84C2}" srcOrd="0" destOrd="0" presId="urn:microsoft.com/office/officeart/2016/7/layout/LinearBlockProcessNumbered"/>
    <dgm:cxn modelId="{45EA019F-079A-4C7D-81AD-38284415C00F}" type="presParOf" srcId="{400D376C-36C4-41E7-AC87-93777A0977E6}" destId="{345B29FF-2533-4595-8AAE-353F4CB4E131}" srcOrd="1" destOrd="0" presId="urn:microsoft.com/office/officeart/2016/7/layout/LinearBlockProcessNumbered"/>
    <dgm:cxn modelId="{40B19515-276C-4F9A-9974-9300F314AB33}" type="presParOf" srcId="{400D376C-36C4-41E7-AC87-93777A0977E6}" destId="{96D2C68B-3236-409E-A387-D0B9784A62E5}" srcOrd="2" destOrd="0" presId="urn:microsoft.com/office/officeart/2016/7/layout/LinearBlockProcessNumbered"/>
    <dgm:cxn modelId="{3F18DCE9-BA28-4C5F-AF4F-9B668BDBFB11}" type="presParOf" srcId="{F34D2B6C-9229-4CA0-99DD-0A661393227B}" destId="{F39DECA6-9E5B-4A6E-950A-5D239B39D6B2}" srcOrd="3" destOrd="0" presId="urn:microsoft.com/office/officeart/2016/7/layout/LinearBlockProcessNumbered"/>
    <dgm:cxn modelId="{3BF1FD82-F6C6-4442-9F41-DBAFF6529659}" type="presParOf" srcId="{F34D2B6C-9229-4CA0-99DD-0A661393227B}" destId="{F71D611D-87FB-424C-B419-CE3262B69803}" srcOrd="4" destOrd="0" presId="urn:microsoft.com/office/officeart/2016/7/layout/LinearBlockProcessNumbered"/>
    <dgm:cxn modelId="{73A0843F-7101-42B7-ABB4-41799288E13C}" type="presParOf" srcId="{F71D611D-87FB-424C-B419-CE3262B69803}" destId="{399ECEFE-D588-4D30-84F5-E06DE751488A}" srcOrd="0" destOrd="0" presId="urn:microsoft.com/office/officeart/2016/7/layout/LinearBlockProcessNumbered"/>
    <dgm:cxn modelId="{C07160EB-DC2E-4948-93F6-00E2347A117D}" type="presParOf" srcId="{F71D611D-87FB-424C-B419-CE3262B69803}" destId="{A8F5088C-A847-4E09-AAB4-7D5F88E3BA21}" srcOrd="1" destOrd="0" presId="urn:microsoft.com/office/officeart/2016/7/layout/LinearBlockProcessNumbered"/>
    <dgm:cxn modelId="{04DC3E3C-B726-452E-8FAC-2AFB1817864F}" type="presParOf" srcId="{F71D611D-87FB-424C-B419-CE3262B69803}" destId="{D21B3346-EEA9-484B-B610-DD155C6CBC60}"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4C36AD-2F2E-4B59-9972-62C9BB16B30A}" type="doc">
      <dgm:prSet loTypeId="urn:microsoft.com/office/officeart/2018/5/layout/IconCircleLabelList" loCatId="icon" qsTypeId="urn:microsoft.com/office/officeart/2005/8/quickstyle/simple1" qsCatId="simple" csTypeId="urn:microsoft.com/office/officeart/2018/5/colors/Iconchunking_neutralicon_accent0_3" csCatId="mainScheme" phldr="1"/>
      <dgm:spPr/>
      <dgm:t>
        <a:bodyPr/>
        <a:lstStyle/>
        <a:p>
          <a:endParaRPr lang="en-US"/>
        </a:p>
      </dgm:t>
    </dgm:pt>
    <dgm:pt modelId="{606F7579-0D92-4F63-91E9-318747B20F80}">
      <dgm:prSet/>
      <dgm:spPr/>
      <dgm:t>
        <a:bodyPr/>
        <a:lstStyle/>
        <a:p>
          <a:pPr>
            <a:defRPr cap="all"/>
          </a:pPr>
          <a:r>
            <a:rPr lang="en-US" dirty="0"/>
            <a:t>Phones</a:t>
          </a:r>
        </a:p>
      </dgm:t>
    </dgm:pt>
    <dgm:pt modelId="{EE4ED649-6A47-4C80-A2B5-6512D4696888}" type="parTrans" cxnId="{15E7BC6D-7317-4632-8D5F-E75FAA2AD849}">
      <dgm:prSet/>
      <dgm:spPr/>
      <dgm:t>
        <a:bodyPr/>
        <a:lstStyle/>
        <a:p>
          <a:endParaRPr lang="en-US"/>
        </a:p>
      </dgm:t>
    </dgm:pt>
    <dgm:pt modelId="{923AA595-E535-48EE-B9A4-AA9B83AEF99E}" type="sibTrans" cxnId="{15E7BC6D-7317-4632-8D5F-E75FAA2AD849}">
      <dgm:prSet/>
      <dgm:spPr/>
      <dgm:t>
        <a:bodyPr/>
        <a:lstStyle/>
        <a:p>
          <a:endParaRPr lang="en-US"/>
        </a:p>
      </dgm:t>
    </dgm:pt>
    <dgm:pt modelId="{03318E47-1C14-46F7-A1A1-659F27D0D7A1}">
      <dgm:prSet/>
      <dgm:spPr/>
      <dgm:t>
        <a:bodyPr/>
        <a:lstStyle/>
        <a:p>
          <a:pPr>
            <a:defRPr cap="all"/>
          </a:pPr>
          <a:r>
            <a:rPr lang="en-US" dirty="0"/>
            <a:t>TABLETS</a:t>
          </a:r>
        </a:p>
      </dgm:t>
    </dgm:pt>
    <dgm:pt modelId="{11D66DA6-EA9B-48E2-ADEB-F130F43815B0}" type="parTrans" cxnId="{5B004AF2-1409-4F93-A564-B396A38E5256}">
      <dgm:prSet/>
      <dgm:spPr/>
      <dgm:t>
        <a:bodyPr/>
        <a:lstStyle/>
        <a:p>
          <a:endParaRPr lang="en-US"/>
        </a:p>
      </dgm:t>
    </dgm:pt>
    <dgm:pt modelId="{A58F9805-6395-4116-8515-E43B22050815}" type="sibTrans" cxnId="{5B004AF2-1409-4F93-A564-B396A38E5256}">
      <dgm:prSet/>
      <dgm:spPr/>
      <dgm:t>
        <a:bodyPr/>
        <a:lstStyle/>
        <a:p>
          <a:endParaRPr lang="en-US"/>
        </a:p>
      </dgm:t>
    </dgm:pt>
    <dgm:pt modelId="{D4B0684B-5E66-4CD0-BCD5-9AA6EBCBB1A0}" type="pres">
      <dgm:prSet presAssocID="{644C36AD-2F2E-4B59-9972-62C9BB16B30A}" presName="root" presStyleCnt="0">
        <dgm:presLayoutVars>
          <dgm:dir/>
          <dgm:resizeHandles val="exact"/>
        </dgm:presLayoutVars>
      </dgm:prSet>
      <dgm:spPr/>
    </dgm:pt>
    <dgm:pt modelId="{F0CC05DE-557F-41E2-B808-A7824D65EA57}" type="pres">
      <dgm:prSet presAssocID="{606F7579-0D92-4F63-91E9-318747B20F80}" presName="compNode" presStyleCnt="0"/>
      <dgm:spPr/>
    </dgm:pt>
    <dgm:pt modelId="{769A7CFC-2B65-4390-B218-D8F32264018D}" type="pres">
      <dgm:prSet presAssocID="{606F7579-0D92-4F63-91E9-318747B20F80}" presName="iconBgRect" presStyleLbl="bgShp" presStyleIdx="0" presStyleCnt="2"/>
      <dgm:spPr/>
    </dgm:pt>
    <dgm:pt modelId="{021B4063-312B-40D6-A672-18A7531B4AC9}" type="pres">
      <dgm:prSet presAssocID="{606F7579-0D92-4F63-91E9-318747B20F8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A794692A-2D12-4209-80B9-D39A2DB24486}" type="pres">
      <dgm:prSet presAssocID="{606F7579-0D92-4F63-91E9-318747B20F80}" presName="spaceRect" presStyleCnt="0"/>
      <dgm:spPr/>
    </dgm:pt>
    <dgm:pt modelId="{3946887F-13E0-4EAD-AF41-1843202E4AC2}" type="pres">
      <dgm:prSet presAssocID="{606F7579-0D92-4F63-91E9-318747B20F80}" presName="textRect" presStyleLbl="revTx" presStyleIdx="0" presStyleCnt="2" custLinFactNeighborX="2592" custLinFactNeighborY="-76459">
        <dgm:presLayoutVars>
          <dgm:chMax val="1"/>
          <dgm:chPref val="1"/>
        </dgm:presLayoutVars>
      </dgm:prSet>
      <dgm:spPr/>
    </dgm:pt>
    <dgm:pt modelId="{990774FB-E33D-4634-9815-E503CA8FF8D3}" type="pres">
      <dgm:prSet presAssocID="{923AA595-E535-48EE-B9A4-AA9B83AEF99E}" presName="sibTrans" presStyleCnt="0"/>
      <dgm:spPr/>
    </dgm:pt>
    <dgm:pt modelId="{F9AB1F90-F6E3-40E5-A786-1182A1078F1D}" type="pres">
      <dgm:prSet presAssocID="{03318E47-1C14-46F7-A1A1-659F27D0D7A1}" presName="compNode" presStyleCnt="0"/>
      <dgm:spPr/>
    </dgm:pt>
    <dgm:pt modelId="{15CF4F77-FCB3-40BB-862C-5C9D937A9BE7}" type="pres">
      <dgm:prSet presAssocID="{03318E47-1C14-46F7-A1A1-659F27D0D7A1}" presName="iconBgRect" presStyleLbl="bgShp" presStyleIdx="1" presStyleCnt="2"/>
      <dgm:spPr/>
    </dgm:pt>
    <dgm:pt modelId="{0085C252-B94D-4664-88AD-9D2D4C215ACB}" type="pres">
      <dgm:prSet presAssocID="{03318E47-1C14-46F7-A1A1-659F27D0D7A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t"/>
        </a:ext>
      </dgm:extLst>
    </dgm:pt>
    <dgm:pt modelId="{4F9367D2-AFC3-499E-BA37-783BE70A744A}" type="pres">
      <dgm:prSet presAssocID="{03318E47-1C14-46F7-A1A1-659F27D0D7A1}" presName="spaceRect" presStyleCnt="0"/>
      <dgm:spPr/>
    </dgm:pt>
    <dgm:pt modelId="{8B4A906B-A17B-434B-A157-E0FD75A8711E}" type="pres">
      <dgm:prSet presAssocID="{03318E47-1C14-46F7-A1A1-659F27D0D7A1}" presName="textRect" presStyleLbl="revTx" presStyleIdx="1" presStyleCnt="2" custLinFactNeighborX="1037" custLinFactNeighborY="-81643">
        <dgm:presLayoutVars>
          <dgm:chMax val="1"/>
          <dgm:chPref val="1"/>
        </dgm:presLayoutVars>
      </dgm:prSet>
      <dgm:spPr/>
    </dgm:pt>
  </dgm:ptLst>
  <dgm:cxnLst>
    <dgm:cxn modelId="{260A6519-B4E3-4484-9BCD-1C342111A53B}" type="presOf" srcId="{644C36AD-2F2E-4B59-9972-62C9BB16B30A}" destId="{D4B0684B-5E66-4CD0-BCD5-9AA6EBCBB1A0}" srcOrd="0" destOrd="0" presId="urn:microsoft.com/office/officeart/2018/5/layout/IconCircleLabelList"/>
    <dgm:cxn modelId="{5262FD3D-76EA-4748-8081-F94DA8E5EA95}" type="presOf" srcId="{606F7579-0D92-4F63-91E9-318747B20F80}" destId="{3946887F-13E0-4EAD-AF41-1843202E4AC2}" srcOrd="0" destOrd="0" presId="urn:microsoft.com/office/officeart/2018/5/layout/IconCircleLabelList"/>
    <dgm:cxn modelId="{15E7BC6D-7317-4632-8D5F-E75FAA2AD849}" srcId="{644C36AD-2F2E-4B59-9972-62C9BB16B30A}" destId="{606F7579-0D92-4F63-91E9-318747B20F80}" srcOrd="0" destOrd="0" parTransId="{EE4ED649-6A47-4C80-A2B5-6512D4696888}" sibTransId="{923AA595-E535-48EE-B9A4-AA9B83AEF99E}"/>
    <dgm:cxn modelId="{6CAF81A8-D0DF-478A-9290-95A0EDDF2D28}" type="presOf" srcId="{03318E47-1C14-46F7-A1A1-659F27D0D7A1}" destId="{8B4A906B-A17B-434B-A157-E0FD75A8711E}" srcOrd="0" destOrd="0" presId="urn:microsoft.com/office/officeart/2018/5/layout/IconCircleLabelList"/>
    <dgm:cxn modelId="{5B004AF2-1409-4F93-A564-B396A38E5256}" srcId="{644C36AD-2F2E-4B59-9972-62C9BB16B30A}" destId="{03318E47-1C14-46F7-A1A1-659F27D0D7A1}" srcOrd="1" destOrd="0" parTransId="{11D66DA6-EA9B-48E2-ADEB-F130F43815B0}" sibTransId="{A58F9805-6395-4116-8515-E43B22050815}"/>
    <dgm:cxn modelId="{7CE5BD24-2C06-4D28-B70C-7450A26A5CF4}" type="presParOf" srcId="{D4B0684B-5E66-4CD0-BCD5-9AA6EBCBB1A0}" destId="{F0CC05DE-557F-41E2-B808-A7824D65EA57}" srcOrd="0" destOrd="0" presId="urn:microsoft.com/office/officeart/2018/5/layout/IconCircleLabelList"/>
    <dgm:cxn modelId="{7D0E393A-FDC8-481B-AFA7-41B883657EC6}" type="presParOf" srcId="{F0CC05DE-557F-41E2-B808-A7824D65EA57}" destId="{769A7CFC-2B65-4390-B218-D8F32264018D}" srcOrd="0" destOrd="0" presId="urn:microsoft.com/office/officeart/2018/5/layout/IconCircleLabelList"/>
    <dgm:cxn modelId="{E1790623-82FB-48A0-A196-2E11B810DFEC}" type="presParOf" srcId="{F0CC05DE-557F-41E2-B808-A7824D65EA57}" destId="{021B4063-312B-40D6-A672-18A7531B4AC9}" srcOrd="1" destOrd="0" presId="urn:microsoft.com/office/officeart/2018/5/layout/IconCircleLabelList"/>
    <dgm:cxn modelId="{CAD4044C-5128-45E8-91EF-A2F2C1CB2C5A}" type="presParOf" srcId="{F0CC05DE-557F-41E2-B808-A7824D65EA57}" destId="{A794692A-2D12-4209-80B9-D39A2DB24486}" srcOrd="2" destOrd="0" presId="urn:microsoft.com/office/officeart/2018/5/layout/IconCircleLabelList"/>
    <dgm:cxn modelId="{6269961F-E529-4525-A92C-7C5F60C7067A}" type="presParOf" srcId="{F0CC05DE-557F-41E2-B808-A7824D65EA57}" destId="{3946887F-13E0-4EAD-AF41-1843202E4AC2}" srcOrd="3" destOrd="0" presId="urn:microsoft.com/office/officeart/2018/5/layout/IconCircleLabelList"/>
    <dgm:cxn modelId="{157C2E14-BDC3-4EC0-8C7C-A86C7CA6B6ED}" type="presParOf" srcId="{D4B0684B-5E66-4CD0-BCD5-9AA6EBCBB1A0}" destId="{990774FB-E33D-4634-9815-E503CA8FF8D3}" srcOrd="1" destOrd="0" presId="urn:microsoft.com/office/officeart/2018/5/layout/IconCircleLabelList"/>
    <dgm:cxn modelId="{D3818AE0-9CCD-40EB-A2F7-95E6095593F3}" type="presParOf" srcId="{D4B0684B-5E66-4CD0-BCD5-9AA6EBCBB1A0}" destId="{F9AB1F90-F6E3-40E5-A786-1182A1078F1D}" srcOrd="2" destOrd="0" presId="urn:microsoft.com/office/officeart/2018/5/layout/IconCircleLabelList"/>
    <dgm:cxn modelId="{ED1A8DCA-2083-433B-A9EC-012699F9D6E4}" type="presParOf" srcId="{F9AB1F90-F6E3-40E5-A786-1182A1078F1D}" destId="{15CF4F77-FCB3-40BB-862C-5C9D937A9BE7}" srcOrd="0" destOrd="0" presId="urn:microsoft.com/office/officeart/2018/5/layout/IconCircleLabelList"/>
    <dgm:cxn modelId="{553D25A9-D359-4A5B-8D5A-00B4BBF436EB}" type="presParOf" srcId="{F9AB1F90-F6E3-40E5-A786-1182A1078F1D}" destId="{0085C252-B94D-4664-88AD-9D2D4C215ACB}" srcOrd="1" destOrd="0" presId="urn:microsoft.com/office/officeart/2018/5/layout/IconCircleLabelList"/>
    <dgm:cxn modelId="{8772734A-A45F-4E89-870C-F44031E3449A}" type="presParOf" srcId="{F9AB1F90-F6E3-40E5-A786-1182A1078F1D}" destId="{4F9367D2-AFC3-499E-BA37-783BE70A744A}" srcOrd="2" destOrd="0" presId="urn:microsoft.com/office/officeart/2018/5/layout/IconCircleLabelList"/>
    <dgm:cxn modelId="{0E15517C-29A4-4E2B-B048-C314F38D08E4}" type="presParOf" srcId="{F9AB1F90-F6E3-40E5-A786-1182A1078F1D}" destId="{8B4A906B-A17B-434B-A157-E0FD75A8711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3B2643-D558-488A-B387-0B2C93592985}">
      <dsp:nvSpPr>
        <dsp:cNvPr id="0" name=""/>
        <dsp:cNvSpPr/>
      </dsp:nvSpPr>
      <dsp:spPr>
        <a:xfrm>
          <a:off x="0" y="706671"/>
          <a:ext cx="3073451" cy="19516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8329AB-7178-4DBA-94C0-BAE310B3BEEF}">
      <dsp:nvSpPr>
        <dsp:cNvPr id="0" name=""/>
        <dsp:cNvSpPr/>
      </dsp:nvSpPr>
      <dsp:spPr>
        <a:xfrm>
          <a:off x="341494" y="1031091"/>
          <a:ext cx="3073451" cy="195164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a:t>Predict and Win is an interactive gaming platform and marketplace for used devices.</a:t>
          </a:r>
          <a:endParaRPr lang="en-US" sz="2300" kern="1200" dirty="0"/>
        </a:p>
      </dsp:txBody>
      <dsp:txXfrm>
        <a:off x="398656" y="1088253"/>
        <a:ext cx="2959127" cy="1837317"/>
      </dsp:txXfrm>
    </dsp:sp>
    <dsp:sp modelId="{7269224E-C13B-4D99-A121-B8AAFF75F153}">
      <dsp:nvSpPr>
        <dsp:cNvPr id="0" name=""/>
        <dsp:cNvSpPr/>
      </dsp:nvSpPr>
      <dsp:spPr>
        <a:xfrm>
          <a:off x="3756441" y="706671"/>
          <a:ext cx="3073451" cy="19516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623F64-0B99-46A0-8D5B-FB9BE6EA1600}">
      <dsp:nvSpPr>
        <dsp:cNvPr id="0" name=""/>
        <dsp:cNvSpPr/>
      </dsp:nvSpPr>
      <dsp:spPr>
        <a:xfrm>
          <a:off x="4097935" y="1031091"/>
          <a:ext cx="3073451" cy="195164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a:t>Users estimate resale prices based on device features, enhancing engagement.</a:t>
          </a:r>
          <a:endParaRPr lang="en-US" sz="2300" kern="1200" dirty="0"/>
        </a:p>
      </dsp:txBody>
      <dsp:txXfrm>
        <a:off x="4155097" y="1088253"/>
        <a:ext cx="2959127" cy="1837317"/>
      </dsp:txXfrm>
    </dsp:sp>
    <dsp:sp modelId="{6AB55B66-3AF2-41B9-ABDD-4E864BE605E0}">
      <dsp:nvSpPr>
        <dsp:cNvPr id="0" name=""/>
        <dsp:cNvSpPr/>
      </dsp:nvSpPr>
      <dsp:spPr>
        <a:xfrm>
          <a:off x="7512882" y="706671"/>
          <a:ext cx="3073451" cy="195164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A90473-E90C-4C48-9710-7B834F9DF3B6}">
      <dsp:nvSpPr>
        <dsp:cNvPr id="0" name=""/>
        <dsp:cNvSpPr/>
      </dsp:nvSpPr>
      <dsp:spPr>
        <a:xfrm>
          <a:off x="7854377" y="1031091"/>
          <a:ext cx="3073451" cy="195164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0" i="0" kern="1200" dirty="0"/>
            <a:t>Participation in challenges earns rewards for purchasing devices, boosting motivation.</a:t>
          </a:r>
          <a:endParaRPr lang="en-US" sz="2300" kern="1200" dirty="0"/>
        </a:p>
      </dsp:txBody>
      <dsp:txXfrm>
        <a:off x="7911539" y="1088253"/>
        <a:ext cx="2959127" cy="18373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27D581-B5AE-4DC8-8D98-11B1B57BBC6F}">
      <dsp:nvSpPr>
        <dsp:cNvPr id="0" name=""/>
        <dsp:cNvSpPr/>
      </dsp:nvSpPr>
      <dsp:spPr>
        <a:xfrm>
          <a:off x="821" y="0"/>
          <a:ext cx="3327201" cy="3948876"/>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1111250">
            <a:lnSpc>
              <a:spcPct val="90000"/>
            </a:lnSpc>
            <a:spcBef>
              <a:spcPct val="0"/>
            </a:spcBef>
            <a:spcAft>
              <a:spcPct val="35000"/>
            </a:spcAft>
            <a:buNone/>
            <a:defRPr cap="all"/>
          </a:pPr>
          <a:r>
            <a:rPr lang="en-US" sz="2500" kern="1200" dirty="0"/>
            <a:t>Gaming platform- rewards and discounts</a:t>
          </a:r>
        </a:p>
      </dsp:txBody>
      <dsp:txXfrm>
        <a:off x="821" y="1579550"/>
        <a:ext cx="3327201" cy="2369325"/>
      </dsp:txXfrm>
    </dsp:sp>
    <dsp:sp modelId="{16B3444E-5C57-4B8B-BBC7-6A43402EFEF4}">
      <dsp:nvSpPr>
        <dsp:cNvPr id="0" name=""/>
        <dsp:cNvSpPr/>
      </dsp:nvSpPr>
      <dsp:spPr>
        <a:xfrm>
          <a:off x="821" y="0"/>
          <a:ext cx="3327201" cy="1579550"/>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21" y="0"/>
        <a:ext cx="3327201" cy="1579550"/>
      </dsp:txXfrm>
    </dsp:sp>
    <dsp:sp modelId="{A6F23F4D-6A6B-4134-B9C4-9F80712A84C2}">
      <dsp:nvSpPr>
        <dsp:cNvPr id="0" name=""/>
        <dsp:cNvSpPr/>
      </dsp:nvSpPr>
      <dsp:spPr>
        <a:xfrm>
          <a:off x="3594199" y="0"/>
          <a:ext cx="3327201" cy="3948876"/>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1111250">
            <a:lnSpc>
              <a:spcPct val="90000"/>
            </a:lnSpc>
            <a:spcBef>
              <a:spcPct val="0"/>
            </a:spcBef>
            <a:spcAft>
              <a:spcPct val="35000"/>
            </a:spcAft>
            <a:buNone/>
            <a:defRPr cap="all"/>
          </a:pPr>
          <a:r>
            <a:rPr lang="en-US" sz="2500" kern="1200" dirty="0"/>
            <a:t>Subscription fee</a:t>
          </a:r>
        </a:p>
      </dsp:txBody>
      <dsp:txXfrm>
        <a:off x="3594199" y="1579550"/>
        <a:ext cx="3327201" cy="2369325"/>
      </dsp:txXfrm>
    </dsp:sp>
    <dsp:sp modelId="{345B29FF-2533-4595-8AAE-353F4CB4E131}">
      <dsp:nvSpPr>
        <dsp:cNvPr id="0" name=""/>
        <dsp:cNvSpPr/>
      </dsp:nvSpPr>
      <dsp:spPr>
        <a:xfrm>
          <a:off x="3594199" y="0"/>
          <a:ext cx="3327201" cy="1579550"/>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94199" y="0"/>
        <a:ext cx="3327201" cy="1579550"/>
      </dsp:txXfrm>
    </dsp:sp>
    <dsp:sp modelId="{399ECEFE-D588-4D30-84F5-E06DE751488A}">
      <dsp:nvSpPr>
        <dsp:cNvPr id="0" name=""/>
        <dsp:cNvSpPr/>
      </dsp:nvSpPr>
      <dsp:spPr>
        <a:xfrm>
          <a:off x="7188398" y="0"/>
          <a:ext cx="3327201" cy="3948876"/>
        </a:xfrm>
        <a:prstGeom prst="rect">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1111250">
            <a:lnSpc>
              <a:spcPct val="90000"/>
            </a:lnSpc>
            <a:spcBef>
              <a:spcPct val="0"/>
            </a:spcBef>
            <a:spcAft>
              <a:spcPct val="35000"/>
            </a:spcAft>
            <a:buNone/>
            <a:defRPr cap="all"/>
          </a:pPr>
          <a:r>
            <a:rPr lang="en-US" sz="2500" kern="1200" dirty="0"/>
            <a:t>Sponsorships and collaborations</a:t>
          </a:r>
        </a:p>
      </dsp:txBody>
      <dsp:txXfrm>
        <a:off x="7188398" y="1579550"/>
        <a:ext cx="3327201" cy="2369325"/>
      </dsp:txXfrm>
    </dsp:sp>
    <dsp:sp modelId="{A8F5088C-A847-4E09-AAB4-7D5F88E3BA21}">
      <dsp:nvSpPr>
        <dsp:cNvPr id="0" name=""/>
        <dsp:cNvSpPr/>
      </dsp:nvSpPr>
      <dsp:spPr>
        <a:xfrm>
          <a:off x="7187576" y="0"/>
          <a:ext cx="3327201" cy="1579550"/>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187576" y="0"/>
        <a:ext cx="3327201" cy="15795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9A7CFC-2B65-4390-B218-D8F32264018D}">
      <dsp:nvSpPr>
        <dsp:cNvPr id="0" name=""/>
        <dsp:cNvSpPr/>
      </dsp:nvSpPr>
      <dsp:spPr>
        <a:xfrm>
          <a:off x="2250914" y="296402"/>
          <a:ext cx="2196000" cy="2196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1B4063-312B-40D6-A672-18A7531B4AC9}">
      <dsp:nvSpPr>
        <dsp:cNvPr id="0" name=""/>
        <dsp:cNvSpPr/>
      </dsp:nvSpPr>
      <dsp:spPr>
        <a:xfrm>
          <a:off x="2718914" y="76440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46887F-13E0-4EAD-AF41-1843202E4AC2}">
      <dsp:nvSpPr>
        <dsp:cNvPr id="0" name=""/>
        <dsp:cNvSpPr/>
      </dsp:nvSpPr>
      <dsp:spPr>
        <a:xfrm>
          <a:off x="1642226" y="2625897"/>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defRPr cap="all"/>
          </a:pPr>
          <a:r>
            <a:rPr lang="en-US" sz="4400" kern="1200" dirty="0"/>
            <a:t>Phones</a:t>
          </a:r>
        </a:p>
      </dsp:txBody>
      <dsp:txXfrm>
        <a:off x="1642226" y="2625897"/>
        <a:ext cx="3600000" cy="720000"/>
      </dsp:txXfrm>
    </dsp:sp>
    <dsp:sp modelId="{15CF4F77-FCB3-40BB-862C-5C9D937A9BE7}">
      <dsp:nvSpPr>
        <dsp:cNvPr id="0" name=""/>
        <dsp:cNvSpPr/>
      </dsp:nvSpPr>
      <dsp:spPr>
        <a:xfrm>
          <a:off x="6480914" y="296402"/>
          <a:ext cx="2196000" cy="2196000"/>
        </a:xfrm>
        <a:prstGeom prst="ellipse">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85C252-B94D-4664-88AD-9D2D4C215ACB}">
      <dsp:nvSpPr>
        <dsp:cNvPr id="0" name=""/>
        <dsp:cNvSpPr/>
      </dsp:nvSpPr>
      <dsp:spPr>
        <a:xfrm>
          <a:off x="6948914" y="76440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4A906B-A17B-434B-A157-E0FD75A8711E}">
      <dsp:nvSpPr>
        <dsp:cNvPr id="0" name=""/>
        <dsp:cNvSpPr/>
      </dsp:nvSpPr>
      <dsp:spPr>
        <a:xfrm>
          <a:off x="5816246" y="258857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defRPr cap="all"/>
          </a:pPr>
          <a:r>
            <a:rPr lang="en-US" sz="4400" kern="1200" dirty="0"/>
            <a:t>TABLETS</a:t>
          </a:r>
        </a:p>
      </dsp:txBody>
      <dsp:txXfrm>
        <a:off x="5816246" y="2588572"/>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5908E-BEB4-C725-A0C8-7EE1644F29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AE25E6-4F02-AA53-1D56-98907C5791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7CC782-96A4-8305-E78A-971C4FF70294}"/>
              </a:ext>
            </a:extLst>
          </p:cNvPr>
          <p:cNvSpPr>
            <a:spLocks noGrp="1"/>
          </p:cNvSpPr>
          <p:nvPr>
            <p:ph type="dt" sz="half" idx="10"/>
          </p:nvPr>
        </p:nvSpPr>
        <p:spPr/>
        <p:txBody>
          <a:bodyPr/>
          <a:lstStyle/>
          <a:p>
            <a:fld id="{B45C5126-F874-4AAB-828F-0273B51852CE}" type="datetimeFigureOut">
              <a:rPr lang="en-US" smtClean="0"/>
              <a:t>3/20/2024</a:t>
            </a:fld>
            <a:endParaRPr lang="en-US"/>
          </a:p>
        </p:txBody>
      </p:sp>
      <p:sp>
        <p:nvSpPr>
          <p:cNvPr id="5" name="Footer Placeholder 4">
            <a:extLst>
              <a:ext uri="{FF2B5EF4-FFF2-40B4-BE49-F238E27FC236}">
                <a16:creationId xmlns:a16="http://schemas.microsoft.com/office/drawing/2014/main" id="{BBCA7EC3-4569-AE26-41C9-AA58FE406E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FFAC0C-84D9-8D85-8CDD-1DCBE60CA6D6}"/>
              </a:ext>
            </a:extLst>
          </p:cNvPr>
          <p:cNvSpPr>
            <a:spLocks noGrp="1"/>
          </p:cNvSpPr>
          <p:nvPr>
            <p:ph type="sldNum" sz="quarter" idx="12"/>
          </p:nvPr>
        </p:nvSpPr>
        <p:spPr/>
        <p:txBody>
          <a:bodyPr/>
          <a:lstStyle/>
          <a:p>
            <a:fld id="{01C10E66-EBCE-4B83-86BE-4CDF32B63EFB}" type="slidenum">
              <a:rPr lang="en-US" smtClean="0"/>
              <a:t>‹#›</a:t>
            </a:fld>
            <a:endParaRPr lang="en-US"/>
          </a:p>
        </p:txBody>
      </p:sp>
    </p:spTree>
    <p:extLst>
      <p:ext uri="{BB962C8B-B14F-4D97-AF65-F5344CB8AC3E}">
        <p14:creationId xmlns:p14="http://schemas.microsoft.com/office/powerpoint/2010/main" val="524543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20117-3E0B-7EF0-4E46-29FB2DA157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5FD904-C6E1-184F-5E01-E33D6C8A28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9F03E0-8A9E-F157-B071-A6A2C1812177}"/>
              </a:ext>
            </a:extLst>
          </p:cNvPr>
          <p:cNvSpPr>
            <a:spLocks noGrp="1"/>
          </p:cNvSpPr>
          <p:nvPr>
            <p:ph type="dt" sz="half" idx="10"/>
          </p:nvPr>
        </p:nvSpPr>
        <p:spPr/>
        <p:txBody>
          <a:bodyPr/>
          <a:lstStyle/>
          <a:p>
            <a:fld id="{B45C5126-F874-4AAB-828F-0273B51852CE}" type="datetimeFigureOut">
              <a:rPr lang="en-US" smtClean="0"/>
              <a:t>3/20/2024</a:t>
            </a:fld>
            <a:endParaRPr lang="en-US"/>
          </a:p>
        </p:txBody>
      </p:sp>
      <p:sp>
        <p:nvSpPr>
          <p:cNvPr id="5" name="Footer Placeholder 4">
            <a:extLst>
              <a:ext uri="{FF2B5EF4-FFF2-40B4-BE49-F238E27FC236}">
                <a16:creationId xmlns:a16="http://schemas.microsoft.com/office/drawing/2014/main" id="{B64F15D9-0767-0A9A-5834-B9BD04BFF1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236F0B-07E9-8841-564E-E340230764FC}"/>
              </a:ext>
            </a:extLst>
          </p:cNvPr>
          <p:cNvSpPr>
            <a:spLocks noGrp="1"/>
          </p:cNvSpPr>
          <p:nvPr>
            <p:ph type="sldNum" sz="quarter" idx="12"/>
          </p:nvPr>
        </p:nvSpPr>
        <p:spPr/>
        <p:txBody>
          <a:bodyPr/>
          <a:lstStyle/>
          <a:p>
            <a:fld id="{01C10E66-EBCE-4B83-86BE-4CDF32B63EFB}" type="slidenum">
              <a:rPr lang="en-US" smtClean="0"/>
              <a:t>‹#›</a:t>
            </a:fld>
            <a:endParaRPr lang="en-US"/>
          </a:p>
        </p:txBody>
      </p:sp>
    </p:spTree>
    <p:extLst>
      <p:ext uri="{BB962C8B-B14F-4D97-AF65-F5344CB8AC3E}">
        <p14:creationId xmlns:p14="http://schemas.microsoft.com/office/powerpoint/2010/main" val="468104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86BACE-941E-E6D4-869F-2D3BC85FD2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D36231-EEBE-B205-AC9F-DE75381EEE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0074CA-CF92-9770-6DB0-9138DAF86D10}"/>
              </a:ext>
            </a:extLst>
          </p:cNvPr>
          <p:cNvSpPr>
            <a:spLocks noGrp="1"/>
          </p:cNvSpPr>
          <p:nvPr>
            <p:ph type="dt" sz="half" idx="10"/>
          </p:nvPr>
        </p:nvSpPr>
        <p:spPr/>
        <p:txBody>
          <a:bodyPr/>
          <a:lstStyle/>
          <a:p>
            <a:fld id="{B45C5126-F874-4AAB-828F-0273B51852CE}" type="datetimeFigureOut">
              <a:rPr lang="en-US" smtClean="0"/>
              <a:t>3/20/2024</a:t>
            </a:fld>
            <a:endParaRPr lang="en-US"/>
          </a:p>
        </p:txBody>
      </p:sp>
      <p:sp>
        <p:nvSpPr>
          <p:cNvPr id="5" name="Footer Placeholder 4">
            <a:extLst>
              <a:ext uri="{FF2B5EF4-FFF2-40B4-BE49-F238E27FC236}">
                <a16:creationId xmlns:a16="http://schemas.microsoft.com/office/drawing/2014/main" id="{8FBEACCF-1ED6-35FD-B134-47627A4938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41AFE-59F0-ED87-57E0-289C42644BD9}"/>
              </a:ext>
            </a:extLst>
          </p:cNvPr>
          <p:cNvSpPr>
            <a:spLocks noGrp="1"/>
          </p:cNvSpPr>
          <p:nvPr>
            <p:ph type="sldNum" sz="quarter" idx="12"/>
          </p:nvPr>
        </p:nvSpPr>
        <p:spPr/>
        <p:txBody>
          <a:bodyPr/>
          <a:lstStyle/>
          <a:p>
            <a:fld id="{01C10E66-EBCE-4B83-86BE-4CDF32B63EFB}" type="slidenum">
              <a:rPr lang="en-US" smtClean="0"/>
              <a:t>‹#›</a:t>
            </a:fld>
            <a:endParaRPr lang="en-US"/>
          </a:p>
        </p:txBody>
      </p:sp>
    </p:spTree>
    <p:extLst>
      <p:ext uri="{BB962C8B-B14F-4D97-AF65-F5344CB8AC3E}">
        <p14:creationId xmlns:p14="http://schemas.microsoft.com/office/powerpoint/2010/main" val="4268038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7BE28-0634-1BF6-79C1-7F075B47D5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911B24-EC65-7F50-8A74-36466FA845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09CF4B-C9B0-FF9A-66D5-1DEA1644FC17}"/>
              </a:ext>
            </a:extLst>
          </p:cNvPr>
          <p:cNvSpPr>
            <a:spLocks noGrp="1"/>
          </p:cNvSpPr>
          <p:nvPr>
            <p:ph type="dt" sz="half" idx="10"/>
          </p:nvPr>
        </p:nvSpPr>
        <p:spPr/>
        <p:txBody>
          <a:bodyPr/>
          <a:lstStyle/>
          <a:p>
            <a:fld id="{B45C5126-F874-4AAB-828F-0273B51852CE}" type="datetimeFigureOut">
              <a:rPr lang="en-US" smtClean="0"/>
              <a:t>3/20/2024</a:t>
            </a:fld>
            <a:endParaRPr lang="en-US"/>
          </a:p>
        </p:txBody>
      </p:sp>
      <p:sp>
        <p:nvSpPr>
          <p:cNvPr id="5" name="Footer Placeholder 4">
            <a:extLst>
              <a:ext uri="{FF2B5EF4-FFF2-40B4-BE49-F238E27FC236}">
                <a16:creationId xmlns:a16="http://schemas.microsoft.com/office/drawing/2014/main" id="{F201F46B-1AA4-0FB2-ABB9-2FA197B90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F46EA-F599-54D9-CE00-12D5478781A5}"/>
              </a:ext>
            </a:extLst>
          </p:cNvPr>
          <p:cNvSpPr>
            <a:spLocks noGrp="1"/>
          </p:cNvSpPr>
          <p:nvPr>
            <p:ph type="sldNum" sz="quarter" idx="12"/>
          </p:nvPr>
        </p:nvSpPr>
        <p:spPr/>
        <p:txBody>
          <a:bodyPr/>
          <a:lstStyle/>
          <a:p>
            <a:fld id="{01C10E66-EBCE-4B83-86BE-4CDF32B63EFB}" type="slidenum">
              <a:rPr lang="en-US" smtClean="0"/>
              <a:t>‹#›</a:t>
            </a:fld>
            <a:endParaRPr lang="en-US"/>
          </a:p>
        </p:txBody>
      </p:sp>
    </p:spTree>
    <p:extLst>
      <p:ext uri="{BB962C8B-B14F-4D97-AF65-F5344CB8AC3E}">
        <p14:creationId xmlns:p14="http://schemas.microsoft.com/office/powerpoint/2010/main" val="22212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F4490-C706-E7BD-5623-6AD0586B90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5AAB11-8B3A-3288-1A22-D776A856347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8AD89A-2E5C-C8D5-5A7B-452913CDF1ED}"/>
              </a:ext>
            </a:extLst>
          </p:cNvPr>
          <p:cNvSpPr>
            <a:spLocks noGrp="1"/>
          </p:cNvSpPr>
          <p:nvPr>
            <p:ph type="dt" sz="half" idx="10"/>
          </p:nvPr>
        </p:nvSpPr>
        <p:spPr/>
        <p:txBody>
          <a:bodyPr/>
          <a:lstStyle/>
          <a:p>
            <a:fld id="{B45C5126-F874-4AAB-828F-0273B51852CE}" type="datetimeFigureOut">
              <a:rPr lang="en-US" smtClean="0"/>
              <a:t>3/20/2024</a:t>
            </a:fld>
            <a:endParaRPr lang="en-US"/>
          </a:p>
        </p:txBody>
      </p:sp>
      <p:sp>
        <p:nvSpPr>
          <p:cNvPr id="5" name="Footer Placeholder 4">
            <a:extLst>
              <a:ext uri="{FF2B5EF4-FFF2-40B4-BE49-F238E27FC236}">
                <a16:creationId xmlns:a16="http://schemas.microsoft.com/office/drawing/2014/main" id="{D43F40BC-6838-ECEB-0202-FC7B359D92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D6F76-DA00-DD62-02A8-2E7843D259F8}"/>
              </a:ext>
            </a:extLst>
          </p:cNvPr>
          <p:cNvSpPr>
            <a:spLocks noGrp="1"/>
          </p:cNvSpPr>
          <p:nvPr>
            <p:ph type="sldNum" sz="quarter" idx="12"/>
          </p:nvPr>
        </p:nvSpPr>
        <p:spPr/>
        <p:txBody>
          <a:bodyPr/>
          <a:lstStyle/>
          <a:p>
            <a:fld id="{01C10E66-EBCE-4B83-86BE-4CDF32B63EFB}" type="slidenum">
              <a:rPr lang="en-US" smtClean="0"/>
              <a:t>‹#›</a:t>
            </a:fld>
            <a:endParaRPr lang="en-US"/>
          </a:p>
        </p:txBody>
      </p:sp>
    </p:spTree>
    <p:extLst>
      <p:ext uri="{BB962C8B-B14F-4D97-AF65-F5344CB8AC3E}">
        <p14:creationId xmlns:p14="http://schemas.microsoft.com/office/powerpoint/2010/main" val="2579736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F7123-F869-6CF0-69B5-6F9275A73A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69818C-6F6B-B00B-AEFC-B520FF3456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44C6CE-2E1D-3BB6-FB80-A7A3D629A0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452297-DAB1-455D-9B3F-367156766384}"/>
              </a:ext>
            </a:extLst>
          </p:cNvPr>
          <p:cNvSpPr>
            <a:spLocks noGrp="1"/>
          </p:cNvSpPr>
          <p:nvPr>
            <p:ph type="dt" sz="half" idx="10"/>
          </p:nvPr>
        </p:nvSpPr>
        <p:spPr/>
        <p:txBody>
          <a:bodyPr/>
          <a:lstStyle/>
          <a:p>
            <a:fld id="{B45C5126-F874-4AAB-828F-0273B51852CE}" type="datetimeFigureOut">
              <a:rPr lang="en-US" smtClean="0"/>
              <a:t>3/20/2024</a:t>
            </a:fld>
            <a:endParaRPr lang="en-US"/>
          </a:p>
        </p:txBody>
      </p:sp>
      <p:sp>
        <p:nvSpPr>
          <p:cNvPr id="6" name="Footer Placeholder 5">
            <a:extLst>
              <a:ext uri="{FF2B5EF4-FFF2-40B4-BE49-F238E27FC236}">
                <a16:creationId xmlns:a16="http://schemas.microsoft.com/office/drawing/2014/main" id="{774F4FE1-B4B2-32DB-118C-FD0DF6CF5C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212112-FC88-B6EA-C482-C198FC149910}"/>
              </a:ext>
            </a:extLst>
          </p:cNvPr>
          <p:cNvSpPr>
            <a:spLocks noGrp="1"/>
          </p:cNvSpPr>
          <p:nvPr>
            <p:ph type="sldNum" sz="quarter" idx="12"/>
          </p:nvPr>
        </p:nvSpPr>
        <p:spPr/>
        <p:txBody>
          <a:bodyPr/>
          <a:lstStyle/>
          <a:p>
            <a:fld id="{01C10E66-EBCE-4B83-86BE-4CDF32B63EFB}" type="slidenum">
              <a:rPr lang="en-US" smtClean="0"/>
              <a:t>‹#›</a:t>
            </a:fld>
            <a:endParaRPr lang="en-US"/>
          </a:p>
        </p:txBody>
      </p:sp>
    </p:spTree>
    <p:extLst>
      <p:ext uri="{BB962C8B-B14F-4D97-AF65-F5344CB8AC3E}">
        <p14:creationId xmlns:p14="http://schemas.microsoft.com/office/powerpoint/2010/main" val="2223906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153A8-23B5-0F7C-0FA8-374B3AB9AE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02A9C3-87B0-0F88-C6A6-2B83801D08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C39A2C-8FA9-4389-322D-5F989159D9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BF035E-AFF2-1E77-70A0-1D656021A5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ADFD2D-36A7-68C1-2E37-E9D0F83060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EC5900-FF4B-9A74-17A8-64EAE4785683}"/>
              </a:ext>
            </a:extLst>
          </p:cNvPr>
          <p:cNvSpPr>
            <a:spLocks noGrp="1"/>
          </p:cNvSpPr>
          <p:nvPr>
            <p:ph type="dt" sz="half" idx="10"/>
          </p:nvPr>
        </p:nvSpPr>
        <p:spPr/>
        <p:txBody>
          <a:bodyPr/>
          <a:lstStyle/>
          <a:p>
            <a:fld id="{B45C5126-F874-4AAB-828F-0273B51852CE}" type="datetimeFigureOut">
              <a:rPr lang="en-US" smtClean="0"/>
              <a:t>3/20/2024</a:t>
            </a:fld>
            <a:endParaRPr lang="en-US"/>
          </a:p>
        </p:txBody>
      </p:sp>
      <p:sp>
        <p:nvSpPr>
          <p:cNvPr id="8" name="Footer Placeholder 7">
            <a:extLst>
              <a:ext uri="{FF2B5EF4-FFF2-40B4-BE49-F238E27FC236}">
                <a16:creationId xmlns:a16="http://schemas.microsoft.com/office/drawing/2014/main" id="{5A5A012A-F675-F7DE-A142-98F0655861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D53727-23B8-9700-C2FB-973E9C406FB5}"/>
              </a:ext>
            </a:extLst>
          </p:cNvPr>
          <p:cNvSpPr>
            <a:spLocks noGrp="1"/>
          </p:cNvSpPr>
          <p:nvPr>
            <p:ph type="sldNum" sz="quarter" idx="12"/>
          </p:nvPr>
        </p:nvSpPr>
        <p:spPr/>
        <p:txBody>
          <a:bodyPr/>
          <a:lstStyle/>
          <a:p>
            <a:fld id="{01C10E66-EBCE-4B83-86BE-4CDF32B63EFB}" type="slidenum">
              <a:rPr lang="en-US" smtClean="0"/>
              <a:t>‹#›</a:t>
            </a:fld>
            <a:endParaRPr lang="en-US"/>
          </a:p>
        </p:txBody>
      </p:sp>
    </p:spTree>
    <p:extLst>
      <p:ext uri="{BB962C8B-B14F-4D97-AF65-F5344CB8AC3E}">
        <p14:creationId xmlns:p14="http://schemas.microsoft.com/office/powerpoint/2010/main" val="2195973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0CD97-77C0-5136-8EB1-2E3613EC12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390C56-8ED7-E73F-F917-E3DCF31CD670}"/>
              </a:ext>
            </a:extLst>
          </p:cNvPr>
          <p:cNvSpPr>
            <a:spLocks noGrp="1"/>
          </p:cNvSpPr>
          <p:nvPr>
            <p:ph type="dt" sz="half" idx="10"/>
          </p:nvPr>
        </p:nvSpPr>
        <p:spPr/>
        <p:txBody>
          <a:bodyPr/>
          <a:lstStyle/>
          <a:p>
            <a:fld id="{B45C5126-F874-4AAB-828F-0273B51852CE}" type="datetimeFigureOut">
              <a:rPr lang="en-US" smtClean="0"/>
              <a:t>3/20/2024</a:t>
            </a:fld>
            <a:endParaRPr lang="en-US"/>
          </a:p>
        </p:txBody>
      </p:sp>
      <p:sp>
        <p:nvSpPr>
          <p:cNvPr id="4" name="Footer Placeholder 3">
            <a:extLst>
              <a:ext uri="{FF2B5EF4-FFF2-40B4-BE49-F238E27FC236}">
                <a16:creationId xmlns:a16="http://schemas.microsoft.com/office/drawing/2014/main" id="{CEF636FA-3BE2-0F62-DBD2-D678CE5B3C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E012DB-81AF-E8BD-B074-DE16AC215B25}"/>
              </a:ext>
            </a:extLst>
          </p:cNvPr>
          <p:cNvSpPr>
            <a:spLocks noGrp="1"/>
          </p:cNvSpPr>
          <p:nvPr>
            <p:ph type="sldNum" sz="quarter" idx="12"/>
          </p:nvPr>
        </p:nvSpPr>
        <p:spPr/>
        <p:txBody>
          <a:bodyPr/>
          <a:lstStyle/>
          <a:p>
            <a:fld id="{01C10E66-EBCE-4B83-86BE-4CDF32B63EFB}" type="slidenum">
              <a:rPr lang="en-US" smtClean="0"/>
              <a:t>‹#›</a:t>
            </a:fld>
            <a:endParaRPr lang="en-US"/>
          </a:p>
        </p:txBody>
      </p:sp>
    </p:spTree>
    <p:extLst>
      <p:ext uri="{BB962C8B-B14F-4D97-AF65-F5344CB8AC3E}">
        <p14:creationId xmlns:p14="http://schemas.microsoft.com/office/powerpoint/2010/main" val="2452557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B94874-7B94-404C-4073-B2852A117D93}"/>
              </a:ext>
            </a:extLst>
          </p:cNvPr>
          <p:cNvSpPr>
            <a:spLocks noGrp="1"/>
          </p:cNvSpPr>
          <p:nvPr>
            <p:ph type="dt" sz="half" idx="10"/>
          </p:nvPr>
        </p:nvSpPr>
        <p:spPr/>
        <p:txBody>
          <a:bodyPr/>
          <a:lstStyle/>
          <a:p>
            <a:fld id="{B45C5126-F874-4AAB-828F-0273B51852CE}" type="datetimeFigureOut">
              <a:rPr lang="en-US" smtClean="0"/>
              <a:t>3/20/2024</a:t>
            </a:fld>
            <a:endParaRPr lang="en-US"/>
          </a:p>
        </p:txBody>
      </p:sp>
      <p:sp>
        <p:nvSpPr>
          <p:cNvPr id="3" name="Footer Placeholder 2">
            <a:extLst>
              <a:ext uri="{FF2B5EF4-FFF2-40B4-BE49-F238E27FC236}">
                <a16:creationId xmlns:a16="http://schemas.microsoft.com/office/drawing/2014/main" id="{42C1E354-ABEF-DFBE-86A6-10A3F00224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4234E6-B212-22CC-4239-3AF3F5A12CEE}"/>
              </a:ext>
            </a:extLst>
          </p:cNvPr>
          <p:cNvSpPr>
            <a:spLocks noGrp="1"/>
          </p:cNvSpPr>
          <p:nvPr>
            <p:ph type="sldNum" sz="quarter" idx="12"/>
          </p:nvPr>
        </p:nvSpPr>
        <p:spPr/>
        <p:txBody>
          <a:bodyPr/>
          <a:lstStyle/>
          <a:p>
            <a:fld id="{01C10E66-EBCE-4B83-86BE-4CDF32B63EFB}" type="slidenum">
              <a:rPr lang="en-US" smtClean="0"/>
              <a:t>‹#›</a:t>
            </a:fld>
            <a:endParaRPr lang="en-US"/>
          </a:p>
        </p:txBody>
      </p:sp>
    </p:spTree>
    <p:extLst>
      <p:ext uri="{BB962C8B-B14F-4D97-AF65-F5344CB8AC3E}">
        <p14:creationId xmlns:p14="http://schemas.microsoft.com/office/powerpoint/2010/main" val="1602201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134B6-D7DE-CF55-97B9-58964BD0CE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111629-2B0E-1D0B-51DB-7C7D3E3DA33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AD0F63-E9B2-326A-43EE-41B69B9D26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8B490B-A18C-25DC-DB20-23DCBCA6B28E}"/>
              </a:ext>
            </a:extLst>
          </p:cNvPr>
          <p:cNvSpPr>
            <a:spLocks noGrp="1"/>
          </p:cNvSpPr>
          <p:nvPr>
            <p:ph type="dt" sz="half" idx="10"/>
          </p:nvPr>
        </p:nvSpPr>
        <p:spPr/>
        <p:txBody>
          <a:bodyPr/>
          <a:lstStyle/>
          <a:p>
            <a:fld id="{B45C5126-F874-4AAB-828F-0273B51852CE}" type="datetimeFigureOut">
              <a:rPr lang="en-US" smtClean="0"/>
              <a:t>3/20/2024</a:t>
            </a:fld>
            <a:endParaRPr lang="en-US"/>
          </a:p>
        </p:txBody>
      </p:sp>
      <p:sp>
        <p:nvSpPr>
          <p:cNvPr id="6" name="Footer Placeholder 5">
            <a:extLst>
              <a:ext uri="{FF2B5EF4-FFF2-40B4-BE49-F238E27FC236}">
                <a16:creationId xmlns:a16="http://schemas.microsoft.com/office/drawing/2014/main" id="{DE3FC777-F5D7-34BA-50CC-EEE6451497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94C647-6E30-5E9A-9FD5-D49308CD32C9}"/>
              </a:ext>
            </a:extLst>
          </p:cNvPr>
          <p:cNvSpPr>
            <a:spLocks noGrp="1"/>
          </p:cNvSpPr>
          <p:nvPr>
            <p:ph type="sldNum" sz="quarter" idx="12"/>
          </p:nvPr>
        </p:nvSpPr>
        <p:spPr/>
        <p:txBody>
          <a:bodyPr/>
          <a:lstStyle/>
          <a:p>
            <a:fld id="{01C10E66-EBCE-4B83-86BE-4CDF32B63EFB}" type="slidenum">
              <a:rPr lang="en-US" smtClean="0"/>
              <a:t>‹#›</a:t>
            </a:fld>
            <a:endParaRPr lang="en-US"/>
          </a:p>
        </p:txBody>
      </p:sp>
    </p:spTree>
    <p:extLst>
      <p:ext uri="{BB962C8B-B14F-4D97-AF65-F5344CB8AC3E}">
        <p14:creationId xmlns:p14="http://schemas.microsoft.com/office/powerpoint/2010/main" val="1367483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86257-736E-42B8-3470-FCD0EAF6BA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1288CD0-53BC-B44E-443E-032599AF8F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BC575E-C4D1-F31B-9785-DA2A91B758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DE894A-512D-FFCF-E82A-F19E08E62081}"/>
              </a:ext>
            </a:extLst>
          </p:cNvPr>
          <p:cNvSpPr>
            <a:spLocks noGrp="1"/>
          </p:cNvSpPr>
          <p:nvPr>
            <p:ph type="dt" sz="half" idx="10"/>
          </p:nvPr>
        </p:nvSpPr>
        <p:spPr/>
        <p:txBody>
          <a:bodyPr/>
          <a:lstStyle/>
          <a:p>
            <a:fld id="{B45C5126-F874-4AAB-828F-0273B51852CE}" type="datetimeFigureOut">
              <a:rPr lang="en-US" smtClean="0"/>
              <a:t>3/20/2024</a:t>
            </a:fld>
            <a:endParaRPr lang="en-US"/>
          </a:p>
        </p:txBody>
      </p:sp>
      <p:sp>
        <p:nvSpPr>
          <p:cNvPr id="6" name="Footer Placeholder 5">
            <a:extLst>
              <a:ext uri="{FF2B5EF4-FFF2-40B4-BE49-F238E27FC236}">
                <a16:creationId xmlns:a16="http://schemas.microsoft.com/office/drawing/2014/main" id="{6E4CDE16-8EDC-9B70-63B3-9CBDE91C8D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8C72EE-3B15-0FAF-5F9C-2D2E8FEE96D1}"/>
              </a:ext>
            </a:extLst>
          </p:cNvPr>
          <p:cNvSpPr>
            <a:spLocks noGrp="1"/>
          </p:cNvSpPr>
          <p:nvPr>
            <p:ph type="sldNum" sz="quarter" idx="12"/>
          </p:nvPr>
        </p:nvSpPr>
        <p:spPr/>
        <p:txBody>
          <a:bodyPr/>
          <a:lstStyle/>
          <a:p>
            <a:fld id="{01C10E66-EBCE-4B83-86BE-4CDF32B63EFB}" type="slidenum">
              <a:rPr lang="en-US" smtClean="0"/>
              <a:t>‹#›</a:t>
            </a:fld>
            <a:endParaRPr lang="en-US"/>
          </a:p>
        </p:txBody>
      </p:sp>
    </p:spTree>
    <p:extLst>
      <p:ext uri="{BB962C8B-B14F-4D97-AF65-F5344CB8AC3E}">
        <p14:creationId xmlns:p14="http://schemas.microsoft.com/office/powerpoint/2010/main" val="6895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94322E-ECEB-EF8B-3A88-6E8D92D85B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CA81BA0-91B1-6CB8-B0C3-857E55E6D1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B7398D-197D-0A6A-2B53-539DDBD2DC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45C5126-F874-4AAB-828F-0273B51852CE}" type="datetimeFigureOut">
              <a:rPr lang="en-US" smtClean="0"/>
              <a:t>3/20/2024</a:t>
            </a:fld>
            <a:endParaRPr lang="en-US"/>
          </a:p>
        </p:txBody>
      </p:sp>
      <p:sp>
        <p:nvSpPr>
          <p:cNvPr id="5" name="Footer Placeholder 4">
            <a:extLst>
              <a:ext uri="{FF2B5EF4-FFF2-40B4-BE49-F238E27FC236}">
                <a16:creationId xmlns:a16="http://schemas.microsoft.com/office/drawing/2014/main" id="{9F21B588-09EB-D343-DB34-A052B0DC69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3EB19E8-9691-186F-DF56-9504032CDA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1C10E66-EBCE-4B83-86BE-4CDF32B63EFB}" type="slidenum">
              <a:rPr lang="en-US" smtClean="0"/>
              <a:t>‹#›</a:t>
            </a:fld>
            <a:endParaRPr lang="en-US"/>
          </a:p>
        </p:txBody>
      </p:sp>
    </p:spTree>
    <p:extLst>
      <p:ext uri="{BB962C8B-B14F-4D97-AF65-F5344CB8AC3E}">
        <p14:creationId xmlns:p14="http://schemas.microsoft.com/office/powerpoint/2010/main" val="601597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with pins">
            <a:extLst>
              <a:ext uri="{FF2B5EF4-FFF2-40B4-BE49-F238E27FC236}">
                <a16:creationId xmlns:a16="http://schemas.microsoft.com/office/drawing/2014/main" id="{BBF62B51-095E-0148-4DD6-ADEF9D4D75C4}"/>
              </a:ext>
            </a:extLst>
          </p:cNvPr>
          <p:cNvPicPr>
            <a:picLocks noChangeAspect="1"/>
          </p:cNvPicPr>
          <p:nvPr/>
        </p:nvPicPr>
        <p:blipFill rotWithShape="1">
          <a:blip r:embed="rId2">
            <a:grayscl/>
          </a:blip>
          <a:srcRect t="15413"/>
          <a:stretch/>
        </p:blipFill>
        <p:spPr>
          <a:xfrm>
            <a:off x="0" y="10"/>
            <a:ext cx="12191980" cy="6857990"/>
          </a:xfrm>
          <a:prstGeom prst="rect">
            <a:avLst/>
          </a:prstGeom>
        </p:spPr>
      </p:pic>
      <p:sp>
        <p:nvSpPr>
          <p:cNvPr id="2" name="Title 1">
            <a:extLst>
              <a:ext uri="{FF2B5EF4-FFF2-40B4-BE49-F238E27FC236}">
                <a16:creationId xmlns:a16="http://schemas.microsoft.com/office/drawing/2014/main" id="{0840B13D-8A78-EE39-2EF5-EAE9F9B0CCA1}"/>
              </a:ext>
            </a:extLst>
          </p:cNvPr>
          <p:cNvSpPr>
            <a:spLocks noGrp="1"/>
          </p:cNvSpPr>
          <p:nvPr>
            <p:ph type="title"/>
          </p:nvPr>
        </p:nvSpPr>
        <p:spPr>
          <a:xfrm>
            <a:off x="2523250" y="2140792"/>
            <a:ext cx="6816693" cy="1676400"/>
          </a:xfrm>
        </p:spPr>
        <p:txBody>
          <a:bodyPr>
            <a:normAutofit fontScale="90000"/>
          </a:bodyPr>
          <a:lstStyle/>
          <a:p>
            <a:pPr algn="ctr"/>
            <a:r>
              <a:rPr lang="en-US" b="1" dirty="0">
                <a:solidFill>
                  <a:schemeClr val="tx1">
                    <a:lumMod val="95000"/>
                    <a:lumOff val="5000"/>
                  </a:schemeClr>
                </a:solidFill>
              </a:rPr>
              <a:t>USED DEVICE PRICE PREDICTION AND CLASSIFICATION</a:t>
            </a:r>
          </a:p>
        </p:txBody>
      </p:sp>
      <p:sp>
        <p:nvSpPr>
          <p:cNvPr id="3" name="TextBox 2">
            <a:extLst>
              <a:ext uri="{FF2B5EF4-FFF2-40B4-BE49-F238E27FC236}">
                <a16:creationId xmlns:a16="http://schemas.microsoft.com/office/drawing/2014/main" id="{C5C569C1-8293-7958-D8B2-E5642829591F}"/>
              </a:ext>
            </a:extLst>
          </p:cNvPr>
          <p:cNvSpPr txBox="1"/>
          <p:nvPr/>
        </p:nvSpPr>
        <p:spPr>
          <a:xfrm>
            <a:off x="5061819" y="4483360"/>
            <a:ext cx="7130181" cy="1107996"/>
          </a:xfrm>
          <a:prstGeom prst="rect">
            <a:avLst/>
          </a:prstGeom>
          <a:solidFill>
            <a:schemeClr val="bg1">
              <a:lumMod val="95000"/>
            </a:schemeClr>
          </a:solidFill>
        </p:spPr>
        <p:txBody>
          <a:bodyPr wrap="square" rtlCol="0">
            <a:spAutoFit/>
          </a:bodyPr>
          <a:lstStyle/>
          <a:p>
            <a:r>
              <a:rPr lang="en-US" sz="2400" b="0" i="0" dirty="0">
                <a:effectLst/>
              </a:rPr>
              <a:t>Leveraging Predictive Models for Used Device Pricing for Predict and Win Platform</a:t>
            </a:r>
            <a:endParaRPr lang="en-US" sz="2400" dirty="0"/>
          </a:p>
          <a:p>
            <a:endParaRPr lang="en-US" dirty="0"/>
          </a:p>
        </p:txBody>
      </p:sp>
    </p:spTree>
    <p:extLst>
      <p:ext uri="{BB962C8B-B14F-4D97-AF65-F5344CB8AC3E}">
        <p14:creationId xmlns:p14="http://schemas.microsoft.com/office/powerpoint/2010/main" val="4136714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EE6B07-2E82-2358-F100-E14920A3DC3D}"/>
              </a:ext>
            </a:extLst>
          </p:cNvPr>
          <p:cNvSpPr>
            <a:spLocks noGrp="1"/>
          </p:cNvSpPr>
          <p:nvPr>
            <p:ph type="ctrTitle"/>
          </p:nvPr>
        </p:nvSpPr>
        <p:spPr>
          <a:xfrm>
            <a:off x="209133" y="1198418"/>
            <a:ext cx="3399974" cy="4461163"/>
          </a:xfrm>
        </p:spPr>
        <p:txBody>
          <a:bodyPr vert="horz" lIns="91440" tIns="45720" rIns="91440" bIns="45720" rtlCol="0" anchor="ctr">
            <a:normAutofit/>
          </a:bodyPr>
          <a:lstStyle/>
          <a:p>
            <a:pPr algn="l"/>
            <a:r>
              <a:rPr lang="en-US" b="1" kern="1200" dirty="0">
                <a:solidFill>
                  <a:srgbClr val="FFFFFF"/>
                </a:solidFill>
                <a:latin typeface="+mj-lt"/>
                <a:ea typeface="+mj-ea"/>
                <a:cs typeface="+mj-cs"/>
              </a:rPr>
              <a:t>USED DEVICE DEMAND</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0AECA54D-DAF3-3A71-8D37-191E9ADAEF77}"/>
              </a:ext>
            </a:extLst>
          </p:cNvPr>
          <p:cNvSpPr>
            <a:spLocks noGrp="1"/>
          </p:cNvSpPr>
          <p:nvPr>
            <p:ph type="subTitle" idx="1"/>
          </p:nvPr>
        </p:nvSpPr>
        <p:spPr>
          <a:xfrm>
            <a:off x="4447308" y="2286000"/>
            <a:ext cx="6906491" cy="2575250"/>
          </a:xfrm>
        </p:spPr>
        <p:txBody>
          <a:bodyPr vert="horz" lIns="91440" tIns="45720" rIns="91440" bIns="45720" rtlCol="0" anchor="ctr">
            <a:normAutofit/>
          </a:bodyPr>
          <a:lstStyle/>
          <a:p>
            <a:pPr algn="l">
              <a:buFont typeface="Arial" panose="020B0604020202020204" pitchFamily="34" charset="0"/>
              <a:buChar char="•"/>
            </a:pPr>
            <a:r>
              <a:rPr lang="en-US" sz="2000" b="0" i="0" dirty="0">
                <a:solidFill>
                  <a:srgbClr val="0D0D0D"/>
                </a:solidFill>
                <a:effectLst/>
              </a:rPr>
              <a:t>In today's fast-paced world, the demand for used devices is soaring.</a:t>
            </a:r>
          </a:p>
          <a:p>
            <a:pPr algn="l">
              <a:buFont typeface="Arial" panose="020B0604020202020204" pitchFamily="34" charset="0"/>
              <a:buChar char="•"/>
            </a:pPr>
            <a:r>
              <a:rPr lang="en-US" sz="2000" b="0" i="0" dirty="0">
                <a:solidFill>
                  <a:srgbClr val="0D0D0D"/>
                </a:solidFill>
                <a:effectLst/>
              </a:rPr>
              <a:t>They're affordable and packed with advanced features.</a:t>
            </a:r>
          </a:p>
          <a:p>
            <a:pPr algn="l">
              <a:buFont typeface="Arial" panose="020B0604020202020204" pitchFamily="34" charset="0"/>
              <a:buChar char="•"/>
            </a:pPr>
            <a:r>
              <a:rPr lang="en-US" sz="2000" b="0" i="0" dirty="0">
                <a:solidFill>
                  <a:srgbClr val="0D0D0D"/>
                </a:solidFill>
                <a:effectLst/>
              </a:rPr>
              <a:t> The Predict &amp; Win platform uses accurate pricing information in this growing market.</a:t>
            </a:r>
          </a:p>
        </p:txBody>
      </p:sp>
    </p:spTree>
    <p:extLst>
      <p:ext uri="{BB962C8B-B14F-4D97-AF65-F5344CB8AC3E}">
        <p14:creationId xmlns:p14="http://schemas.microsoft.com/office/powerpoint/2010/main" val="423539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E189AE-E6F9-6B57-ED16-8A748819231F}"/>
              </a:ext>
            </a:extLst>
          </p:cNvPr>
          <p:cNvSpPr>
            <a:spLocks noGrp="1"/>
          </p:cNvSpPr>
          <p:nvPr>
            <p:ph type="title"/>
          </p:nvPr>
        </p:nvSpPr>
        <p:spPr>
          <a:xfrm>
            <a:off x="1383564" y="348865"/>
            <a:ext cx="9718111" cy="1576446"/>
          </a:xfrm>
        </p:spPr>
        <p:txBody>
          <a:bodyPr anchor="ctr">
            <a:normAutofit/>
          </a:bodyPr>
          <a:lstStyle/>
          <a:p>
            <a:r>
              <a:rPr lang="en-US" sz="4000" b="1">
                <a:solidFill>
                  <a:srgbClr val="FFFFFF"/>
                </a:solidFill>
              </a:rPr>
              <a:t>OVERVIEW OF PREDICT AND WIN</a:t>
            </a:r>
            <a:endParaRPr lang="en-US" sz="4000" b="1" dirty="0">
              <a:solidFill>
                <a:srgbClr val="FFFFFF"/>
              </a:solidFill>
            </a:endParaRPr>
          </a:p>
        </p:txBody>
      </p:sp>
      <p:graphicFrame>
        <p:nvGraphicFramePr>
          <p:cNvPr id="19" name="Content Placeholder 2">
            <a:extLst>
              <a:ext uri="{FF2B5EF4-FFF2-40B4-BE49-F238E27FC236}">
                <a16:creationId xmlns:a16="http://schemas.microsoft.com/office/drawing/2014/main" id="{6A93F9A6-1217-EFDF-EA09-8EB7B1DABDD2}"/>
              </a:ext>
            </a:extLst>
          </p:cNvPr>
          <p:cNvGraphicFramePr>
            <a:graphicFrameLocks noGrp="1"/>
          </p:cNvGraphicFramePr>
          <p:nvPr>
            <p:ph idx="1"/>
            <p:extLst>
              <p:ext uri="{D42A27DB-BD31-4B8C-83A1-F6EECF244321}">
                <p14:modId xmlns:p14="http://schemas.microsoft.com/office/powerpoint/2010/main" val="277713380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0782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E189AE-E6F9-6B57-ED16-8A748819231F}"/>
              </a:ext>
            </a:extLst>
          </p:cNvPr>
          <p:cNvSpPr>
            <a:spLocks noGrp="1"/>
          </p:cNvSpPr>
          <p:nvPr>
            <p:ph type="title"/>
          </p:nvPr>
        </p:nvSpPr>
        <p:spPr>
          <a:xfrm>
            <a:off x="838200" y="365125"/>
            <a:ext cx="10515600" cy="1325563"/>
          </a:xfrm>
        </p:spPr>
        <p:txBody>
          <a:bodyPr>
            <a:normAutofit/>
          </a:bodyPr>
          <a:lstStyle/>
          <a:p>
            <a:r>
              <a:rPr lang="en-US" sz="5400" b="1"/>
              <a:t>REVENUE GENERATION</a:t>
            </a:r>
          </a:p>
        </p:txBody>
      </p:sp>
      <p:sp>
        <p:nvSpPr>
          <p:cNvPr id="46"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Content Placeholder 2">
            <a:extLst>
              <a:ext uri="{FF2B5EF4-FFF2-40B4-BE49-F238E27FC236}">
                <a16:creationId xmlns:a16="http://schemas.microsoft.com/office/drawing/2014/main" id="{6A93F9A6-1217-EFDF-EA09-8EB7B1DABDD2}"/>
              </a:ext>
            </a:extLst>
          </p:cNvPr>
          <p:cNvGraphicFramePr>
            <a:graphicFrameLocks noGrp="1"/>
          </p:cNvGraphicFramePr>
          <p:nvPr>
            <p:ph idx="1"/>
            <p:extLst>
              <p:ext uri="{D42A27DB-BD31-4B8C-83A1-F6EECF244321}">
                <p14:modId xmlns:p14="http://schemas.microsoft.com/office/powerpoint/2010/main" val="1769805985"/>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6888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31985CA-C8FB-881D-6F27-A837A7382ED5}"/>
              </a:ext>
            </a:extLst>
          </p:cNvPr>
          <p:cNvSpPr>
            <a:spLocks noGrp="1"/>
          </p:cNvSpPr>
          <p:nvPr>
            <p:ph type="title"/>
          </p:nvPr>
        </p:nvSpPr>
        <p:spPr>
          <a:xfrm>
            <a:off x="1371597" y="348865"/>
            <a:ext cx="10044023" cy="877729"/>
          </a:xfrm>
        </p:spPr>
        <p:txBody>
          <a:bodyPr anchor="ctr">
            <a:normAutofit/>
          </a:bodyPr>
          <a:lstStyle/>
          <a:p>
            <a:r>
              <a:rPr lang="en-US" sz="4000" b="1" dirty="0">
                <a:solidFill>
                  <a:srgbClr val="FFFFFF"/>
                </a:solidFill>
              </a:rPr>
              <a:t>DEVICE CLASSIFICATION</a:t>
            </a:r>
          </a:p>
        </p:txBody>
      </p:sp>
      <p:graphicFrame>
        <p:nvGraphicFramePr>
          <p:cNvPr id="5" name="Content Placeholder 2">
            <a:extLst>
              <a:ext uri="{FF2B5EF4-FFF2-40B4-BE49-F238E27FC236}">
                <a16:creationId xmlns:a16="http://schemas.microsoft.com/office/drawing/2014/main" id="{33142285-5BDC-1641-43AD-998EF1DCD7BF}"/>
              </a:ext>
            </a:extLst>
          </p:cNvPr>
          <p:cNvGraphicFramePr>
            <a:graphicFrameLocks noGrp="1"/>
          </p:cNvGraphicFramePr>
          <p:nvPr>
            <p:ph idx="1"/>
            <p:extLst>
              <p:ext uri="{D42A27DB-BD31-4B8C-83A1-F6EECF244321}">
                <p14:modId xmlns:p14="http://schemas.microsoft.com/office/powerpoint/2010/main" val="211789767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7AAA411B-2944-F9AF-E1E7-A3FFC4B315E2}"/>
              </a:ext>
            </a:extLst>
          </p:cNvPr>
          <p:cNvSpPr txBox="1"/>
          <p:nvPr/>
        </p:nvSpPr>
        <p:spPr>
          <a:xfrm>
            <a:off x="914399" y="5346441"/>
            <a:ext cx="9965095" cy="1261884"/>
          </a:xfrm>
          <a:prstGeom prst="rect">
            <a:avLst/>
          </a:prstGeom>
          <a:noFill/>
        </p:spPr>
        <p:txBody>
          <a:bodyPr wrap="square" rtlCol="0">
            <a:spAutoFit/>
          </a:bodyPr>
          <a:lstStyle/>
          <a:p>
            <a:br>
              <a:rPr lang="en-US" sz="1800" dirty="0"/>
            </a:br>
            <a:r>
              <a:rPr lang="en-US" sz="2000" b="0" i="0" dirty="0">
                <a:solidFill>
                  <a:srgbClr val="0D0D0D"/>
                </a:solidFill>
                <a:effectLst/>
              </a:rPr>
              <a:t>The platform covers both used smartphones and tablets, allowing users to estimate prices and make purchases easily based on their requirements.</a:t>
            </a:r>
          </a:p>
          <a:p>
            <a:endParaRPr lang="en-US" dirty="0"/>
          </a:p>
        </p:txBody>
      </p:sp>
    </p:spTree>
    <p:extLst>
      <p:ext uri="{BB962C8B-B14F-4D97-AF65-F5344CB8AC3E}">
        <p14:creationId xmlns:p14="http://schemas.microsoft.com/office/powerpoint/2010/main" val="2050360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930EBA3-4D2E-42E8-B828-834555328D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9" name="Graphic 48" descr="Money">
            <a:extLst>
              <a:ext uri="{FF2B5EF4-FFF2-40B4-BE49-F238E27FC236}">
                <a16:creationId xmlns:a16="http://schemas.microsoft.com/office/drawing/2014/main" id="{E6C57E63-1352-83F0-22FF-1B21029FF0C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503808"/>
            <a:ext cx="5850384" cy="5850384"/>
          </a:xfrm>
          <a:custGeom>
            <a:avLst/>
            <a:gdLst/>
            <a:ahLst/>
            <a:cxnLst/>
            <a:rect l="l" t="t" r="r" b="b"/>
            <a:pathLst>
              <a:path w="6094252" h="6857998">
                <a:moveTo>
                  <a:pt x="0" y="0"/>
                </a:moveTo>
                <a:lnTo>
                  <a:pt x="5898122" y="0"/>
                </a:lnTo>
                <a:cubicBezTo>
                  <a:pt x="6006442" y="0"/>
                  <a:pt x="6094252" y="87810"/>
                  <a:pt x="6094252" y="196130"/>
                </a:cubicBezTo>
                <a:lnTo>
                  <a:pt x="6094252" y="6661869"/>
                </a:lnTo>
                <a:cubicBezTo>
                  <a:pt x="6094252" y="6756649"/>
                  <a:pt x="6027023" y="6835726"/>
                  <a:pt x="5937649" y="6854015"/>
                </a:cubicBezTo>
                <a:lnTo>
                  <a:pt x="5898132" y="6857998"/>
                </a:lnTo>
                <a:lnTo>
                  <a:pt x="0" y="6857998"/>
                </a:lnTo>
                <a:close/>
              </a:path>
            </a:pathLst>
          </a:custGeom>
        </p:spPr>
      </p:pic>
      <p:sp>
        <p:nvSpPr>
          <p:cNvPr id="73" name="Arc 72">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DA755BA-AF7B-B6AD-0D91-B1D4A35CA259}"/>
              </a:ext>
            </a:extLst>
          </p:cNvPr>
          <p:cNvSpPr>
            <a:spLocks noGrp="1"/>
          </p:cNvSpPr>
          <p:nvPr>
            <p:ph type="ctrTitle"/>
          </p:nvPr>
        </p:nvSpPr>
        <p:spPr>
          <a:xfrm>
            <a:off x="5698146" y="957715"/>
            <a:ext cx="5850384" cy="2750419"/>
          </a:xfrm>
        </p:spPr>
        <p:txBody>
          <a:bodyPr>
            <a:normAutofit/>
          </a:bodyPr>
          <a:lstStyle/>
          <a:p>
            <a:pPr algn="l"/>
            <a:r>
              <a:rPr lang="en-US" sz="4700" b="1" i="0" dirty="0">
                <a:effectLst/>
              </a:rPr>
              <a:t>Enhancing User Experience with Accurate Predictions</a:t>
            </a:r>
            <a:endParaRPr lang="en-US" sz="4700" b="1" dirty="0"/>
          </a:p>
        </p:txBody>
      </p:sp>
      <p:sp>
        <p:nvSpPr>
          <p:cNvPr id="75" name="Oval 74">
            <a:extLst>
              <a:ext uri="{FF2B5EF4-FFF2-40B4-BE49-F238E27FC236}">
                <a16:creationId xmlns:a16="http://schemas.microsoft.com/office/drawing/2014/main" id="{528AA953-F4F9-4DC5-97C7-491F4AF93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7079" y="5607717"/>
            <a:ext cx="513442" cy="49951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2227F6F8-6F2C-826C-9E16-1712D9536ADF}"/>
              </a:ext>
            </a:extLst>
          </p:cNvPr>
          <p:cNvSpPr>
            <a:spLocks noGrp="1"/>
          </p:cNvSpPr>
          <p:nvPr>
            <p:ph type="subTitle" idx="1"/>
          </p:nvPr>
        </p:nvSpPr>
        <p:spPr>
          <a:xfrm>
            <a:off x="6417732" y="3800209"/>
            <a:ext cx="5130798" cy="1611546"/>
          </a:xfrm>
        </p:spPr>
        <p:txBody>
          <a:bodyPr>
            <a:normAutofit/>
          </a:bodyPr>
          <a:lstStyle/>
          <a:p>
            <a:pPr algn="just"/>
            <a:r>
              <a:rPr lang="en-US" sz="2000" dirty="0"/>
              <a:t>Regression models are implemented to predict used device prices accurately by analyzing how different device features affect their prices. This helps us provide users with precise estimations they can rely on.</a:t>
            </a:r>
          </a:p>
          <a:p>
            <a:pPr algn="just"/>
            <a:endParaRPr lang="en-US" sz="2000" dirty="0"/>
          </a:p>
        </p:txBody>
      </p:sp>
    </p:spTree>
    <p:extLst>
      <p:ext uri="{BB962C8B-B14F-4D97-AF65-F5344CB8AC3E}">
        <p14:creationId xmlns:p14="http://schemas.microsoft.com/office/powerpoint/2010/main" val="2206094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37940BB-FBC4-492E-BD92-3B7B914D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70E086-C3CB-6D01-6978-5FBFAAE6AAC9}"/>
              </a:ext>
            </a:extLst>
          </p:cNvPr>
          <p:cNvSpPr>
            <a:spLocks noGrp="1"/>
          </p:cNvSpPr>
          <p:nvPr>
            <p:ph type="ctrTitle"/>
          </p:nvPr>
        </p:nvSpPr>
        <p:spPr>
          <a:xfrm>
            <a:off x="4853988" y="2418863"/>
            <a:ext cx="6707084" cy="1793846"/>
          </a:xfrm>
        </p:spPr>
        <p:txBody>
          <a:bodyPr>
            <a:normAutofit/>
          </a:bodyPr>
          <a:lstStyle/>
          <a:p>
            <a:pPr algn="l"/>
            <a:r>
              <a:rPr lang="en-US" b="1" dirty="0"/>
              <a:t>PRICE CATEGORIZATION</a:t>
            </a:r>
          </a:p>
        </p:txBody>
      </p:sp>
      <p:sp>
        <p:nvSpPr>
          <p:cNvPr id="3" name="Subtitle 2">
            <a:extLst>
              <a:ext uri="{FF2B5EF4-FFF2-40B4-BE49-F238E27FC236}">
                <a16:creationId xmlns:a16="http://schemas.microsoft.com/office/drawing/2014/main" id="{5E52C163-2040-8783-1C2C-6366ABA747A3}"/>
              </a:ext>
            </a:extLst>
          </p:cNvPr>
          <p:cNvSpPr>
            <a:spLocks noGrp="1"/>
          </p:cNvSpPr>
          <p:nvPr>
            <p:ph type="subTitle" idx="1"/>
          </p:nvPr>
        </p:nvSpPr>
        <p:spPr>
          <a:xfrm>
            <a:off x="4853699" y="4631161"/>
            <a:ext cx="6707366" cy="1569486"/>
          </a:xfrm>
        </p:spPr>
        <p:txBody>
          <a:bodyPr>
            <a:normAutofit/>
          </a:bodyPr>
          <a:lstStyle/>
          <a:p>
            <a:pPr algn="l">
              <a:buFont typeface="Arial" panose="020B0604020202020204" pitchFamily="34" charset="0"/>
              <a:buChar char="•"/>
            </a:pPr>
            <a:r>
              <a:rPr lang="en-US" sz="2000" b="0" i="0" dirty="0">
                <a:effectLst/>
              </a:rPr>
              <a:t>Predicted prices are categorized into low, medium, and high ranges.</a:t>
            </a:r>
          </a:p>
          <a:p>
            <a:pPr algn="l">
              <a:buFont typeface="Arial" panose="020B0604020202020204" pitchFamily="34" charset="0"/>
              <a:buChar char="•"/>
            </a:pPr>
            <a:r>
              <a:rPr lang="en-US" sz="2000" b="0" i="0" dirty="0">
                <a:effectLst/>
              </a:rPr>
              <a:t>Users can make informed decisions based on their budget and preferences, earning rewards for accuracy.</a:t>
            </a:r>
          </a:p>
          <a:p>
            <a:pPr algn="l"/>
            <a:endParaRPr lang="en-US" sz="2000" dirty="0"/>
          </a:p>
        </p:txBody>
      </p:sp>
      <p:pic>
        <p:nvPicPr>
          <p:cNvPr id="7" name="Graphic 6" descr="Tag">
            <a:extLst>
              <a:ext uri="{FF2B5EF4-FFF2-40B4-BE49-F238E27FC236}">
                <a16:creationId xmlns:a16="http://schemas.microsoft.com/office/drawing/2014/main" id="{E8252524-729D-122A-D7F2-16C02994E8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0040" y="1226248"/>
            <a:ext cx="4087368" cy="4087368"/>
          </a:xfrm>
          <a:prstGeom prst="rect">
            <a:avLst/>
          </a:prstGeom>
        </p:spPr>
      </p:pic>
      <p:sp>
        <p:nvSpPr>
          <p:cNvPr id="2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53987" y="4409267"/>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9364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FD1F99-0D81-0E9C-DD39-801963326E22}"/>
              </a:ext>
            </a:extLst>
          </p:cNvPr>
          <p:cNvSpPr>
            <a:spLocks noGrp="1"/>
          </p:cNvSpPr>
          <p:nvPr>
            <p:ph type="ctrTitle"/>
          </p:nvPr>
        </p:nvSpPr>
        <p:spPr>
          <a:xfrm>
            <a:off x="759231" y="832452"/>
            <a:ext cx="7777633" cy="1955551"/>
          </a:xfrm>
        </p:spPr>
        <p:txBody>
          <a:bodyPr>
            <a:noAutofit/>
          </a:bodyPr>
          <a:lstStyle/>
          <a:p>
            <a:pPr algn="l"/>
            <a:r>
              <a:rPr lang="en-US" b="1" dirty="0"/>
              <a:t>BUSINESS RECOMMENDATIONS</a:t>
            </a:r>
          </a:p>
        </p:txBody>
      </p:sp>
      <p:sp>
        <p:nvSpPr>
          <p:cNvPr id="3" name="Subtitle 2">
            <a:extLst>
              <a:ext uri="{FF2B5EF4-FFF2-40B4-BE49-F238E27FC236}">
                <a16:creationId xmlns:a16="http://schemas.microsoft.com/office/drawing/2014/main" id="{7928596F-EAA4-CB23-0B49-A1F5B9E790B3}"/>
              </a:ext>
            </a:extLst>
          </p:cNvPr>
          <p:cNvSpPr>
            <a:spLocks noGrp="1"/>
          </p:cNvSpPr>
          <p:nvPr>
            <p:ph type="subTitle" idx="1"/>
          </p:nvPr>
        </p:nvSpPr>
        <p:spPr>
          <a:xfrm>
            <a:off x="970909" y="3620455"/>
            <a:ext cx="5850401" cy="1016971"/>
          </a:xfrm>
        </p:spPr>
        <p:txBody>
          <a:bodyPr>
            <a:normAutofit/>
          </a:bodyPr>
          <a:lstStyle/>
          <a:p>
            <a:pPr marL="342900" indent="-342900" algn="just">
              <a:buFont typeface="Arial" panose="020B0604020202020204" pitchFamily="34" charset="0"/>
              <a:buChar char="•"/>
            </a:pPr>
            <a:r>
              <a:rPr lang="en-US" sz="2000" dirty="0"/>
              <a:t>Additional features like Biometric Authentication, Design and Build Materials and Water resistance.</a:t>
            </a:r>
          </a:p>
          <a:p>
            <a:pPr marL="342900" indent="-342900" algn="l">
              <a:buFont typeface="Arial" panose="020B0604020202020204" pitchFamily="34" charset="0"/>
              <a:buChar char="•"/>
            </a:pPr>
            <a:endParaRPr lang="en-US" sz="2000" b="0" i="0" dirty="0">
              <a:effectLst/>
            </a:endParaRPr>
          </a:p>
        </p:txBody>
      </p:sp>
      <p:sp>
        <p:nvSpPr>
          <p:cNvPr id="1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6899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7BCF03-50FD-45DE-B0DE-B4C1BED89F8E}"/>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6000" b="1" kern="1200" dirty="0">
                <a:solidFill>
                  <a:schemeClr val="tx1"/>
                </a:solidFill>
                <a:latin typeface="+mj-lt"/>
                <a:ea typeface="+mj-ea"/>
                <a:cs typeface="+mj-cs"/>
              </a:rPr>
              <a:t>THANK YOU</a:t>
            </a:r>
          </a:p>
        </p:txBody>
      </p:sp>
      <p:pic>
        <p:nvPicPr>
          <p:cNvPr id="6" name="Graphic 5" descr="Smiling Face with No Fill">
            <a:extLst>
              <a:ext uri="{FF2B5EF4-FFF2-40B4-BE49-F238E27FC236}">
                <a16:creationId xmlns:a16="http://schemas.microsoft.com/office/drawing/2014/main" id="{281CA3B4-2ECA-DD5E-FB2A-5FCDBDC876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8" name="Graphic 7" descr="Smiling Face with No Fill">
            <a:extLst>
              <a:ext uri="{FF2B5EF4-FFF2-40B4-BE49-F238E27FC236}">
                <a16:creationId xmlns:a16="http://schemas.microsoft.com/office/drawing/2014/main" id="{1E0EDA26-E417-41BA-A5AF-24BF9FD1D74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273914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6"/>
                                        </p:tgtEl>
                                        <p:attrNameLst>
                                          <p:attrName>style.visibility</p:attrName>
                                        </p:attrNameLst>
                                      </p:cBhvr>
                                      <p:to>
                                        <p:strVal val="visible"/>
                                      </p:to>
                                    </p:set>
                                    <p:animEffect transition="in" filter="fade">
                                      <p:cBhvr>
                                        <p:cTn id="10" dur="700"/>
                                        <p:tgtEl>
                                          <p:spTgt spid="6"/>
                                        </p:tgtEl>
                                      </p:cBhvr>
                                    </p:animEffect>
                                  </p:childTnLst>
                                </p:cTn>
                              </p:par>
                              <p:par>
                                <p:cTn id="11" presetID="10" presetClass="entr" presetSubtype="0" fill="hold" nodeType="withEffect">
                                  <p:stCondLst>
                                    <p:cond delay="500"/>
                                  </p:stCondLst>
                                  <p:iterate>
                                    <p:tmPct val="10000"/>
                                  </p:iterate>
                                  <p:childTnLst>
                                    <p:set>
                                      <p:cBhvr>
                                        <p:cTn id="12" dur="1" fill="hold">
                                          <p:stCondLst>
                                            <p:cond delay="0"/>
                                          </p:stCondLst>
                                        </p:cTn>
                                        <p:tgtEl>
                                          <p:spTgt spid="8"/>
                                        </p:tgtEl>
                                        <p:attrNameLst>
                                          <p:attrName>style.visibility</p:attrName>
                                        </p:attrNameLst>
                                      </p:cBhvr>
                                      <p:to>
                                        <p:strVal val="visible"/>
                                      </p:to>
                                    </p:set>
                                    <p:animEffect transition="in" filter="fade">
                                      <p:cBhvr>
                                        <p:cTn id="13"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2096</TotalTime>
  <Words>230</Words>
  <Application>Microsoft Office PowerPoint</Application>
  <PresentationFormat>Widescreen</PresentationFormat>
  <Paragraphs>27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Calibri</vt:lpstr>
      <vt:lpstr>Office Theme</vt:lpstr>
      <vt:lpstr>USED DEVICE PRICE PREDICTION AND CLASSIFICATION</vt:lpstr>
      <vt:lpstr>USED DEVICE DEMAND</vt:lpstr>
      <vt:lpstr>OVERVIEW OF PREDICT AND WIN</vt:lpstr>
      <vt:lpstr>REVENUE GENERATION</vt:lpstr>
      <vt:lpstr>DEVICE CLASSIFICATION</vt:lpstr>
      <vt:lpstr>Enhancing User Experience with Accurate Predictions</vt:lpstr>
      <vt:lpstr>PRICE CATEGORIZATION</vt:lpstr>
      <vt:lpstr>BUSINESS 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 and Win Gaming Platform</dc:title>
  <dc:creator>Sreeja Reddy</dc:creator>
  <cp:lastModifiedBy>Sreeja Reddy</cp:lastModifiedBy>
  <cp:revision>1</cp:revision>
  <dcterms:created xsi:type="dcterms:W3CDTF">2024-03-18T14:37:34Z</dcterms:created>
  <dcterms:modified xsi:type="dcterms:W3CDTF">2024-03-20T21:29:23Z</dcterms:modified>
</cp:coreProperties>
</file>