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67" r:id="rId5"/>
    <p:sldId id="258" r:id="rId6"/>
    <p:sldId id="259" r:id="rId7"/>
    <p:sldId id="265" r:id="rId8"/>
    <p:sldId id="261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712C3-31C8-45DE-B2E5-9FCDBE03CC65}" v="29" dt="2023-03-06T20:48:05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a Reddy" userId="0bd078e64cf3ff9d" providerId="LiveId" clId="{4ED5B8FC-FF5A-48EA-93A4-4B0945C49AA0}"/>
    <pc:docChg chg="custSel modSld sldOrd">
      <pc:chgData name="Sreeja Reddy" userId="0bd078e64cf3ff9d" providerId="LiveId" clId="{4ED5B8FC-FF5A-48EA-93A4-4B0945C49AA0}" dt="2023-03-07T00:38:37.824" v="2" actId="478"/>
      <pc:docMkLst>
        <pc:docMk/>
      </pc:docMkLst>
      <pc:sldChg chg="ord">
        <pc:chgData name="Sreeja Reddy" userId="0bd078e64cf3ff9d" providerId="LiveId" clId="{4ED5B8FC-FF5A-48EA-93A4-4B0945C49AA0}" dt="2023-03-06T23:22:17.131" v="1"/>
        <pc:sldMkLst>
          <pc:docMk/>
          <pc:sldMk cId="1767111480" sldId="258"/>
        </pc:sldMkLst>
      </pc:sldChg>
      <pc:sldChg chg="delSp mod">
        <pc:chgData name="Sreeja Reddy" userId="0bd078e64cf3ff9d" providerId="LiveId" clId="{4ED5B8FC-FF5A-48EA-93A4-4B0945C49AA0}" dt="2023-03-07T00:38:37.824" v="2" actId="478"/>
        <pc:sldMkLst>
          <pc:docMk/>
          <pc:sldMk cId="1843294636" sldId="264"/>
        </pc:sldMkLst>
        <pc:spChg chg="del">
          <ac:chgData name="Sreeja Reddy" userId="0bd078e64cf3ff9d" providerId="LiveId" clId="{4ED5B8FC-FF5A-48EA-93A4-4B0945C49AA0}" dt="2023-03-07T00:38:37.824" v="2" actId="478"/>
          <ac:spMkLst>
            <pc:docMk/>
            <pc:sldMk cId="1843294636" sldId="264"/>
            <ac:spMk id="2" creationId="{A01D232B-BF1E-5C27-B0DD-2E0FCFBE62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D19-7983-4DAE-95DA-5A13693F10B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F7C-1384-4BE1-B318-BE97897D59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38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D19-7983-4DAE-95DA-5A13693F10B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F7C-1384-4BE1-B318-BE97897D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D19-7983-4DAE-95DA-5A13693F10B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F7C-1384-4BE1-B318-BE97897D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D19-7983-4DAE-95DA-5A13693F10B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F7C-1384-4BE1-B318-BE97897D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D19-7983-4DAE-95DA-5A13693F10B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F7C-1384-4BE1-B318-BE97897D59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7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D19-7983-4DAE-95DA-5A13693F10B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F7C-1384-4BE1-B318-BE97897D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D19-7983-4DAE-95DA-5A13693F10B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F7C-1384-4BE1-B318-BE97897D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4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D19-7983-4DAE-95DA-5A13693F10B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F7C-1384-4BE1-B318-BE97897D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D19-7983-4DAE-95DA-5A13693F10B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F7C-1384-4BE1-B318-BE97897D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FDFD19-7983-4DAE-95DA-5A13693F10B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F65F7C-1384-4BE1-B318-BE97897D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D19-7983-4DAE-95DA-5A13693F10B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F7C-1384-4BE1-B318-BE97897D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5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DFD19-7983-4DAE-95DA-5A13693F10B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F65F7C-1384-4BE1-B318-BE97897D59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>
            <a:extLst>
              <a:ext uri="{FF2B5EF4-FFF2-40B4-BE49-F238E27FC236}">
                <a16:creationId xmlns:a16="http://schemas.microsoft.com/office/drawing/2014/main" id="{1BC2BE08-72D5-A3E9-A051-453474E6C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2" r="27919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id="{F4C359F3-25B2-4E2B-8713-5583EAF4C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91216-33D1-1D88-F4D8-F8AF6CBA8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4206" y="516835"/>
            <a:ext cx="6339840" cy="44164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Employee Attrition Prediction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B026EB53-A064-438C-B0CD-AC150363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DEA1C-3034-3A01-54F1-0225B3DF4D86}"/>
              </a:ext>
            </a:extLst>
          </p:cNvPr>
          <p:cNvSpPr txBox="1"/>
          <p:nvPr/>
        </p:nvSpPr>
        <p:spPr>
          <a:xfrm>
            <a:off x="5124206" y="4630208"/>
            <a:ext cx="6339840" cy="1258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Sreeja Reddy </a:t>
            </a:r>
            <a:r>
              <a:rPr lang="en-US" dirty="0" err="1">
                <a:solidFill>
                  <a:srgbClr val="FFFFFF"/>
                </a:solidFill>
              </a:rPr>
              <a:t>Singidi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7C63C0-BB0C-0DD8-4C06-F1F257283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025" y="640080"/>
            <a:ext cx="4226084" cy="3602736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B6AA5-25CB-F616-13EB-BB260E063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226084" cy="3602736"/>
          </a:xfrm>
          <a:prstGeom prst="rect">
            <a:avLst/>
          </a:prstGeom>
        </p:spPr>
      </p:pic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329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E69-3D23-05AB-5549-FBCBA275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345D-3103-1E29-348A-85C8EBF1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1470 employees, out of which 237 (16.1%) have left the company. This attrition rate is relatively high and could cause concern for the company.</a:t>
            </a:r>
          </a:p>
          <a:p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predicted was 61% using the linear regression model with fields performance rating and salary hike.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Overall, employee attrition prediction is a valuable tool for organizations looking to improve their workforce management and retain their top talent. </a:t>
            </a: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6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F2642-65FE-775C-F588-7C3DB247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9A00F-1732-9083-6536-1DA19D95D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61" r="1883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9EA6-2023-4969-9E55-9D576328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ontains information about employees in a company and whether they have left or stayed with the company.</a:t>
            </a:r>
          </a:p>
          <a:p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dataset can explore the factors associated with employee attrition and build predictive models to identify employees at risk of leaving. </a:t>
            </a:r>
          </a:p>
          <a:p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can also analyze the relationship between demographic and employment-related variables and employee performance or job satisfaction.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2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CA973-6B9E-60BF-9595-75243783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Preliminary Exploration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87366E0-790B-964E-5267-335676D4B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7" r="42672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3BD3-A8C7-131C-E739-97CD3C438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Load the dataset</a:t>
            </a:r>
          </a:p>
          <a:p>
            <a:r>
              <a:rPr lang="en-US" b="0" i="0">
                <a:effectLst/>
                <a:latin typeface="Söhne"/>
              </a:rPr>
              <a:t>Check for missing values</a:t>
            </a:r>
            <a:endParaRPr lang="en-US">
              <a:latin typeface="Söhne"/>
            </a:endParaRPr>
          </a:p>
          <a:p>
            <a:r>
              <a:rPr lang="en-US" b="0" i="0">
                <a:effectLst/>
                <a:latin typeface="Söhne"/>
              </a:rPr>
              <a:t>Calculate basic statistics</a:t>
            </a:r>
          </a:p>
          <a:p>
            <a:r>
              <a:rPr lang="en-US" b="0" i="0">
                <a:effectLst/>
                <a:latin typeface="Söhne"/>
              </a:rPr>
              <a:t>Visualize the data</a:t>
            </a:r>
            <a:endParaRPr lang="en-US">
              <a:latin typeface="Söhne"/>
            </a:endParaRPr>
          </a:p>
          <a:p>
            <a:r>
              <a:rPr lang="en-US" b="0" i="0">
                <a:effectLst/>
                <a:latin typeface="Söhne"/>
              </a:rPr>
              <a:t>Check for outliers</a:t>
            </a:r>
          </a:p>
          <a:p>
            <a:r>
              <a:rPr lang="en-US" b="0" i="0">
                <a:effectLst/>
                <a:latin typeface="Söhne"/>
              </a:rPr>
              <a:t>Explore relationships between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1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7A136-9C4F-D1D3-70EE-84C4DF0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Outliers</a:t>
            </a:r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A1494AA8-71FB-D809-5C50-93EC081A1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792" y="640081"/>
            <a:ext cx="5928630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4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ED0E5F-7A97-14EF-39D1-0B8A0EB91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95538"/>
            <a:ext cx="5131653" cy="309182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A9230FD-C48F-226C-C0B5-09692255C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899596"/>
            <a:ext cx="5118182" cy="308370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71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74AEF-673C-E1D1-EFDD-8045D37D5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6" y="643467"/>
            <a:ext cx="4785088" cy="505022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4CCF9C-3646-7DD6-365C-401929584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55" y="643467"/>
            <a:ext cx="4785088" cy="50502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75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47B255-48E8-9A69-9BEC-AC92EC983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55" y="905933"/>
            <a:ext cx="836469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0EA41-0536-BA9C-F6BC-048BE2832905}"/>
              </a:ext>
            </a:extLst>
          </p:cNvPr>
          <p:cNvSpPr txBox="1"/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Scatter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F89B79-4215-3A27-4466-DDDC4457A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838982"/>
            <a:ext cx="5462001" cy="46563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872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918ED-A790-A463-0A2E-A98FA2C4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B37203-6A5C-6CF9-F7E2-498CDD8B4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84854"/>
            <a:ext cx="6912217" cy="416461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295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171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Times New Roman</vt:lpstr>
      <vt:lpstr>Retrospect</vt:lpstr>
      <vt:lpstr>   Employee Attrition Prediction  </vt:lpstr>
      <vt:lpstr>Introduction</vt:lpstr>
      <vt:lpstr>Preliminary Exploration</vt:lpstr>
      <vt:lpstr>Outliers</vt:lpstr>
      <vt:lpstr>PowerPoint Presentation</vt:lpstr>
      <vt:lpstr>PowerPoint Presentation</vt:lpstr>
      <vt:lpstr>PowerPoint Presentation</vt:lpstr>
      <vt:lpstr>PowerPoint Presentation</vt:lpstr>
      <vt:lpstr>Correlation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Sreeja Reddy</dc:creator>
  <cp:lastModifiedBy>Sreeja Reddy</cp:lastModifiedBy>
  <cp:revision>3</cp:revision>
  <dcterms:created xsi:type="dcterms:W3CDTF">2023-03-06T05:23:14Z</dcterms:created>
  <dcterms:modified xsi:type="dcterms:W3CDTF">2023-03-07T00:38:46Z</dcterms:modified>
</cp:coreProperties>
</file>