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01-10-2024</a:t>
            </a:fld>
            <a:endParaRPr lang="en-IN"/>
          </a:p>
        </p:txBody>
      </p:sp>
      <p:sp>
        <p:nvSpPr>
          <p:cNvPr id="104869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2" name="Slide Image Placeholder 1"/>
          <p:cNvSpPr>
            <a:spLocks noChangeAspect="1" noRot="1" noGrp="1"/>
          </p:cNvSpPr>
          <p:nvPr>
            <p:ph type="sldImg"/>
          </p:nvPr>
        </p:nvSpPr>
        <p:spPr/>
      </p:sp>
      <p:sp>
        <p:nvSpPr>
          <p:cNvPr id="1048653" name="Notes Placeholder 2"/>
          <p:cNvSpPr>
            <a:spLocks noGrp="1"/>
          </p:cNvSpPr>
          <p:nvPr>
            <p:ph type="body" idx="1"/>
          </p:nvPr>
        </p:nvSpPr>
        <p:spPr/>
        <p:txBody>
          <a:bodyPr/>
          <a:p>
            <a:endParaRPr dirty="0" lang="en-IN"/>
          </a:p>
        </p:txBody>
      </p:sp>
      <p:sp>
        <p:nvSpPr>
          <p:cNvPr id="104865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4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4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0" name="Holder 3"/>
          <p:cNvSpPr>
            <a:spLocks noGrp="1"/>
          </p:cNvSpPr>
          <p:nvPr>
            <p:ph type="body" idx="1"/>
          </p:nvPr>
        </p:nvSpPr>
        <p:spPr/>
        <p:txBody>
          <a:bodyPr bIns="0" lIns="0" rIns="0" tIns="0"/>
          <a:p/>
        </p:txBody>
      </p:sp>
      <p:sp>
        <p:nvSpPr>
          <p:cNvPr id="104868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8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8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8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4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49"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1"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1" name="TextBox 13"/>
          <p:cNvSpPr txBox="1"/>
          <p:nvPr/>
        </p:nvSpPr>
        <p:spPr>
          <a:xfrm>
            <a:off x="2554542" y="3314150"/>
            <a:ext cx="8610600" cy="1869441"/>
          </a:xfrm>
          <a:prstGeom prst="rect"/>
          <a:noFill/>
        </p:spPr>
        <p:txBody>
          <a:bodyPr rtlCol="0" wrap="square">
            <a:spAutoFit/>
          </a:bodyPr>
          <a:p>
            <a:r>
              <a:rPr dirty="0" sz="2400" lang="en-US"/>
              <a:t>STUDENT NAME:</a:t>
            </a:r>
            <a:r>
              <a:rPr dirty="0" sz="2400" lang="en-IN"/>
              <a:t>  </a:t>
            </a:r>
            <a:r>
              <a:rPr dirty="0" sz="2400" lang="en-US"/>
              <a:t>S</a:t>
            </a:r>
            <a:r>
              <a:rPr dirty="0" sz="2400" lang="en-US"/>
              <a:t>r</a:t>
            </a:r>
            <a:r>
              <a:rPr dirty="0" sz="2400" lang="en-US"/>
              <a:t>e</a:t>
            </a:r>
            <a:r>
              <a:rPr dirty="0" sz="2400" lang="en-US"/>
              <a:t>e</a:t>
            </a:r>
            <a:r>
              <a:rPr dirty="0" sz="2400" lang="en-US"/>
              <a:t>j</a:t>
            </a:r>
            <a:r>
              <a:rPr dirty="0" sz="2400" lang="en-US"/>
              <a:t>a</a:t>
            </a:r>
            <a:r>
              <a:rPr dirty="0" sz="2400" lang="en-US"/>
              <a:t> </a:t>
            </a:r>
            <a:r>
              <a:rPr dirty="0" sz="2400" lang="en-US"/>
              <a:t>I</a:t>
            </a:r>
            <a:r>
              <a:rPr dirty="0" sz="2400" lang="en-US"/>
              <a:t> </a:t>
            </a:r>
            <a:r>
              <a:rPr dirty="0" sz="2400" lang="en-US"/>
              <a:t>J</a:t>
            </a:r>
            <a:endParaRPr dirty="0" sz="2400" lang="en-US"/>
          </a:p>
          <a:p>
            <a:r>
              <a:rPr dirty="0" sz="2400" lang="en-US"/>
              <a:t>REGISTER NO:</a:t>
            </a:r>
            <a:r>
              <a:rPr dirty="0" sz="2400" lang="en-IN"/>
              <a:t> 31221</a:t>
            </a:r>
            <a:r>
              <a:rPr dirty="0" sz="2400" lang="en-US"/>
              <a:t>0</a:t>
            </a:r>
            <a:r>
              <a:rPr dirty="0" sz="2400" lang="en-US"/>
              <a:t>3</a:t>
            </a:r>
            <a:r>
              <a:rPr dirty="0" sz="2400" lang="en-US"/>
              <a:t>6</a:t>
            </a:r>
            <a:r>
              <a:rPr dirty="0" sz="2400" lang="en-US"/>
              <a:t>6</a:t>
            </a:r>
            <a:endParaRPr dirty="0" sz="2400" lang="en-US"/>
          </a:p>
          <a:p>
            <a:r>
              <a:rPr dirty="0" sz="2400" lang="en-US"/>
              <a:t>DEPARTMENT:</a:t>
            </a:r>
            <a:r>
              <a:rPr dirty="0" sz="2400" lang="en-IN"/>
              <a:t> COMMERCE </a:t>
            </a:r>
            <a:endParaRPr dirty="0" sz="2400" lang="en-US"/>
          </a:p>
          <a:p>
            <a:r>
              <a:rPr dirty="0" sz="2400" lang="en-US"/>
              <a:t>COLLEGE</a:t>
            </a:r>
            <a:r>
              <a:rPr dirty="0" sz="2400" lang="en-IN"/>
              <a:t> : GSS JAIN COLLEGE FOR WOMEN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1302889" y="1752281"/>
            <a:ext cx="6850307" cy="2606040"/>
          </a:xfrm>
          <a:prstGeom prst="rect"/>
        </p:spPr>
        <p:txBody>
          <a:bodyPr rtlCol="0" wrap="square">
            <a:spAutoFit/>
          </a:bodyPr>
          <a:p>
            <a:r>
              <a:rPr sz="2800" lang="en-US">
                <a:solidFill>
                  <a:srgbClr val="000000"/>
                </a:solidFill>
              </a:rPr>
              <a:t>O</a:t>
            </a:r>
            <a:r>
              <a:rPr sz="2800" lang="en-US">
                <a:solidFill>
                  <a:srgbClr val="000000"/>
                </a:solidFill>
              </a:rPr>
              <a:t>u</a:t>
            </a:r>
            <a:r>
              <a:rPr sz="2800" lang="en-US">
                <a:solidFill>
                  <a:srgbClr val="000000"/>
                </a:solidFill>
              </a:rPr>
              <a:t>r</a:t>
            </a:r>
            <a:r>
              <a:rPr sz="2800" lang="en-US">
                <a:solidFill>
                  <a:srgbClr val="000000"/>
                </a:solidFill>
              </a:rPr>
              <a:t> </a:t>
            </a:r>
            <a:r>
              <a:rPr sz="2800" lang="en-US">
                <a:solidFill>
                  <a:srgbClr val="000000"/>
                </a:solidFill>
              </a:rPr>
              <a:t>modelling approach begins with defining the problem or objective, followed by gathering relevant data and assumptions. Next, choose a suitable modelling techniqu</a:t>
            </a:r>
            <a:r>
              <a:rPr sz="2800" lang="en-US">
                <a:solidFill>
                  <a:srgbClr val="000000"/>
                </a:solidFill>
              </a:rPr>
              <a:t>e and tool, considering factors like data quality and complexity.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923744" y="1846578"/>
            <a:ext cx="8153580" cy="4282439"/>
          </a:xfrm>
          <a:prstGeom prst="rect"/>
        </p:spPr>
        <p:txBody>
          <a:bodyPr rtlCol="0" wrap="square">
            <a:spAutoFit/>
          </a:bodyPr>
          <a:p>
            <a:r>
              <a:rPr sz="2800" lang="en-US">
                <a:solidFill>
                  <a:srgbClr val="000000"/>
                </a:solidFill>
              </a:rPr>
              <a:t>The analysis reveals key trends in employee turnover, highlighting specific months with elevated separations and identifying factors contributing to these patterns. The findings indicate a turnover rate of approximately 15.5% and suggest targeted areas for improvement in retention strategies. Implementing the recommended actions is expected to reduce turnover, lower recruitment costs, and enhance overall employee satisfaction and engagement</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1" name=""/>
          <p:cNvSpPr txBox="1"/>
          <p:nvPr/>
        </p:nvSpPr>
        <p:spPr>
          <a:xfrm>
            <a:off x="755332" y="1287780"/>
            <a:ext cx="8562904" cy="4282439"/>
          </a:xfrm>
          <a:prstGeom prst="rect"/>
        </p:spPr>
        <p:txBody>
          <a:bodyPr rtlCol="0" wrap="square">
            <a:spAutoFit/>
          </a:bodyPr>
          <a:p>
            <a:r>
              <a:rPr sz="2800" lang="en-US">
                <a:solidFill>
                  <a:srgbClr val="000000"/>
                </a:solidFill>
              </a:rPr>
              <a:t>In conclusion, the employee turnover analysis provides valuable insights into the organization's workforce dynamics, revealing critical trends and areas for improvement. By addressing the factors contributing to turnover and implementing targeted retention strategies, the organization can reduce costs, enhance employee morale, and foster a more stable and engaged workforce. This proactive approach will ultimately support long-term organizational success and growth.</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3"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object 2"/>
          <p:cNvGrpSpPr/>
          <p:nvPr/>
        </p:nvGrpSpPr>
        <p:grpSpPr>
          <a:xfrm>
            <a:off x="7991475" y="2933700"/>
            <a:ext cx="2762250" cy="3257550"/>
            <a:chOff x="7991475" y="2933700"/>
            <a:chExt cx="2762250" cy="325755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4"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6" name=""/>
          <p:cNvSpPr txBox="1"/>
          <p:nvPr/>
        </p:nvSpPr>
        <p:spPr>
          <a:xfrm>
            <a:off x="1024864" y="2421255"/>
            <a:ext cx="6689293" cy="3025141"/>
          </a:xfrm>
          <a:prstGeom prst="rect"/>
        </p:spPr>
        <p:txBody>
          <a:bodyPr rtlCol="0" wrap="square">
            <a:spAutoFit/>
          </a:bodyPr>
          <a:p>
            <a:r>
              <a:rPr sz="2800" lang="en-US">
                <a:solidFill>
                  <a:srgbClr val="000000"/>
                </a:solidFill>
              </a:rPr>
              <a:t>Problem statements define your goals for projects so that team members can work together more efficiently towards those objectives. They help identify issues before they spiral out of control into something more significant than anticipated.</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658225" y="2647950"/>
            <a:ext cx="3533775" cy="3810000"/>
            <a:chOff x="8658225" y="2647950"/>
            <a:chExt cx="3533775" cy="381000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39" name="TextBox 10"/>
          <p:cNvSpPr txBox="1"/>
          <p:nvPr/>
        </p:nvSpPr>
        <p:spPr>
          <a:xfrm>
            <a:off x="990600" y="2133600"/>
            <a:ext cx="7924800" cy="3291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The Employee Performance Analysis project aims to analyze employee performance data to identify trends, areas for improvement, and inform strategic decisions. The project scope includes collecting and integrating employee performance data from HR systems, performance management software, and employee surveys. The analysis will employ descriptive and inferential statistics, regression analysis, and correlation analysis to identify correlations and patterns.</a:t>
            </a: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99" name=""/>
          <p:cNvSpPr txBox="1"/>
          <p:nvPr/>
        </p:nvSpPr>
        <p:spPr>
          <a:xfrm>
            <a:off x="699452" y="1857375"/>
            <a:ext cx="7362399" cy="2606040"/>
          </a:xfrm>
          <a:prstGeom prst="rect"/>
        </p:spPr>
        <p:txBody>
          <a:bodyPr rtlCol="0" wrap="square">
            <a:spAutoFit/>
          </a:bodyPr>
          <a:p>
            <a:r>
              <a:rPr sz="2800" lang="en-US">
                <a:solidFill>
                  <a:srgbClr val="000000"/>
                </a:solidFill>
              </a:rPr>
              <a:t>Employee Performance Analysis Dashboard serves HR Managers, Department Heads, Team Leads, and Business Analysts as primary users, enabling them to monitor performance, identify improvement areas, and inform strategic decisions.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0" name=""/>
          <p:cNvSpPr txBox="1"/>
          <p:nvPr/>
        </p:nvSpPr>
        <p:spPr>
          <a:xfrm>
            <a:off x="3297752" y="1794510"/>
            <a:ext cx="6055798" cy="3444240"/>
          </a:xfrm>
          <a:prstGeom prst="rect"/>
        </p:spPr>
        <p:txBody>
          <a:bodyPr rtlCol="0" wrap="square">
            <a:spAutoFit/>
          </a:bodyPr>
          <a:p>
            <a:r>
              <a:rPr sz="2800" lang="en-US">
                <a:solidFill>
                  <a:srgbClr val="000000"/>
                </a:solidFill>
              </a:rPr>
              <a:t>
A product's unique value proposition can be defined as “a clear statement of the benefits the solution will provide to customers that are different from and superior to the benefits provided by competing products.”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4" name="Title 1"/>
          <p:cNvSpPr>
            <a:spLocks noGrp="1"/>
          </p:cNvSpPr>
          <p:nvPr>
            <p:ph type="title"/>
          </p:nvPr>
        </p:nvSpPr>
        <p:spPr>
          <a:xfrm>
            <a:off x="755332" y="385444"/>
            <a:ext cx="10681335" cy="723901"/>
          </a:xfrm>
        </p:spPr>
        <p:txBody>
          <a:bodyPr/>
          <a:p>
            <a:r>
              <a:rPr dirty="0" lang="en-IN"/>
              <a:t>Dataset Description</a:t>
            </a:r>
          </a:p>
        </p:txBody>
      </p:sp>
      <p:sp>
        <p:nvSpPr>
          <p:cNvPr id="1048701" name=""/>
          <p:cNvSpPr txBox="1"/>
          <p:nvPr/>
        </p:nvSpPr>
        <p:spPr>
          <a:xfrm>
            <a:off x="755332" y="1551029"/>
            <a:ext cx="7462848" cy="3025140"/>
          </a:xfrm>
          <a:prstGeom prst="rect"/>
        </p:spPr>
        <p:txBody>
          <a:bodyPr rtlCol="0" wrap="square">
            <a:spAutoFit/>
          </a:bodyPr>
          <a:p>
            <a:r>
              <a:rPr sz="2800" lang="en-US">
                <a:solidFill>
                  <a:srgbClr val="000000"/>
                </a:solidFill>
              </a:rPr>
              <a:t>A data set is an ordered collection of data. As we know, a collection of information obtained through observations, measurements, study, or analysis is referred to as data. It could include information such as facts, numbers, figures, names, or even basic descriptions of objects.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6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707" name=""/>
          <p:cNvSpPr txBox="1"/>
          <p:nvPr/>
        </p:nvSpPr>
        <p:spPr>
          <a:xfrm>
            <a:off x="2526029" y="1318260"/>
            <a:ext cx="6682574" cy="3863340"/>
          </a:xfrm>
          <a:prstGeom prst="rect"/>
        </p:spPr>
        <p:txBody>
          <a:bodyPr rtlCol="0" wrap="square">
            <a:spAutoFit/>
          </a:bodyPr>
          <a:p>
            <a:r>
              <a:rPr sz="2800" lang="en-US">
                <a:solidFill>
                  <a:srgbClr val="000000"/>
                </a:solidFill>
              </a:rPr>
              <a:t>Our solution</a:t>
            </a:r>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a</a:t>
            </a:r>
            <a:r>
              <a:rPr sz="2800" lang="en-US">
                <a:solidFill>
                  <a:srgbClr val="000000"/>
                </a:solidFill>
              </a:rPr>
              <a:t>n</a:t>
            </a:r>
            <a:r>
              <a:rPr sz="2800" lang="en-US">
                <a:solidFill>
                  <a:srgbClr val="000000"/>
                </a:solidFill>
              </a:rPr>
              <a:t>d</a:t>
            </a:r>
            <a:r>
              <a:rPr sz="2800" lang="en-US">
                <a:solidFill>
                  <a:srgbClr val="000000"/>
                </a:solidFill>
              </a:rPr>
              <a:t>s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 </a:t>
            </a:r>
            <a:r>
              <a:rPr sz="2800" lang="en-US">
                <a:solidFill>
                  <a:srgbClr val="000000"/>
                </a:solidFill>
              </a:rPr>
              <a:t>boasts impressive features that will revolutionize your workflow. Leveraging advanced data analysis, we provide predictive analytics, real-time updates, and automated reporting. Workflow automation streamlines processes, while customizable dashboards and scheduled updates ensure efficiency.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Joslin jebaraj</cp:lastModifiedBy>
  <dcterms:created xsi:type="dcterms:W3CDTF">2024-03-28T17:07:22Z</dcterms:created>
  <dcterms:modified xsi:type="dcterms:W3CDTF">2024-10-02T07:20:10Z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ee6ed3a8474d4bdf8d0581718fe3ebbc</vt:lpwstr>
  </property>
</Properties>
</file>