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B181DC-6196-46EB-8876-532D860C5DDD}" v="4" dt="2024-10-08T03:12:26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FFABF-CE84-448A-B750-4E84799B8B66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F1658-122C-4FD2-B2ED-94E2AB36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8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F1658-122C-4FD2-B2ED-94E2AB3684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E0B1-940C-4BD9-AF1C-260A27699CA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75F-2F1B-4A84-9AA0-C523D28D0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11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E0B1-940C-4BD9-AF1C-260A27699CA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75F-2F1B-4A84-9AA0-C523D28D0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7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E0B1-940C-4BD9-AF1C-260A27699CA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75F-2F1B-4A84-9AA0-C523D28D0F7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92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E0B1-940C-4BD9-AF1C-260A27699CA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75F-2F1B-4A84-9AA0-C523D28D0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08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E0B1-940C-4BD9-AF1C-260A27699CA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75F-2F1B-4A84-9AA0-C523D28D0F7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846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E0B1-940C-4BD9-AF1C-260A27699CA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75F-2F1B-4A84-9AA0-C523D28D0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5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E0B1-940C-4BD9-AF1C-260A27699CA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75F-2F1B-4A84-9AA0-C523D28D0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108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E0B1-940C-4BD9-AF1C-260A27699CA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75F-2F1B-4A84-9AA0-C523D28D0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35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E0B1-940C-4BD9-AF1C-260A27699CA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75F-2F1B-4A84-9AA0-C523D28D0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70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E0B1-940C-4BD9-AF1C-260A27699CA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75F-2F1B-4A84-9AA0-C523D28D0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2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E0B1-940C-4BD9-AF1C-260A27699CA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75F-2F1B-4A84-9AA0-C523D28D0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6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E0B1-940C-4BD9-AF1C-260A27699CA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75F-2F1B-4A84-9AA0-C523D28D0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27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E0B1-940C-4BD9-AF1C-260A27699CA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75F-2F1B-4A84-9AA0-C523D28D0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25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E0B1-940C-4BD9-AF1C-260A27699CA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75F-2F1B-4A84-9AA0-C523D28D0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4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E0B1-940C-4BD9-AF1C-260A27699CA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75F-2F1B-4A84-9AA0-C523D28D0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88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E0B1-940C-4BD9-AF1C-260A27699CA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F75F-2F1B-4A84-9AA0-C523D28D0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21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8E0B1-940C-4BD9-AF1C-260A27699CA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B6F75F-2F1B-4A84-9AA0-C523D28D0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1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9E2F-4F9A-75B4-4D54-D30EC5554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88259"/>
            <a:ext cx="7766936" cy="2458064"/>
          </a:xfrm>
        </p:spPr>
        <p:txBody>
          <a:bodyPr/>
          <a:lstStyle/>
          <a:p>
            <a:pPr algn="l"/>
            <a:r>
              <a:rPr lang="en-IN" sz="4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an ERP System  For Student Entrepreneurs at </a:t>
            </a:r>
            <a:r>
              <a:rPr lang="en-IN" sz="4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Meinders</a:t>
            </a:r>
            <a:r>
              <a:rPr lang="en-IN" sz="4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School of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33CAC-2483-E856-63E9-ED9DA6FE7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3019" y="4336026"/>
            <a:ext cx="1995950" cy="13961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From: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Satya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Vineesh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Sreeja</a:t>
            </a:r>
          </a:p>
        </p:txBody>
      </p:sp>
      <p:pic>
        <p:nvPicPr>
          <p:cNvPr id="5" name="Picture 4" descr="A diagram of various business objects">
            <a:extLst>
              <a:ext uri="{FF2B5EF4-FFF2-40B4-BE49-F238E27FC236}">
                <a16:creationId xmlns:a16="http://schemas.microsoft.com/office/drawing/2014/main" id="{DE657D01-F407-EE53-E043-06F2D4F84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6" y="3429000"/>
            <a:ext cx="5287024" cy="27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4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D23E-E466-38DD-51E2-7B754B38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23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Benefits for Student Entrepreneurs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BC00-0157-74C0-6588-7661E91B1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311"/>
            <a:ext cx="8596668" cy="4301052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Time Efficiency: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Automates and streamlines business tasks.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Financial Control: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Provides real-time insights into finances and investments.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Empowerment: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Equips students with practical financial skills and stock market knowledge.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Scalability: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Grows with the entrepreneur’s business and can be customized for future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23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1E4E-8A6D-5E98-48AE-9DCEDCD4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071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Stack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33D3-B74A-8000-A3BD-F9A0B118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8969"/>
            <a:ext cx="8596668" cy="4222394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Frontend: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 Native for cross-platform mobile development.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Backend: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Node.js with Express for scalable server-side logic.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Database: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PostgreSQL for relational data management.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Stock Market Integration: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APIs like Alpha Vantage for stock data.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AI Component: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 algorithms to provide stock tips.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56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12CD-B9DF-3C11-63C7-08BBF17C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077"/>
          </a:xfrm>
        </p:spPr>
        <p:txBody>
          <a:bodyPr>
            <a:normAutofit fontScale="90000"/>
          </a:bodyPr>
          <a:lstStyle/>
          <a:p>
            <a:r>
              <a:rPr lang="en-IN" sz="4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Implementation Timeline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6980-FA19-2060-06BC-611431EE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827"/>
            <a:ext cx="8596668" cy="4655574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Phase 1:</a:t>
            </a:r>
            <a:r>
              <a:rPr lang="en-IN" sz="1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Research &amp; Design (Week 1-2):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 requirements gathering.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Wireframes and prototypes.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Phase 2:</a:t>
            </a:r>
            <a:r>
              <a:rPr lang="en-IN" sz="1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Development (Week 3):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Backend &amp; database setup.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Financial assistant algorithm and stock tip integration.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Phase 3: </a:t>
            </a:r>
            <a:r>
              <a:rPr lang="en-IN" sz="1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Testing &amp; Feedback (Week 4):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Pilot testing with select students.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Refinement based on user feedback.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Phase 4:</a:t>
            </a:r>
            <a:r>
              <a:rPr lang="en-IN" sz="1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Launch (Week 5):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Official rollout to all student entrepreneurs.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Ongoing updates and maintenance.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73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BB54-F241-07A8-CE03-EB4B00DA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523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Potential Challenges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FF9A-9BAF-946F-24C7-69CBA59F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1317"/>
            <a:ext cx="8596668" cy="4360046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 Adoption: </a:t>
            </a: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Encouraging students to actively use the platform.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Stock Tip Accuracy: </a:t>
            </a: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Ensuring the financial assistant provides reliable, actionable insights.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Security: </a:t>
            </a: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Protecting sensitive financial and business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00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9437-A169-3F24-0704-C2993E72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7E6C-66D1-F053-E9F5-EC503399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9303"/>
            <a:ext cx="8596668" cy="2379407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Vision: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Equip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Meinders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School of Business students with powerful tools to manage their ventures effectively and intelligently.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Impact: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Enhance their entrepreneurial success through real-time financial insights, streamlined operations, and investment opportunities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74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245B15-650D-AD67-01DA-10C29E5A6188}"/>
              </a:ext>
            </a:extLst>
          </p:cNvPr>
          <p:cNvSpPr/>
          <p:nvPr/>
        </p:nvSpPr>
        <p:spPr>
          <a:xfrm>
            <a:off x="1671484" y="2261420"/>
            <a:ext cx="7285704" cy="21041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237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B9A7-2099-789B-9E1E-56501942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3251-A0EE-86F4-E5C7-DBF9C5C74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3832"/>
            <a:ext cx="8596668" cy="45075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customized ERP (Enterprise Resource Planning) platform tailored specifically for student entrepreneurs at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Meinders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School of Business. This platform will streamline and integrate core business operations, empowering students to manage their startups effectively.</a:t>
            </a:r>
          </a:p>
          <a:p>
            <a:pPr>
              <a:lnSpc>
                <a:spcPct val="16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an all-in-one solution that enhances the business management experience for student entrepreneurs.</a:t>
            </a:r>
          </a:p>
          <a:p>
            <a:pPr>
              <a:lnSpc>
                <a:spcPct val="16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 a built-in financial assistant that offers guidance on business operations, financial management, and even provides stock market tips to help students make informed decisions.</a:t>
            </a:r>
          </a:p>
          <a:p>
            <a:pPr>
              <a:lnSpc>
                <a:spcPct val="16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is designed to simplify complex business processes, allowing students to focus on growth and innovation.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79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FC74-5D34-5536-F940-7B63B78D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88B1D1-9F39-2A0A-1DBB-B5AE11EF3F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818748"/>
            <a:ext cx="8879091" cy="374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Customized ERP Platform: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 a tailored ERP solution for student entrepreneurs at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Meinders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School of Business, focused on the unique needs of startup management.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Business Operations: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 a seamless, centralized system that integrates core business functions such as finance, inventory, customer management, and human resources.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Decision-Making: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 a built-in financial assistant feature that guides users in business operations, helping with budgeting, expense tracking, and cash flow management.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Stock Market Insights: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Include a feature that delivers stock market tips and financial insights, empowering students to make informed investment decisions.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Entrepreneurial Growth: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Equip students with the necessary tools to efficiently manage their startups, reduce manual processes, and focus on business expansion and innovation.</a:t>
            </a:r>
          </a:p>
        </p:txBody>
      </p:sp>
    </p:spTree>
    <p:extLst>
      <p:ext uri="{BB962C8B-B14F-4D97-AF65-F5344CB8AC3E}">
        <p14:creationId xmlns:p14="http://schemas.microsoft.com/office/powerpoint/2010/main" val="394022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7387-6552-3A2B-929C-755F59A7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289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Why This App Suite?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35A5-5A00-1DDD-2A2E-8B3ED29AB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2491"/>
            <a:ext cx="8596668" cy="3893574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Current Challenges for Student Entrepreneurs: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Difficulty managing finances and operations.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Lack of personalized financial insights and advice.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Time-consuming manual management of business activities.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Opportunity:</a:t>
            </a:r>
            <a:r>
              <a:rPr lang="en-IN" sz="1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smart, easy-to-use app suite can streamline business tasks, provide real-time data insights, and offer investment advice.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85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4320-5E61-14D1-D3D0-7312FCB1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1548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Features of the App Suite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0413-A727-DB9E-635F-C57A41912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7961"/>
            <a:ext cx="8596668" cy="4163401"/>
          </a:xfrm>
        </p:spPr>
        <p:txBody>
          <a:bodyPr>
            <a:normAutofit lnSpcReduction="1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Customizable ERP System: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Tailored dashboards and tools for each student entrepreneur.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Integrates business processes: accounting, inventory management, and project tracking.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Financial Assistant: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Personalized financial management: budgeting, tracking, and reporting.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Stock Tips &amp; Investment Insights: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Algorithm-based stock recommendations.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Real-time stock market data and forecasts.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46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5BA7-06CB-5531-385C-DC5F2756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272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Functionalities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3660-517C-880B-2F3B-57983B2C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11" y="1740310"/>
            <a:ext cx="8596668" cy="4222394"/>
          </a:xfrm>
        </p:spPr>
        <p:txBody>
          <a:bodyPr>
            <a:normAutofit fontScale="92500" lnSpcReduction="2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Financial Management: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Automated expense tracking, invoicing, and revenue management.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Real-time profit/loss analysis.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Stock Tips Feature: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AI-driven recommendations based on market analysis and trends.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Educational tools on stock market fundamentals.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Customizable User Interface: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Personalized dashboard and reports.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Easy setup for different types of business models (e.g., product-based, service-based).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69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1F1F-A71E-54B3-383D-8FF3C6FC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4573-A2A0-2188-7067-86087713A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r>
              <a:rPr lang="en-IN" dirty="0"/>
              <a:t>Class Diagram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E2827082-0565-1633-7E02-538DE8B65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 t="10609" r="3638" b="27965"/>
          <a:stretch/>
        </p:blipFill>
        <p:spPr>
          <a:xfrm>
            <a:off x="1785101" y="2369575"/>
            <a:ext cx="6381134" cy="431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8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5E4F-A7D5-CC80-C96F-B7EEA72A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52053"/>
            <a:ext cx="8596668" cy="4989310"/>
          </a:xfrm>
        </p:spPr>
        <p:txBody>
          <a:bodyPr/>
          <a:lstStyle/>
          <a:p>
            <a:r>
              <a:rPr lang="en-IN" dirty="0"/>
              <a:t>Use Case Diagram: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diagram of a financial assistant">
            <a:extLst>
              <a:ext uri="{FF2B5EF4-FFF2-40B4-BE49-F238E27FC236}">
                <a16:creationId xmlns:a16="http://schemas.microsoft.com/office/drawing/2014/main" id="{DA24CBE4-7E5B-A28D-8941-3EE7C051E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6" r="4957" b="13958"/>
          <a:stretch/>
        </p:blipFill>
        <p:spPr>
          <a:xfrm>
            <a:off x="1986116" y="1632155"/>
            <a:ext cx="6282813" cy="42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6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8EAE-E326-2260-361F-DAA8B640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1213"/>
            <a:ext cx="8596668" cy="4940149"/>
          </a:xfrm>
        </p:spPr>
        <p:txBody>
          <a:bodyPr/>
          <a:lstStyle/>
          <a:p>
            <a:r>
              <a:rPr lang="en-IN" dirty="0"/>
              <a:t>Component Diagram: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 descr="A diagram of a software">
            <a:extLst>
              <a:ext uri="{FF2B5EF4-FFF2-40B4-BE49-F238E27FC236}">
                <a16:creationId xmlns:a16="http://schemas.microsoft.com/office/drawing/2014/main" id="{DEA236A3-770B-2440-6483-6A447EF0B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9" t="7438" r="7499" b="9910"/>
          <a:stretch/>
        </p:blipFill>
        <p:spPr>
          <a:xfrm>
            <a:off x="2084439" y="1563329"/>
            <a:ext cx="6184490" cy="46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99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734</Words>
  <Application>Microsoft Office PowerPoint</Application>
  <PresentationFormat>Widescreen</PresentationFormat>
  <Paragraphs>79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Times New Roman</vt:lpstr>
      <vt:lpstr>Trebuchet MS</vt:lpstr>
      <vt:lpstr>Wingdings</vt:lpstr>
      <vt:lpstr>Wingdings 3</vt:lpstr>
      <vt:lpstr>Facet</vt:lpstr>
      <vt:lpstr>Building an ERP System  For Student Entrepreneurs at Meinders School of Business</vt:lpstr>
      <vt:lpstr>Introduction of the Project</vt:lpstr>
      <vt:lpstr>Project Objectives</vt:lpstr>
      <vt:lpstr>Why This App Suite?</vt:lpstr>
      <vt:lpstr>Key Features of the App Suite</vt:lpstr>
      <vt:lpstr>Key Functionalities</vt:lpstr>
      <vt:lpstr>UML Diagram</vt:lpstr>
      <vt:lpstr>PowerPoint Presentation</vt:lpstr>
      <vt:lpstr>PowerPoint Presentation</vt:lpstr>
      <vt:lpstr>Benefits for Student Entrepreneurs</vt:lpstr>
      <vt:lpstr>Technology Stack</vt:lpstr>
      <vt:lpstr>Implementation Timeline </vt:lpstr>
      <vt:lpstr>Potential Challenges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vineesh reddy</dc:creator>
  <cp:lastModifiedBy>Sreeja Podupuganti</cp:lastModifiedBy>
  <cp:revision>3</cp:revision>
  <dcterms:created xsi:type="dcterms:W3CDTF">2024-10-08T01:59:33Z</dcterms:created>
  <dcterms:modified xsi:type="dcterms:W3CDTF">2024-10-08T17:49:47Z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ae119f0-38a6-40fc-810e-ef21eb0d5778_Enabled">
    <vt:lpwstr>true</vt:lpwstr>
  </property>
  <property fmtid="{D5CDD505-2E9C-101B-9397-08002B2CF9AE}" pid="3" name="MSIP_Label_9ae119f0-38a6-40fc-810e-ef21eb0d5778_SetDate">
    <vt:lpwstr>2024-10-08T17:48:44Z</vt:lpwstr>
  </property>
  <property fmtid="{D5CDD505-2E9C-101B-9397-08002B2CF9AE}" pid="4" name="MSIP_Label_9ae119f0-38a6-40fc-810e-ef21eb0d5778_Method">
    <vt:lpwstr>Standard</vt:lpwstr>
  </property>
  <property fmtid="{D5CDD505-2E9C-101B-9397-08002B2CF9AE}" pid="5" name="MSIP_Label_9ae119f0-38a6-40fc-810e-ef21eb0d5778_Name">
    <vt:lpwstr>defa4170-0d19-0005-0004-bc88714345d2</vt:lpwstr>
  </property>
  <property fmtid="{D5CDD505-2E9C-101B-9397-08002B2CF9AE}" pid="6" name="MSIP_Label_9ae119f0-38a6-40fc-810e-ef21eb0d5778_SiteId">
    <vt:lpwstr>51099f15-499b-44d5-a287-ac53ac263895</vt:lpwstr>
  </property>
  <property fmtid="{D5CDD505-2E9C-101B-9397-08002B2CF9AE}" pid="7" name="MSIP_Label_9ae119f0-38a6-40fc-810e-ef21eb0d5778_ActionId">
    <vt:lpwstr>28b95c5c-ed10-4a2d-b264-a79b18ae2496</vt:lpwstr>
  </property>
  <property fmtid="{D5CDD505-2E9C-101B-9397-08002B2CF9AE}" pid="8" name="MSIP_Label_9ae119f0-38a6-40fc-810e-ef21eb0d5778_ContentBits">
    <vt:lpwstr>0</vt:lpwstr>
  </property>
</Properties>
</file>