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Montserrat Bold" charset="1" panose="00000800000000000000"/>
      <p:regular r:id="rId11"/>
    </p:embeddedFont>
    <p:embeddedFont>
      <p:font typeface="Poppins Bold" charset="1" panose="00000800000000000000"/>
      <p:regular r:id="rId12"/>
    </p:embeddedFont>
    <p:embeddedFont>
      <p:font typeface="Montserrat" charset="1" panose="00000500000000000000"/>
      <p:regular r:id="rId13"/>
    </p:embeddedFont>
    <p:embeddedFont>
      <p:font typeface="Georgia Pro" charset="1" panose="02040502050405020303"/>
      <p:regular r:id="rId14"/>
    </p:embeddedFont>
    <p:embeddedFont>
      <p:font typeface="Georgia Pro Bold" charset="1" panose="020408020504050202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5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19.png" Type="http://schemas.openxmlformats.org/officeDocument/2006/relationships/image"/><Relationship Id="rId14" Target="../media/image20.svg" Type="http://schemas.openxmlformats.org/officeDocument/2006/relationships/image"/><Relationship Id="rId15" Target="../media/image21.png" Type="http://schemas.openxmlformats.org/officeDocument/2006/relationships/image"/><Relationship Id="rId16" Target="../media/image22.svg" Type="http://schemas.openxmlformats.org/officeDocument/2006/relationships/image"/><Relationship Id="rId17" Target="../media/image23.png" Type="http://schemas.openxmlformats.org/officeDocument/2006/relationships/image"/><Relationship Id="rId18" Target="../media/image24.png" Type="http://schemas.openxmlformats.org/officeDocument/2006/relationships/image"/><Relationship Id="rId19" Target="../media/image25.png" Type="http://schemas.openxmlformats.org/officeDocument/2006/relationships/image"/><Relationship Id="rId2" Target="../media/image6.png" Type="http://schemas.openxmlformats.org/officeDocument/2006/relationships/image"/><Relationship Id="rId20" Target="../media/image26.svg" Type="http://schemas.openxmlformats.org/officeDocument/2006/relationships/image"/><Relationship Id="rId21" Target="../media/image27.png" Type="http://schemas.openxmlformats.org/officeDocument/2006/relationships/image"/><Relationship Id="rId22" Target="../media/image28.svg" Type="http://schemas.openxmlformats.org/officeDocument/2006/relationships/image"/><Relationship Id="rId23" Target="../media/image29.png" Type="http://schemas.openxmlformats.org/officeDocument/2006/relationships/image"/><Relationship Id="rId24" Target="../media/image30.svg" Type="http://schemas.openxmlformats.org/officeDocument/2006/relationships/image"/><Relationship Id="rId25" Target="../media/image31.png" Type="http://schemas.openxmlformats.org/officeDocument/2006/relationships/image"/><Relationship Id="rId26" Target="../media/image32.svg" Type="http://schemas.openxmlformats.org/officeDocument/2006/relationships/image"/><Relationship Id="rId3" Target="../media/image5.png" Type="http://schemas.openxmlformats.org/officeDocument/2006/relationships/image"/><Relationship Id="rId4" Target="../media/image8.pn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svg" Type="http://schemas.openxmlformats.org/officeDocument/2006/relationships/image"/><Relationship Id="rId11" Target="../media/image39.png" Type="http://schemas.openxmlformats.org/officeDocument/2006/relationships/image"/><Relationship Id="rId12" Target="../media/image40.svg" Type="http://schemas.openxmlformats.org/officeDocument/2006/relationships/image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8.png" Type="http://schemas.openxmlformats.org/officeDocument/2006/relationships/image"/><Relationship Id="rId7" Target="../media/image35.png" Type="http://schemas.openxmlformats.org/officeDocument/2006/relationships/image"/><Relationship Id="rId8" Target="../media/image36.sv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111642">
            <a:off x="11120480" y="1055557"/>
            <a:ext cx="10443683" cy="8487866"/>
          </a:xfrm>
          <a:custGeom>
            <a:avLst/>
            <a:gdLst/>
            <a:ahLst/>
            <a:cxnLst/>
            <a:rect r="r" b="b" t="t" l="l"/>
            <a:pathLst>
              <a:path h="8487866" w="10443683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92" r="0" b="-19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18441" y="9258300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9" y="0"/>
                </a:lnTo>
                <a:lnTo>
                  <a:pt x="9727319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40" r="0" b="-24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994454" y="3226"/>
            <a:ext cx="6779419" cy="1304188"/>
            <a:chOff x="0" y="0"/>
            <a:chExt cx="9039225" cy="17389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039225" cy="1738884"/>
            </a:xfrm>
            <a:custGeom>
              <a:avLst/>
              <a:gdLst/>
              <a:ahLst/>
              <a:cxnLst/>
              <a:rect r="r" b="b" t="t" l="l"/>
              <a:pathLst>
                <a:path h="1738884" w="9039225">
                  <a:moveTo>
                    <a:pt x="0" y="0"/>
                  </a:moveTo>
                  <a:lnTo>
                    <a:pt x="9039225" y="0"/>
                  </a:lnTo>
                  <a:lnTo>
                    <a:pt x="9039225" y="1738884"/>
                  </a:lnTo>
                  <a:lnTo>
                    <a:pt x="0" y="1738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24750" r="0" b="-24752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9222951"/>
            <a:ext cx="3483925" cy="1064049"/>
            <a:chOff x="0" y="0"/>
            <a:chExt cx="4645233" cy="14187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645279" cy="1418717"/>
            </a:xfrm>
            <a:custGeom>
              <a:avLst/>
              <a:gdLst/>
              <a:ahLst/>
              <a:cxnLst/>
              <a:rect r="r" b="b" t="t" l="l"/>
              <a:pathLst>
                <a:path h="1418717" w="4645279">
                  <a:moveTo>
                    <a:pt x="0" y="0"/>
                  </a:moveTo>
                  <a:lnTo>
                    <a:pt x="4645279" y="0"/>
                  </a:lnTo>
                  <a:lnTo>
                    <a:pt x="4645279" y="1418717"/>
                  </a:lnTo>
                  <a:lnTo>
                    <a:pt x="0" y="14187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93" r="0" b="-94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47304" y="1995495"/>
            <a:ext cx="6963603" cy="1703285"/>
            <a:chOff x="0" y="0"/>
            <a:chExt cx="9284804" cy="22710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284804" cy="2271047"/>
            </a:xfrm>
            <a:custGeom>
              <a:avLst/>
              <a:gdLst/>
              <a:ahLst/>
              <a:cxnLst/>
              <a:rect r="r" b="b" t="t" l="l"/>
              <a:pathLst>
                <a:path h="2271047" w="9284804">
                  <a:moveTo>
                    <a:pt x="0" y="0"/>
                  </a:moveTo>
                  <a:lnTo>
                    <a:pt x="9284804" y="0"/>
                  </a:lnTo>
                  <a:lnTo>
                    <a:pt x="9284804" y="2271047"/>
                  </a:lnTo>
                  <a:lnTo>
                    <a:pt x="0" y="22710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61925"/>
              <a:ext cx="9284804" cy="210912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920"/>
                </a:lnSpc>
              </a:pPr>
              <a:r>
                <a:rPr lang="en-US" sz="8000" b="true">
                  <a:solidFill>
                    <a:srgbClr val="004AAD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TNWISE2025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62395" y="3451131"/>
            <a:ext cx="15802803" cy="666977"/>
            <a:chOff x="0" y="0"/>
            <a:chExt cx="21070404" cy="88930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070404" cy="889303"/>
            </a:xfrm>
            <a:custGeom>
              <a:avLst/>
              <a:gdLst/>
              <a:ahLst/>
              <a:cxnLst/>
              <a:rect r="r" b="b" t="t" l="l"/>
              <a:pathLst>
                <a:path h="889303" w="21070404">
                  <a:moveTo>
                    <a:pt x="0" y="0"/>
                  </a:moveTo>
                  <a:lnTo>
                    <a:pt x="21070404" y="0"/>
                  </a:lnTo>
                  <a:lnTo>
                    <a:pt x="21070404" y="889303"/>
                  </a:lnTo>
                  <a:lnTo>
                    <a:pt x="0" y="8893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04775"/>
              <a:ext cx="21070404" cy="9940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940"/>
                </a:lnSpc>
              </a:pPr>
              <a:r>
                <a:rPr lang="en-US" sz="4000" b="true">
                  <a:solidFill>
                    <a:srgbClr val="2BB4D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HACKATHON FOR WOMEN IN SCIENCE &amp; ENGINEERING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62395" y="4622456"/>
            <a:ext cx="2283797" cy="794438"/>
            <a:chOff x="0" y="0"/>
            <a:chExt cx="3045063" cy="10592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45063" cy="1059251"/>
            </a:xfrm>
            <a:custGeom>
              <a:avLst/>
              <a:gdLst/>
              <a:ahLst/>
              <a:cxnLst/>
              <a:rect r="r" b="b" t="t" l="l"/>
              <a:pathLst>
                <a:path h="1059251" w="3045063">
                  <a:moveTo>
                    <a:pt x="0" y="0"/>
                  </a:moveTo>
                  <a:lnTo>
                    <a:pt x="3045063" y="0"/>
                  </a:lnTo>
                  <a:lnTo>
                    <a:pt x="3045063" y="1059251"/>
                  </a:lnTo>
                  <a:lnTo>
                    <a:pt x="0" y="1059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85725"/>
              <a:ext cx="3045063" cy="9735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958"/>
                </a:lnSpc>
              </a:pPr>
              <a:r>
                <a:rPr lang="en-US" sz="3999" b="true">
                  <a:solidFill>
                    <a:srgbClr val="2BB4D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THEME: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71920" y="5638795"/>
            <a:ext cx="1905997" cy="832207"/>
            <a:chOff x="0" y="0"/>
            <a:chExt cx="2541329" cy="110960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541329" cy="1109609"/>
            </a:xfrm>
            <a:custGeom>
              <a:avLst/>
              <a:gdLst/>
              <a:ahLst/>
              <a:cxnLst/>
              <a:rect r="r" b="b" t="t" l="l"/>
              <a:pathLst>
                <a:path h="1109609" w="2541329">
                  <a:moveTo>
                    <a:pt x="0" y="0"/>
                  </a:moveTo>
                  <a:lnTo>
                    <a:pt x="2541329" y="0"/>
                  </a:lnTo>
                  <a:lnTo>
                    <a:pt x="2541329" y="1109609"/>
                  </a:lnTo>
                  <a:lnTo>
                    <a:pt x="0" y="11096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85725"/>
              <a:ext cx="2541329" cy="102388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958"/>
                </a:lnSpc>
              </a:pPr>
              <a:r>
                <a:rPr lang="en-US" sz="3999" b="true">
                  <a:solidFill>
                    <a:srgbClr val="2BB4D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TITLE: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71920" y="6690077"/>
            <a:ext cx="2861421" cy="794438"/>
            <a:chOff x="0" y="0"/>
            <a:chExt cx="3815229" cy="105925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815228" cy="1059251"/>
            </a:xfrm>
            <a:custGeom>
              <a:avLst/>
              <a:gdLst/>
              <a:ahLst/>
              <a:cxnLst/>
              <a:rect r="r" b="b" t="t" l="l"/>
              <a:pathLst>
                <a:path h="1059251" w="3815228">
                  <a:moveTo>
                    <a:pt x="0" y="0"/>
                  </a:moveTo>
                  <a:lnTo>
                    <a:pt x="3815228" y="0"/>
                  </a:lnTo>
                  <a:lnTo>
                    <a:pt x="3815228" y="1059251"/>
                  </a:lnTo>
                  <a:lnTo>
                    <a:pt x="0" y="1059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85725"/>
              <a:ext cx="3815229" cy="9735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958"/>
                </a:lnSpc>
              </a:pPr>
              <a:r>
                <a:rPr lang="en-US" sz="3999" b="true">
                  <a:solidFill>
                    <a:srgbClr val="2BB4D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COLLEGE: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81000" y="7840217"/>
            <a:ext cx="5997097" cy="794438"/>
            <a:chOff x="0" y="0"/>
            <a:chExt cx="7996129" cy="105925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996128" cy="1059251"/>
            </a:xfrm>
            <a:custGeom>
              <a:avLst/>
              <a:gdLst/>
              <a:ahLst/>
              <a:cxnLst/>
              <a:rect r="r" b="b" t="t" l="l"/>
              <a:pathLst>
                <a:path h="1059251" w="7996128">
                  <a:moveTo>
                    <a:pt x="0" y="0"/>
                  </a:moveTo>
                  <a:lnTo>
                    <a:pt x="7996128" y="0"/>
                  </a:lnTo>
                  <a:lnTo>
                    <a:pt x="7996128" y="1059251"/>
                  </a:lnTo>
                  <a:lnTo>
                    <a:pt x="0" y="1059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85725"/>
              <a:ext cx="7996129" cy="9735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958"/>
                </a:lnSpc>
              </a:pPr>
              <a:r>
                <a:rPr lang="en-US" sz="3999" b="true">
                  <a:solidFill>
                    <a:srgbClr val="2BB4D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TEAM LEADER NAME:</a:t>
              </a:r>
            </a:p>
          </p:txBody>
        </p:sp>
      </p:grpSp>
      <p:sp>
        <p:nvSpPr>
          <p:cNvPr name="Freeform 26" id="26" descr="A red triangle on a black background  AI-generated content may be incorrect."/>
          <p:cNvSpPr/>
          <p:nvPr/>
        </p:nvSpPr>
        <p:spPr>
          <a:xfrm flipH="false" flipV="false" rot="0">
            <a:off x="443345" y="140956"/>
            <a:ext cx="1864432" cy="1802527"/>
          </a:xfrm>
          <a:custGeom>
            <a:avLst/>
            <a:gdLst/>
            <a:ahLst/>
            <a:cxnLst/>
            <a:rect r="r" b="b" t="t" l="l"/>
            <a:pathLst>
              <a:path h="1802527" w="1864432">
                <a:moveTo>
                  <a:pt x="0" y="0"/>
                </a:moveTo>
                <a:lnTo>
                  <a:pt x="1864432" y="0"/>
                </a:lnTo>
                <a:lnTo>
                  <a:pt x="1864432" y="1802527"/>
                </a:lnTo>
                <a:lnTo>
                  <a:pt x="0" y="180252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0" t="0" r="-1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3311872" y="6691398"/>
            <a:ext cx="8084344" cy="67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b="true" sz="3698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Sri Eshwar College of Engineering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541071" y="7774863"/>
            <a:ext cx="4329559" cy="67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b="true" sz="3698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Sreejha Jagadees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966095" y="4621994"/>
            <a:ext cx="5224016" cy="677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b="true" sz="3698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Cyber Empowerment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203002" y="5580193"/>
            <a:ext cx="15980223" cy="1244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b="true" sz="3498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AuraSheild -  AI-Powered Self-Defense &amp; Cyber Awareness Platform for Women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1525" y="1618139"/>
            <a:ext cx="6485277" cy="795708"/>
            <a:chOff x="0" y="0"/>
            <a:chExt cx="8647036" cy="10609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647036" cy="1060945"/>
            </a:xfrm>
            <a:custGeom>
              <a:avLst/>
              <a:gdLst/>
              <a:ahLst/>
              <a:cxnLst/>
              <a:rect r="r" b="b" t="t" l="l"/>
              <a:pathLst>
                <a:path h="1060945" w="8647036">
                  <a:moveTo>
                    <a:pt x="0" y="0"/>
                  </a:moveTo>
                  <a:lnTo>
                    <a:pt x="8647036" y="0"/>
                  </a:lnTo>
                  <a:lnTo>
                    <a:pt x="8647036" y="1060945"/>
                  </a:lnTo>
                  <a:lnTo>
                    <a:pt x="0" y="10609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647036" cy="11276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598"/>
                </a:lnSpc>
              </a:pPr>
              <a:r>
                <a:rPr lang="en-US" sz="3999" b="true">
                  <a:solidFill>
                    <a:srgbClr val="004AAD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PROBLEM STATEMENT :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661866"/>
            <a:ext cx="2046822" cy="625134"/>
            <a:chOff x="0" y="0"/>
            <a:chExt cx="2729096" cy="8335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29103" cy="833501"/>
            </a:xfrm>
            <a:custGeom>
              <a:avLst/>
              <a:gdLst/>
              <a:ahLst/>
              <a:cxnLst/>
              <a:rect r="r" b="b" t="t" l="l"/>
              <a:pathLst>
                <a:path h="833501" w="2729103">
                  <a:moveTo>
                    <a:pt x="0" y="0"/>
                  </a:moveTo>
                  <a:lnTo>
                    <a:pt x="2729103" y="0"/>
                  </a:lnTo>
                  <a:lnTo>
                    <a:pt x="2729103" y="833501"/>
                  </a:lnTo>
                  <a:lnTo>
                    <a:pt x="0" y="8335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3" r="0" b="-95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154128" y="0"/>
            <a:ext cx="6779419" cy="1304188"/>
            <a:chOff x="0" y="0"/>
            <a:chExt cx="9039225" cy="173891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039225" cy="1738884"/>
            </a:xfrm>
            <a:custGeom>
              <a:avLst/>
              <a:gdLst/>
              <a:ahLst/>
              <a:cxnLst/>
              <a:rect r="r" b="b" t="t" l="l"/>
              <a:pathLst>
                <a:path h="1738884" w="9039225">
                  <a:moveTo>
                    <a:pt x="0" y="0"/>
                  </a:moveTo>
                  <a:lnTo>
                    <a:pt x="9039225" y="0"/>
                  </a:lnTo>
                  <a:lnTo>
                    <a:pt x="9039225" y="1738884"/>
                  </a:lnTo>
                  <a:lnTo>
                    <a:pt x="0" y="1738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4750" r="0" b="-24752"/>
              </a:stretch>
            </a:blipFill>
          </p:spPr>
        </p:sp>
      </p:grpSp>
      <p:sp>
        <p:nvSpPr>
          <p:cNvPr name="Freeform 9" id="9" descr="A red triangle on a black background  AI-generated content may be incorrect."/>
          <p:cNvSpPr/>
          <p:nvPr/>
        </p:nvSpPr>
        <p:spPr>
          <a:xfrm flipH="false" flipV="false" rot="0">
            <a:off x="261077" y="93331"/>
            <a:ext cx="1449098" cy="1400983"/>
          </a:xfrm>
          <a:custGeom>
            <a:avLst/>
            <a:gdLst/>
            <a:ahLst/>
            <a:cxnLst/>
            <a:rect r="r" b="b" t="t" l="l"/>
            <a:pathLst>
              <a:path h="1400983" w="1449098">
                <a:moveTo>
                  <a:pt x="0" y="0"/>
                </a:moveTo>
                <a:lnTo>
                  <a:pt x="1449098" y="0"/>
                </a:lnTo>
                <a:lnTo>
                  <a:pt x="1449098" y="1400983"/>
                </a:lnTo>
                <a:lnTo>
                  <a:pt x="0" y="14009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1" t="0" r="-61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1987" y="2873614"/>
            <a:ext cx="1895355" cy="2269886"/>
          </a:xfrm>
          <a:custGeom>
            <a:avLst/>
            <a:gdLst/>
            <a:ahLst/>
            <a:cxnLst/>
            <a:rect r="r" b="b" t="t" l="l"/>
            <a:pathLst>
              <a:path h="2269886" w="1895355">
                <a:moveTo>
                  <a:pt x="0" y="0"/>
                </a:moveTo>
                <a:lnTo>
                  <a:pt x="1895355" y="0"/>
                </a:lnTo>
                <a:lnTo>
                  <a:pt x="1895355" y="2269886"/>
                </a:lnTo>
                <a:lnTo>
                  <a:pt x="0" y="22698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023998" y="6984187"/>
            <a:ext cx="4234841" cy="3334937"/>
          </a:xfrm>
          <a:custGeom>
            <a:avLst/>
            <a:gdLst/>
            <a:ahLst/>
            <a:cxnLst/>
            <a:rect r="r" b="b" t="t" l="l"/>
            <a:pathLst>
              <a:path h="3334937" w="4234841">
                <a:moveTo>
                  <a:pt x="0" y="0"/>
                </a:moveTo>
                <a:lnTo>
                  <a:pt x="4234841" y="0"/>
                </a:lnTo>
                <a:lnTo>
                  <a:pt x="4234841" y="3334937"/>
                </a:lnTo>
                <a:lnTo>
                  <a:pt x="0" y="33349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559081" y="4255647"/>
            <a:ext cx="13265088" cy="96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302" indent="-302151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Lack of accessible, real-time safety solutions during physical emergencies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59081" y="5593657"/>
            <a:ext cx="11464917" cy="96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302" indent="-302151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Low awareness about identifying and reacting to online threats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68606" y="6746850"/>
            <a:ext cx="11101209" cy="96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302" indent="-302151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single platform providing both cyber safety education and physical protection tutorials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33111" y="3374863"/>
            <a:ext cx="15267087" cy="471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19" indent="-302260" lvl="1">
              <a:lnSpc>
                <a:spcPts val="3920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Rising digital scams targeting women, like OTP fraud, phishing, and fake job offers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661866"/>
            <a:ext cx="2046822" cy="625134"/>
            <a:chOff x="0" y="0"/>
            <a:chExt cx="2729096" cy="8335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29103" cy="833501"/>
            </a:xfrm>
            <a:custGeom>
              <a:avLst/>
              <a:gdLst/>
              <a:ahLst/>
              <a:cxnLst/>
              <a:rect r="r" b="b" t="t" l="l"/>
              <a:pathLst>
                <a:path h="833501" w="2729103">
                  <a:moveTo>
                    <a:pt x="0" y="0"/>
                  </a:moveTo>
                  <a:lnTo>
                    <a:pt x="2729103" y="0"/>
                  </a:lnTo>
                  <a:lnTo>
                    <a:pt x="2729103" y="833501"/>
                  </a:lnTo>
                  <a:lnTo>
                    <a:pt x="0" y="8335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3" r="0" b="-95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44716" y="114229"/>
            <a:ext cx="6779419" cy="1304188"/>
            <a:chOff x="0" y="0"/>
            <a:chExt cx="9039225" cy="17389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039225" cy="1738884"/>
            </a:xfrm>
            <a:custGeom>
              <a:avLst/>
              <a:gdLst/>
              <a:ahLst/>
              <a:cxnLst/>
              <a:rect r="r" b="b" t="t" l="l"/>
              <a:pathLst>
                <a:path h="1738884" w="9039225">
                  <a:moveTo>
                    <a:pt x="0" y="0"/>
                  </a:moveTo>
                  <a:lnTo>
                    <a:pt x="9039225" y="0"/>
                  </a:lnTo>
                  <a:lnTo>
                    <a:pt x="9039225" y="1738884"/>
                  </a:lnTo>
                  <a:lnTo>
                    <a:pt x="0" y="1738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4750" r="0" b="-24752"/>
              </a:stretch>
            </a:blipFill>
          </p:spPr>
        </p:sp>
      </p:grpSp>
      <p:sp>
        <p:nvSpPr>
          <p:cNvPr name="Freeform 6" id="6" descr="A red triangle on a black background  AI-generated content may be incorrect."/>
          <p:cNvSpPr/>
          <p:nvPr/>
        </p:nvSpPr>
        <p:spPr>
          <a:xfrm flipH="false" flipV="false" rot="0">
            <a:off x="443345" y="140956"/>
            <a:ext cx="1449098" cy="1400983"/>
          </a:xfrm>
          <a:custGeom>
            <a:avLst/>
            <a:gdLst/>
            <a:ahLst/>
            <a:cxnLst/>
            <a:rect r="r" b="b" t="t" l="l"/>
            <a:pathLst>
              <a:path h="1400983" w="1449098">
                <a:moveTo>
                  <a:pt x="0" y="0"/>
                </a:moveTo>
                <a:lnTo>
                  <a:pt x="1449098" y="0"/>
                </a:lnTo>
                <a:lnTo>
                  <a:pt x="1449098" y="1400983"/>
                </a:lnTo>
                <a:lnTo>
                  <a:pt x="0" y="14009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1" t="0" r="-61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57052" y="4020630"/>
            <a:ext cx="1511820" cy="1281267"/>
          </a:xfrm>
          <a:custGeom>
            <a:avLst/>
            <a:gdLst/>
            <a:ahLst/>
            <a:cxnLst/>
            <a:rect r="r" b="b" t="t" l="l"/>
            <a:pathLst>
              <a:path h="1281267" w="1511820">
                <a:moveTo>
                  <a:pt x="0" y="0"/>
                </a:moveTo>
                <a:lnTo>
                  <a:pt x="1511820" y="0"/>
                </a:lnTo>
                <a:lnTo>
                  <a:pt x="1511820" y="1281267"/>
                </a:lnTo>
                <a:lnTo>
                  <a:pt x="0" y="12812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67078" y="3800782"/>
            <a:ext cx="1541581" cy="1501115"/>
          </a:xfrm>
          <a:custGeom>
            <a:avLst/>
            <a:gdLst/>
            <a:ahLst/>
            <a:cxnLst/>
            <a:rect r="r" b="b" t="t" l="l"/>
            <a:pathLst>
              <a:path h="1501115" w="1541581">
                <a:moveTo>
                  <a:pt x="0" y="0"/>
                </a:moveTo>
                <a:lnTo>
                  <a:pt x="1541582" y="0"/>
                </a:lnTo>
                <a:lnTo>
                  <a:pt x="1541582" y="1501115"/>
                </a:lnTo>
                <a:lnTo>
                  <a:pt x="0" y="15011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730988" y="3721992"/>
            <a:ext cx="973265" cy="1541805"/>
          </a:xfrm>
          <a:custGeom>
            <a:avLst/>
            <a:gdLst/>
            <a:ahLst/>
            <a:cxnLst/>
            <a:rect r="r" b="b" t="t" l="l"/>
            <a:pathLst>
              <a:path h="1541805" w="973265">
                <a:moveTo>
                  <a:pt x="0" y="0"/>
                </a:moveTo>
                <a:lnTo>
                  <a:pt x="973265" y="0"/>
                </a:lnTo>
                <a:lnTo>
                  <a:pt x="973265" y="1541805"/>
                </a:lnTo>
                <a:lnTo>
                  <a:pt x="0" y="154180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070224" y="3922732"/>
            <a:ext cx="1347951" cy="1216526"/>
          </a:xfrm>
          <a:custGeom>
            <a:avLst/>
            <a:gdLst/>
            <a:ahLst/>
            <a:cxnLst/>
            <a:rect r="r" b="b" t="t" l="l"/>
            <a:pathLst>
              <a:path h="1216526" w="1347951">
                <a:moveTo>
                  <a:pt x="0" y="0"/>
                </a:moveTo>
                <a:lnTo>
                  <a:pt x="1347952" y="0"/>
                </a:lnTo>
                <a:lnTo>
                  <a:pt x="1347952" y="1216525"/>
                </a:lnTo>
                <a:lnTo>
                  <a:pt x="0" y="12165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450824" y="1300104"/>
            <a:ext cx="1868627" cy="1331397"/>
          </a:xfrm>
          <a:custGeom>
            <a:avLst/>
            <a:gdLst/>
            <a:ahLst/>
            <a:cxnLst/>
            <a:rect r="r" b="b" t="t" l="l"/>
            <a:pathLst>
              <a:path h="1331397" w="1868627">
                <a:moveTo>
                  <a:pt x="0" y="0"/>
                </a:moveTo>
                <a:lnTo>
                  <a:pt x="1868627" y="0"/>
                </a:lnTo>
                <a:lnTo>
                  <a:pt x="1868627" y="1331397"/>
                </a:lnTo>
                <a:lnTo>
                  <a:pt x="0" y="13313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35461" y="6991435"/>
            <a:ext cx="1114132" cy="1108561"/>
          </a:xfrm>
          <a:custGeom>
            <a:avLst/>
            <a:gdLst/>
            <a:ahLst/>
            <a:cxnLst/>
            <a:rect r="r" b="b" t="t" l="l"/>
            <a:pathLst>
              <a:path h="1108561" w="1114132">
                <a:moveTo>
                  <a:pt x="0" y="0"/>
                </a:moveTo>
                <a:lnTo>
                  <a:pt x="1114132" y="0"/>
                </a:lnTo>
                <a:lnTo>
                  <a:pt x="1114132" y="1108561"/>
                </a:lnTo>
                <a:lnTo>
                  <a:pt x="0" y="110856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548028" y="6752226"/>
            <a:ext cx="1740871" cy="1336118"/>
          </a:xfrm>
          <a:custGeom>
            <a:avLst/>
            <a:gdLst/>
            <a:ahLst/>
            <a:cxnLst/>
            <a:rect r="r" b="b" t="t" l="l"/>
            <a:pathLst>
              <a:path h="1336118" w="1740871">
                <a:moveTo>
                  <a:pt x="0" y="0"/>
                </a:moveTo>
                <a:lnTo>
                  <a:pt x="1740871" y="0"/>
                </a:lnTo>
                <a:lnTo>
                  <a:pt x="1740871" y="1336118"/>
                </a:lnTo>
                <a:lnTo>
                  <a:pt x="0" y="1336118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816036" y="7116196"/>
            <a:ext cx="1566768" cy="983800"/>
          </a:xfrm>
          <a:custGeom>
            <a:avLst/>
            <a:gdLst/>
            <a:ahLst/>
            <a:cxnLst/>
            <a:rect r="r" b="b" t="t" l="l"/>
            <a:pathLst>
              <a:path h="983800" w="1566768">
                <a:moveTo>
                  <a:pt x="0" y="0"/>
                </a:moveTo>
                <a:lnTo>
                  <a:pt x="1566768" y="0"/>
                </a:lnTo>
                <a:lnTo>
                  <a:pt x="1566768" y="983800"/>
                </a:lnTo>
                <a:lnTo>
                  <a:pt x="0" y="983800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021087" y="6656013"/>
            <a:ext cx="1315837" cy="1416783"/>
          </a:xfrm>
          <a:custGeom>
            <a:avLst/>
            <a:gdLst/>
            <a:ahLst/>
            <a:cxnLst/>
            <a:rect r="r" b="b" t="t" l="l"/>
            <a:pathLst>
              <a:path h="1416783" w="1315837">
                <a:moveTo>
                  <a:pt x="0" y="0"/>
                </a:moveTo>
                <a:lnTo>
                  <a:pt x="1315837" y="0"/>
                </a:lnTo>
                <a:lnTo>
                  <a:pt x="1315837" y="1416783"/>
                </a:lnTo>
                <a:lnTo>
                  <a:pt x="0" y="141678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551526" y="6696345"/>
            <a:ext cx="1314511" cy="1376451"/>
          </a:xfrm>
          <a:custGeom>
            <a:avLst/>
            <a:gdLst/>
            <a:ahLst/>
            <a:cxnLst/>
            <a:rect r="r" b="b" t="t" l="l"/>
            <a:pathLst>
              <a:path h="1376451" w="1314511">
                <a:moveTo>
                  <a:pt x="0" y="0"/>
                </a:moveTo>
                <a:lnTo>
                  <a:pt x="1314510" y="0"/>
                </a:lnTo>
                <a:lnTo>
                  <a:pt x="1314510" y="1376451"/>
                </a:lnTo>
                <a:lnTo>
                  <a:pt x="0" y="137645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962222" y="7049121"/>
            <a:ext cx="1427193" cy="936596"/>
          </a:xfrm>
          <a:custGeom>
            <a:avLst/>
            <a:gdLst/>
            <a:ahLst/>
            <a:cxnLst/>
            <a:rect r="r" b="b" t="t" l="l"/>
            <a:pathLst>
              <a:path h="936596" w="1427193">
                <a:moveTo>
                  <a:pt x="0" y="0"/>
                </a:moveTo>
                <a:lnTo>
                  <a:pt x="1427194" y="0"/>
                </a:lnTo>
                <a:lnTo>
                  <a:pt x="1427194" y="936595"/>
                </a:lnTo>
                <a:lnTo>
                  <a:pt x="0" y="936595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975170" y="6793379"/>
            <a:ext cx="1068338" cy="1356619"/>
          </a:xfrm>
          <a:custGeom>
            <a:avLst/>
            <a:gdLst/>
            <a:ahLst/>
            <a:cxnLst/>
            <a:rect r="r" b="b" t="t" l="l"/>
            <a:pathLst>
              <a:path h="1356619" w="1068338">
                <a:moveTo>
                  <a:pt x="0" y="0"/>
                </a:moveTo>
                <a:lnTo>
                  <a:pt x="1068337" y="0"/>
                </a:lnTo>
                <a:lnTo>
                  <a:pt x="1068337" y="1356619"/>
                </a:lnTo>
                <a:lnTo>
                  <a:pt x="0" y="1356619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9" id="19"/>
          <p:cNvSpPr/>
          <p:nvPr/>
        </p:nvSpPr>
        <p:spPr>
          <a:xfrm>
            <a:off x="2512962" y="3244717"/>
            <a:ext cx="127046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8600382" y="2641026"/>
            <a:ext cx="0" cy="63883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1" id="21"/>
          <p:cNvSpPr/>
          <p:nvPr/>
        </p:nvSpPr>
        <p:spPr>
          <a:xfrm>
            <a:off x="2532012" y="3209577"/>
            <a:ext cx="0" cy="63883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>
            <a:off x="6437514" y="3244717"/>
            <a:ext cx="0" cy="63883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3" id="23"/>
          <p:cNvSpPr/>
          <p:nvPr/>
        </p:nvSpPr>
        <p:spPr>
          <a:xfrm>
            <a:off x="10763250" y="3244717"/>
            <a:ext cx="0" cy="63883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>
            <a:off x="15236671" y="3209577"/>
            <a:ext cx="0" cy="63883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>
            <a:off x="15555894" y="5713436"/>
            <a:ext cx="582565" cy="77052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6" id="26"/>
          <p:cNvSpPr/>
          <p:nvPr/>
        </p:nvSpPr>
        <p:spPr>
          <a:xfrm flipH="true">
            <a:off x="14692062" y="5713521"/>
            <a:ext cx="504718" cy="82362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7" id="27"/>
          <p:cNvSpPr/>
          <p:nvPr/>
        </p:nvSpPr>
        <p:spPr>
          <a:xfrm flipH="true">
            <a:off x="10070839" y="5822439"/>
            <a:ext cx="504718" cy="82362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8" id="28"/>
          <p:cNvSpPr/>
          <p:nvPr/>
        </p:nvSpPr>
        <p:spPr>
          <a:xfrm flipH="true">
            <a:off x="1697234" y="5841918"/>
            <a:ext cx="504718" cy="82362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9" id="29"/>
          <p:cNvSpPr/>
          <p:nvPr/>
        </p:nvSpPr>
        <p:spPr>
          <a:xfrm>
            <a:off x="2651637" y="5878419"/>
            <a:ext cx="456689" cy="85119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0" id="30"/>
          <p:cNvSpPr/>
          <p:nvPr/>
        </p:nvSpPr>
        <p:spPr>
          <a:xfrm>
            <a:off x="11189831" y="5785862"/>
            <a:ext cx="456689" cy="85119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1" id="31"/>
          <p:cNvSpPr/>
          <p:nvPr/>
        </p:nvSpPr>
        <p:spPr>
          <a:xfrm flipH="true">
            <a:off x="6399414" y="5714617"/>
            <a:ext cx="0" cy="9413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2" id="32"/>
          <p:cNvSpPr txBox="true"/>
          <p:nvPr/>
        </p:nvSpPr>
        <p:spPr>
          <a:xfrm rot="0">
            <a:off x="5596709" y="5299353"/>
            <a:ext cx="1529209" cy="389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8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Cybershield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034729" y="5192826"/>
            <a:ext cx="1600200" cy="389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8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Community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458225" y="5192826"/>
            <a:ext cx="1537841" cy="389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8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Self defense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222924" y="5299353"/>
            <a:ext cx="544860" cy="389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8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SOS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1046" y="38766"/>
            <a:ext cx="6779419" cy="1304188"/>
            <a:chOff x="0" y="0"/>
            <a:chExt cx="9039225" cy="17389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039225" cy="1738884"/>
            </a:xfrm>
            <a:custGeom>
              <a:avLst/>
              <a:gdLst/>
              <a:ahLst/>
              <a:cxnLst/>
              <a:rect r="r" b="b" t="t" l="l"/>
              <a:pathLst>
                <a:path h="1738884" w="9039225">
                  <a:moveTo>
                    <a:pt x="0" y="0"/>
                  </a:moveTo>
                  <a:lnTo>
                    <a:pt x="9039225" y="0"/>
                  </a:lnTo>
                  <a:lnTo>
                    <a:pt x="9039225" y="1738884"/>
                  </a:lnTo>
                  <a:lnTo>
                    <a:pt x="0" y="1738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4750" r="0" b="-24752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661866"/>
            <a:ext cx="2046822" cy="625134"/>
            <a:chOff x="0" y="0"/>
            <a:chExt cx="2729096" cy="83351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29103" cy="833501"/>
            </a:xfrm>
            <a:custGeom>
              <a:avLst/>
              <a:gdLst/>
              <a:ahLst/>
              <a:cxnLst/>
              <a:rect r="r" b="b" t="t" l="l"/>
              <a:pathLst>
                <a:path h="833501" w="2729103">
                  <a:moveTo>
                    <a:pt x="0" y="0"/>
                  </a:moveTo>
                  <a:lnTo>
                    <a:pt x="2729103" y="0"/>
                  </a:lnTo>
                  <a:lnTo>
                    <a:pt x="2729103" y="833501"/>
                  </a:lnTo>
                  <a:lnTo>
                    <a:pt x="0" y="8335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93" r="0" b="-95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50508" y="2037239"/>
            <a:ext cx="8045400" cy="679450"/>
            <a:chOff x="0" y="0"/>
            <a:chExt cx="10727200" cy="905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727200" cy="905933"/>
            </a:xfrm>
            <a:custGeom>
              <a:avLst/>
              <a:gdLst/>
              <a:ahLst/>
              <a:cxnLst/>
              <a:rect r="r" b="b" t="t" l="l"/>
              <a:pathLst>
                <a:path h="905933" w="10727200">
                  <a:moveTo>
                    <a:pt x="0" y="0"/>
                  </a:moveTo>
                  <a:lnTo>
                    <a:pt x="10727200" y="0"/>
                  </a:lnTo>
                  <a:lnTo>
                    <a:pt x="10727200" y="905933"/>
                  </a:lnTo>
                  <a:lnTo>
                    <a:pt x="0" y="9059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0727200" cy="9726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598"/>
                </a:lnSpc>
              </a:pPr>
              <a:r>
                <a:rPr lang="en-US" sz="3999" b="true">
                  <a:solidFill>
                    <a:srgbClr val="004AAD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PROJECT DESCRIPTION: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96260" y="3072817"/>
            <a:ext cx="7623721" cy="6142509"/>
          </a:xfrm>
          <a:custGeom>
            <a:avLst/>
            <a:gdLst/>
            <a:ahLst/>
            <a:cxnLst/>
            <a:rect r="r" b="b" t="t" l="l"/>
            <a:pathLst>
              <a:path h="6142509" w="7623721">
                <a:moveTo>
                  <a:pt x="0" y="0"/>
                </a:moveTo>
                <a:lnTo>
                  <a:pt x="7623721" y="0"/>
                </a:lnTo>
                <a:lnTo>
                  <a:pt x="7623721" y="6142509"/>
                </a:lnTo>
                <a:lnTo>
                  <a:pt x="0" y="6142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689827" y="3072817"/>
            <a:ext cx="7623721" cy="6142509"/>
          </a:xfrm>
          <a:custGeom>
            <a:avLst/>
            <a:gdLst/>
            <a:ahLst/>
            <a:cxnLst/>
            <a:rect r="r" b="b" t="t" l="l"/>
            <a:pathLst>
              <a:path h="6142509" w="7623721">
                <a:moveTo>
                  <a:pt x="0" y="0"/>
                </a:moveTo>
                <a:lnTo>
                  <a:pt x="7623721" y="0"/>
                </a:lnTo>
                <a:lnTo>
                  <a:pt x="7623721" y="6142509"/>
                </a:lnTo>
                <a:lnTo>
                  <a:pt x="0" y="6142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744075" y="2037239"/>
            <a:ext cx="3926681" cy="679450"/>
            <a:chOff x="0" y="0"/>
            <a:chExt cx="5235575" cy="9059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235575" cy="905933"/>
            </a:xfrm>
            <a:custGeom>
              <a:avLst/>
              <a:gdLst/>
              <a:ahLst/>
              <a:cxnLst/>
              <a:rect r="r" b="b" t="t" l="l"/>
              <a:pathLst>
                <a:path h="905933" w="5235575">
                  <a:moveTo>
                    <a:pt x="0" y="0"/>
                  </a:moveTo>
                  <a:lnTo>
                    <a:pt x="5235575" y="0"/>
                  </a:lnTo>
                  <a:lnTo>
                    <a:pt x="5235575" y="905933"/>
                  </a:lnTo>
                  <a:lnTo>
                    <a:pt x="0" y="9059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5235575" cy="9726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598"/>
                </a:lnSpc>
              </a:pPr>
              <a:r>
                <a:rPr lang="en-US" sz="3999" b="true">
                  <a:solidFill>
                    <a:srgbClr val="004AAD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CONCLUSIONS:</a:t>
              </a:r>
            </a:p>
          </p:txBody>
        </p:sp>
      </p:grpSp>
      <p:sp>
        <p:nvSpPr>
          <p:cNvPr name="Freeform 14" id="14" descr="A red triangle on a black background  AI-generated content may be incorrect."/>
          <p:cNvSpPr/>
          <p:nvPr/>
        </p:nvSpPr>
        <p:spPr>
          <a:xfrm flipH="false" flipV="false" rot="0">
            <a:off x="443345" y="140956"/>
            <a:ext cx="1449098" cy="1400983"/>
          </a:xfrm>
          <a:custGeom>
            <a:avLst/>
            <a:gdLst/>
            <a:ahLst/>
            <a:cxnLst/>
            <a:rect r="r" b="b" t="t" l="l"/>
            <a:pathLst>
              <a:path h="1400983" w="1449098">
                <a:moveTo>
                  <a:pt x="0" y="0"/>
                </a:moveTo>
                <a:lnTo>
                  <a:pt x="1449098" y="0"/>
                </a:lnTo>
                <a:lnTo>
                  <a:pt x="1449098" y="1400983"/>
                </a:lnTo>
                <a:lnTo>
                  <a:pt x="0" y="14009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1" t="0" r="-61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763125" y="3387685"/>
            <a:ext cx="1321263" cy="1455938"/>
          </a:xfrm>
          <a:custGeom>
            <a:avLst/>
            <a:gdLst/>
            <a:ahLst/>
            <a:cxnLst/>
            <a:rect r="r" b="b" t="t" l="l"/>
            <a:pathLst>
              <a:path h="1455938" w="1321263">
                <a:moveTo>
                  <a:pt x="0" y="0"/>
                </a:moveTo>
                <a:lnTo>
                  <a:pt x="1321263" y="0"/>
                </a:lnTo>
                <a:lnTo>
                  <a:pt x="1321263" y="1455938"/>
                </a:lnTo>
                <a:lnTo>
                  <a:pt x="0" y="14559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800601" y="5452969"/>
            <a:ext cx="1283787" cy="1258112"/>
          </a:xfrm>
          <a:custGeom>
            <a:avLst/>
            <a:gdLst/>
            <a:ahLst/>
            <a:cxnLst/>
            <a:rect r="r" b="b" t="t" l="l"/>
            <a:pathLst>
              <a:path h="1258112" w="1283787">
                <a:moveTo>
                  <a:pt x="0" y="0"/>
                </a:moveTo>
                <a:lnTo>
                  <a:pt x="1283787" y="0"/>
                </a:lnTo>
                <a:lnTo>
                  <a:pt x="1283787" y="1258112"/>
                </a:lnTo>
                <a:lnTo>
                  <a:pt x="0" y="125811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829176" y="7238574"/>
            <a:ext cx="1321887" cy="1366292"/>
          </a:xfrm>
          <a:custGeom>
            <a:avLst/>
            <a:gdLst/>
            <a:ahLst/>
            <a:cxnLst/>
            <a:rect r="r" b="b" t="t" l="l"/>
            <a:pathLst>
              <a:path h="1366292" w="1321887">
                <a:moveTo>
                  <a:pt x="0" y="0"/>
                </a:moveTo>
                <a:lnTo>
                  <a:pt x="1321887" y="0"/>
                </a:lnTo>
                <a:lnTo>
                  <a:pt x="1321887" y="1366292"/>
                </a:lnTo>
                <a:lnTo>
                  <a:pt x="0" y="13662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963109" y="3443434"/>
            <a:ext cx="6884041" cy="1462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✅ </a:t>
            </a:r>
            <a:r>
              <a:rPr lang="en-US" b="true" sz="279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AuraSheild</a:t>
            </a:r>
            <a:r>
              <a:rPr lang="en-US" sz="27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web app with an SOS alert system for quick emergency help.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39110" y="4815048"/>
            <a:ext cx="7132039" cy="1462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✅"CyberShield" gamified learning to train women on spotting and handling online scams.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6401246"/>
            <a:ext cx="7293650" cy="96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✅Real-time GPS tracking and safe zone mapping for location-based safety.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3036" y="7577870"/>
            <a:ext cx="7154456" cy="1462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✅ Self-defense tutorials and safety resources to boost both physical and digital protection.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970958" y="3567259"/>
            <a:ext cx="5944717" cy="96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Empower women with tools for both physical and digital safety.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281191" y="5248707"/>
            <a:ext cx="6089507" cy="1462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Raise awareness through interactive learning on cyber threats.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309766" y="7219524"/>
            <a:ext cx="6177593" cy="1957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8"/>
              </a:lnSpc>
            </a:pPr>
            <a:r>
              <a:rPr lang="en-US" sz="279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Build a sustainable, all-in-one safety platform for real-world impact.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6749" y="1930392"/>
            <a:ext cx="6410623" cy="679450"/>
            <a:chOff x="0" y="0"/>
            <a:chExt cx="8547497" cy="905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47498" cy="905933"/>
            </a:xfrm>
            <a:custGeom>
              <a:avLst/>
              <a:gdLst/>
              <a:ahLst/>
              <a:cxnLst/>
              <a:rect r="r" b="b" t="t" l="l"/>
              <a:pathLst>
                <a:path h="905933" w="8547498">
                  <a:moveTo>
                    <a:pt x="0" y="0"/>
                  </a:moveTo>
                  <a:lnTo>
                    <a:pt x="8547498" y="0"/>
                  </a:lnTo>
                  <a:lnTo>
                    <a:pt x="8547498" y="905933"/>
                  </a:lnTo>
                  <a:lnTo>
                    <a:pt x="0" y="9059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547497" cy="9726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598"/>
                </a:lnSpc>
              </a:pPr>
              <a:r>
                <a:rPr lang="en-US" sz="3999" b="true">
                  <a:solidFill>
                    <a:srgbClr val="004AAD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TEAM MEMBER DETAILS: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632455" y="110817"/>
            <a:ext cx="6779419" cy="1304188"/>
            <a:chOff x="0" y="0"/>
            <a:chExt cx="9039225" cy="17389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039225" cy="1738884"/>
            </a:xfrm>
            <a:custGeom>
              <a:avLst/>
              <a:gdLst/>
              <a:ahLst/>
              <a:cxnLst/>
              <a:rect r="r" b="b" t="t" l="l"/>
              <a:pathLst>
                <a:path h="1738884" w="9039225">
                  <a:moveTo>
                    <a:pt x="0" y="0"/>
                  </a:moveTo>
                  <a:lnTo>
                    <a:pt x="9039225" y="0"/>
                  </a:lnTo>
                  <a:lnTo>
                    <a:pt x="9039225" y="1738884"/>
                  </a:lnTo>
                  <a:lnTo>
                    <a:pt x="0" y="1738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4750" r="0" b="-24752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0" y="9661866"/>
            <a:ext cx="2046822" cy="625134"/>
            <a:chOff x="0" y="0"/>
            <a:chExt cx="2729096" cy="8335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29103" cy="833501"/>
            </a:xfrm>
            <a:custGeom>
              <a:avLst/>
              <a:gdLst/>
              <a:ahLst/>
              <a:cxnLst/>
              <a:rect r="r" b="b" t="t" l="l"/>
              <a:pathLst>
                <a:path h="833501" w="2729103">
                  <a:moveTo>
                    <a:pt x="0" y="0"/>
                  </a:moveTo>
                  <a:lnTo>
                    <a:pt x="2729103" y="0"/>
                  </a:lnTo>
                  <a:lnTo>
                    <a:pt x="2729103" y="833501"/>
                  </a:lnTo>
                  <a:lnTo>
                    <a:pt x="0" y="8335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93" r="0" b="-95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585383" y="3166507"/>
            <a:ext cx="3593455" cy="558873"/>
            <a:chOff x="0" y="0"/>
            <a:chExt cx="4791273" cy="74516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791273" cy="745163"/>
            </a:xfrm>
            <a:custGeom>
              <a:avLst/>
              <a:gdLst/>
              <a:ahLst/>
              <a:cxnLst/>
              <a:rect r="r" b="b" t="t" l="l"/>
              <a:pathLst>
                <a:path h="745163" w="4791273">
                  <a:moveTo>
                    <a:pt x="0" y="0"/>
                  </a:moveTo>
                  <a:lnTo>
                    <a:pt x="4791273" y="0"/>
                  </a:lnTo>
                  <a:lnTo>
                    <a:pt x="4791273" y="745163"/>
                  </a:lnTo>
                  <a:lnTo>
                    <a:pt x="0" y="7451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791273" cy="7927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8" b="true">
                  <a:solidFill>
                    <a:srgbClr val="004AAD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TEAM MEMBER 1 :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593990" y="3166507"/>
            <a:ext cx="4694407" cy="558873"/>
            <a:chOff x="0" y="0"/>
            <a:chExt cx="6259209" cy="74516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259209" cy="745163"/>
            </a:xfrm>
            <a:custGeom>
              <a:avLst/>
              <a:gdLst/>
              <a:ahLst/>
              <a:cxnLst/>
              <a:rect r="r" b="b" t="t" l="l"/>
              <a:pathLst>
                <a:path h="745163" w="6259209">
                  <a:moveTo>
                    <a:pt x="0" y="0"/>
                  </a:moveTo>
                  <a:lnTo>
                    <a:pt x="6259209" y="0"/>
                  </a:lnTo>
                  <a:lnTo>
                    <a:pt x="6259209" y="745163"/>
                  </a:lnTo>
                  <a:lnTo>
                    <a:pt x="0" y="7451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6259209" cy="7927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8" b="true">
                  <a:solidFill>
                    <a:srgbClr val="004AAD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TEAM MENTOR :</a:t>
              </a:r>
            </a:p>
          </p:txBody>
        </p:sp>
      </p:grpSp>
      <p:sp>
        <p:nvSpPr>
          <p:cNvPr name="Freeform 15" id="15" descr="A red triangle on a black background  AI-generated content may be incorrect."/>
          <p:cNvSpPr/>
          <p:nvPr/>
        </p:nvSpPr>
        <p:spPr>
          <a:xfrm flipH="false" flipV="false" rot="0">
            <a:off x="443345" y="140956"/>
            <a:ext cx="1449098" cy="1400983"/>
          </a:xfrm>
          <a:custGeom>
            <a:avLst/>
            <a:gdLst/>
            <a:ahLst/>
            <a:cxnLst/>
            <a:rect r="r" b="b" t="t" l="l"/>
            <a:pathLst>
              <a:path h="1400983" w="1449098">
                <a:moveTo>
                  <a:pt x="0" y="0"/>
                </a:moveTo>
                <a:lnTo>
                  <a:pt x="1449098" y="0"/>
                </a:lnTo>
                <a:lnTo>
                  <a:pt x="1449098" y="1400983"/>
                </a:lnTo>
                <a:lnTo>
                  <a:pt x="0" y="14009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1" t="0" r="-61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573852" y="3792252"/>
            <a:ext cx="3153519" cy="49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8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Sreejha Jagadees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77552" y="5719093"/>
            <a:ext cx="2902200" cy="967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8"/>
              </a:lnSpc>
            </a:pPr>
            <a:r>
              <a:rPr lang="en-US" sz="2798" b="true">
                <a:solidFill>
                  <a:srgbClr val="004A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DEPARTMENT: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892443" y="3832238"/>
            <a:ext cx="1330970" cy="471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8">
                <a:solidFill>
                  <a:srgbClr val="004A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NAME: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61680" y="4513561"/>
            <a:ext cx="2078682" cy="471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8">
                <a:solidFill>
                  <a:srgbClr val="004A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SEMESTER: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82918" y="5145361"/>
            <a:ext cx="1304032" cy="471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8">
                <a:solidFill>
                  <a:srgbClr val="004A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YEAR :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107028" y="4444987"/>
            <a:ext cx="429369" cy="49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8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VI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522060" y="5101549"/>
            <a:ext cx="475357" cy="49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8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III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807224" y="5709568"/>
            <a:ext cx="2183904" cy="49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8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CSE (AIML)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331008" y="3811302"/>
            <a:ext cx="1331863" cy="471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b="true" sz="2799">
                <a:solidFill>
                  <a:srgbClr val="004A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NAME: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306799" y="5544748"/>
            <a:ext cx="2826792" cy="967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8"/>
              </a:lnSpc>
            </a:pPr>
            <a:r>
              <a:rPr lang="en-US" sz="2798" b="true">
                <a:solidFill>
                  <a:srgbClr val="004A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DEPARTMENT: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0306452" y="4378326"/>
            <a:ext cx="2827139" cy="471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b="true" sz="2799">
                <a:solidFill>
                  <a:srgbClr val="004A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DESIGNATION :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311958" y="4958049"/>
            <a:ext cx="1935361" cy="471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b="true" sz="2799">
                <a:solidFill>
                  <a:srgbClr val="004A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COLLEGE :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853892" y="3744627"/>
            <a:ext cx="2445097" cy="49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8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Dr S Sumathi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269347" y="4359276"/>
            <a:ext cx="3084165" cy="457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8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HOD - CSE(AIML)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415540" y="4886300"/>
            <a:ext cx="5872460" cy="457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8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Sri Eshwar College of Engineering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269347" y="5450813"/>
            <a:ext cx="2274094" cy="49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8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CSE (AIML 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DAGg7xxv5QY</dc:identifier>
  <dcterms:modified xsi:type="dcterms:W3CDTF">2011-08-01T06:04:30Z</dcterms:modified>
  <cp:revision>1</cp:revision>
  <dc:title>TNWISE2025_PPT_FORMAT.pptx</dc:title>
</cp:coreProperties>
</file>