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2.xml" ContentType="application/vnd.ms-office.chartex+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5.xml" ContentType="application/vnd.openxmlformats-officedocument.drawingml.chart+xml"/>
  <Override PartName="/ppt/charts/style17.xml" ContentType="application/vnd.ms-office.chartstyle+xml"/>
  <Override PartName="/ppt/charts/colors1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58" r:id="rId5"/>
    <p:sldId id="260" r:id="rId6"/>
    <p:sldId id="261" r:id="rId7"/>
    <p:sldId id="267" r:id="rId8"/>
    <p:sldId id="272" r:id="rId9"/>
    <p:sldId id="273" r:id="rId10"/>
    <p:sldId id="268" r:id="rId11"/>
    <p:sldId id="274" r:id="rId12"/>
    <p:sldId id="275" r:id="rId13"/>
    <p:sldId id="276" r:id="rId14"/>
    <p:sldId id="278" r:id="rId15"/>
    <p:sldId id="279" r:id="rId16"/>
    <p:sldId id="277" r:id="rId17"/>
    <p:sldId id="280" r:id="rId18"/>
    <p:sldId id="281" r:id="rId19"/>
    <p:sldId id="283" r:id="rId20"/>
    <p:sldId id="282" r:id="rId21"/>
    <p:sldId id="284" r:id="rId22"/>
    <p:sldId id="285" r:id="rId23"/>
    <p:sldId id="286" r:id="rId24"/>
    <p:sldId id="287"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67" autoAdjust="0"/>
    <p:restoredTop sz="94660"/>
  </p:normalViewPr>
  <p:slideViewPr>
    <p:cSldViewPr snapToGrid="0">
      <p:cViewPr varScale="1">
        <p:scale>
          <a:sx n="72" d="100"/>
          <a:sy n="72" d="100"/>
        </p:scale>
        <p:origin x="87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mapetest.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visual.csv" TargetMode="External"/><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visual.csv" TargetMode="External"/><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visual.csv"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visual.csv"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visual.csv" TargetMode="External"/><Relationship Id="rId2" Type="http://schemas.microsoft.com/office/2011/relationships/chartColorStyle" Target="colors16.xml"/><Relationship Id="rId1" Type="http://schemas.microsoft.com/office/2011/relationships/chartStyle" Target="style16.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visual.csv" TargetMode="External"/><Relationship Id="rId2" Type="http://schemas.microsoft.com/office/2011/relationships/chartColorStyle" Target="colors17.xml"/><Relationship Id="rId1" Type="http://schemas.microsoft.com/office/2011/relationships/chartStyle" Target="style1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mapetes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mapetes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mapetest.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mapetes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mapetest.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mapetest.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mapetest.csv"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REEJITA%20BHAUMIK\Desktop\ivy\Stats+r\r\IVY--R%20PREDICTIVE%20ANALYTICS%20--%20RESOURCES\Final%20R%20Project_IVY\mapetest.csv"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SREEJITA%20BHAUMIK\Desktop\ivy\Stats+r\r\IVY--R%20PREDICTIVE%20ANALYTICS%20--%20RESOURCES\Final%20R%20Project_IVY\visual.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SREEJITA%20BHAUMIK\Desktop\ivy\Stats+r\r\IVY--R%20PREDICTIVE%20ANALYTICS%20--%20RESOURCES\Final%20R%20Project_IVY\visua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[mapetest.csv]Sheet2!PivotTable12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Count of Coverage </a:t>
            </a:r>
            <a:r>
              <a:rPr lang="en-IN" baseline="0" dirty="0"/>
              <a:t>subtypes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Sheet2!$A$4:$A$6</c:f>
              <c:strCache>
                <c:ptCount val="3"/>
                <c:pt idx="0">
                  <c:v>Basic</c:v>
                </c:pt>
                <c:pt idx="1">
                  <c:v>Extended</c:v>
                </c:pt>
                <c:pt idx="2">
                  <c:v>Premium</c:v>
                </c:pt>
              </c:strCache>
            </c:strRef>
          </c:cat>
          <c:val>
            <c:numRef>
              <c:f>Sheet2!$B$4:$B$6</c:f>
              <c:numCache>
                <c:formatCode>General</c:formatCode>
                <c:ptCount val="3"/>
                <c:pt idx="0">
                  <c:v>1230</c:v>
                </c:pt>
                <c:pt idx="1">
                  <c:v>498</c:v>
                </c:pt>
                <c:pt idx="2">
                  <c:v>101</c:v>
                </c:pt>
              </c:numCache>
            </c:numRef>
          </c:val>
          <c:extLst>
            <c:ext xmlns:c16="http://schemas.microsoft.com/office/drawing/2014/chart" uri="{C3380CC4-5D6E-409C-BE32-E72D297353CC}">
              <c16:uniqueId val="{00000000-2493-4563-82FE-FFABC3833152}"/>
            </c:ext>
          </c:extLst>
        </c:ser>
        <c:dLbls>
          <c:showLegendKey val="0"/>
          <c:showVal val="0"/>
          <c:showCatName val="0"/>
          <c:showSerName val="0"/>
          <c:showPercent val="0"/>
          <c:showBubbleSize val="0"/>
        </c:dLbls>
        <c:gapWidth val="219"/>
        <c:overlap val="-27"/>
        <c:axId val="627069232"/>
        <c:axId val="627070192"/>
      </c:barChart>
      <c:catAx>
        <c:axId val="627069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7070192"/>
        <c:crosses val="autoZero"/>
        <c:auto val="1"/>
        <c:lblAlgn val="ctr"/>
        <c:lblOffset val="100"/>
        <c:noMultiLvlLbl val="0"/>
      </c:catAx>
      <c:valAx>
        <c:axId val="6270701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7069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[visual.csv]visual!PivotTable49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aseline="0"/>
              <a:t>Count of Number of Policies </a:t>
            </a:r>
            <a:r>
              <a:rPr lang="en-IN" sz="1400"/>
              <a:t> </a:t>
            </a:r>
          </a:p>
        </c:rich>
      </c:tx>
      <c:layout>
        <c:manualLayout>
          <c:xMode val="edge"/>
          <c:yMode val="edge"/>
          <c:x val="0.28159188510942529"/>
          <c:y val="7.72930281715294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visual!$B$1</c:f>
              <c:strCache>
                <c:ptCount val="1"/>
                <c:pt idx="0">
                  <c:v>Total</c:v>
                </c:pt>
              </c:strCache>
            </c:strRef>
          </c:tx>
          <c:spPr>
            <a:solidFill>
              <a:schemeClr val="accent1"/>
            </a:solidFill>
            <a:ln>
              <a:noFill/>
            </a:ln>
            <a:effectLst/>
          </c:spPr>
          <c:invertIfNegative val="0"/>
          <c:cat>
            <c:strRef>
              <c:f>visual!$A$2:$A$10</c:f>
              <c:strCache>
                <c:ptCount val="9"/>
                <c:pt idx="0">
                  <c:v>1</c:v>
                </c:pt>
                <c:pt idx="1">
                  <c:v>2</c:v>
                </c:pt>
                <c:pt idx="2">
                  <c:v>3</c:v>
                </c:pt>
                <c:pt idx="3">
                  <c:v>4</c:v>
                </c:pt>
                <c:pt idx="4">
                  <c:v>5</c:v>
                </c:pt>
                <c:pt idx="5">
                  <c:v>6</c:v>
                </c:pt>
                <c:pt idx="6">
                  <c:v>7</c:v>
                </c:pt>
                <c:pt idx="7">
                  <c:v>8</c:v>
                </c:pt>
                <c:pt idx="8">
                  <c:v>9</c:v>
                </c:pt>
              </c:strCache>
            </c:strRef>
          </c:cat>
          <c:val>
            <c:numRef>
              <c:f>visual!$B$2:$B$10</c:f>
              <c:numCache>
                <c:formatCode>General</c:formatCode>
                <c:ptCount val="9"/>
                <c:pt idx="0">
                  <c:v>841</c:v>
                </c:pt>
                <c:pt idx="1">
                  <c:v>162</c:v>
                </c:pt>
                <c:pt idx="2">
                  <c:v>258</c:v>
                </c:pt>
                <c:pt idx="3">
                  <c:v>96</c:v>
                </c:pt>
                <c:pt idx="4">
                  <c:v>107</c:v>
                </c:pt>
                <c:pt idx="5">
                  <c:v>83</c:v>
                </c:pt>
                <c:pt idx="6">
                  <c:v>101</c:v>
                </c:pt>
                <c:pt idx="7">
                  <c:v>82</c:v>
                </c:pt>
                <c:pt idx="8">
                  <c:v>99</c:v>
                </c:pt>
              </c:numCache>
            </c:numRef>
          </c:val>
          <c:extLst>
            <c:ext xmlns:c16="http://schemas.microsoft.com/office/drawing/2014/chart" uri="{C3380CC4-5D6E-409C-BE32-E72D297353CC}">
              <c16:uniqueId val="{00000000-16F0-4C63-9C34-AE82989D5F45}"/>
            </c:ext>
          </c:extLst>
        </c:ser>
        <c:dLbls>
          <c:showLegendKey val="0"/>
          <c:showVal val="0"/>
          <c:showCatName val="0"/>
          <c:showSerName val="0"/>
          <c:showPercent val="0"/>
          <c:showBubbleSize val="0"/>
        </c:dLbls>
        <c:gapWidth val="219"/>
        <c:overlap val="-27"/>
        <c:axId val="627113392"/>
        <c:axId val="627114672"/>
      </c:barChart>
      <c:catAx>
        <c:axId val="62711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4672"/>
        <c:crosses val="autoZero"/>
        <c:auto val="1"/>
        <c:lblAlgn val="ctr"/>
        <c:lblOffset val="100"/>
        <c:noMultiLvlLbl val="0"/>
      </c:catAx>
      <c:valAx>
        <c:axId val="62711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3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[visual.csv]visual!PivotTable49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aseline="0" dirty="0"/>
              <a:t>Average CLV by Number of Policies </a:t>
            </a:r>
            <a:r>
              <a:rPr lang="en-IN" sz="1400" dirty="0"/>
              <a:t> </a:t>
            </a:r>
          </a:p>
        </c:rich>
      </c:tx>
      <c:layout>
        <c:manualLayout>
          <c:xMode val="edge"/>
          <c:yMode val="edge"/>
          <c:x val="0.28159188510942529"/>
          <c:y val="7.72930281715294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visual!$B$1</c:f>
              <c:strCache>
                <c:ptCount val="1"/>
                <c:pt idx="0">
                  <c:v>Total</c:v>
                </c:pt>
              </c:strCache>
            </c:strRef>
          </c:tx>
          <c:spPr>
            <a:solidFill>
              <a:schemeClr val="accent1"/>
            </a:solidFill>
            <a:ln>
              <a:noFill/>
            </a:ln>
            <a:effectLst/>
          </c:spPr>
          <c:invertIfNegative val="0"/>
          <c:cat>
            <c:strRef>
              <c:f>visual!$A$2:$A$10</c:f>
              <c:strCache>
                <c:ptCount val="9"/>
                <c:pt idx="0">
                  <c:v>1</c:v>
                </c:pt>
                <c:pt idx="1">
                  <c:v>2</c:v>
                </c:pt>
                <c:pt idx="2">
                  <c:v>3</c:v>
                </c:pt>
                <c:pt idx="3">
                  <c:v>4</c:v>
                </c:pt>
                <c:pt idx="4">
                  <c:v>5</c:v>
                </c:pt>
                <c:pt idx="5">
                  <c:v>6</c:v>
                </c:pt>
                <c:pt idx="6">
                  <c:v>7</c:v>
                </c:pt>
                <c:pt idx="7">
                  <c:v>8</c:v>
                </c:pt>
                <c:pt idx="8">
                  <c:v>9</c:v>
                </c:pt>
              </c:strCache>
            </c:strRef>
          </c:cat>
          <c:val>
            <c:numRef>
              <c:f>visual!$B$2:$B$10</c:f>
              <c:numCache>
                <c:formatCode>General</c:formatCode>
                <c:ptCount val="9"/>
                <c:pt idx="0">
                  <c:v>3283.3148463519583</c:v>
                </c:pt>
                <c:pt idx="1">
                  <c:v>7842.8058566975287</c:v>
                </c:pt>
                <c:pt idx="2">
                  <c:v>6321.7146372441875</c:v>
                </c:pt>
                <c:pt idx="3">
                  <c:v>6179.8743203541644</c:v>
                </c:pt>
                <c:pt idx="4">
                  <c:v>6194.2151283551384</c:v>
                </c:pt>
                <c:pt idx="5">
                  <c:v>6092.9684930843341</c:v>
                </c:pt>
                <c:pt idx="6">
                  <c:v>5983.6783263564357</c:v>
                </c:pt>
                <c:pt idx="7">
                  <c:v>6534.8723349146358</c:v>
                </c:pt>
                <c:pt idx="8">
                  <c:v>6263.7124506060618</c:v>
                </c:pt>
              </c:numCache>
            </c:numRef>
          </c:val>
          <c:extLst>
            <c:ext xmlns:c16="http://schemas.microsoft.com/office/drawing/2014/chart" uri="{C3380CC4-5D6E-409C-BE32-E72D297353CC}">
              <c16:uniqueId val="{00000000-D6C8-444D-941E-AD6D91B9E866}"/>
            </c:ext>
          </c:extLst>
        </c:ser>
        <c:dLbls>
          <c:showLegendKey val="0"/>
          <c:showVal val="0"/>
          <c:showCatName val="0"/>
          <c:showSerName val="0"/>
          <c:showPercent val="0"/>
          <c:showBubbleSize val="0"/>
        </c:dLbls>
        <c:gapWidth val="219"/>
        <c:overlap val="-27"/>
        <c:axId val="627113392"/>
        <c:axId val="627114672"/>
      </c:barChart>
      <c:catAx>
        <c:axId val="62711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4672"/>
        <c:crosses val="autoZero"/>
        <c:auto val="1"/>
        <c:lblAlgn val="ctr"/>
        <c:lblOffset val="100"/>
        <c:noMultiLvlLbl val="0"/>
      </c:catAx>
      <c:valAx>
        <c:axId val="62711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3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[visual.csv]visual!PivotTable49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aseline="0" dirty="0"/>
              <a:t>Average CLV by Gender</a:t>
            </a:r>
            <a:r>
              <a:rPr lang="en-IN" sz="1400" dirty="0"/>
              <a:t> </a:t>
            </a:r>
          </a:p>
        </c:rich>
      </c:tx>
      <c:layout>
        <c:manualLayout>
          <c:xMode val="edge"/>
          <c:yMode val="edge"/>
          <c:x val="0.28159188510942529"/>
          <c:y val="7.72930281715294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visual!$B$1</c:f>
              <c:strCache>
                <c:ptCount val="1"/>
                <c:pt idx="0">
                  <c:v>Total</c:v>
                </c:pt>
              </c:strCache>
            </c:strRef>
          </c:tx>
          <c:spPr>
            <a:solidFill>
              <a:schemeClr val="accent1"/>
            </a:solidFill>
            <a:ln>
              <a:noFill/>
            </a:ln>
            <a:effectLst/>
          </c:spPr>
          <c:invertIfNegative val="0"/>
          <c:cat>
            <c:strRef>
              <c:f>visual!$A$2:$A$3</c:f>
              <c:strCache>
                <c:ptCount val="2"/>
                <c:pt idx="0">
                  <c:v>F</c:v>
                </c:pt>
                <c:pt idx="1">
                  <c:v>M</c:v>
                </c:pt>
              </c:strCache>
            </c:strRef>
          </c:cat>
          <c:val>
            <c:numRef>
              <c:f>visual!$B$2:$B$3</c:f>
              <c:numCache>
                <c:formatCode>General</c:formatCode>
                <c:ptCount val="2"/>
                <c:pt idx="0">
                  <c:v>5034.4941773835108</c:v>
                </c:pt>
                <c:pt idx="1">
                  <c:v>5007.4846011210757</c:v>
                </c:pt>
              </c:numCache>
            </c:numRef>
          </c:val>
          <c:extLst>
            <c:ext xmlns:c16="http://schemas.microsoft.com/office/drawing/2014/chart" uri="{C3380CC4-5D6E-409C-BE32-E72D297353CC}">
              <c16:uniqueId val="{00000000-1D7A-4C2F-96D6-6CDCAEB85B66}"/>
            </c:ext>
          </c:extLst>
        </c:ser>
        <c:dLbls>
          <c:showLegendKey val="0"/>
          <c:showVal val="0"/>
          <c:showCatName val="0"/>
          <c:showSerName val="0"/>
          <c:showPercent val="0"/>
          <c:showBubbleSize val="0"/>
        </c:dLbls>
        <c:gapWidth val="219"/>
        <c:overlap val="-27"/>
        <c:axId val="627113392"/>
        <c:axId val="627114672"/>
      </c:barChart>
      <c:catAx>
        <c:axId val="62711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4672"/>
        <c:crosses val="autoZero"/>
        <c:auto val="1"/>
        <c:lblAlgn val="ctr"/>
        <c:lblOffset val="100"/>
        <c:noMultiLvlLbl val="0"/>
      </c:catAx>
      <c:valAx>
        <c:axId val="62711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3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[visual.csv]visual!PivotTable49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aseline="0"/>
              <a:t>Count of Gender</a:t>
            </a:r>
            <a:r>
              <a:rPr lang="en-IN" sz="1400"/>
              <a:t> </a:t>
            </a:r>
          </a:p>
        </c:rich>
      </c:tx>
      <c:layout>
        <c:manualLayout>
          <c:xMode val="edge"/>
          <c:yMode val="edge"/>
          <c:x val="0.28159188510942529"/>
          <c:y val="7.729302817152949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visual!$B$1</c:f>
              <c:strCache>
                <c:ptCount val="1"/>
                <c:pt idx="0">
                  <c:v>Total</c:v>
                </c:pt>
              </c:strCache>
            </c:strRef>
          </c:tx>
          <c:spPr>
            <a:solidFill>
              <a:schemeClr val="accent1"/>
            </a:solidFill>
            <a:ln>
              <a:noFill/>
            </a:ln>
            <a:effectLst/>
          </c:spPr>
          <c:invertIfNegative val="0"/>
          <c:cat>
            <c:strRef>
              <c:f>visual!$A$2:$A$3</c:f>
              <c:strCache>
                <c:ptCount val="2"/>
                <c:pt idx="0">
                  <c:v>F</c:v>
                </c:pt>
                <c:pt idx="1">
                  <c:v>M</c:v>
                </c:pt>
              </c:strCache>
            </c:strRef>
          </c:cat>
          <c:val>
            <c:numRef>
              <c:f>visual!$B$2:$B$3</c:f>
              <c:numCache>
                <c:formatCode>General</c:formatCode>
                <c:ptCount val="2"/>
                <c:pt idx="0">
                  <c:v>970</c:v>
                </c:pt>
                <c:pt idx="1">
                  <c:v>859</c:v>
                </c:pt>
              </c:numCache>
            </c:numRef>
          </c:val>
          <c:extLst>
            <c:ext xmlns:c16="http://schemas.microsoft.com/office/drawing/2014/chart" uri="{C3380CC4-5D6E-409C-BE32-E72D297353CC}">
              <c16:uniqueId val="{00000000-7581-4808-B012-FD609E70BAA9}"/>
            </c:ext>
          </c:extLst>
        </c:ser>
        <c:dLbls>
          <c:showLegendKey val="0"/>
          <c:showVal val="0"/>
          <c:showCatName val="0"/>
          <c:showSerName val="0"/>
          <c:showPercent val="0"/>
          <c:showBubbleSize val="0"/>
        </c:dLbls>
        <c:gapWidth val="219"/>
        <c:overlap val="-27"/>
        <c:axId val="627113392"/>
        <c:axId val="627114672"/>
      </c:barChart>
      <c:catAx>
        <c:axId val="62711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4672"/>
        <c:crosses val="autoZero"/>
        <c:auto val="1"/>
        <c:lblAlgn val="ctr"/>
        <c:lblOffset val="100"/>
        <c:noMultiLvlLbl val="0"/>
      </c:catAx>
      <c:valAx>
        <c:axId val="62711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3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[visual.csv]visual!PivotTable49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aseline="0" dirty="0"/>
              <a:t>Average CLV by Total Number of Open Complaints </a:t>
            </a:r>
            <a:r>
              <a:rPr lang="en-IN" sz="1400" dirty="0"/>
              <a:t> </a:t>
            </a:r>
          </a:p>
        </c:rich>
      </c:tx>
      <c:layout>
        <c:manualLayout>
          <c:xMode val="edge"/>
          <c:yMode val="edge"/>
          <c:x val="0.17190266841644794"/>
          <c:y val="7.30533683289588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visual!$B$1</c:f>
              <c:strCache>
                <c:ptCount val="1"/>
                <c:pt idx="0">
                  <c:v>Total</c:v>
                </c:pt>
              </c:strCache>
            </c:strRef>
          </c:tx>
          <c:spPr>
            <a:solidFill>
              <a:schemeClr val="accent1"/>
            </a:solidFill>
            <a:ln>
              <a:noFill/>
            </a:ln>
            <a:effectLst/>
          </c:spPr>
          <c:invertIfNegative val="0"/>
          <c:cat>
            <c:strRef>
              <c:f>visual!$A$2:$A$7</c:f>
              <c:strCache>
                <c:ptCount val="6"/>
                <c:pt idx="0">
                  <c:v>0</c:v>
                </c:pt>
                <c:pt idx="1">
                  <c:v>1</c:v>
                </c:pt>
                <c:pt idx="2">
                  <c:v>2</c:v>
                </c:pt>
                <c:pt idx="3">
                  <c:v>3</c:v>
                </c:pt>
                <c:pt idx="4">
                  <c:v>4</c:v>
                </c:pt>
                <c:pt idx="5">
                  <c:v>5</c:v>
                </c:pt>
              </c:strCache>
            </c:strRef>
          </c:cat>
          <c:val>
            <c:numRef>
              <c:f>visual!$B$2:$B$7</c:f>
              <c:numCache>
                <c:formatCode>General</c:formatCode>
                <c:ptCount val="6"/>
                <c:pt idx="0">
                  <c:v>5070.8684941959991</c:v>
                </c:pt>
                <c:pt idx="1">
                  <c:v>4863.3738751559122</c:v>
                </c:pt>
                <c:pt idx="2">
                  <c:v>5273.2791742093004</c:v>
                </c:pt>
                <c:pt idx="3">
                  <c:v>4697.7464695166664</c:v>
                </c:pt>
                <c:pt idx="4">
                  <c:v>4034.1464752727275</c:v>
                </c:pt>
                <c:pt idx="5">
                  <c:v>4274.6003146000003</c:v>
                </c:pt>
              </c:numCache>
            </c:numRef>
          </c:val>
          <c:extLst>
            <c:ext xmlns:c16="http://schemas.microsoft.com/office/drawing/2014/chart" uri="{C3380CC4-5D6E-409C-BE32-E72D297353CC}">
              <c16:uniqueId val="{00000000-2B90-4FB1-A967-FCBEA9C74F55}"/>
            </c:ext>
          </c:extLst>
        </c:ser>
        <c:dLbls>
          <c:showLegendKey val="0"/>
          <c:showVal val="0"/>
          <c:showCatName val="0"/>
          <c:showSerName val="0"/>
          <c:showPercent val="0"/>
          <c:showBubbleSize val="0"/>
        </c:dLbls>
        <c:gapWidth val="219"/>
        <c:overlap val="-27"/>
        <c:axId val="627113392"/>
        <c:axId val="627114672"/>
      </c:barChart>
      <c:catAx>
        <c:axId val="62711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4672"/>
        <c:crosses val="autoZero"/>
        <c:auto val="1"/>
        <c:lblAlgn val="ctr"/>
        <c:lblOffset val="100"/>
        <c:noMultiLvlLbl val="0"/>
      </c:catAx>
      <c:valAx>
        <c:axId val="62711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7113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[visual.csv]visual!PivotTable49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aseline="0"/>
              <a:t>Count of Total Number of Open Complaints </a:t>
            </a:r>
            <a:r>
              <a:rPr lang="en-IN" sz="1400"/>
              <a:t> </a:t>
            </a:r>
          </a:p>
        </c:rich>
      </c:tx>
      <c:layout>
        <c:manualLayout>
          <c:xMode val="edge"/>
          <c:yMode val="edge"/>
          <c:x val="0.17190266841644794"/>
          <c:y val="7.305336832895889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visual!$B$1</c:f>
              <c:strCache>
                <c:ptCount val="1"/>
                <c:pt idx="0">
                  <c:v>Total</c:v>
                </c:pt>
              </c:strCache>
            </c:strRef>
          </c:tx>
          <c:spPr>
            <a:solidFill>
              <a:schemeClr val="accent1"/>
            </a:solidFill>
            <a:ln>
              <a:noFill/>
            </a:ln>
            <a:effectLst/>
          </c:spPr>
          <c:invertIfNegative val="0"/>
          <c:cat>
            <c:strRef>
              <c:f>visual!$A$2:$A$7</c:f>
              <c:strCache>
                <c:ptCount val="6"/>
                <c:pt idx="0">
                  <c:v>0</c:v>
                </c:pt>
                <c:pt idx="1">
                  <c:v>1</c:v>
                </c:pt>
                <c:pt idx="2">
                  <c:v>2</c:v>
                </c:pt>
                <c:pt idx="3">
                  <c:v>3</c:v>
                </c:pt>
                <c:pt idx="4">
                  <c:v>4</c:v>
                </c:pt>
                <c:pt idx="5">
                  <c:v>5</c:v>
                </c:pt>
              </c:strCache>
            </c:strRef>
          </c:cat>
          <c:val>
            <c:numRef>
              <c:f>visual!$B$2:$B$7</c:f>
              <c:numCache>
                <c:formatCode>General</c:formatCode>
                <c:ptCount val="6"/>
                <c:pt idx="0">
                  <c:v>1449</c:v>
                </c:pt>
                <c:pt idx="1">
                  <c:v>186</c:v>
                </c:pt>
                <c:pt idx="2">
                  <c:v>86</c:v>
                </c:pt>
                <c:pt idx="3">
                  <c:v>60</c:v>
                </c:pt>
                <c:pt idx="4">
                  <c:v>33</c:v>
                </c:pt>
                <c:pt idx="5">
                  <c:v>15</c:v>
                </c:pt>
              </c:numCache>
            </c:numRef>
          </c:val>
          <c:extLst>
            <c:ext xmlns:c16="http://schemas.microsoft.com/office/drawing/2014/chart" uri="{C3380CC4-5D6E-409C-BE32-E72D297353CC}">
              <c16:uniqueId val="{00000000-4B94-4749-B798-44B34BC6A5F8}"/>
            </c:ext>
          </c:extLst>
        </c:ser>
        <c:dLbls>
          <c:showLegendKey val="0"/>
          <c:showVal val="0"/>
          <c:showCatName val="0"/>
          <c:showSerName val="0"/>
          <c:showPercent val="0"/>
          <c:showBubbleSize val="0"/>
        </c:dLbls>
        <c:gapWidth val="219"/>
        <c:overlap val="-27"/>
        <c:axId val="627113392"/>
        <c:axId val="627114672"/>
      </c:barChart>
      <c:catAx>
        <c:axId val="62711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4672"/>
        <c:crosses val="autoZero"/>
        <c:auto val="1"/>
        <c:lblAlgn val="ctr"/>
        <c:lblOffset val="100"/>
        <c:noMultiLvlLbl val="0"/>
      </c:catAx>
      <c:valAx>
        <c:axId val="62711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7113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[mapetest.csv]Sheet1!PivotTable7</c:name>
    <c:fmtId val="-1"/>
  </c:pivotSource>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IN" dirty="0"/>
              <a:t>Average CLV vs Coverage</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Sheet1!$A$4:$A$5</c:f>
              <c:strCache>
                <c:ptCount val="2"/>
                <c:pt idx="0">
                  <c:v>Basic</c:v>
                </c:pt>
                <c:pt idx="1">
                  <c:v>Premium</c:v>
                </c:pt>
              </c:strCache>
            </c:strRef>
          </c:cat>
          <c:val>
            <c:numRef>
              <c:f>Sheet1!$B$4:$B$5</c:f>
              <c:numCache>
                <c:formatCode>General</c:formatCode>
                <c:ptCount val="2"/>
                <c:pt idx="0">
                  <c:v>4866.936826294309</c:v>
                </c:pt>
                <c:pt idx="1">
                  <c:v>6098.2138800198027</c:v>
                </c:pt>
              </c:numCache>
            </c:numRef>
          </c:val>
          <c:extLst>
            <c:ext xmlns:c16="http://schemas.microsoft.com/office/drawing/2014/chart" uri="{C3380CC4-5D6E-409C-BE32-E72D297353CC}">
              <c16:uniqueId val="{00000000-4775-46DB-A4B7-E0CC0DD97C4B}"/>
            </c:ext>
          </c:extLst>
        </c:ser>
        <c:dLbls>
          <c:showLegendKey val="0"/>
          <c:showVal val="0"/>
          <c:showCatName val="0"/>
          <c:showSerName val="0"/>
          <c:showPercent val="0"/>
          <c:showBubbleSize val="0"/>
        </c:dLbls>
        <c:gapWidth val="219"/>
        <c:overlap val="-27"/>
        <c:axId val="628618992"/>
        <c:axId val="628618672"/>
      </c:barChart>
      <c:catAx>
        <c:axId val="62861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8618672"/>
        <c:crosses val="autoZero"/>
        <c:auto val="1"/>
        <c:lblAlgn val="ctr"/>
        <c:lblOffset val="100"/>
        <c:noMultiLvlLbl val="0"/>
      </c:catAx>
      <c:valAx>
        <c:axId val="628618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8618992"/>
        <c:crosses val="autoZero"/>
        <c:crossBetween val="between"/>
      </c:valAx>
      <c:spPr>
        <a:noFill/>
        <a:ln>
          <a:noFill/>
        </a:ln>
        <a:effectLst/>
      </c:spPr>
    </c:plotArea>
    <c:plotVisOnly val="1"/>
    <c:dispBlanksAs val="gap"/>
    <c:showDLblsOverMax val="0"/>
  </c:chart>
  <c:spPr>
    <a:noFill/>
    <a:ln>
      <a:noFill/>
    </a:ln>
    <a:effectLst/>
  </c:spPr>
  <c:txPr>
    <a:bodyPr/>
    <a:lstStyle/>
    <a:p>
      <a:pPr>
        <a:defRPr sz="12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[mapetest.csv]Sheet3!PivotTable17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a:t>
            </a:r>
            <a:r>
              <a:rPr lang="en-IN" baseline="0"/>
              <a:t> CLV </a:t>
            </a:r>
            <a:r>
              <a:rPr lang="en-IN"/>
              <a:t>by 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Sheet3!$A$4:$A$7</c:f>
              <c:strCache>
                <c:ptCount val="4"/>
                <c:pt idx="0">
                  <c:v>Bachelor</c:v>
                </c:pt>
                <c:pt idx="1">
                  <c:v>Doctor</c:v>
                </c:pt>
                <c:pt idx="2">
                  <c:v>High School or Below</c:v>
                </c:pt>
                <c:pt idx="3">
                  <c:v>Master</c:v>
                </c:pt>
              </c:strCache>
            </c:strRef>
          </c:cat>
          <c:val>
            <c:numRef>
              <c:f>Sheet3!$B$4:$B$7</c:f>
              <c:numCache>
                <c:formatCode>General</c:formatCode>
                <c:ptCount val="4"/>
                <c:pt idx="0">
                  <c:v>4892.4228901966626</c:v>
                </c:pt>
                <c:pt idx="1">
                  <c:v>4845.6496106329132</c:v>
                </c:pt>
                <c:pt idx="2">
                  <c:v>5156.6385715962269</c:v>
                </c:pt>
                <c:pt idx="3">
                  <c:v>5149.8332024391893</c:v>
                </c:pt>
              </c:numCache>
            </c:numRef>
          </c:val>
          <c:extLst>
            <c:ext xmlns:c16="http://schemas.microsoft.com/office/drawing/2014/chart" uri="{C3380CC4-5D6E-409C-BE32-E72D297353CC}">
              <c16:uniqueId val="{00000000-AD17-4D30-A889-5707BB4ED671}"/>
            </c:ext>
          </c:extLst>
        </c:ser>
        <c:dLbls>
          <c:showLegendKey val="0"/>
          <c:showVal val="0"/>
          <c:showCatName val="0"/>
          <c:showSerName val="0"/>
          <c:showPercent val="0"/>
          <c:showBubbleSize val="0"/>
        </c:dLbls>
        <c:gapWidth val="182"/>
        <c:axId val="627074672"/>
        <c:axId val="627082352"/>
      </c:barChart>
      <c:catAx>
        <c:axId val="6270746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27082352"/>
        <c:crosses val="autoZero"/>
        <c:auto val="1"/>
        <c:lblAlgn val="ctr"/>
        <c:lblOffset val="100"/>
        <c:noMultiLvlLbl val="0"/>
      </c:catAx>
      <c:valAx>
        <c:axId val="627082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27074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[mapetest.csv]Sheet4!PivotTable22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Sheet4!$B$3</c:f>
              <c:strCache>
                <c:ptCount val="1"/>
                <c:pt idx="0">
                  <c:v>Total</c:v>
                </c:pt>
              </c:strCache>
            </c:strRef>
          </c:tx>
          <c:spPr>
            <a:solidFill>
              <a:schemeClr val="accent1"/>
            </a:solidFill>
            <a:ln>
              <a:noFill/>
            </a:ln>
            <a:effectLst/>
          </c:spPr>
          <c:invertIfNegative val="0"/>
          <c:cat>
            <c:strRef>
              <c:f>Sheet4!$A$4:$A$8</c:f>
              <c:strCache>
                <c:ptCount val="5"/>
                <c:pt idx="0">
                  <c:v>Bachelor</c:v>
                </c:pt>
                <c:pt idx="1">
                  <c:v>College</c:v>
                </c:pt>
                <c:pt idx="2">
                  <c:v>Doctor</c:v>
                </c:pt>
                <c:pt idx="3">
                  <c:v>High School or Below</c:v>
                </c:pt>
                <c:pt idx="4">
                  <c:v>Master</c:v>
                </c:pt>
              </c:strCache>
            </c:strRef>
          </c:cat>
          <c:val>
            <c:numRef>
              <c:f>Sheet4!$B$4:$B$8</c:f>
              <c:numCache>
                <c:formatCode>General</c:formatCode>
                <c:ptCount val="5"/>
                <c:pt idx="0">
                  <c:v>539</c:v>
                </c:pt>
                <c:pt idx="1">
                  <c:v>533</c:v>
                </c:pt>
                <c:pt idx="2">
                  <c:v>79</c:v>
                </c:pt>
                <c:pt idx="3">
                  <c:v>530</c:v>
                </c:pt>
                <c:pt idx="4">
                  <c:v>148</c:v>
                </c:pt>
              </c:numCache>
            </c:numRef>
          </c:val>
          <c:extLst>
            <c:ext xmlns:c16="http://schemas.microsoft.com/office/drawing/2014/chart" uri="{C3380CC4-5D6E-409C-BE32-E72D297353CC}">
              <c16:uniqueId val="{00000000-AF19-4402-BBF4-2A725AE08A46}"/>
            </c:ext>
          </c:extLst>
        </c:ser>
        <c:dLbls>
          <c:showLegendKey val="0"/>
          <c:showVal val="0"/>
          <c:showCatName val="0"/>
          <c:showSerName val="0"/>
          <c:showPercent val="0"/>
          <c:showBubbleSize val="0"/>
        </c:dLbls>
        <c:gapWidth val="182"/>
        <c:axId val="627077872"/>
        <c:axId val="627074352"/>
      </c:barChart>
      <c:catAx>
        <c:axId val="6270778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7074352"/>
        <c:crosses val="autoZero"/>
        <c:auto val="1"/>
        <c:lblAlgn val="ctr"/>
        <c:lblOffset val="100"/>
        <c:noMultiLvlLbl val="0"/>
      </c:catAx>
      <c:valAx>
        <c:axId val="627074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270778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[mapetest.csv]Sheet5!PivotTable27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Average CLV by Employment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cat>
            <c:strRef>
              <c:f>Sheet5!$A$4:$A$5</c:f>
              <c:strCache>
                <c:ptCount val="2"/>
                <c:pt idx="0">
                  <c:v>Employed</c:v>
                </c:pt>
                <c:pt idx="1">
                  <c:v>Unemployed</c:v>
                </c:pt>
              </c:strCache>
            </c:strRef>
          </c:cat>
          <c:val>
            <c:numRef>
              <c:f>Sheet5!$B$4:$B$5</c:f>
              <c:numCache>
                <c:formatCode>General</c:formatCode>
                <c:ptCount val="2"/>
                <c:pt idx="0">
                  <c:v>5094.758900021362</c:v>
                </c:pt>
                <c:pt idx="1">
                  <c:v>4902.5372447938353</c:v>
                </c:pt>
              </c:numCache>
            </c:numRef>
          </c:val>
          <c:extLst>
            <c:ext xmlns:c16="http://schemas.microsoft.com/office/drawing/2014/chart" uri="{C3380CC4-5D6E-409C-BE32-E72D297353CC}">
              <c16:uniqueId val="{00000000-F347-4AB6-BE33-FD4432CC9FFD}"/>
            </c:ext>
          </c:extLst>
        </c:ser>
        <c:dLbls>
          <c:showLegendKey val="0"/>
          <c:showVal val="0"/>
          <c:showCatName val="0"/>
          <c:showSerName val="0"/>
          <c:showPercent val="0"/>
          <c:showBubbleSize val="0"/>
        </c:dLbls>
        <c:gapWidth val="219"/>
        <c:overlap val="-27"/>
        <c:axId val="627086192"/>
        <c:axId val="627089072"/>
      </c:barChart>
      <c:catAx>
        <c:axId val="627086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27089072"/>
        <c:crosses val="autoZero"/>
        <c:auto val="1"/>
        <c:lblAlgn val="ctr"/>
        <c:lblOffset val="100"/>
        <c:noMultiLvlLbl val="0"/>
      </c:catAx>
      <c:valAx>
        <c:axId val="627089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27086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[mapetest.csv]Sheet6!PivotTable32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Employment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Sheet6!$B$3</c:f>
              <c:strCache>
                <c:ptCount val="1"/>
                <c:pt idx="0">
                  <c:v>Total</c:v>
                </c:pt>
              </c:strCache>
            </c:strRef>
          </c:tx>
          <c:spPr>
            <a:solidFill>
              <a:schemeClr val="accent1"/>
            </a:solidFill>
            <a:ln>
              <a:noFill/>
            </a:ln>
            <a:effectLst/>
          </c:spPr>
          <c:invertIfNegative val="0"/>
          <c:cat>
            <c:strRef>
              <c:f>Sheet6!$A$4:$A$8</c:f>
              <c:strCache>
                <c:ptCount val="5"/>
                <c:pt idx="0">
                  <c:v>Disabled</c:v>
                </c:pt>
                <c:pt idx="1">
                  <c:v>Employed</c:v>
                </c:pt>
                <c:pt idx="2">
                  <c:v>Medical Leave</c:v>
                </c:pt>
                <c:pt idx="3">
                  <c:v>Retired</c:v>
                </c:pt>
                <c:pt idx="4">
                  <c:v>Unemployed</c:v>
                </c:pt>
              </c:strCache>
            </c:strRef>
          </c:cat>
          <c:val>
            <c:numRef>
              <c:f>Sheet6!$B$4:$B$8</c:f>
              <c:numCache>
                <c:formatCode>General</c:formatCode>
                <c:ptCount val="5"/>
                <c:pt idx="0">
                  <c:v>91</c:v>
                </c:pt>
                <c:pt idx="1">
                  <c:v>1077</c:v>
                </c:pt>
                <c:pt idx="2">
                  <c:v>84</c:v>
                </c:pt>
                <c:pt idx="3">
                  <c:v>58</c:v>
                </c:pt>
                <c:pt idx="4">
                  <c:v>519</c:v>
                </c:pt>
              </c:numCache>
            </c:numRef>
          </c:val>
          <c:extLst>
            <c:ext xmlns:c16="http://schemas.microsoft.com/office/drawing/2014/chart" uri="{C3380CC4-5D6E-409C-BE32-E72D297353CC}">
              <c16:uniqueId val="{00000000-8AC5-4110-A921-39E9FB8A3C82}"/>
            </c:ext>
          </c:extLst>
        </c:ser>
        <c:dLbls>
          <c:showLegendKey val="0"/>
          <c:showVal val="0"/>
          <c:showCatName val="0"/>
          <c:showSerName val="0"/>
          <c:showPercent val="0"/>
          <c:showBubbleSize val="0"/>
        </c:dLbls>
        <c:gapWidth val="219"/>
        <c:overlap val="-27"/>
        <c:axId val="627087472"/>
        <c:axId val="627092912"/>
      </c:barChart>
      <c:catAx>
        <c:axId val="62708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27092912"/>
        <c:crosses val="autoZero"/>
        <c:auto val="1"/>
        <c:lblAlgn val="ctr"/>
        <c:lblOffset val="100"/>
        <c:noMultiLvlLbl val="0"/>
      </c:catAx>
      <c:valAx>
        <c:axId val="62709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27087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Income vs CLV</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mapetest!$H$1</c:f>
              <c:strCache>
                <c:ptCount val="1"/>
                <c:pt idx="0">
                  <c:v>Income</c:v>
                </c:pt>
              </c:strCache>
            </c:strRef>
          </c:tx>
          <c:spPr>
            <a:ln w="19050" cap="rnd">
              <a:noFill/>
              <a:round/>
            </a:ln>
            <a:effectLst/>
          </c:spPr>
          <c:marker>
            <c:symbol val="circle"/>
            <c:size val="5"/>
            <c:spPr>
              <a:solidFill>
                <a:schemeClr val="accent1"/>
              </a:solidFill>
              <a:ln w="9525">
                <a:solidFill>
                  <a:schemeClr val="accent1"/>
                </a:solidFill>
              </a:ln>
              <a:effectLst/>
            </c:spPr>
          </c:marker>
          <c:xVal>
            <c:numRef>
              <c:f>mapetest!$B$2:$B$1830</c:f>
              <c:numCache>
                <c:formatCode>General</c:formatCode>
                <c:ptCount val="1829"/>
                <c:pt idx="0">
                  <c:v>6979.535903</c:v>
                </c:pt>
                <c:pt idx="1">
                  <c:v>2813.692575</c:v>
                </c:pt>
                <c:pt idx="2">
                  <c:v>8256.2978000000003</c:v>
                </c:pt>
                <c:pt idx="3">
                  <c:v>7388.1780849999996</c:v>
                </c:pt>
                <c:pt idx="4">
                  <c:v>8798.7970029999997</c:v>
                </c:pt>
                <c:pt idx="5">
                  <c:v>8162.6170529999999</c:v>
                </c:pt>
                <c:pt idx="6">
                  <c:v>2392.1078900000002</c:v>
                </c:pt>
                <c:pt idx="7">
                  <c:v>3946.372085</c:v>
                </c:pt>
                <c:pt idx="8">
                  <c:v>2454.5835400000001</c:v>
                </c:pt>
                <c:pt idx="9">
                  <c:v>5018.885233</c:v>
                </c:pt>
                <c:pt idx="10">
                  <c:v>2521.6330950000001</c:v>
                </c:pt>
                <c:pt idx="11">
                  <c:v>2652.0617849999999</c:v>
                </c:pt>
                <c:pt idx="12">
                  <c:v>3939.0063700000001</c:v>
                </c:pt>
                <c:pt idx="13">
                  <c:v>3343.8753259999999</c:v>
                </c:pt>
                <c:pt idx="14">
                  <c:v>6613.973653</c:v>
                </c:pt>
                <c:pt idx="15">
                  <c:v>6846.1503229999998</c:v>
                </c:pt>
                <c:pt idx="16">
                  <c:v>8591.6049330000005</c:v>
                </c:pt>
                <c:pt idx="17">
                  <c:v>5592.161392</c:v>
                </c:pt>
                <c:pt idx="18">
                  <c:v>6554.2163959999998</c:v>
                </c:pt>
                <c:pt idx="19">
                  <c:v>5926.7293790000003</c:v>
                </c:pt>
                <c:pt idx="20">
                  <c:v>2683.4706769999998</c:v>
                </c:pt>
                <c:pt idx="21">
                  <c:v>2695.1824190000002</c:v>
                </c:pt>
                <c:pt idx="22">
                  <c:v>2527.6537960000001</c:v>
                </c:pt>
                <c:pt idx="23">
                  <c:v>5313.2940349999999</c:v>
                </c:pt>
                <c:pt idx="24">
                  <c:v>8717.5611489999992</c:v>
                </c:pt>
                <c:pt idx="25">
                  <c:v>6701.5716570000004</c:v>
                </c:pt>
                <c:pt idx="26">
                  <c:v>7556.2403400000003</c:v>
                </c:pt>
                <c:pt idx="27">
                  <c:v>8492.6988000000001</c:v>
                </c:pt>
                <c:pt idx="28">
                  <c:v>2509.1078750000001</c:v>
                </c:pt>
                <c:pt idx="29">
                  <c:v>4731.7493459999996</c:v>
                </c:pt>
                <c:pt idx="30">
                  <c:v>4022.9635290000001</c:v>
                </c:pt>
                <c:pt idx="31">
                  <c:v>2274.775451</c:v>
                </c:pt>
                <c:pt idx="32">
                  <c:v>3660.770258</c:v>
                </c:pt>
                <c:pt idx="33">
                  <c:v>7988.2582920000004</c:v>
                </c:pt>
                <c:pt idx="34">
                  <c:v>3885.4564009999999</c:v>
                </c:pt>
                <c:pt idx="35">
                  <c:v>2581.1109449999999</c:v>
                </c:pt>
                <c:pt idx="36">
                  <c:v>7771.1589729999996</c:v>
                </c:pt>
                <c:pt idx="37">
                  <c:v>5780.1821970000001</c:v>
                </c:pt>
                <c:pt idx="38">
                  <c:v>4465.3357029999997</c:v>
                </c:pt>
                <c:pt idx="39">
                  <c:v>4892.435461</c:v>
                </c:pt>
                <c:pt idx="40">
                  <c:v>3735.8381290000002</c:v>
                </c:pt>
                <c:pt idx="41">
                  <c:v>5470.0605610000002</c:v>
                </c:pt>
                <c:pt idx="42">
                  <c:v>3274.1946160000002</c:v>
                </c:pt>
                <c:pt idx="43">
                  <c:v>7923.1366239999998</c:v>
                </c:pt>
                <c:pt idx="44">
                  <c:v>3688.1108880000002</c:v>
                </c:pt>
                <c:pt idx="45">
                  <c:v>5504.1390330000004</c:v>
                </c:pt>
                <c:pt idx="46">
                  <c:v>5343.1213269999998</c:v>
                </c:pt>
                <c:pt idx="47">
                  <c:v>8119.8290710000001</c:v>
                </c:pt>
                <c:pt idx="48">
                  <c:v>5094.5222620000004</c:v>
                </c:pt>
                <c:pt idx="49">
                  <c:v>4001.5190980000002</c:v>
                </c:pt>
                <c:pt idx="50">
                  <c:v>7805.3128699999997</c:v>
                </c:pt>
                <c:pt idx="51">
                  <c:v>6563.6441430000004</c:v>
                </c:pt>
                <c:pt idx="52">
                  <c:v>4812.5252209999999</c:v>
                </c:pt>
                <c:pt idx="53">
                  <c:v>3595.31286</c:v>
                </c:pt>
                <c:pt idx="54">
                  <c:v>4115.5774369999999</c:v>
                </c:pt>
                <c:pt idx="55">
                  <c:v>4376.0839580000002</c:v>
                </c:pt>
                <c:pt idx="56">
                  <c:v>6323.9238640000003</c:v>
                </c:pt>
                <c:pt idx="57">
                  <c:v>7035.5340880000003</c:v>
                </c:pt>
                <c:pt idx="58">
                  <c:v>8382.6301179999991</c:v>
                </c:pt>
                <c:pt idx="59">
                  <c:v>2887.7422580000002</c:v>
                </c:pt>
                <c:pt idx="60">
                  <c:v>4376.3635919999997</c:v>
                </c:pt>
                <c:pt idx="61">
                  <c:v>5318.8966399999999</c:v>
                </c:pt>
                <c:pt idx="62">
                  <c:v>2725.3564040000001</c:v>
                </c:pt>
                <c:pt idx="63">
                  <c:v>4433.9736800000001</c:v>
                </c:pt>
                <c:pt idx="64">
                  <c:v>2834.6462350000002</c:v>
                </c:pt>
                <c:pt idx="65">
                  <c:v>5536.3869590000004</c:v>
                </c:pt>
                <c:pt idx="66">
                  <c:v>8024.8999199999998</c:v>
                </c:pt>
                <c:pt idx="67">
                  <c:v>2150.1785880000002</c:v>
                </c:pt>
                <c:pt idx="68">
                  <c:v>5595.389905</c:v>
                </c:pt>
                <c:pt idx="69">
                  <c:v>7562.824036</c:v>
                </c:pt>
                <c:pt idx="70">
                  <c:v>2537.744494</c:v>
                </c:pt>
                <c:pt idx="71">
                  <c:v>5678.0501670000003</c:v>
                </c:pt>
                <c:pt idx="72">
                  <c:v>2453.5707940000002</c:v>
                </c:pt>
                <c:pt idx="73">
                  <c:v>5075.6626699999997</c:v>
                </c:pt>
                <c:pt idx="74">
                  <c:v>2722.2107070000002</c:v>
                </c:pt>
                <c:pt idx="75">
                  <c:v>3832.1181059999999</c:v>
                </c:pt>
                <c:pt idx="76">
                  <c:v>2582.4085249999998</c:v>
                </c:pt>
                <c:pt idx="77">
                  <c:v>2487.729726</c:v>
                </c:pt>
                <c:pt idx="78">
                  <c:v>4685.5042510000003</c:v>
                </c:pt>
                <c:pt idx="79">
                  <c:v>5553.2957580000002</c:v>
                </c:pt>
                <c:pt idx="80">
                  <c:v>2294.303629</c:v>
                </c:pt>
                <c:pt idx="81">
                  <c:v>6273.9118740000004</c:v>
                </c:pt>
                <c:pt idx="82">
                  <c:v>3726.7279960000001</c:v>
                </c:pt>
                <c:pt idx="83">
                  <c:v>5285.1186690000004</c:v>
                </c:pt>
                <c:pt idx="84">
                  <c:v>4177.6969730000001</c:v>
                </c:pt>
                <c:pt idx="85">
                  <c:v>7851.9013679999998</c:v>
                </c:pt>
                <c:pt idx="86">
                  <c:v>4031.1049469999998</c:v>
                </c:pt>
                <c:pt idx="87">
                  <c:v>2794.9074759999999</c:v>
                </c:pt>
                <c:pt idx="88">
                  <c:v>4815.009736</c:v>
                </c:pt>
                <c:pt idx="89">
                  <c:v>2549.4500379999999</c:v>
                </c:pt>
                <c:pt idx="90">
                  <c:v>4502.6796560000003</c:v>
                </c:pt>
                <c:pt idx="91">
                  <c:v>5510.5589639999998</c:v>
                </c:pt>
                <c:pt idx="92">
                  <c:v>3585.8841229999998</c:v>
                </c:pt>
                <c:pt idx="93">
                  <c:v>3289.5473980000002</c:v>
                </c:pt>
                <c:pt idx="94">
                  <c:v>8533.8320129999993</c:v>
                </c:pt>
                <c:pt idx="95">
                  <c:v>2554.4371379999998</c:v>
                </c:pt>
                <c:pt idx="96">
                  <c:v>2537.8138779999999</c:v>
                </c:pt>
                <c:pt idx="97">
                  <c:v>2821.9472190000001</c:v>
                </c:pt>
                <c:pt idx="98">
                  <c:v>5955.5445520000003</c:v>
                </c:pt>
                <c:pt idx="99">
                  <c:v>2310.882998</c:v>
                </c:pt>
                <c:pt idx="100">
                  <c:v>6019.9604689999996</c:v>
                </c:pt>
                <c:pt idx="101">
                  <c:v>4220.6135340000001</c:v>
                </c:pt>
                <c:pt idx="102">
                  <c:v>3757.8047160000001</c:v>
                </c:pt>
                <c:pt idx="103">
                  <c:v>8277.7455800000007</c:v>
                </c:pt>
                <c:pt idx="104">
                  <c:v>2599.3108790000001</c:v>
                </c:pt>
                <c:pt idx="105">
                  <c:v>4788.9325980000003</c:v>
                </c:pt>
                <c:pt idx="106">
                  <c:v>5116.624022</c:v>
                </c:pt>
                <c:pt idx="107">
                  <c:v>3738.4362219999998</c:v>
                </c:pt>
                <c:pt idx="108">
                  <c:v>2725.3564040000001</c:v>
                </c:pt>
                <c:pt idx="109">
                  <c:v>6997.0086179999998</c:v>
                </c:pt>
                <c:pt idx="110">
                  <c:v>7858.1097630000004</c:v>
                </c:pt>
                <c:pt idx="111">
                  <c:v>8970.6473119999991</c:v>
                </c:pt>
                <c:pt idx="112">
                  <c:v>4528.5048900000002</c:v>
                </c:pt>
                <c:pt idx="113">
                  <c:v>4505.405812</c:v>
                </c:pt>
                <c:pt idx="114">
                  <c:v>5528.6649859999998</c:v>
                </c:pt>
                <c:pt idx="115">
                  <c:v>5045.8666629999998</c:v>
                </c:pt>
                <c:pt idx="116">
                  <c:v>8609.1582149999995</c:v>
                </c:pt>
                <c:pt idx="117">
                  <c:v>2497.45507</c:v>
                </c:pt>
                <c:pt idx="118">
                  <c:v>5387.9262650000001</c:v>
                </c:pt>
                <c:pt idx="119">
                  <c:v>7937.0648220000003</c:v>
                </c:pt>
                <c:pt idx="120">
                  <c:v>6862.5083370000002</c:v>
                </c:pt>
                <c:pt idx="121">
                  <c:v>4458.1133689999997</c:v>
                </c:pt>
                <c:pt idx="122">
                  <c:v>2908.8759169999998</c:v>
                </c:pt>
                <c:pt idx="123">
                  <c:v>8852.6886890000005</c:v>
                </c:pt>
                <c:pt idx="124">
                  <c:v>5600.4965410000004</c:v>
                </c:pt>
                <c:pt idx="125">
                  <c:v>5946.6706789999998</c:v>
                </c:pt>
                <c:pt idx="126">
                  <c:v>2606.2085029999998</c:v>
                </c:pt>
                <c:pt idx="127">
                  <c:v>6364.9021640000001</c:v>
                </c:pt>
                <c:pt idx="128">
                  <c:v>5631.4518660000003</c:v>
                </c:pt>
                <c:pt idx="129">
                  <c:v>7780.9992620000003</c:v>
                </c:pt>
                <c:pt idx="130">
                  <c:v>8415.6845589999994</c:v>
                </c:pt>
                <c:pt idx="131">
                  <c:v>8535.1089179999999</c:v>
                </c:pt>
                <c:pt idx="132">
                  <c:v>8293.4818859999996</c:v>
                </c:pt>
                <c:pt idx="133">
                  <c:v>5802.83547</c:v>
                </c:pt>
                <c:pt idx="134">
                  <c:v>5059.616223</c:v>
                </c:pt>
                <c:pt idx="135">
                  <c:v>2688.8639629999998</c:v>
                </c:pt>
                <c:pt idx="136">
                  <c:v>3801.750407</c:v>
                </c:pt>
                <c:pt idx="137">
                  <c:v>8495.164213</c:v>
                </c:pt>
                <c:pt idx="138">
                  <c:v>6997.827397</c:v>
                </c:pt>
                <c:pt idx="139">
                  <c:v>7854.9608310000003</c:v>
                </c:pt>
                <c:pt idx="140">
                  <c:v>6512.9764720000003</c:v>
                </c:pt>
                <c:pt idx="141">
                  <c:v>4191.9660919999997</c:v>
                </c:pt>
                <c:pt idx="142">
                  <c:v>3102.789546</c:v>
                </c:pt>
                <c:pt idx="143">
                  <c:v>4023.8144390000002</c:v>
                </c:pt>
                <c:pt idx="144">
                  <c:v>2974.3148959999999</c:v>
                </c:pt>
                <c:pt idx="145">
                  <c:v>7868.1659829999999</c:v>
                </c:pt>
                <c:pt idx="146">
                  <c:v>7705.2833289999999</c:v>
                </c:pt>
                <c:pt idx="147">
                  <c:v>4506.6602240000002</c:v>
                </c:pt>
                <c:pt idx="148">
                  <c:v>7998.143771</c:v>
                </c:pt>
                <c:pt idx="149">
                  <c:v>5435.7678320000005</c:v>
                </c:pt>
                <c:pt idx="150">
                  <c:v>2163.870179</c:v>
                </c:pt>
                <c:pt idx="151">
                  <c:v>2441.3942440000001</c:v>
                </c:pt>
                <c:pt idx="152">
                  <c:v>4118.5885539999999</c:v>
                </c:pt>
                <c:pt idx="153">
                  <c:v>2514.5919600000002</c:v>
                </c:pt>
                <c:pt idx="154">
                  <c:v>4322.2403430000004</c:v>
                </c:pt>
                <c:pt idx="155">
                  <c:v>3885.4564009999999</c:v>
                </c:pt>
                <c:pt idx="156">
                  <c:v>2319.7359080000001</c:v>
                </c:pt>
                <c:pt idx="157">
                  <c:v>7482.6395060000004</c:v>
                </c:pt>
                <c:pt idx="158">
                  <c:v>2379.7411710000001</c:v>
                </c:pt>
                <c:pt idx="159">
                  <c:v>8286.9644210000006</c:v>
                </c:pt>
                <c:pt idx="160">
                  <c:v>4657.1594690000002</c:v>
                </c:pt>
                <c:pt idx="161">
                  <c:v>2803.9167259999999</c:v>
                </c:pt>
                <c:pt idx="162">
                  <c:v>3184.3552460000001</c:v>
                </c:pt>
                <c:pt idx="163">
                  <c:v>6265.3432990000001</c:v>
                </c:pt>
                <c:pt idx="164">
                  <c:v>8547.5861420000001</c:v>
                </c:pt>
                <c:pt idx="165">
                  <c:v>5170.8114939999996</c:v>
                </c:pt>
                <c:pt idx="166">
                  <c:v>5471.8342899999998</c:v>
                </c:pt>
                <c:pt idx="167">
                  <c:v>2701.4883410000002</c:v>
                </c:pt>
                <c:pt idx="168">
                  <c:v>2243.4739070000001</c:v>
                </c:pt>
                <c:pt idx="169">
                  <c:v>8434.4640670000008</c:v>
                </c:pt>
                <c:pt idx="170">
                  <c:v>7579.532717</c:v>
                </c:pt>
                <c:pt idx="171">
                  <c:v>8255.0600539999996</c:v>
                </c:pt>
                <c:pt idx="172">
                  <c:v>4747.7346420000003</c:v>
                </c:pt>
                <c:pt idx="173">
                  <c:v>3436.1342810000001</c:v>
                </c:pt>
                <c:pt idx="174">
                  <c:v>9075.7682139999997</c:v>
                </c:pt>
                <c:pt idx="175">
                  <c:v>7582.1138419999997</c:v>
                </c:pt>
                <c:pt idx="176">
                  <c:v>3123.0809939999999</c:v>
                </c:pt>
                <c:pt idx="177">
                  <c:v>2687.314108</c:v>
                </c:pt>
                <c:pt idx="178">
                  <c:v>5040.4124359999996</c:v>
                </c:pt>
                <c:pt idx="179">
                  <c:v>2678.0582989999998</c:v>
                </c:pt>
                <c:pt idx="180">
                  <c:v>2459.1717239999998</c:v>
                </c:pt>
                <c:pt idx="181">
                  <c:v>2272.3353520000001</c:v>
                </c:pt>
                <c:pt idx="182">
                  <c:v>3837.3575740000001</c:v>
                </c:pt>
                <c:pt idx="183">
                  <c:v>8159.136579</c:v>
                </c:pt>
                <c:pt idx="184">
                  <c:v>3919.3667220000002</c:v>
                </c:pt>
                <c:pt idx="185">
                  <c:v>5849.3214980000002</c:v>
                </c:pt>
                <c:pt idx="186">
                  <c:v>5085.8365949999998</c:v>
                </c:pt>
                <c:pt idx="187">
                  <c:v>2903.9397629999999</c:v>
                </c:pt>
                <c:pt idx="188">
                  <c:v>2755.7479680000001</c:v>
                </c:pt>
                <c:pt idx="189">
                  <c:v>8071.6529499999997</c:v>
                </c:pt>
                <c:pt idx="190">
                  <c:v>8311.1358999999993</c:v>
                </c:pt>
                <c:pt idx="191">
                  <c:v>5636.7403469999999</c:v>
                </c:pt>
                <c:pt idx="192">
                  <c:v>4746.686506</c:v>
                </c:pt>
                <c:pt idx="193">
                  <c:v>2387.6060600000001</c:v>
                </c:pt>
                <c:pt idx="194">
                  <c:v>9112.2666489999992</c:v>
                </c:pt>
                <c:pt idx="195">
                  <c:v>2898.732747</c:v>
                </c:pt>
                <c:pt idx="196">
                  <c:v>2894.2438689999999</c:v>
                </c:pt>
                <c:pt idx="197">
                  <c:v>5220.280968</c:v>
                </c:pt>
                <c:pt idx="198">
                  <c:v>5838.8991500000002</c:v>
                </c:pt>
                <c:pt idx="199">
                  <c:v>2289.6187359999999</c:v>
                </c:pt>
                <c:pt idx="200">
                  <c:v>4458.1133689999997</c:v>
                </c:pt>
                <c:pt idx="201">
                  <c:v>2555.051532</c:v>
                </c:pt>
                <c:pt idx="202">
                  <c:v>3307.9990400000002</c:v>
                </c:pt>
                <c:pt idx="203">
                  <c:v>2553.6722119999999</c:v>
                </c:pt>
                <c:pt idx="204">
                  <c:v>4876.4696679999997</c:v>
                </c:pt>
                <c:pt idx="205">
                  <c:v>8105.9107549999999</c:v>
                </c:pt>
                <c:pt idx="206">
                  <c:v>2417.7599610000002</c:v>
                </c:pt>
                <c:pt idx="207">
                  <c:v>2665.447079</c:v>
                </c:pt>
                <c:pt idx="208">
                  <c:v>8338.9957869999998</c:v>
                </c:pt>
                <c:pt idx="209">
                  <c:v>6185.0965299999998</c:v>
                </c:pt>
                <c:pt idx="210">
                  <c:v>3208.225911</c:v>
                </c:pt>
                <c:pt idx="211">
                  <c:v>5480.1040650000004</c:v>
                </c:pt>
                <c:pt idx="212">
                  <c:v>7462.9262630000003</c:v>
                </c:pt>
                <c:pt idx="213">
                  <c:v>4936.8883589999996</c:v>
                </c:pt>
                <c:pt idx="214">
                  <c:v>2838.0677839999998</c:v>
                </c:pt>
                <c:pt idx="215">
                  <c:v>5251.9839959999999</c:v>
                </c:pt>
                <c:pt idx="216">
                  <c:v>3059.5503210000002</c:v>
                </c:pt>
                <c:pt idx="217">
                  <c:v>8997.0402439999998</c:v>
                </c:pt>
                <c:pt idx="218">
                  <c:v>7614.1379809999999</c:v>
                </c:pt>
                <c:pt idx="219">
                  <c:v>2298.3791660000002</c:v>
                </c:pt>
                <c:pt idx="220">
                  <c:v>5206.1181790000001</c:v>
                </c:pt>
                <c:pt idx="221">
                  <c:v>8007.3491080000003</c:v>
                </c:pt>
                <c:pt idx="222">
                  <c:v>5498.9406790000003</c:v>
                </c:pt>
                <c:pt idx="223">
                  <c:v>4169.3569090000001</c:v>
                </c:pt>
                <c:pt idx="224">
                  <c:v>6177.109254</c:v>
                </c:pt>
                <c:pt idx="225">
                  <c:v>3436.1342810000001</c:v>
                </c:pt>
                <c:pt idx="226">
                  <c:v>2596.1851999999999</c:v>
                </c:pt>
                <c:pt idx="227">
                  <c:v>4015.2144760000001</c:v>
                </c:pt>
                <c:pt idx="228">
                  <c:v>4327.0989220000001</c:v>
                </c:pt>
                <c:pt idx="229">
                  <c:v>5239.8909130000002</c:v>
                </c:pt>
                <c:pt idx="230">
                  <c:v>4721.6590159999996</c:v>
                </c:pt>
                <c:pt idx="231">
                  <c:v>4735.1844739999997</c:v>
                </c:pt>
                <c:pt idx="232">
                  <c:v>6874.326693</c:v>
                </c:pt>
                <c:pt idx="233">
                  <c:v>2416.542359</c:v>
                </c:pt>
                <c:pt idx="234">
                  <c:v>4105.5809909999998</c:v>
                </c:pt>
                <c:pt idx="235">
                  <c:v>5372.9144770000003</c:v>
                </c:pt>
                <c:pt idx="236">
                  <c:v>2758.4985820000002</c:v>
                </c:pt>
                <c:pt idx="237">
                  <c:v>2633.011837</c:v>
                </c:pt>
                <c:pt idx="238">
                  <c:v>2764.8022839999999</c:v>
                </c:pt>
                <c:pt idx="239">
                  <c:v>6314.5968130000001</c:v>
                </c:pt>
                <c:pt idx="240">
                  <c:v>7200.6648770000002</c:v>
                </c:pt>
                <c:pt idx="241">
                  <c:v>5528.2128069999999</c:v>
                </c:pt>
                <c:pt idx="242">
                  <c:v>4838.8770839999997</c:v>
                </c:pt>
                <c:pt idx="243">
                  <c:v>7879.9289520000002</c:v>
                </c:pt>
                <c:pt idx="244">
                  <c:v>5597.1249600000001</c:v>
                </c:pt>
                <c:pt idx="245">
                  <c:v>8920.4639989999996</c:v>
                </c:pt>
                <c:pt idx="246">
                  <c:v>2831.587689</c:v>
                </c:pt>
                <c:pt idx="247">
                  <c:v>3331.4456249999998</c:v>
                </c:pt>
                <c:pt idx="248">
                  <c:v>6494.2439949999998</c:v>
                </c:pt>
                <c:pt idx="249">
                  <c:v>7955.7747579999996</c:v>
                </c:pt>
                <c:pt idx="250">
                  <c:v>3244.8165669999998</c:v>
                </c:pt>
                <c:pt idx="251">
                  <c:v>7611.2127639999999</c:v>
                </c:pt>
                <c:pt idx="252">
                  <c:v>4784.7735469999998</c:v>
                </c:pt>
                <c:pt idx="253">
                  <c:v>5768.0912950000002</c:v>
                </c:pt>
                <c:pt idx="254">
                  <c:v>6361.9540029999998</c:v>
                </c:pt>
                <c:pt idx="255">
                  <c:v>6503.3970490000002</c:v>
                </c:pt>
                <c:pt idx="256">
                  <c:v>2599.2896000000001</c:v>
                </c:pt>
                <c:pt idx="257">
                  <c:v>4002.8575940000001</c:v>
                </c:pt>
                <c:pt idx="258">
                  <c:v>3609.7983180000001</c:v>
                </c:pt>
                <c:pt idx="259">
                  <c:v>5866.4242729999996</c:v>
                </c:pt>
                <c:pt idx="260">
                  <c:v>8324.2327100000002</c:v>
                </c:pt>
                <c:pt idx="261">
                  <c:v>8176.5767960000003</c:v>
                </c:pt>
                <c:pt idx="262">
                  <c:v>2938.0785599999999</c:v>
                </c:pt>
                <c:pt idx="263">
                  <c:v>2215.9129480000001</c:v>
                </c:pt>
                <c:pt idx="264">
                  <c:v>4754.4496470000004</c:v>
                </c:pt>
                <c:pt idx="265">
                  <c:v>5527.9889279999998</c:v>
                </c:pt>
                <c:pt idx="266">
                  <c:v>4964.6315199999999</c:v>
                </c:pt>
                <c:pt idx="267">
                  <c:v>3482.687007</c:v>
                </c:pt>
                <c:pt idx="268">
                  <c:v>3991.727249</c:v>
                </c:pt>
                <c:pt idx="269">
                  <c:v>3600.9343260000001</c:v>
                </c:pt>
                <c:pt idx="270">
                  <c:v>3126.2718930000001</c:v>
                </c:pt>
                <c:pt idx="271">
                  <c:v>3530.0077449999999</c:v>
                </c:pt>
                <c:pt idx="272">
                  <c:v>5029.296953</c:v>
                </c:pt>
                <c:pt idx="273">
                  <c:v>4307.422775</c:v>
                </c:pt>
                <c:pt idx="274">
                  <c:v>5285.3075790000003</c:v>
                </c:pt>
                <c:pt idx="275">
                  <c:v>3275.1619900000001</c:v>
                </c:pt>
                <c:pt idx="276">
                  <c:v>4858.4293749999997</c:v>
                </c:pt>
                <c:pt idx="277">
                  <c:v>2144.9215349999999</c:v>
                </c:pt>
                <c:pt idx="278">
                  <c:v>8591.3054109999994</c:v>
                </c:pt>
                <c:pt idx="279">
                  <c:v>2646.573754</c:v>
                </c:pt>
                <c:pt idx="280">
                  <c:v>4860.62003</c:v>
                </c:pt>
                <c:pt idx="281">
                  <c:v>8646.5041089999995</c:v>
                </c:pt>
                <c:pt idx="282">
                  <c:v>3218.6086439999999</c:v>
                </c:pt>
                <c:pt idx="283">
                  <c:v>8032.4019109999999</c:v>
                </c:pt>
                <c:pt idx="284">
                  <c:v>5532.6298459999998</c:v>
                </c:pt>
                <c:pt idx="285">
                  <c:v>4834.7104929999996</c:v>
                </c:pt>
                <c:pt idx="286">
                  <c:v>4012.3193460000002</c:v>
                </c:pt>
                <c:pt idx="287">
                  <c:v>4979.079933</c:v>
                </c:pt>
                <c:pt idx="288">
                  <c:v>8789.8840600000003</c:v>
                </c:pt>
                <c:pt idx="289">
                  <c:v>2522.4145699999999</c:v>
                </c:pt>
                <c:pt idx="290">
                  <c:v>6005.2147919999998</c:v>
                </c:pt>
                <c:pt idx="291">
                  <c:v>6033.2223510000003</c:v>
                </c:pt>
                <c:pt idx="292">
                  <c:v>7432.2999209999998</c:v>
                </c:pt>
                <c:pt idx="293">
                  <c:v>2928.115104</c:v>
                </c:pt>
                <c:pt idx="294">
                  <c:v>5746.1482910000004</c:v>
                </c:pt>
                <c:pt idx="295">
                  <c:v>3746.7516249999999</c:v>
                </c:pt>
                <c:pt idx="296">
                  <c:v>5103.3575799999999</c:v>
                </c:pt>
                <c:pt idx="297">
                  <c:v>8510.525936</c:v>
                </c:pt>
                <c:pt idx="298">
                  <c:v>3781.4548</c:v>
                </c:pt>
                <c:pt idx="299">
                  <c:v>5841.5281340000001</c:v>
                </c:pt>
                <c:pt idx="300">
                  <c:v>8319.1230350000005</c:v>
                </c:pt>
                <c:pt idx="301">
                  <c:v>3344.8094620000002</c:v>
                </c:pt>
                <c:pt idx="302">
                  <c:v>5674.3834239999996</c:v>
                </c:pt>
                <c:pt idx="303">
                  <c:v>2514.5919600000002</c:v>
                </c:pt>
                <c:pt idx="304">
                  <c:v>7805.3128699999997</c:v>
                </c:pt>
                <c:pt idx="305">
                  <c:v>6234.305918</c:v>
                </c:pt>
                <c:pt idx="306">
                  <c:v>2644.6845560000002</c:v>
                </c:pt>
                <c:pt idx="307">
                  <c:v>5073.2821260000001</c:v>
                </c:pt>
                <c:pt idx="308">
                  <c:v>4272.585137</c:v>
                </c:pt>
                <c:pt idx="309">
                  <c:v>8875.9655010000006</c:v>
                </c:pt>
                <c:pt idx="310">
                  <c:v>2435.6890349999999</c:v>
                </c:pt>
                <c:pt idx="311">
                  <c:v>2321.0525280000002</c:v>
                </c:pt>
                <c:pt idx="312">
                  <c:v>5087.020469</c:v>
                </c:pt>
                <c:pt idx="313">
                  <c:v>4217.8579319999999</c:v>
                </c:pt>
                <c:pt idx="314">
                  <c:v>3420.4522069999998</c:v>
                </c:pt>
                <c:pt idx="315">
                  <c:v>4358.5535339999997</c:v>
                </c:pt>
                <c:pt idx="316">
                  <c:v>8396.3276079999996</c:v>
                </c:pt>
                <c:pt idx="317">
                  <c:v>5170.9763839999996</c:v>
                </c:pt>
                <c:pt idx="318">
                  <c:v>5585.30807</c:v>
                </c:pt>
                <c:pt idx="319">
                  <c:v>2829.8639119999998</c:v>
                </c:pt>
                <c:pt idx="320">
                  <c:v>4209.2793380000003</c:v>
                </c:pt>
                <c:pt idx="321">
                  <c:v>5217.5132869999998</c:v>
                </c:pt>
                <c:pt idx="322">
                  <c:v>4522.8835330000002</c:v>
                </c:pt>
                <c:pt idx="323">
                  <c:v>5418.1520879999998</c:v>
                </c:pt>
                <c:pt idx="324">
                  <c:v>5246.0572490000004</c:v>
                </c:pt>
                <c:pt idx="325">
                  <c:v>7308.4338639999996</c:v>
                </c:pt>
                <c:pt idx="326">
                  <c:v>5800.1718810000002</c:v>
                </c:pt>
                <c:pt idx="327">
                  <c:v>6292.7353560000001</c:v>
                </c:pt>
                <c:pt idx="328">
                  <c:v>4917.8896379999996</c:v>
                </c:pt>
                <c:pt idx="329">
                  <c:v>4582.6741499999998</c:v>
                </c:pt>
                <c:pt idx="330">
                  <c:v>6062.4416140000003</c:v>
                </c:pt>
                <c:pt idx="331">
                  <c:v>3742.5790830000001</c:v>
                </c:pt>
                <c:pt idx="332">
                  <c:v>4512.2043910000002</c:v>
                </c:pt>
                <c:pt idx="333">
                  <c:v>8742.0577599999997</c:v>
                </c:pt>
                <c:pt idx="334">
                  <c:v>2841.443088</c:v>
                </c:pt>
                <c:pt idx="335">
                  <c:v>5562.4563859999998</c:v>
                </c:pt>
                <c:pt idx="336">
                  <c:v>2452.7385749999999</c:v>
                </c:pt>
                <c:pt idx="337">
                  <c:v>5764.7841589999998</c:v>
                </c:pt>
                <c:pt idx="338">
                  <c:v>5375.8427869999996</c:v>
                </c:pt>
                <c:pt idx="339">
                  <c:v>8485.3300039999995</c:v>
                </c:pt>
                <c:pt idx="340">
                  <c:v>2403.5394700000002</c:v>
                </c:pt>
                <c:pt idx="341">
                  <c:v>8169.5139820000004</c:v>
                </c:pt>
                <c:pt idx="342">
                  <c:v>5528.2128069999999</c:v>
                </c:pt>
                <c:pt idx="343">
                  <c:v>9080.2828399999999</c:v>
                </c:pt>
                <c:pt idx="344">
                  <c:v>7094.1677170000003</c:v>
                </c:pt>
                <c:pt idx="345">
                  <c:v>4928.3970769999996</c:v>
                </c:pt>
                <c:pt idx="346">
                  <c:v>2938.0803270000001</c:v>
                </c:pt>
                <c:pt idx="347">
                  <c:v>5600.0101789999999</c:v>
                </c:pt>
                <c:pt idx="348">
                  <c:v>8432.8157310000006</c:v>
                </c:pt>
                <c:pt idx="349">
                  <c:v>7556.507482</c:v>
                </c:pt>
                <c:pt idx="350">
                  <c:v>2552.226197</c:v>
                </c:pt>
                <c:pt idx="351">
                  <c:v>2746.080105</c:v>
                </c:pt>
                <c:pt idx="352">
                  <c:v>5568.6564920000001</c:v>
                </c:pt>
                <c:pt idx="353">
                  <c:v>2255.312942</c:v>
                </c:pt>
                <c:pt idx="354">
                  <c:v>5682.5153460000001</c:v>
                </c:pt>
                <c:pt idx="355">
                  <c:v>6332.9418180000002</c:v>
                </c:pt>
                <c:pt idx="356">
                  <c:v>4798.2408889999997</c:v>
                </c:pt>
                <c:pt idx="357">
                  <c:v>5635.4036770000002</c:v>
                </c:pt>
                <c:pt idx="358">
                  <c:v>5623.314472</c:v>
                </c:pt>
                <c:pt idx="359">
                  <c:v>5914.9518079999998</c:v>
                </c:pt>
                <c:pt idx="360">
                  <c:v>2887.7797420000002</c:v>
                </c:pt>
                <c:pt idx="361">
                  <c:v>8458.5313229999992</c:v>
                </c:pt>
                <c:pt idx="362">
                  <c:v>3788.649817</c:v>
                </c:pt>
                <c:pt idx="363">
                  <c:v>5660.1338059999998</c:v>
                </c:pt>
                <c:pt idx="364">
                  <c:v>4082.1705830000001</c:v>
                </c:pt>
                <c:pt idx="365">
                  <c:v>3460.1229899999998</c:v>
                </c:pt>
                <c:pt idx="366">
                  <c:v>5507.0632420000002</c:v>
                </c:pt>
                <c:pt idx="367">
                  <c:v>8426.0572830000001</c:v>
                </c:pt>
                <c:pt idx="368">
                  <c:v>2269.8411230000002</c:v>
                </c:pt>
                <c:pt idx="369">
                  <c:v>2600.641181</c:v>
                </c:pt>
                <c:pt idx="370">
                  <c:v>8491.4657189999998</c:v>
                </c:pt>
                <c:pt idx="371">
                  <c:v>6259.4778470000001</c:v>
                </c:pt>
                <c:pt idx="372">
                  <c:v>4951.6560840000002</c:v>
                </c:pt>
                <c:pt idx="373">
                  <c:v>5445.8169900000003</c:v>
                </c:pt>
                <c:pt idx="374">
                  <c:v>5469.5429590000003</c:v>
                </c:pt>
                <c:pt idx="375">
                  <c:v>7119.5319250000002</c:v>
                </c:pt>
                <c:pt idx="376">
                  <c:v>5208.3538500000004</c:v>
                </c:pt>
                <c:pt idx="377">
                  <c:v>5674.3812440000002</c:v>
                </c:pt>
                <c:pt idx="378">
                  <c:v>3164.4940109999998</c:v>
                </c:pt>
                <c:pt idx="379">
                  <c:v>2787.5397929999999</c:v>
                </c:pt>
                <c:pt idx="380">
                  <c:v>2713.36798</c:v>
                </c:pt>
                <c:pt idx="381">
                  <c:v>2444.621056</c:v>
                </c:pt>
                <c:pt idx="382">
                  <c:v>4281.0622229999999</c:v>
                </c:pt>
                <c:pt idx="383">
                  <c:v>2535.3216830000001</c:v>
                </c:pt>
                <c:pt idx="384">
                  <c:v>4297.1890569999996</c:v>
                </c:pt>
                <c:pt idx="385">
                  <c:v>2778.323903</c:v>
                </c:pt>
                <c:pt idx="386">
                  <c:v>5532.8633360000003</c:v>
                </c:pt>
                <c:pt idx="387">
                  <c:v>2827.43885</c:v>
                </c:pt>
                <c:pt idx="388">
                  <c:v>2796.8021910000002</c:v>
                </c:pt>
                <c:pt idx="389">
                  <c:v>5521.5425770000002</c:v>
                </c:pt>
                <c:pt idx="390">
                  <c:v>2921.6813659999998</c:v>
                </c:pt>
                <c:pt idx="391">
                  <c:v>4167.4195739999996</c:v>
                </c:pt>
                <c:pt idx="392">
                  <c:v>4053.3737930000002</c:v>
                </c:pt>
                <c:pt idx="393">
                  <c:v>3528.0442520000001</c:v>
                </c:pt>
                <c:pt idx="394">
                  <c:v>5089.6943250000004</c:v>
                </c:pt>
                <c:pt idx="395">
                  <c:v>6409.627461</c:v>
                </c:pt>
                <c:pt idx="396">
                  <c:v>8991.98452</c:v>
                </c:pt>
                <c:pt idx="397">
                  <c:v>5126.0388709999997</c:v>
                </c:pt>
                <c:pt idx="398">
                  <c:v>2626.2794359999998</c:v>
                </c:pt>
                <c:pt idx="399">
                  <c:v>3095.803437</c:v>
                </c:pt>
                <c:pt idx="400">
                  <c:v>4462.9970059999996</c:v>
                </c:pt>
                <c:pt idx="401">
                  <c:v>2538.6263199999999</c:v>
                </c:pt>
                <c:pt idx="402">
                  <c:v>4943.386117</c:v>
                </c:pt>
                <c:pt idx="403">
                  <c:v>2359.4235990000002</c:v>
                </c:pt>
                <c:pt idx="404">
                  <c:v>5227.2303769999999</c:v>
                </c:pt>
                <c:pt idx="405">
                  <c:v>2326.8648330000001</c:v>
                </c:pt>
                <c:pt idx="406">
                  <c:v>8609.1582149999995</c:v>
                </c:pt>
                <c:pt idx="407">
                  <c:v>6277.8446240000003</c:v>
                </c:pt>
                <c:pt idx="408">
                  <c:v>5132.6845370000001</c:v>
                </c:pt>
                <c:pt idx="409">
                  <c:v>2637.9423550000001</c:v>
                </c:pt>
                <c:pt idx="410">
                  <c:v>3147.9734440000002</c:v>
                </c:pt>
                <c:pt idx="411">
                  <c:v>5618.4853569999996</c:v>
                </c:pt>
                <c:pt idx="412">
                  <c:v>3230.576665</c:v>
                </c:pt>
                <c:pt idx="413">
                  <c:v>2956.358303</c:v>
                </c:pt>
                <c:pt idx="414">
                  <c:v>5408.9115069999998</c:v>
                </c:pt>
                <c:pt idx="415">
                  <c:v>8209.0549630000005</c:v>
                </c:pt>
                <c:pt idx="416">
                  <c:v>4786.054889</c:v>
                </c:pt>
                <c:pt idx="417">
                  <c:v>5297.6259449999998</c:v>
                </c:pt>
                <c:pt idx="418">
                  <c:v>5377.0147809999999</c:v>
                </c:pt>
                <c:pt idx="419">
                  <c:v>2677.2797070000001</c:v>
                </c:pt>
                <c:pt idx="420">
                  <c:v>5714.2328479999996</c:v>
                </c:pt>
                <c:pt idx="421">
                  <c:v>4929.5496990000001</c:v>
                </c:pt>
                <c:pt idx="422">
                  <c:v>2374.7988610000002</c:v>
                </c:pt>
                <c:pt idx="423">
                  <c:v>2175.6248559999999</c:v>
                </c:pt>
                <c:pt idx="424">
                  <c:v>6699.2225250000001</c:v>
                </c:pt>
                <c:pt idx="425">
                  <c:v>3436.1342810000001</c:v>
                </c:pt>
                <c:pt idx="426">
                  <c:v>8355.7744430000002</c:v>
                </c:pt>
                <c:pt idx="427">
                  <c:v>3021.9385219999999</c:v>
                </c:pt>
                <c:pt idx="428">
                  <c:v>2539.9906989999999</c:v>
                </c:pt>
                <c:pt idx="429">
                  <c:v>1898.6836860000001</c:v>
                </c:pt>
                <c:pt idx="430">
                  <c:v>3975.321516</c:v>
                </c:pt>
                <c:pt idx="431">
                  <c:v>4456.0165489999999</c:v>
                </c:pt>
                <c:pt idx="432">
                  <c:v>3495.8914759999998</c:v>
                </c:pt>
                <c:pt idx="433">
                  <c:v>4422.409799</c:v>
                </c:pt>
                <c:pt idx="434">
                  <c:v>7031.4636929999997</c:v>
                </c:pt>
                <c:pt idx="435">
                  <c:v>2108.4937439999999</c:v>
                </c:pt>
                <c:pt idx="436">
                  <c:v>7516.831717</c:v>
                </c:pt>
                <c:pt idx="437">
                  <c:v>4722.2372139999998</c:v>
                </c:pt>
                <c:pt idx="438">
                  <c:v>6503.2199780000001</c:v>
                </c:pt>
                <c:pt idx="439">
                  <c:v>4881.753428</c:v>
                </c:pt>
                <c:pt idx="440">
                  <c:v>2514.5919600000002</c:v>
                </c:pt>
                <c:pt idx="441">
                  <c:v>7955.4426679999997</c:v>
                </c:pt>
                <c:pt idx="442">
                  <c:v>8709.3218890000007</c:v>
                </c:pt>
                <c:pt idx="443">
                  <c:v>2858.4523279999999</c:v>
                </c:pt>
                <c:pt idx="444">
                  <c:v>5233.9490189999997</c:v>
                </c:pt>
                <c:pt idx="445">
                  <c:v>5652.7237400000004</c:v>
                </c:pt>
                <c:pt idx="446">
                  <c:v>6085.3041780000003</c:v>
                </c:pt>
                <c:pt idx="447">
                  <c:v>5368.8877089999996</c:v>
                </c:pt>
                <c:pt idx="448">
                  <c:v>8283.0666779999992</c:v>
                </c:pt>
                <c:pt idx="449">
                  <c:v>3508.5695329999999</c:v>
                </c:pt>
                <c:pt idx="450">
                  <c:v>4553.8095279999998</c:v>
                </c:pt>
                <c:pt idx="451">
                  <c:v>4428.031583</c:v>
                </c:pt>
                <c:pt idx="452">
                  <c:v>5815.0491780000002</c:v>
                </c:pt>
                <c:pt idx="453">
                  <c:v>6846.1503229999998</c:v>
                </c:pt>
                <c:pt idx="454">
                  <c:v>2914.9552950000002</c:v>
                </c:pt>
                <c:pt idx="455">
                  <c:v>4347.5919489999997</c:v>
                </c:pt>
                <c:pt idx="456">
                  <c:v>6358.2516919999998</c:v>
                </c:pt>
                <c:pt idx="457">
                  <c:v>5039.8692780000001</c:v>
                </c:pt>
                <c:pt idx="458">
                  <c:v>8334.3599859999995</c:v>
                </c:pt>
                <c:pt idx="459">
                  <c:v>2398.7400069999999</c:v>
                </c:pt>
                <c:pt idx="460">
                  <c:v>2899.7028580000001</c:v>
                </c:pt>
                <c:pt idx="461">
                  <c:v>7636.2795939999996</c:v>
                </c:pt>
                <c:pt idx="462">
                  <c:v>6529.4318270000003</c:v>
                </c:pt>
                <c:pt idx="463">
                  <c:v>7602.663689</c:v>
                </c:pt>
                <c:pt idx="464">
                  <c:v>4118.5885539999999</c:v>
                </c:pt>
                <c:pt idx="465">
                  <c:v>5293.3680889999996</c:v>
                </c:pt>
                <c:pt idx="466">
                  <c:v>5143.8835099999997</c:v>
                </c:pt>
                <c:pt idx="467">
                  <c:v>3288.8254480000001</c:v>
                </c:pt>
                <c:pt idx="468">
                  <c:v>2590.2143270000001</c:v>
                </c:pt>
                <c:pt idx="469">
                  <c:v>6532.0105430000003</c:v>
                </c:pt>
                <c:pt idx="470">
                  <c:v>2702.3804869999999</c:v>
                </c:pt>
                <c:pt idx="471">
                  <c:v>2729.126448</c:v>
                </c:pt>
                <c:pt idx="472">
                  <c:v>2682.423898</c:v>
                </c:pt>
                <c:pt idx="473">
                  <c:v>5719.7857379999996</c:v>
                </c:pt>
                <c:pt idx="474">
                  <c:v>8447.8010049999993</c:v>
                </c:pt>
                <c:pt idx="475">
                  <c:v>4847.2425300000004</c:v>
                </c:pt>
                <c:pt idx="476">
                  <c:v>5714.1658630000002</c:v>
                </c:pt>
                <c:pt idx="477">
                  <c:v>7079.7902770000001</c:v>
                </c:pt>
                <c:pt idx="478">
                  <c:v>2540.689797</c:v>
                </c:pt>
                <c:pt idx="479">
                  <c:v>2280.3869880000002</c:v>
                </c:pt>
                <c:pt idx="480">
                  <c:v>4165.9944329999998</c:v>
                </c:pt>
                <c:pt idx="481">
                  <c:v>6245.5758059999998</c:v>
                </c:pt>
                <c:pt idx="482">
                  <c:v>4686.4696739999999</c:v>
                </c:pt>
                <c:pt idx="483">
                  <c:v>6762.0829240000003</c:v>
                </c:pt>
                <c:pt idx="484">
                  <c:v>3044.78946</c:v>
                </c:pt>
                <c:pt idx="485">
                  <c:v>7577.0652970000001</c:v>
                </c:pt>
                <c:pt idx="486">
                  <c:v>8012.8412010000002</c:v>
                </c:pt>
                <c:pt idx="487">
                  <c:v>3230.576665</c:v>
                </c:pt>
                <c:pt idx="488">
                  <c:v>2776.5829010000002</c:v>
                </c:pt>
                <c:pt idx="489">
                  <c:v>2276.3929360000002</c:v>
                </c:pt>
                <c:pt idx="490">
                  <c:v>3895.9618369999998</c:v>
                </c:pt>
                <c:pt idx="491">
                  <c:v>6005.8473750000003</c:v>
                </c:pt>
                <c:pt idx="492">
                  <c:v>2719.5069960000001</c:v>
                </c:pt>
                <c:pt idx="493">
                  <c:v>4185.7572419999997</c:v>
                </c:pt>
                <c:pt idx="494">
                  <c:v>8214.6023839999998</c:v>
                </c:pt>
                <c:pt idx="495">
                  <c:v>5875.0380740000001</c:v>
                </c:pt>
                <c:pt idx="496">
                  <c:v>4506.5777360000002</c:v>
                </c:pt>
                <c:pt idx="497">
                  <c:v>8193.7500010000003</c:v>
                </c:pt>
                <c:pt idx="498">
                  <c:v>5461.5489930000003</c:v>
                </c:pt>
                <c:pt idx="499">
                  <c:v>2227.0727550000001</c:v>
                </c:pt>
                <c:pt idx="500">
                  <c:v>9075.7682139999997</c:v>
                </c:pt>
                <c:pt idx="501">
                  <c:v>5480.701059</c:v>
                </c:pt>
                <c:pt idx="502">
                  <c:v>5597.1249600000001</c:v>
                </c:pt>
                <c:pt idx="503">
                  <c:v>2540.5514560000001</c:v>
                </c:pt>
                <c:pt idx="504">
                  <c:v>4383.7514819999997</c:v>
                </c:pt>
                <c:pt idx="505">
                  <c:v>2399.1781500000002</c:v>
                </c:pt>
                <c:pt idx="506">
                  <c:v>3402.7772930000001</c:v>
                </c:pt>
                <c:pt idx="507">
                  <c:v>2551.2266920000002</c:v>
                </c:pt>
                <c:pt idx="508">
                  <c:v>8581.6372670000001</c:v>
                </c:pt>
                <c:pt idx="509">
                  <c:v>4743.615503</c:v>
                </c:pt>
                <c:pt idx="510">
                  <c:v>5335.0159439999998</c:v>
                </c:pt>
                <c:pt idx="511">
                  <c:v>6966.3191029999998</c:v>
                </c:pt>
                <c:pt idx="512">
                  <c:v>2224.0896389999998</c:v>
                </c:pt>
                <c:pt idx="513">
                  <c:v>4547.1626939999996</c:v>
                </c:pt>
                <c:pt idx="514">
                  <c:v>2388.3538819999999</c:v>
                </c:pt>
                <c:pt idx="515">
                  <c:v>2482.4119909999999</c:v>
                </c:pt>
                <c:pt idx="516">
                  <c:v>4776.1865269999998</c:v>
                </c:pt>
                <c:pt idx="517">
                  <c:v>5775.5178249999999</c:v>
                </c:pt>
                <c:pt idx="518">
                  <c:v>3571.3465780000001</c:v>
                </c:pt>
                <c:pt idx="519">
                  <c:v>2430.8016469999998</c:v>
                </c:pt>
                <c:pt idx="520">
                  <c:v>3301.5189610000002</c:v>
                </c:pt>
                <c:pt idx="521">
                  <c:v>3964.5349740000001</c:v>
                </c:pt>
                <c:pt idx="522">
                  <c:v>2497.5315089999999</c:v>
                </c:pt>
                <c:pt idx="523">
                  <c:v>8888.1439790000004</c:v>
                </c:pt>
                <c:pt idx="524">
                  <c:v>8578.3645280000001</c:v>
                </c:pt>
                <c:pt idx="525">
                  <c:v>2993.0245829999999</c:v>
                </c:pt>
                <c:pt idx="526">
                  <c:v>3508.5695329999999</c:v>
                </c:pt>
                <c:pt idx="527">
                  <c:v>2722.2107070000002</c:v>
                </c:pt>
                <c:pt idx="528">
                  <c:v>8649.9972859999998</c:v>
                </c:pt>
                <c:pt idx="529">
                  <c:v>4652.9127799999997</c:v>
                </c:pt>
                <c:pt idx="530">
                  <c:v>8395.8063309999998</c:v>
                </c:pt>
                <c:pt idx="531">
                  <c:v>7155.3377650000002</c:v>
                </c:pt>
                <c:pt idx="532">
                  <c:v>8257.6665119999998</c:v>
                </c:pt>
                <c:pt idx="533">
                  <c:v>6326.6792359999999</c:v>
                </c:pt>
                <c:pt idx="534">
                  <c:v>4549.079221</c:v>
                </c:pt>
                <c:pt idx="535">
                  <c:v>4836.2188599999999</c:v>
                </c:pt>
                <c:pt idx="536">
                  <c:v>2404.3809630000001</c:v>
                </c:pt>
                <c:pt idx="537">
                  <c:v>2433.0246310000002</c:v>
                </c:pt>
                <c:pt idx="538">
                  <c:v>2580.8498989999998</c:v>
                </c:pt>
                <c:pt idx="539">
                  <c:v>4720.6088719999998</c:v>
                </c:pt>
                <c:pt idx="540">
                  <c:v>6832.3685299999997</c:v>
                </c:pt>
                <c:pt idx="541">
                  <c:v>5643.7247040000002</c:v>
                </c:pt>
                <c:pt idx="542">
                  <c:v>2552.9138680000001</c:v>
                </c:pt>
                <c:pt idx="543">
                  <c:v>5106.7815469999996</c:v>
                </c:pt>
                <c:pt idx="544">
                  <c:v>3649.7086549999999</c:v>
                </c:pt>
                <c:pt idx="545">
                  <c:v>4631.0112929999996</c:v>
                </c:pt>
                <c:pt idx="546">
                  <c:v>9022.0831300000009</c:v>
                </c:pt>
                <c:pt idx="547">
                  <c:v>3451.1024400000001</c:v>
                </c:pt>
                <c:pt idx="548">
                  <c:v>5633.7415430000001</c:v>
                </c:pt>
                <c:pt idx="549">
                  <c:v>5531.7237230000001</c:v>
                </c:pt>
                <c:pt idx="550">
                  <c:v>2572.4526340000002</c:v>
                </c:pt>
                <c:pt idx="551">
                  <c:v>3839.7461589999998</c:v>
                </c:pt>
                <c:pt idx="552">
                  <c:v>2509.2684530000001</c:v>
                </c:pt>
                <c:pt idx="553">
                  <c:v>3220.7755280000001</c:v>
                </c:pt>
                <c:pt idx="554">
                  <c:v>4918.9162669999996</c:v>
                </c:pt>
                <c:pt idx="555">
                  <c:v>2608.7863339999999</c:v>
                </c:pt>
                <c:pt idx="556">
                  <c:v>7832.5690080000004</c:v>
                </c:pt>
                <c:pt idx="557">
                  <c:v>2597.864075</c:v>
                </c:pt>
                <c:pt idx="558">
                  <c:v>3300.6849609999999</c:v>
                </c:pt>
                <c:pt idx="559">
                  <c:v>4196.4296420000001</c:v>
                </c:pt>
                <c:pt idx="560">
                  <c:v>2657.5704310000001</c:v>
                </c:pt>
                <c:pt idx="561">
                  <c:v>1904.0008519999999</c:v>
                </c:pt>
                <c:pt idx="562">
                  <c:v>2500.241685</c:v>
                </c:pt>
                <c:pt idx="563">
                  <c:v>4194.659772</c:v>
                </c:pt>
                <c:pt idx="564">
                  <c:v>7902.681227</c:v>
                </c:pt>
                <c:pt idx="565">
                  <c:v>2119.8943330000002</c:v>
                </c:pt>
                <c:pt idx="566">
                  <c:v>5846.4153399999996</c:v>
                </c:pt>
                <c:pt idx="567">
                  <c:v>5158.5764490000001</c:v>
                </c:pt>
                <c:pt idx="568">
                  <c:v>2903.7497090000002</c:v>
                </c:pt>
                <c:pt idx="569">
                  <c:v>4349.3087500000001</c:v>
                </c:pt>
                <c:pt idx="570">
                  <c:v>6776.3534019999997</c:v>
                </c:pt>
                <c:pt idx="571">
                  <c:v>2435.5359950000002</c:v>
                </c:pt>
                <c:pt idx="572">
                  <c:v>8207.8582719999995</c:v>
                </c:pt>
                <c:pt idx="573">
                  <c:v>8395.2722489999996</c:v>
                </c:pt>
                <c:pt idx="574">
                  <c:v>7487.7446360000004</c:v>
                </c:pt>
                <c:pt idx="575">
                  <c:v>4697.1528920000001</c:v>
                </c:pt>
                <c:pt idx="576">
                  <c:v>4899.2317720000001</c:v>
                </c:pt>
                <c:pt idx="577">
                  <c:v>8093.8982450000003</c:v>
                </c:pt>
                <c:pt idx="578">
                  <c:v>2602.2452499999999</c:v>
                </c:pt>
                <c:pt idx="579">
                  <c:v>7390.9032779999998</c:v>
                </c:pt>
                <c:pt idx="580">
                  <c:v>4198.0300230000003</c:v>
                </c:pt>
                <c:pt idx="581">
                  <c:v>4462.9970059999996</c:v>
                </c:pt>
                <c:pt idx="582">
                  <c:v>2402.8159700000001</c:v>
                </c:pt>
                <c:pt idx="583">
                  <c:v>7635.5546260000001</c:v>
                </c:pt>
                <c:pt idx="584">
                  <c:v>5552.3315149999999</c:v>
                </c:pt>
                <c:pt idx="585">
                  <c:v>5068.2645819999998</c:v>
                </c:pt>
                <c:pt idx="586">
                  <c:v>5066.6340570000002</c:v>
                </c:pt>
                <c:pt idx="587">
                  <c:v>3479.7601650000001</c:v>
                </c:pt>
                <c:pt idx="588">
                  <c:v>8267.1195549999993</c:v>
                </c:pt>
                <c:pt idx="589">
                  <c:v>3863.309585</c:v>
                </c:pt>
                <c:pt idx="590">
                  <c:v>6993.8388560000003</c:v>
                </c:pt>
                <c:pt idx="591">
                  <c:v>4126.6132600000001</c:v>
                </c:pt>
                <c:pt idx="592">
                  <c:v>2727.5207690000002</c:v>
                </c:pt>
                <c:pt idx="593">
                  <c:v>6912.0396300000002</c:v>
                </c:pt>
                <c:pt idx="594">
                  <c:v>2991.696011</c:v>
                </c:pt>
                <c:pt idx="595">
                  <c:v>2519.918897</c:v>
                </c:pt>
                <c:pt idx="596">
                  <c:v>2342.0138099999999</c:v>
                </c:pt>
                <c:pt idx="597">
                  <c:v>5479.5550810000004</c:v>
                </c:pt>
                <c:pt idx="598">
                  <c:v>2685.4259569999999</c:v>
                </c:pt>
                <c:pt idx="599">
                  <c:v>5493.6987790000003</c:v>
                </c:pt>
                <c:pt idx="600">
                  <c:v>3915.798108</c:v>
                </c:pt>
                <c:pt idx="601">
                  <c:v>3600.9343260000001</c:v>
                </c:pt>
                <c:pt idx="602">
                  <c:v>2374.1474189999999</c:v>
                </c:pt>
                <c:pt idx="603">
                  <c:v>7380.0864140000003</c:v>
                </c:pt>
                <c:pt idx="604">
                  <c:v>2655.9961579999999</c:v>
                </c:pt>
                <c:pt idx="605">
                  <c:v>2551.2266920000002</c:v>
                </c:pt>
                <c:pt idx="606">
                  <c:v>5641.35916</c:v>
                </c:pt>
                <c:pt idx="607">
                  <c:v>5463.9138279999997</c:v>
                </c:pt>
                <c:pt idx="608">
                  <c:v>4866.6474520000002</c:v>
                </c:pt>
                <c:pt idx="609">
                  <c:v>2215.9129480000001</c:v>
                </c:pt>
                <c:pt idx="610">
                  <c:v>2860.8645630000001</c:v>
                </c:pt>
                <c:pt idx="611">
                  <c:v>4060.9561629999998</c:v>
                </c:pt>
                <c:pt idx="612">
                  <c:v>7813.411572</c:v>
                </c:pt>
                <c:pt idx="613">
                  <c:v>2880.348532</c:v>
                </c:pt>
                <c:pt idx="614">
                  <c:v>4883.8054810000003</c:v>
                </c:pt>
                <c:pt idx="615">
                  <c:v>5326.5019810000003</c:v>
                </c:pt>
                <c:pt idx="616">
                  <c:v>6513.6126379999996</c:v>
                </c:pt>
                <c:pt idx="617">
                  <c:v>7870.3600839999999</c:v>
                </c:pt>
                <c:pt idx="618">
                  <c:v>6974.9224640000002</c:v>
                </c:pt>
                <c:pt idx="619">
                  <c:v>5583.5752640000001</c:v>
                </c:pt>
                <c:pt idx="620">
                  <c:v>5979.7241610000001</c:v>
                </c:pt>
                <c:pt idx="621">
                  <c:v>7821.9459820000002</c:v>
                </c:pt>
                <c:pt idx="622">
                  <c:v>8460.8093900000003</c:v>
                </c:pt>
                <c:pt idx="623">
                  <c:v>7163.5403420000002</c:v>
                </c:pt>
                <c:pt idx="624">
                  <c:v>2194.6681229999999</c:v>
                </c:pt>
                <c:pt idx="625">
                  <c:v>4700.0074670000004</c:v>
                </c:pt>
                <c:pt idx="626">
                  <c:v>3776.320768</c:v>
                </c:pt>
                <c:pt idx="627">
                  <c:v>4897.0414229999997</c:v>
                </c:pt>
                <c:pt idx="628">
                  <c:v>2938.728161</c:v>
                </c:pt>
                <c:pt idx="629">
                  <c:v>4087.5125720000001</c:v>
                </c:pt>
                <c:pt idx="630">
                  <c:v>3260.74476</c:v>
                </c:pt>
                <c:pt idx="631">
                  <c:v>7599.8958270000003</c:v>
                </c:pt>
                <c:pt idx="632">
                  <c:v>5633.949267</c:v>
                </c:pt>
                <c:pt idx="633">
                  <c:v>7521.1946909999997</c:v>
                </c:pt>
                <c:pt idx="634">
                  <c:v>4436.8062090000003</c:v>
                </c:pt>
                <c:pt idx="635">
                  <c:v>4014.453113</c:v>
                </c:pt>
                <c:pt idx="636">
                  <c:v>6293.9637160000002</c:v>
                </c:pt>
                <c:pt idx="637">
                  <c:v>4395.8855249999997</c:v>
                </c:pt>
                <c:pt idx="638">
                  <c:v>5321.1088790000003</c:v>
                </c:pt>
                <c:pt idx="639">
                  <c:v>2545.220272</c:v>
                </c:pt>
                <c:pt idx="640">
                  <c:v>8406.7633189999997</c:v>
                </c:pt>
                <c:pt idx="641">
                  <c:v>6842.5800520000003</c:v>
                </c:pt>
                <c:pt idx="642">
                  <c:v>7405.4205060000004</c:v>
                </c:pt>
                <c:pt idx="643">
                  <c:v>5038.9799679999996</c:v>
                </c:pt>
                <c:pt idx="644">
                  <c:v>4595.4575439999999</c:v>
                </c:pt>
                <c:pt idx="645">
                  <c:v>4636.5464700000002</c:v>
                </c:pt>
                <c:pt idx="646">
                  <c:v>8376.3322939999998</c:v>
                </c:pt>
                <c:pt idx="647">
                  <c:v>7899.217251</c:v>
                </c:pt>
                <c:pt idx="648">
                  <c:v>3824.431298</c:v>
                </c:pt>
                <c:pt idx="649">
                  <c:v>7298.5835619999998</c:v>
                </c:pt>
                <c:pt idx="650">
                  <c:v>5375.6571459999996</c:v>
                </c:pt>
                <c:pt idx="651">
                  <c:v>5651.3967720000001</c:v>
                </c:pt>
                <c:pt idx="652">
                  <c:v>5439.3424420000001</c:v>
                </c:pt>
                <c:pt idx="653">
                  <c:v>4454.1044549999997</c:v>
                </c:pt>
                <c:pt idx="654">
                  <c:v>4551.0604789999998</c:v>
                </c:pt>
                <c:pt idx="655">
                  <c:v>4861.3690079999997</c:v>
                </c:pt>
                <c:pt idx="656">
                  <c:v>5786.4939800000002</c:v>
                </c:pt>
                <c:pt idx="657">
                  <c:v>7707.8065409999999</c:v>
                </c:pt>
                <c:pt idx="658">
                  <c:v>4882.493829</c:v>
                </c:pt>
                <c:pt idx="659">
                  <c:v>5363.5281729999997</c:v>
                </c:pt>
                <c:pt idx="660">
                  <c:v>3548.397966</c:v>
                </c:pt>
                <c:pt idx="661">
                  <c:v>3677.7840510000001</c:v>
                </c:pt>
                <c:pt idx="662">
                  <c:v>7166.3434690000004</c:v>
                </c:pt>
                <c:pt idx="663">
                  <c:v>4579.6055859999997</c:v>
                </c:pt>
                <c:pt idx="664">
                  <c:v>8810.8955499999993</c:v>
                </c:pt>
                <c:pt idx="665">
                  <c:v>4318.0881079999999</c:v>
                </c:pt>
                <c:pt idx="666">
                  <c:v>5382.7520450000002</c:v>
                </c:pt>
                <c:pt idx="667">
                  <c:v>2582.4085249999998</c:v>
                </c:pt>
                <c:pt idx="668">
                  <c:v>2891.717971</c:v>
                </c:pt>
                <c:pt idx="669">
                  <c:v>4726.963307</c:v>
                </c:pt>
                <c:pt idx="670">
                  <c:v>5073.2821260000001</c:v>
                </c:pt>
                <c:pt idx="671">
                  <c:v>3096.5112170000002</c:v>
                </c:pt>
                <c:pt idx="672">
                  <c:v>4598.2357330000004</c:v>
                </c:pt>
                <c:pt idx="673">
                  <c:v>2419.306466</c:v>
                </c:pt>
                <c:pt idx="674">
                  <c:v>2491.3170239999999</c:v>
                </c:pt>
                <c:pt idx="675">
                  <c:v>4944.0887620000003</c:v>
                </c:pt>
                <c:pt idx="676">
                  <c:v>2435.6199790000001</c:v>
                </c:pt>
                <c:pt idx="677">
                  <c:v>8382.6301179999991</c:v>
                </c:pt>
                <c:pt idx="678">
                  <c:v>4884.15708</c:v>
                </c:pt>
                <c:pt idx="679">
                  <c:v>8246.8308109999998</c:v>
                </c:pt>
                <c:pt idx="680">
                  <c:v>2548.3935649999999</c:v>
                </c:pt>
                <c:pt idx="681">
                  <c:v>4929.5496990000001</c:v>
                </c:pt>
                <c:pt idx="682">
                  <c:v>2548.842787</c:v>
                </c:pt>
                <c:pt idx="683">
                  <c:v>4270.0343940000002</c:v>
                </c:pt>
                <c:pt idx="684">
                  <c:v>5568.8892450000003</c:v>
                </c:pt>
                <c:pt idx="685">
                  <c:v>8106.2215390000001</c:v>
                </c:pt>
                <c:pt idx="686">
                  <c:v>2722.4087760000002</c:v>
                </c:pt>
                <c:pt idx="687">
                  <c:v>3785.7547869999999</c:v>
                </c:pt>
                <c:pt idx="688">
                  <c:v>4880.7136259999997</c:v>
                </c:pt>
                <c:pt idx="689">
                  <c:v>8973.1109049999995</c:v>
                </c:pt>
                <c:pt idx="690">
                  <c:v>5845.4262010000002</c:v>
                </c:pt>
                <c:pt idx="691">
                  <c:v>4530.3854270000002</c:v>
                </c:pt>
                <c:pt idx="692">
                  <c:v>2472.2538930000001</c:v>
                </c:pt>
                <c:pt idx="693">
                  <c:v>2432.1692229999999</c:v>
                </c:pt>
                <c:pt idx="694">
                  <c:v>5493.0221300000003</c:v>
                </c:pt>
                <c:pt idx="695">
                  <c:v>5386.3251739999996</c:v>
                </c:pt>
                <c:pt idx="696">
                  <c:v>4384.8546159999996</c:v>
                </c:pt>
                <c:pt idx="697">
                  <c:v>4944.2403450000002</c:v>
                </c:pt>
                <c:pt idx="698">
                  <c:v>7507.4553720000004</c:v>
                </c:pt>
                <c:pt idx="699">
                  <c:v>2496.1670039999999</c:v>
                </c:pt>
                <c:pt idx="700">
                  <c:v>4650.6827700000003</c:v>
                </c:pt>
                <c:pt idx="701">
                  <c:v>3653.703458</c:v>
                </c:pt>
                <c:pt idx="702">
                  <c:v>6647.8461870000001</c:v>
                </c:pt>
                <c:pt idx="703">
                  <c:v>4762.823136</c:v>
                </c:pt>
                <c:pt idx="704">
                  <c:v>2498.9630609999999</c:v>
                </c:pt>
                <c:pt idx="705">
                  <c:v>7143.0358729999998</c:v>
                </c:pt>
                <c:pt idx="706">
                  <c:v>8420.4311899999993</c:v>
                </c:pt>
                <c:pt idx="707">
                  <c:v>6545.8028960000001</c:v>
                </c:pt>
                <c:pt idx="708">
                  <c:v>2444.7413069999998</c:v>
                </c:pt>
                <c:pt idx="709">
                  <c:v>2730.3537999999999</c:v>
                </c:pt>
                <c:pt idx="710">
                  <c:v>5130.8239510000003</c:v>
                </c:pt>
                <c:pt idx="711">
                  <c:v>2619.3373759999999</c:v>
                </c:pt>
                <c:pt idx="712">
                  <c:v>3910.697956</c:v>
                </c:pt>
                <c:pt idx="713">
                  <c:v>4582.6852650000001</c:v>
                </c:pt>
                <c:pt idx="714">
                  <c:v>8256.2978000000003</c:v>
                </c:pt>
                <c:pt idx="715">
                  <c:v>7498.8245150000002</c:v>
                </c:pt>
                <c:pt idx="716">
                  <c:v>4014.453113</c:v>
                </c:pt>
                <c:pt idx="717">
                  <c:v>2863.0433039999998</c:v>
                </c:pt>
                <c:pt idx="718">
                  <c:v>8646.5479930000001</c:v>
                </c:pt>
                <c:pt idx="719">
                  <c:v>4462.9970059999996</c:v>
                </c:pt>
                <c:pt idx="720">
                  <c:v>5548.031892</c:v>
                </c:pt>
                <c:pt idx="721">
                  <c:v>4669.2266399999999</c:v>
                </c:pt>
                <c:pt idx="722">
                  <c:v>6104.5014529999999</c:v>
                </c:pt>
                <c:pt idx="723">
                  <c:v>2639.9825959999998</c:v>
                </c:pt>
                <c:pt idx="724">
                  <c:v>3702.63121</c:v>
                </c:pt>
                <c:pt idx="725">
                  <c:v>3838.1134419999998</c:v>
                </c:pt>
                <c:pt idx="726">
                  <c:v>4815.5328390000004</c:v>
                </c:pt>
                <c:pt idx="727">
                  <c:v>4091.9349339999999</c:v>
                </c:pt>
                <c:pt idx="728">
                  <c:v>4110.6201780000001</c:v>
                </c:pt>
                <c:pt idx="729">
                  <c:v>2895.2138180000002</c:v>
                </c:pt>
                <c:pt idx="730">
                  <c:v>3185.17031</c:v>
                </c:pt>
                <c:pt idx="731">
                  <c:v>7296.5350529999996</c:v>
                </c:pt>
                <c:pt idx="732">
                  <c:v>8104.5032689999998</c:v>
                </c:pt>
                <c:pt idx="733">
                  <c:v>4692.6607869999998</c:v>
                </c:pt>
                <c:pt idx="734">
                  <c:v>7931.7221810000001</c:v>
                </c:pt>
                <c:pt idx="735">
                  <c:v>5069.0713610000003</c:v>
                </c:pt>
                <c:pt idx="736">
                  <c:v>5749.8837990000002</c:v>
                </c:pt>
                <c:pt idx="737">
                  <c:v>3059.282091</c:v>
                </c:pt>
                <c:pt idx="738">
                  <c:v>8181.7156370000002</c:v>
                </c:pt>
                <c:pt idx="739">
                  <c:v>5396.3724490000004</c:v>
                </c:pt>
                <c:pt idx="740">
                  <c:v>4652.8867030000001</c:v>
                </c:pt>
                <c:pt idx="741">
                  <c:v>9015.915395</c:v>
                </c:pt>
                <c:pt idx="742">
                  <c:v>6763.1814969999996</c:v>
                </c:pt>
                <c:pt idx="743">
                  <c:v>4966.736817</c:v>
                </c:pt>
                <c:pt idx="744">
                  <c:v>5577.2377729999998</c:v>
                </c:pt>
                <c:pt idx="745">
                  <c:v>2219.9959140000001</c:v>
                </c:pt>
                <c:pt idx="746">
                  <c:v>7974.9495969999998</c:v>
                </c:pt>
                <c:pt idx="747">
                  <c:v>4219.02412</c:v>
                </c:pt>
                <c:pt idx="748">
                  <c:v>5059.3256810000003</c:v>
                </c:pt>
                <c:pt idx="749">
                  <c:v>2671.8175489999999</c:v>
                </c:pt>
                <c:pt idx="750">
                  <c:v>2972.4597060000001</c:v>
                </c:pt>
                <c:pt idx="751">
                  <c:v>3636.9437379999999</c:v>
                </c:pt>
                <c:pt idx="752">
                  <c:v>2785.418107</c:v>
                </c:pt>
                <c:pt idx="753">
                  <c:v>2470.441268</c:v>
                </c:pt>
                <c:pt idx="754">
                  <c:v>5318.8966399999999</c:v>
                </c:pt>
                <c:pt idx="755">
                  <c:v>5363.4059690000004</c:v>
                </c:pt>
                <c:pt idx="756">
                  <c:v>3265.156348</c:v>
                </c:pt>
                <c:pt idx="757">
                  <c:v>2446.9110449999998</c:v>
                </c:pt>
                <c:pt idx="758">
                  <c:v>4633.3363339999996</c:v>
                </c:pt>
                <c:pt idx="759">
                  <c:v>8196.0775840000006</c:v>
                </c:pt>
                <c:pt idx="760">
                  <c:v>5619.8498250000002</c:v>
                </c:pt>
                <c:pt idx="761">
                  <c:v>6451.2638360000001</c:v>
                </c:pt>
                <c:pt idx="762">
                  <c:v>8083.5419529999999</c:v>
                </c:pt>
                <c:pt idx="763">
                  <c:v>9075.7682139999997</c:v>
                </c:pt>
                <c:pt idx="764">
                  <c:v>4349.3087500000001</c:v>
                </c:pt>
                <c:pt idx="765">
                  <c:v>5781.0159990000002</c:v>
                </c:pt>
                <c:pt idx="766">
                  <c:v>5074.2460680000004</c:v>
                </c:pt>
                <c:pt idx="767">
                  <c:v>2744.1728159999998</c:v>
                </c:pt>
                <c:pt idx="768">
                  <c:v>3245.332058</c:v>
                </c:pt>
                <c:pt idx="769">
                  <c:v>5867.1264199999996</c:v>
                </c:pt>
                <c:pt idx="770">
                  <c:v>5107.1630020000002</c:v>
                </c:pt>
                <c:pt idx="771">
                  <c:v>5476.5278319999998</c:v>
                </c:pt>
                <c:pt idx="772">
                  <c:v>7582.1138419999997</c:v>
                </c:pt>
                <c:pt idx="773">
                  <c:v>7124.2028989999999</c:v>
                </c:pt>
                <c:pt idx="774">
                  <c:v>8256.2978000000003</c:v>
                </c:pt>
                <c:pt idx="775">
                  <c:v>2562.8438959999999</c:v>
                </c:pt>
                <c:pt idx="776">
                  <c:v>2682.9124539999998</c:v>
                </c:pt>
                <c:pt idx="777">
                  <c:v>4100.465956</c:v>
                </c:pt>
                <c:pt idx="778">
                  <c:v>8500.9094170000008</c:v>
                </c:pt>
                <c:pt idx="779">
                  <c:v>8847.4442209999997</c:v>
                </c:pt>
                <c:pt idx="780">
                  <c:v>7901.7442380000002</c:v>
                </c:pt>
                <c:pt idx="781">
                  <c:v>5021.6862449999999</c:v>
                </c:pt>
                <c:pt idx="782">
                  <c:v>5332.4626939999998</c:v>
                </c:pt>
                <c:pt idx="783">
                  <c:v>6707.9941479999998</c:v>
                </c:pt>
                <c:pt idx="784">
                  <c:v>5363.0765469999997</c:v>
                </c:pt>
                <c:pt idx="785">
                  <c:v>3382.223536</c:v>
                </c:pt>
                <c:pt idx="786">
                  <c:v>2319.8185490000001</c:v>
                </c:pt>
                <c:pt idx="787">
                  <c:v>8807.4868310000002</c:v>
                </c:pt>
                <c:pt idx="788">
                  <c:v>6333.030812</c:v>
                </c:pt>
                <c:pt idx="789">
                  <c:v>3139.1693529999998</c:v>
                </c:pt>
                <c:pt idx="790">
                  <c:v>3732.5685360000002</c:v>
                </c:pt>
                <c:pt idx="791">
                  <c:v>4483.8390440000003</c:v>
                </c:pt>
                <c:pt idx="792">
                  <c:v>2949.282616</c:v>
                </c:pt>
                <c:pt idx="793">
                  <c:v>2824.8499670000001</c:v>
                </c:pt>
                <c:pt idx="794">
                  <c:v>3176.3564879999999</c:v>
                </c:pt>
                <c:pt idx="795">
                  <c:v>5096.6732229999998</c:v>
                </c:pt>
                <c:pt idx="796">
                  <c:v>6183.1857849999997</c:v>
                </c:pt>
                <c:pt idx="797">
                  <c:v>6699.2789560000001</c:v>
                </c:pt>
                <c:pt idx="798">
                  <c:v>5169.4993700000005</c:v>
                </c:pt>
                <c:pt idx="799">
                  <c:v>3343.9331309999998</c:v>
                </c:pt>
                <c:pt idx="800">
                  <c:v>4171.1871499999997</c:v>
                </c:pt>
                <c:pt idx="801">
                  <c:v>5394.7032289999997</c:v>
                </c:pt>
                <c:pt idx="802">
                  <c:v>7771.0180549999995</c:v>
                </c:pt>
                <c:pt idx="803">
                  <c:v>2433.913419</c:v>
                </c:pt>
                <c:pt idx="804">
                  <c:v>4733.5073430000002</c:v>
                </c:pt>
                <c:pt idx="805">
                  <c:v>8776.3634480000001</c:v>
                </c:pt>
                <c:pt idx="806">
                  <c:v>2522.256441</c:v>
                </c:pt>
                <c:pt idx="807">
                  <c:v>4711.0801979999997</c:v>
                </c:pt>
                <c:pt idx="808">
                  <c:v>6515.0264809999999</c:v>
                </c:pt>
                <c:pt idx="809">
                  <c:v>8879.7900169999994</c:v>
                </c:pt>
                <c:pt idx="810">
                  <c:v>3133.0182420000001</c:v>
                </c:pt>
                <c:pt idx="811">
                  <c:v>5470.0605610000002</c:v>
                </c:pt>
                <c:pt idx="812">
                  <c:v>4582.6477059999997</c:v>
                </c:pt>
                <c:pt idx="813">
                  <c:v>5350.2149179999997</c:v>
                </c:pt>
                <c:pt idx="814">
                  <c:v>5580.9165139999996</c:v>
                </c:pt>
                <c:pt idx="815">
                  <c:v>2348.0288679999999</c:v>
                </c:pt>
                <c:pt idx="816">
                  <c:v>4089.463358</c:v>
                </c:pt>
                <c:pt idx="817">
                  <c:v>5278.1837589999996</c:v>
                </c:pt>
                <c:pt idx="818">
                  <c:v>4770.5509110000003</c:v>
                </c:pt>
                <c:pt idx="819">
                  <c:v>3748.1440600000001</c:v>
                </c:pt>
                <c:pt idx="820">
                  <c:v>5936.3440430000001</c:v>
                </c:pt>
                <c:pt idx="821">
                  <c:v>2862.1802619999999</c:v>
                </c:pt>
                <c:pt idx="822">
                  <c:v>4792.8104439999997</c:v>
                </c:pt>
                <c:pt idx="823">
                  <c:v>2127.9235699999999</c:v>
                </c:pt>
                <c:pt idx="824">
                  <c:v>4992.9208870000002</c:v>
                </c:pt>
                <c:pt idx="825">
                  <c:v>7180.2838970000003</c:v>
                </c:pt>
                <c:pt idx="826">
                  <c:v>2530.3319999999999</c:v>
                </c:pt>
                <c:pt idx="827">
                  <c:v>5507.155471</c:v>
                </c:pt>
                <c:pt idx="828">
                  <c:v>2674.730716</c:v>
                </c:pt>
                <c:pt idx="829">
                  <c:v>7212.5239110000002</c:v>
                </c:pt>
                <c:pt idx="830">
                  <c:v>2659.7056499999999</c:v>
                </c:pt>
                <c:pt idx="831">
                  <c:v>3059.426954</c:v>
                </c:pt>
                <c:pt idx="832">
                  <c:v>8609.1582149999995</c:v>
                </c:pt>
                <c:pt idx="833">
                  <c:v>3748.99343</c:v>
                </c:pt>
                <c:pt idx="834">
                  <c:v>7462.9262630000003</c:v>
                </c:pt>
                <c:pt idx="835">
                  <c:v>5608.172012</c:v>
                </c:pt>
                <c:pt idx="836">
                  <c:v>3966.1295049999999</c:v>
                </c:pt>
                <c:pt idx="837">
                  <c:v>6273.9118740000004</c:v>
                </c:pt>
                <c:pt idx="838">
                  <c:v>4717.6287300000004</c:v>
                </c:pt>
                <c:pt idx="839">
                  <c:v>2402.3332839999998</c:v>
                </c:pt>
                <c:pt idx="840">
                  <c:v>8509.8508870000005</c:v>
                </c:pt>
                <c:pt idx="841">
                  <c:v>9113.6943229999997</c:v>
                </c:pt>
                <c:pt idx="842">
                  <c:v>7663.8714319999999</c:v>
                </c:pt>
                <c:pt idx="843">
                  <c:v>2599.9684379999999</c:v>
                </c:pt>
                <c:pt idx="844">
                  <c:v>3498.7738570000001</c:v>
                </c:pt>
                <c:pt idx="845">
                  <c:v>4344.5244620000003</c:v>
                </c:pt>
                <c:pt idx="846">
                  <c:v>4250.7751829999997</c:v>
                </c:pt>
                <c:pt idx="847">
                  <c:v>6073.2419520000003</c:v>
                </c:pt>
                <c:pt idx="848">
                  <c:v>8618.295865</c:v>
                </c:pt>
                <c:pt idx="849">
                  <c:v>8879.7900169999994</c:v>
                </c:pt>
                <c:pt idx="850">
                  <c:v>8365.9634540000006</c:v>
                </c:pt>
                <c:pt idx="851">
                  <c:v>8458.9124759999995</c:v>
                </c:pt>
                <c:pt idx="852">
                  <c:v>8010.9689820000003</c:v>
                </c:pt>
                <c:pt idx="853">
                  <c:v>4369.6977420000003</c:v>
                </c:pt>
                <c:pt idx="854">
                  <c:v>7356.0104389999997</c:v>
                </c:pt>
                <c:pt idx="855">
                  <c:v>6047.0251600000001</c:v>
                </c:pt>
                <c:pt idx="856">
                  <c:v>2885.7424409999999</c:v>
                </c:pt>
                <c:pt idx="857">
                  <c:v>7017.1455859999996</c:v>
                </c:pt>
                <c:pt idx="858">
                  <c:v>4466.1017620000002</c:v>
                </c:pt>
                <c:pt idx="859">
                  <c:v>5093.007525</c:v>
                </c:pt>
                <c:pt idx="860">
                  <c:v>7334.9158209999996</c:v>
                </c:pt>
                <c:pt idx="861">
                  <c:v>7462.9262630000003</c:v>
                </c:pt>
                <c:pt idx="862">
                  <c:v>8478.8241550000002</c:v>
                </c:pt>
                <c:pt idx="863">
                  <c:v>2869.997625</c:v>
                </c:pt>
                <c:pt idx="864">
                  <c:v>4688.459288</c:v>
                </c:pt>
                <c:pt idx="865">
                  <c:v>2703.4662560000002</c:v>
                </c:pt>
                <c:pt idx="866">
                  <c:v>2551.3140130000002</c:v>
                </c:pt>
                <c:pt idx="867">
                  <c:v>7285.0309829999997</c:v>
                </c:pt>
                <c:pt idx="868">
                  <c:v>8488.5613630000007</c:v>
                </c:pt>
                <c:pt idx="869">
                  <c:v>2379.1957590000002</c:v>
                </c:pt>
                <c:pt idx="870">
                  <c:v>7812.8897379999999</c:v>
                </c:pt>
                <c:pt idx="871">
                  <c:v>5703.2888620000003</c:v>
                </c:pt>
                <c:pt idx="872">
                  <c:v>7432.2030789999999</c:v>
                </c:pt>
                <c:pt idx="873">
                  <c:v>4398.0470530000002</c:v>
                </c:pt>
                <c:pt idx="874">
                  <c:v>3173.0322430000001</c:v>
                </c:pt>
                <c:pt idx="875">
                  <c:v>3387.7790100000002</c:v>
                </c:pt>
                <c:pt idx="876">
                  <c:v>7078.9485990000003</c:v>
                </c:pt>
                <c:pt idx="877">
                  <c:v>5427.4845910000004</c:v>
                </c:pt>
                <c:pt idx="878">
                  <c:v>8433.2289849999997</c:v>
                </c:pt>
                <c:pt idx="879">
                  <c:v>5380.0916260000004</c:v>
                </c:pt>
                <c:pt idx="880">
                  <c:v>8444.8402170000008</c:v>
                </c:pt>
                <c:pt idx="881">
                  <c:v>8178.2351070000004</c:v>
                </c:pt>
                <c:pt idx="882">
                  <c:v>8058.659713</c:v>
                </c:pt>
                <c:pt idx="883">
                  <c:v>8257.6665119999998</c:v>
                </c:pt>
                <c:pt idx="884">
                  <c:v>5256.9231769999997</c:v>
                </c:pt>
                <c:pt idx="885">
                  <c:v>8256.2978000000003</c:v>
                </c:pt>
                <c:pt idx="886">
                  <c:v>4462.445111</c:v>
                </c:pt>
                <c:pt idx="887">
                  <c:v>4376.3635919999997</c:v>
                </c:pt>
                <c:pt idx="888">
                  <c:v>2434.08581</c:v>
                </c:pt>
                <c:pt idx="889">
                  <c:v>4601.9137540000002</c:v>
                </c:pt>
                <c:pt idx="890">
                  <c:v>5470.1817510000001</c:v>
                </c:pt>
                <c:pt idx="891">
                  <c:v>7595.3352370000002</c:v>
                </c:pt>
                <c:pt idx="892">
                  <c:v>4668.043154</c:v>
                </c:pt>
                <c:pt idx="893">
                  <c:v>6282.0796449999998</c:v>
                </c:pt>
                <c:pt idx="894">
                  <c:v>2886.4516020000001</c:v>
                </c:pt>
                <c:pt idx="895">
                  <c:v>4491.909095</c:v>
                </c:pt>
                <c:pt idx="896">
                  <c:v>7185.673718</c:v>
                </c:pt>
                <c:pt idx="897">
                  <c:v>2336.1773309999999</c:v>
                </c:pt>
                <c:pt idx="898">
                  <c:v>5897.5554270000002</c:v>
                </c:pt>
                <c:pt idx="899">
                  <c:v>5100.737803</c:v>
                </c:pt>
                <c:pt idx="900">
                  <c:v>7633.8218219999999</c:v>
                </c:pt>
                <c:pt idx="901">
                  <c:v>7325.9173019999998</c:v>
                </c:pt>
                <c:pt idx="902">
                  <c:v>2628.1713239999999</c:v>
                </c:pt>
                <c:pt idx="903">
                  <c:v>2631.5641350000001</c:v>
                </c:pt>
                <c:pt idx="904">
                  <c:v>8621.1855680000008</c:v>
                </c:pt>
                <c:pt idx="905">
                  <c:v>8937.1186149999994</c:v>
                </c:pt>
                <c:pt idx="906">
                  <c:v>2300.6915469999999</c:v>
                </c:pt>
                <c:pt idx="907">
                  <c:v>4078.0233309999999</c:v>
                </c:pt>
                <c:pt idx="908">
                  <c:v>2868.5988659999998</c:v>
                </c:pt>
                <c:pt idx="909">
                  <c:v>5926.7293790000003</c:v>
                </c:pt>
                <c:pt idx="910">
                  <c:v>2132.771675</c:v>
                </c:pt>
                <c:pt idx="911">
                  <c:v>6889.6161000000002</c:v>
                </c:pt>
                <c:pt idx="912">
                  <c:v>5166.190278</c:v>
                </c:pt>
                <c:pt idx="913">
                  <c:v>4863.4708110000001</c:v>
                </c:pt>
                <c:pt idx="914">
                  <c:v>4892.6171279999999</c:v>
                </c:pt>
                <c:pt idx="915">
                  <c:v>3337.5944100000002</c:v>
                </c:pt>
                <c:pt idx="916">
                  <c:v>9031.2148589999997</c:v>
                </c:pt>
                <c:pt idx="917">
                  <c:v>3580.076125</c:v>
                </c:pt>
                <c:pt idx="918">
                  <c:v>4144.868939</c:v>
                </c:pt>
                <c:pt idx="919">
                  <c:v>8628.3033009999999</c:v>
                </c:pt>
                <c:pt idx="920">
                  <c:v>6869.1853440000004</c:v>
                </c:pt>
                <c:pt idx="921">
                  <c:v>5225.03143</c:v>
                </c:pt>
                <c:pt idx="922">
                  <c:v>3939.0063700000001</c:v>
                </c:pt>
                <c:pt idx="923">
                  <c:v>2753.3127140000001</c:v>
                </c:pt>
                <c:pt idx="924">
                  <c:v>2756.4725840000001</c:v>
                </c:pt>
                <c:pt idx="925">
                  <c:v>8169.746083</c:v>
                </c:pt>
                <c:pt idx="926">
                  <c:v>3569.8646250000002</c:v>
                </c:pt>
                <c:pt idx="927">
                  <c:v>2777.3418849999998</c:v>
                </c:pt>
                <c:pt idx="928">
                  <c:v>5923.2079999999996</c:v>
                </c:pt>
                <c:pt idx="929">
                  <c:v>2584.824329</c:v>
                </c:pt>
                <c:pt idx="930">
                  <c:v>7431.6643690000001</c:v>
                </c:pt>
                <c:pt idx="931">
                  <c:v>7865.182898</c:v>
                </c:pt>
                <c:pt idx="932">
                  <c:v>8208.9297150000002</c:v>
                </c:pt>
                <c:pt idx="933">
                  <c:v>6325.0305959999996</c:v>
                </c:pt>
                <c:pt idx="934">
                  <c:v>8738.4010130000006</c:v>
                </c:pt>
                <c:pt idx="935">
                  <c:v>4419.5395230000004</c:v>
                </c:pt>
                <c:pt idx="936">
                  <c:v>5799.063709</c:v>
                </c:pt>
                <c:pt idx="937">
                  <c:v>5568.9846829999997</c:v>
                </c:pt>
                <c:pt idx="938">
                  <c:v>6769.3248110000004</c:v>
                </c:pt>
                <c:pt idx="939">
                  <c:v>9061.0577410000005</c:v>
                </c:pt>
                <c:pt idx="940">
                  <c:v>4926.2828360000003</c:v>
                </c:pt>
                <c:pt idx="941">
                  <c:v>6057.0720799999999</c:v>
                </c:pt>
                <c:pt idx="942">
                  <c:v>8317.3025130000005</c:v>
                </c:pt>
                <c:pt idx="943">
                  <c:v>2309.596399</c:v>
                </c:pt>
                <c:pt idx="944">
                  <c:v>6414.0813619999999</c:v>
                </c:pt>
                <c:pt idx="945">
                  <c:v>2585.2062679999999</c:v>
                </c:pt>
                <c:pt idx="946">
                  <c:v>4117.3723900000005</c:v>
                </c:pt>
                <c:pt idx="947">
                  <c:v>5552.5963529999999</c:v>
                </c:pt>
                <c:pt idx="948">
                  <c:v>3531.039178</c:v>
                </c:pt>
                <c:pt idx="949">
                  <c:v>2759.618207</c:v>
                </c:pt>
                <c:pt idx="950">
                  <c:v>2150.9060159999999</c:v>
                </c:pt>
                <c:pt idx="951">
                  <c:v>3527.8515849999999</c:v>
                </c:pt>
                <c:pt idx="952">
                  <c:v>4315.7886319999998</c:v>
                </c:pt>
                <c:pt idx="953">
                  <c:v>5090.4487499999996</c:v>
                </c:pt>
                <c:pt idx="954">
                  <c:v>2647.5197410000001</c:v>
                </c:pt>
                <c:pt idx="955">
                  <c:v>6071.9072429999997</c:v>
                </c:pt>
                <c:pt idx="956">
                  <c:v>5712.3805979999997</c:v>
                </c:pt>
                <c:pt idx="957">
                  <c:v>4111.197013</c:v>
                </c:pt>
                <c:pt idx="958">
                  <c:v>4770.5509110000003</c:v>
                </c:pt>
                <c:pt idx="959">
                  <c:v>2227.0727550000001</c:v>
                </c:pt>
                <c:pt idx="960">
                  <c:v>5155.5293119999997</c:v>
                </c:pt>
                <c:pt idx="961">
                  <c:v>4407.7691640000003</c:v>
                </c:pt>
                <c:pt idx="962">
                  <c:v>4531.3729810000004</c:v>
                </c:pt>
                <c:pt idx="963">
                  <c:v>5016.1446669999996</c:v>
                </c:pt>
                <c:pt idx="964">
                  <c:v>5533.2291320000004</c:v>
                </c:pt>
                <c:pt idx="965">
                  <c:v>5216.914471</c:v>
                </c:pt>
                <c:pt idx="966">
                  <c:v>7860.0868419999997</c:v>
                </c:pt>
                <c:pt idx="967">
                  <c:v>6732.2020329999996</c:v>
                </c:pt>
                <c:pt idx="968">
                  <c:v>5016.6414059999997</c:v>
                </c:pt>
                <c:pt idx="969">
                  <c:v>4423.6900409999998</c:v>
                </c:pt>
                <c:pt idx="970">
                  <c:v>4940.5081529999998</c:v>
                </c:pt>
                <c:pt idx="971">
                  <c:v>6162.3697560000001</c:v>
                </c:pt>
                <c:pt idx="972">
                  <c:v>5555.4921590000004</c:v>
                </c:pt>
                <c:pt idx="973">
                  <c:v>5318.8966399999999</c:v>
                </c:pt>
                <c:pt idx="974">
                  <c:v>2004.350666</c:v>
                </c:pt>
                <c:pt idx="975">
                  <c:v>8826.6119959999996</c:v>
                </c:pt>
                <c:pt idx="976">
                  <c:v>4272.8050400000002</c:v>
                </c:pt>
                <c:pt idx="977">
                  <c:v>8827.2298379999993</c:v>
                </c:pt>
                <c:pt idx="978">
                  <c:v>2405.6187909999999</c:v>
                </c:pt>
                <c:pt idx="979">
                  <c:v>4865.3717969999998</c:v>
                </c:pt>
                <c:pt idx="980">
                  <c:v>2611.14858</c:v>
                </c:pt>
                <c:pt idx="981">
                  <c:v>8688.7548119999992</c:v>
                </c:pt>
                <c:pt idx="982">
                  <c:v>7019.1771859999999</c:v>
                </c:pt>
                <c:pt idx="983">
                  <c:v>4582.8994140000004</c:v>
                </c:pt>
                <c:pt idx="984">
                  <c:v>7637.111954</c:v>
                </c:pt>
                <c:pt idx="985">
                  <c:v>8716.3689520000007</c:v>
                </c:pt>
                <c:pt idx="986">
                  <c:v>5207.9859210000004</c:v>
                </c:pt>
                <c:pt idx="987">
                  <c:v>2436.8393580000002</c:v>
                </c:pt>
                <c:pt idx="988">
                  <c:v>9035.6711340000002</c:v>
                </c:pt>
                <c:pt idx="989">
                  <c:v>5029.6719270000003</c:v>
                </c:pt>
                <c:pt idx="990">
                  <c:v>5678.0501670000003</c:v>
                </c:pt>
                <c:pt idx="991">
                  <c:v>4089.4294920000002</c:v>
                </c:pt>
                <c:pt idx="992">
                  <c:v>7589.634</c:v>
                </c:pt>
                <c:pt idx="993">
                  <c:v>5555.5560889999997</c:v>
                </c:pt>
                <c:pt idx="994">
                  <c:v>2721.7497560000002</c:v>
                </c:pt>
                <c:pt idx="995">
                  <c:v>6366.2257749999999</c:v>
                </c:pt>
                <c:pt idx="996">
                  <c:v>3906.6695840000002</c:v>
                </c:pt>
                <c:pt idx="997">
                  <c:v>9117.4416949999995</c:v>
                </c:pt>
                <c:pt idx="998">
                  <c:v>7297.6878120000001</c:v>
                </c:pt>
                <c:pt idx="999">
                  <c:v>2689.1684500000001</c:v>
                </c:pt>
                <c:pt idx="1000">
                  <c:v>5705.547071</c:v>
                </c:pt>
                <c:pt idx="1001">
                  <c:v>4101.9359850000001</c:v>
                </c:pt>
                <c:pt idx="1002">
                  <c:v>7588.3558599999997</c:v>
                </c:pt>
                <c:pt idx="1003">
                  <c:v>8476.8065600000009</c:v>
                </c:pt>
                <c:pt idx="1004">
                  <c:v>3141.2529089999998</c:v>
                </c:pt>
                <c:pt idx="1005">
                  <c:v>5088.6876540000003</c:v>
                </c:pt>
                <c:pt idx="1006">
                  <c:v>5033.6932960000004</c:v>
                </c:pt>
                <c:pt idx="1007">
                  <c:v>5824.8173660000002</c:v>
                </c:pt>
                <c:pt idx="1008">
                  <c:v>8502.2371370000001</c:v>
                </c:pt>
                <c:pt idx="1009">
                  <c:v>2476.5888909999999</c:v>
                </c:pt>
                <c:pt idx="1010">
                  <c:v>4617.3917750000001</c:v>
                </c:pt>
                <c:pt idx="1011">
                  <c:v>7777.201669</c:v>
                </c:pt>
                <c:pt idx="1012">
                  <c:v>5601.6806299999998</c:v>
                </c:pt>
                <c:pt idx="1013">
                  <c:v>6866.0938070000002</c:v>
                </c:pt>
                <c:pt idx="1014">
                  <c:v>3677.9076340000001</c:v>
                </c:pt>
                <c:pt idx="1015">
                  <c:v>4770.5509110000003</c:v>
                </c:pt>
                <c:pt idx="1016">
                  <c:v>2482.1958949999998</c:v>
                </c:pt>
                <c:pt idx="1017">
                  <c:v>3858.8672059999999</c:v>
                </c:pt>
                <c:pt idx="1018">
                  <c:v>7025.0441899999996</c:v>
                </c:pt>
                <c:pt idx="1019">
                  <c:v>8697.8826750000007</c:v>
                </c:pt>
                <c:pt idx="1020">
                  <c:v>5121.8389139999999</c:v>
                </c:pt>
                <c:pt idx="1021">
                  <c:v>5979.7241610000001</c:v>
                </c:pt>
                <c:pt idx="1022">
                  <c:v>6366.2257749999999</c:v>
                </c:pt>
                <c:pt idx="1023">
                  <c:v>4787.2065860000002</c:v>
                </c:pt>
                <c:pt idx="1024">
                  <c:v>2758.3298169999998</c:v>
                </c:pt>
                <c:pt idx="1025">
                  <c:v>4468.2209000000003</c:v>
                </c:pt>
                <c:pt idx="1026">
                  <c:v>5320.6149759999998</c:v>
                </c:pt>
                <c:pt idx="1027">
                  <c:v>2744.0838629999998</c:v>
                </c:pt>
                <c:pt idx="1028">
                  <c:v>3233.2620489999999</c:v>
                </c:pt>
                <c:pt idx="1029">
                  <c:v>5640.7297669999998</c:v>
                </c:pt>
                <c:pt idx="1030">
                  <c:v>3746.7516249999999</c:v>
                </c:pt>
                <c:pt idx="1031">
                  <c:v>4428.031583</c:v>
                </c:pt>
                <c:pt idx="1032">
                  <c:v>9024.1991589999998</c:v>
                </c:pt>
                <c:pt idx="1033">
                  <c:v>4455.5181009999997</c:v>
                </c:pt>
                <c:pt idx="1034">
                  <c:v>9095.0498680000001</c:v>
                </c:pt>
                <c:pt idx="1035">
                  <c:v>8646.5041089999995</c:v>
                </c:pt>
                <c:pt idx="1036">
                  <c:v>5070.3524079999997</c:v>
                </c:pt>
                <c:pt idx="1037">
                  <c:v>2155.209879</c:v>
                </c:pt>
                <c:pt idx="1038">
                  <c:v>4210.0967389999996</c:v>
                </c:pt>
                <c:pt idx="1039">
                  <c:v>2589.695091</c:v>
                </c:pt>
                <c:pt idx="1040">
                  <c:v>4921.3250840000001</c:v>
                </c:pt>
                <c:pt idx="1041">
                  <c:v>8105.8723170000003</c:v>
                </c:pt>
                <c:pt idx="1042">
                  <c:v>2758.7038109999999</c:v>
                </c:pt>
                <c:pt idx="1043">
                  <c:v>2272.3073100000001</c:v>
                </c:pt>
                <c:pt idx="1044">
                  <c:v>2546.3646680000002</c:v>
                </c:pt>
                <c:pt idx="1045">
                  <c:v>3007.3862479999998</c:v>
                </c:pt>
                <c:pt idx="1046">
                  <c:v>6289.0149590000001</c:v>
                </c:pt>
                <c:pt idx="1047">
                  <c:v>3954.3445339999998</c:v>
                </c:pt>
                <c:pt idx="1048">
                  <c:v>7121.0804120000003</c:v>
                </c:pt>
                <c:pt idx="1049">
                  <c:v>9011.7648649999992</c:v>
                </c:pt>
                <c:pt idx="1050">
                  <c:v>4786.8893470000003</c:v>
                </c:pt>
                <c:pt idx="1051">
                  <c:v>4025.0955330000002</c:v>
                </c:pt>
                <c:pt idx="1052">
                  <c:v>6846.1503229999998</c:v>
                </c:pt>
                <c:pt idx="1053">
                  <c:v>3755.8068969999999</c:v>
                </c:pt>
                <c:pt idx="1054">
                  <c:v>8720.4587449999999</c:v>
                </c:pt>
                <c:pt idx="1055">
                  <c:v>3237.9962089999999</c:v>
                </c:pt>
                <c:pt idx="1056">
                  <c:v>2722.9867089999998</c:v>
                </c:pt>
                <c:pt idx="1057">
                  <c:v>8555.8872539999993</c:v>
                </c:pt>
                <c:pt idx="1058">
                  <c:v>5704.9771440000004</c:v>
                </c:pt>
                <c:pt idx="1059">
                  <c:v>4896.2714059999998</c:v>
                </c:pt>
                <c:pt idx="1060">
                  <c:v>8237.3764439999995</c:v>
                </c:pt>
                <c:pt idx="1061">
                  <c:v>8763.4499639999995</c:v>
                </c:pt>
                <c:pt idx="1062">
                  <c:v>3208.9198350000001</c:v>
                </c:pt>
                <c:pt idx="1063">
                  <c:v>5282.5430939999997</c:v>
                </c:pt>
                <c:pt idx="1064">
                  <c:v>5259.444853</c:v>
                </c:pt>
                <c:pt idx="1065">
                  <c:v>2442.4221130000001</c:v>
                </c:pt>
                <c:pt idx="1066">
                  <c:v>2491.2576039999999</c:v>
                </c:pt>
                <c:pt idx="1067">
                  <c:v>3842.028065</c:v>
                </c:pt>
                <c:pt idx="1068">
                  <c:v>3339.8537040000001</c:v>
                </c:pt>
                <c:pt idx="1069">
                  <c:v>4829.5719810000001</c:v>
                </c:pt>
                <c:pt idx="1070">
                  <c:v>3500.8555080000001</c:v>
                </c:pt>
                <c:pt idx="1071">
                  <c:v>2910.3172979999999</c:v>
                </c:pt>
                <c:pt idx="1072">
                  <c:v>4811.7409429999998</c:v>
                </c:pt>
                <c:pt idx="1073">
                  <c:v>7834.1514820000002</c:v>
                </c:pt>
                <c:pt idx="1074">
                  <c:v>5479.5550810000004</c:v>
                </c:pt>
                <c:pt idx="1075">
                  <c:v>2488.241391</c:v>
                </c:pt>
                <c:pt idx="1076">
                  <c:v>5886.6157409999996</c:v>
                </c:pt>
                <c:pt idx="1077">
                  <c:v>5392.440611</c:v>
                </c:pt>
                <c:pt idx="1078">
                  <c:v>2693.530229</c:v>
                </c:pt>
                <c:pt idx="1079">
                  <c:v>4296.6041279999999</c:v>
                </c:pt>
                <c:pt idx="1080">
                  <c:v>3317.9048170000001</c:v>
                </c:pt>
                <c:pt idx="1081">
                  <c:v>8002.3083329999999</c:v>
                </c:pt>
                <c:pt idx="1082">
                  <c:v>4686.4696739999999</c:v>
                </c:pt>
                <c:pt idx="1083">
                  <c:v>2776.317884</c:v>
                </c:pt>
                <c:pt idx="1084">
                  <c:v>7329.8891389999999</c:v>
                </c:pt>
                <c:pt idx="1085">
                  <c:v>6383.4821519999996</c:v>
                </c:pt>
                <c:pt idx="1086">
                  <c:v>2521.6843920000001</c:v>
                </c:pt>
                <c:pt idx="1087">
                  <c:v>7724.6783869999999</c:v>
                </c:pt>
                <c:pt idx="1088">
                  <c:v>2853.5126449999998</c:v>
                </c:pt>
                <c:pt idx="1089">
                  <c:v>8663.919296</c:v>
                </c:pt>
                <c:pt idx="1090">
                  <c:v>5452.6254490000001</c:v>
                </c:pt>
                <c:pt idx="1091">
                  <c:v>2550.6590529999999</c:v>
                </c:pt>
                <c:pt idx="1092">
                  <c:v>4236.3014540000004</c:v>
                </c:pt>
                <c:pt idx="1093">
                  <c:v>2396.2192920000002</c:v>
                </c:pt>
                <c:pt idx="1094">
                  <c:v>4784.4162669999996</c:v>
                </c:pt>
                <c:pt idx="1095">
                  <c:v>5625.9086710000001</c:v>
                </c:pt>
                <c:pt idx="1096">
                  <c:v>3124.9338269999998</c:v>
                </c:pt>
                <c:pt idx="1097">
                  <c:v>8456.2681790000006</c:v>
                </c:pt>
                <c:pt idx="1098">
                  <c:v>6057.0720799999999</c:v>
                </c:pt>
                <c:pt idx="1099">
                  <c:v>4967.0442480000002</c:v>
                </c:pt>
                <c:pt idx="1100">
                  <c:v>9095.0498680000001</c:v>
                </c:pt>
                <c:pt idx="1101">
                  <c:v>4228.2480349999996</c:v>
                </c:pt>
                <c:pt idx="1102">
                  <c:v>7600.4437980000002</c:v>
                </c:pt>
                <c:pt idx="1103">
                  <c:v>4815.8519429999997</c:v>
                </c:pt>
                <c:pt idx="1104">
                  <c:v>3008.9695240000001</c:v>
                </c:pt>
                <c:pt idx="1105">
                  <c:v>3909.636524</c:v>
                </c:pt>
                <c:pt idx="1106">
                  <c:v>3732.3450120000002</c:v>
                </c:pt>
                <c:pt idx="1107">
                  <c:v>8750.6435810000003</c:v>
                </c:pt>
                <c:pt idx="1108">
                  <c:v>8742.4724729999998</c:v>
                </c:pt>
                <c:pt idx="1109">
                  <c:v>8516.7513660000004</c:v>
                </c:pt>
                <c:pt idx="1110">
                  <c:v>3303.0908140000001</c:v>
                </c:pt>
                <c:pt idx="1111">
                  <c:v>8888.8754540000009</c:v>
                </c:pt>
                <c:pt idx="1112">
                  <c:v>2823.5017950000001</c:v>
                </c:pt>
                <c:pt idx="1113">
                  <c:v>3978.6650509999999</c:v>
                </c:pt>
                <c:pt idx="1114">
                  <c:v>6969.8809579999997</c:v>
                </c:pt>
                <c:pt idx="1115">
                  <c:v>5010.9178469999997</c:v>
                </c:pt>
                <c:pt idx="1116">
                  <c:v>3289.132998</c:v>
                </c:pt>
                <c:pt idx="1117">
                  <c:v>5616.8453259999997</c:v>
                </c:pt>
                <c:pt idx="1118">
                  <c:v>4419.1169710000004</c:v>
                </c:pt>
                <c:pt idx="1119">
                  <c:v>7451.4920199999997</c:v>
                </c:pt>
                <c:pt idx="1120">
                  <c:v>2620.1670979999999</c:v>
                </c:pt>
                <c:pt idx="1121">
                  <c:v>8023.0752480000001</c:v>
                </c:pt>
                <c:pt idx="1122">
                  <c:v>3549.016697</c:v>
                </c:pt>
                <c:pt idx="1123">
                  <c:v>8065.2346369999996</c:v>
                </c:pt>
                <c:pt idx="1124">
                  <c:v>2852.527169</c:v>
                </c:pt>
                <c:pt idx="1125">
                  <c:v>2320.7505569999998</c:v>
                </c:pt>
                <c:pt idx="1126">
                  <c:v>7880.3372120000004</c:v>
                </c:pt>
                <c:pt idx="1127">
                  <c:v>6965.4239749999997</c:v>
                </c:pt>
                <c:pt idx="1128">
                  <c:v>5421.5244970000003</c:v>
                </c:pt>
                <c:pt idx="1129">
                  <c:v>4198.0252499999997</c:v>
                </c:pt>
                <c:pt idx="1130">
                  <c:v>2424.4246779999999</c:v>
                </c:pt>
                <c:pt idx="1131">
                  <c:v>3823.8538149999999</c:v>
                </c:pt>
                <c:pt idx="1132">
                  <c:v>2438.5338969999998</c:v>
                </c:pt>
                <c:pt idx="1133">
                  <c:v>7596.1437770000002</c:v>
                </c:pt>
                <c:pt idx="1134">
                  <c:v>5728.5810369999999</c:v>
                </c:pt>
                <c:pt idx="1135">
                  <c:v>5163.2283649999999</c:v>
                </c:pt>
                <c:pt idx="1136">
                  <c:v>2602.650842</c:v>
                </c:pt>
                <c:pt idx="1137">
                  <c:v>4049.415027</c:v>
                </c:pt>
                <c:pt idx="1138">
                  <c:v>4958.0162060000002</c:v>
                </c:pt>
                <c:pt idx="1139">
                  <c:v>5737.4995950000002</c:v>
                </c:pt>
                <c:pt idx="1140">
                  <c:v>3722.3680159999999</c:v>
                </c:pt>
                <c:pt idx="1141">
                  <c:v>2378.667328</c:v>
                </c:pt>
                <c:pt idx="1142">
                  <c:v>4035.6838299999999</c:v>
                </c:pt>
                <c:pt idx="1143">
                  <c:v>7412.1352559999996</c:v>
                </c:pt>
                <c:pt idx="1144">
                  <c:v>4015.3400499999998</c:v>
                </c:pt>
                <c:pt idx="1145">
                  <c:v>4638.9453649999996</c:v>
                </c:pt>
                <c:pt idx="1146">
                  <c:v>9103.7000910000006</c:v>
                </c:pt>
                <c:pt idx="1147">
                  <c:v>6807.2715879999996</c:v>
                </c:pt>
                <c:pt idx="1148">
                  <c:v>2620.9037290000001</c:v>
                </c:pt>
                <c:pt idx="1149">
                  <c:v>4938.8932409999998</c:v>
                </c:pt>
                <c:pt idx="1150">
                  <c:v>2554.032052</c:v>
                </c:pt>
                <c:pt idx="1151">
                  <c:v>3833.0667680000001</c:v>
                </c:pt>
                <c:pt idx="1152">
                  <c:v>6575.5381699999998</c:v>
                </c:pt>
                <c:pt idx="1153">
                  <c:v>4362.9312380000001</c:v>
                </c:pt>
                <c:pt idx="1154">
                  <c:v>6650.4566530000002</c:v>
                </c:pt>
                <c:pt idx="1155">
                  <c:v>5107.1630020000002</c:v>
                </c:pt>
                <c:pt idx="1156">
                  <c:v>2821.448707</c:v>
                </c:pt>
                <c:pt idx="1157">
                  <c:v>5304.5416939999996</c:v>
                </c:pt>
                <c:pt idx="1158">
                  <c:v>8029.7150469999997</c:v>
                </c:pt>
                <c:pt idx="1159">
                  <c:v>2593.8184270000002</c:v>
                </c:pt>
                <c:pt idx="1160">
                  <c:v>7412.0297479999999</c:v>
                </c:pt>
                <c:pt idx="1161">
                  <c:v>5245.6837560000004</c:v>
                </c:pt>
                <c:pt idx="1162">
                  <c:v>8092.8769599999996</c:v>
                </c:pt>
                <c:pt idx="1163">
                  <c:v>4900.3367079999998</c:v>
                </c:pt>
                <c:pt idx="1164">
                  <c:v>8044.8723929999996</c:v>
                </c:pt>
                <c:pt idx="1165">
                  <c:v>2878.7667280000001</c:v>
                </c:pt>
                <c:pt idx="1166">
                  <c:v>8473.4635799999996</c:v>
                </c:pt>
                <c:pt idx="1167">
                  <c:v>3440.361969</c:v>
                </c:pt>
                <c:pt idx="1168">
                  <c:v>4817.9926439999999</c:v>
                </c:pt>
                <c:pt idx="1169">
                  <c:v>7367.6537639999997</c:v>
                </c:pt>
                <c:pt idx="1170">
                  <c:v>5632.6130780000003</c:v>
                </c:pt>
                <c:pt idx="1171">
                  <c:v>4518.0243849999997</c:v>
                </c:pt>
                <c:pt idx="1172">
                  <c:v>8639.0887230000008</c:v>
                </c:pt>
                <c:pt idx="1173">
                  <c:v>3731.5045839999998</c:v>
                </c:pt>
                <c:pt idx="1174">
                  <c:v>6521.368813</c:v>
                </c:pt>
                <c:pt idx="1175">
                  <c:v>4766.6453590000001</c:v>
                </c:pt>
                <c:pt idx="1176">
                  <c:v>5192.355227</c:v>
                </c:pt>
                <c:pt idx="1177">
                  <c:v>7116.5490680000003</c:v>
                </c:pt>
                <c:pt idx="1178">
                  <c:v>2449.3177099999998</c:v>
                </c:pt>
                <c:pt idx="1179">
                  <c:v>7950.570995</c:v>
                </c:pt>
                <c:pt idx="1180">
                  <c:v>3919.3667220000002</c:v>
                </c:pt>
                <c:pt idx="1181">
                  <c:v>8274.1457030000001</c:v>
                </c:pt>
                <c:pt idx="1182">
                  <c:v>5331.8238819999997</c:v>
                </c:pt>
                <c:pt idx="1183">
                  <c:v>4862.9089789999998</c:v>
                </c:pt>
                <c:pt idx="1184">
                  <c:v>2128.6213290000001</c:v>
                </c:pt>
                <c:pt idx="1185">
                  <c:v>3237.9962089999999</c:v>
                </c:pt>
                <c:pt idx="1186">
                  <c:v>8329.0390040000002</c:v>
                </c:pt>
                <c:pt idx="1187">
                  <c:v>4004.5513000000001</c:v>
                </c:pt>
                <c:pt idx="1188">
                  <c:v>6051.7990360000003</c:v>
                </c:pt>
                <c:pt idx="1189">
                  <c:v>2839.0132440000002</c:v>
                </c:pt>
                <c:pt idx="1190">
                  <c:v>1994.774936</c:v>
                </c:pt>
                <c:pt idx="1191">
                  <c:v>3561.0357060000001</c:v>
                </c:pt>
                <c:pt idx="1192">
                  <c:v>4502.9800160000004</c:v>
                </c:pt>
                <c:pt idx="1193">
                  <c:v>4877.9545669999998</c:v>
                </c:pt>
                <c:pt idx="1194">
                  <c:v>2386.2012930000001</c:v>
                </c:pt>
                <c:pt idx="1195">
                  <c:v>2813.5061700000001</c:v>
                </c:pt>
                <c:pt idx="1196">
                  <c:v>8368.8753579999993</c:v>
                </c:pt>
                <c:pt idx="1197">
                  <c:v>4626.801093</c:v>
                </c:pt>
                <c:pt idx="1198">
                  <c:v>2511.6979930000002</c:v>
                </c:pt>
                <c:pt idx="1199">
                  <c:v>4715.2855589999999</c:v>
                </c:pt>
                <c:pt idx="1200">
                  <c:v>7559.2069979999997</c:v>
                </c:pt>
                <c:pt idx="1201">
                  <c:v>3221.788294</c:v>
                </c:pt>
                <c:pt idx="1202">
                  <c:v>3790.1900289999999</c:v>
                </c:pt>
                <c:pt idx="1203">
                  <c:v>6388.21126</c:v>
                </c:pt>
                <c:pt idx="1204">
                  <c:v>2704.5372109999998</c:v>
                </c:pt>
                <c:pt idx="1205">
                  <c:v>2495.4647530000002</c:v>
                </c:pt>
                <c:pt idx="1206">
                  <c:v>5394.9130169999999</c:v>
                </c:pt>
                <c:pt idx="1207">
                  <c:v>3157.7426369999998</c:v>
                </c:pt>
                <c:pt idx="1208">
                  <c:v>2577.514741</c:v>
                </c:pt>
                <c:pt idx="1209">
                  <c:v>8267.8488450000004</c:v>
                </c:pt>
                <c:pt idx="1210">
                  <c:v>2506.2639389999999</c:v>
                </c:pt>
                <c:pt idx="1211">
                  <c:v>8841.7703799999999</c:v>
                </c:pt>
                <c:pt idx="1212">
                  <c:v>5229.9868969999998</c:v>
                </c:pt>
                <c:pt idx="1213">
                  <c:v>2640.3160680000001</c:v>
                </c:pt>
                <c:pt idx="1214">
                  <c:v>2630.0092169999998</c:v>
                </c:pt>
                <c:pt idx="1215">
                  <c:v>7492.1623760000002</c:v>
                </c:pt>
                <c:pt idx="1216">
                  <c:v>7890.5977050000001</c:v>
                </c:pt>
                <c:pt idx="1217">
                  <c:v>6639.3289320000003</c:v>
                </c:pt>
                <c:pt idx="1218">
                  <c:v>7689.7001049999999</c:v>
                </c:pt>
                <c:pt idx="1219">
                  <c:v>7897.0150709999998</c:v>
                </c:pt>
                <c:pt idx="1220">
                  <c:v>2397.5366519999998</c:v>
                </c:pt>
                <c:pt idx="1221">
                  <c:v>5980.8461509999997</c:v>
                </c:pt>
                <c:pt idx="1222">
                  <c:v>5227.5702240000001</c:v>
                </c:pt>
                <c:pt idx="1223">
                  <c:v>4811.1844819999997</c:v>
                </c:pt>
                <c:pt idx="1224">
                  <c:v>2311.2112870000001</c:v>
                </c:pt>
                <c:pt idx="1225">
                  <c:v>7635.4222319999999</c:v>
                </c:pt>
                <c:pt idx="1226">
                  <c:v>2454.3554359999998</c:v>
                </c:pt>
                <c:pt idx="1227">
                  <c:v>3829.2786040000001</c:v>
                </c:pt>
                <c:pt idx="1228">
                  <c:v>2510.5936510000001</c:v>
                </c:pt>
                <c:pt idx="1229">
                  <c:v>7269.3386769999997</c:v>
                </c:pt>
                <c:pt idx="1230">
                  <c:v>5067.6355249999997</c:v>
                </c:pt>
                <c:pt idx="1231">
                  <c:v>7948.5679129999999</c:v>
                </c:pt>
                <c:pt idx="1232">
                  <c:v>2933.9604260000001</c:v>
                </c:pt>
                <c:pt idx="1233">
                  <c:v>8237.2514069999997</c:v>
                </c:pt>
                <c:pt idx="1234">
                  <c:v>8876.6674870000006</c:v>
                </c:pt>
                <c:pt idx="1235">
                  <c:v>4373.35826</c:v>
                </c:pt>
                <c:pt idx="1236">
                  <c:v>2221.3643139999999</c:v>
                </c:pt>
                <c:pt idx="1237">
                  <c:v>7915.9807119999996</c:v>
                </c:pt>
                <c:pt idx="1238">
                  <c:v>7754.6663879999996</c:v>
                </c:pt>
                <c:pt idx="1239">
                  <c:v>3499.1398640000002</c:v>
                </c:pt>
                <c:pt idx="1240">
                  <c:v>6555.3600310000002</c:v>
                </c:pt>
                <c:pt idx="1241">
                  <c:v>2730.9673400000001</c:v>
                </c:pt>
                <c:pt idx="1242">
                  <c:v>5061.1808549999996</c:v>
                </c:pt>
                <c:pt idx="1243">
                  <c:v>7034.3458039999996</c:v>
                </c:pt>
                <c:pt idx="1244">
                  <c:v>8476.7662779999991</c:v>
                </c:pt>
                <c:pt idx="1245">
                  <c:v>3359.2909180000001</c:v>
                </c:pt>
                <c:pt idx="1246">
                  <c:v>3871.0738070000002</c:v>
                </c:pt>
                <c:pt idx="1247">
                  <c:v>2480.4871710000002</c:v>
                </c:pt>
                <c:pt idx="1248">
                  <c:v>5619.6495150000001</c:v>
                </c:pt>
                <c:pt idx="1249">
                  <c:v>5447.8352720000003</c:v>
                </c:pt>
                <c:pt idx="1250">
                  <c:v>3687.1693740000001</c:v>
                </c:pt>
                <c:pt idx="1251">
                  <c:v>3649.1941379999998</c:v>
                </c:pt>
                <c:pt idx="1252">
                  <c:v>5043.8012760000001</c:v>
                </c:pt>
                <c:pt idx="1253">
                  <c:v>2693.6069809999999</c:v>
                </c:pt>
                <c:pt idx="1254">
                  <c:v>3323.8561249999998</c:v>
                </c:pt>
                <c:pt idx="1255">
                  <c:v>2433.2144469999998</c:v>
                </c:pt>
                <c:pt idx="1256">
                  <c:v>7434.2475720000002</c:v>
                </c:pt>
                <c:pt idx="1257">
                  <c:v>7091.7405120000003</c:v>
                </c:pt>
                <c:pt idx="1258">
                  <c:v>5638.9308380000002</c:v>
                </c:pt>
                <c:pt idx="1259">
                  <c:v>2554.0339279999998</c:v>
                </c:pt>
                <c:pt idx="1260">
                  <c:v>3683.7940269999999</c:v>
                </c:pt>
                <c:pt idx="1261">
                  <c:v>2989.9124940000002</c:v>
                </c:pt>
                <c:pt idx="1262">
                  <c:v>2524.6469729999999</c:v>
                </c:pt>
                <c:pt idx="1263">
                  <c:v>8048.3716340000001</c:v>
                </c:pt>
                <c:pt idx="1264">
                  <c:v>5218.9708199999995</c:v>
                </c:pt>
                <c:pt idx="1265">
                  <c:v>5399.57618</c:v>
                </c:pt>
                <c:pt idx="1266">
                  <c:v>3600.9343260000001</c:v>
                </c:pt>
                <c:pt idx="1267">
                  <c:v>2477.7082030000001</c:v>
                </c:pt>
                <c:pt idx="1268">
                  <c:v>2396.2192920000002</c:v>
                </c:pt>
                <c:pt idx="1269">
                  <c:v>8925.6322070000006</c:v>
                </c:pt>
                <c:pt idx="1270">
                  <c:v>2936.7261819999999</c:v>
                </c:pt>
                <c:pt idx="1271">
                  <c:v>3237.9962089999999</c:v>
                </c:pt>
                <c:pt idx="1272">
                  <c:v>2416.4795640000002</c:v>
                </c:pt>
                <c:pt idx="1273">
                  <c:v>5553.8019560000002</c:v>
                </c:pt>
                <c:pt idx="1274">
                  <c:v>3703.4376560000001</c:v>
                </c:pt>
                <c:pt idx="1275">
                  <c:v>3939.0063700000001</c:v>
                </c:pt>
                <c:pt idx="1276">
                  <c:v>7019.1771859999999</c:v>
                </c:pt>
                <c:pt idx="1277">
                  <c:v>6739.3162920000004</c:v>
                </c:pt>
                <c:pt idx="1278">
                  <c:v>6135.0838379999996</c:v>
                </c:pt>
                <c:pt idx="1279">
                  <c:v>4524.642758</c:v>
                </c:pt>
                <c:pt idx="1280">
                  <c:v>2333.6093340000002</c:v>
                </c:pt>
                <c:pt idx="1281">
                  <c:v>5783.1756759999998</c:v>
                </c:pt>
                <c:pt idx="1282">
                  <c:v>2630.2133260000001</c:v>
                </c:pt>
                <c:pt idx="1283">
                  <c:v>4648.5391909999998</c:v>
                </c:pt>
                <c:pt idx="1284">
                  <c:v>4541.2634200000002</c:v>
                </c:pt>
                <c:pt idx="1285">
                  <c:v>6019.9254700000001</c:v>
                </c:pt>
                <c:pt idx="1286">
                  <c:v>6369.2623549999998</c:v>
                </c:pt>
                <c:pt idx="1287">
                  <c:v>4425.7496419999998</c:v>
                </c:pt>
                <c:pt idx="1288">
                  <c:v>3891.537785</c:v>
                </c:pt>
                <c:pt idx="1289">
                  <c:v>5310.9056469999996</c:v>
                </c:pt>
                <c:pt idx="1290">
                  <c:v>4834.3974550000003</c:v>
                </c:pt>
                <c:pt idx="1291">
                  <c:v>2927.2162779999999</c:v>
                </c:pt>
                <c:pt idx="1292">
                  <c:v>2541.627614</c:v>
                </c:pt>
                <c:pt idx="1293">
                  <c:v>4746.7595369999999</c:v>
                </c:pt>
                <c:pt idx="1294">
                  <c:v>3423.9731710000001</c:v>
                </c:pt>
                <c:pt idx="1295">
                  <c:v>6610.0482739999998</c:v>
                </c:pt>
                <c:pt idx="1296">
                  <c:v>4314.1743919999999</c:v>
                </c:pt>
                <c:pt idx="1297">
                  <c:v>6715.2942839999996</c:v>
                </c:pt>
                <c:pt idx="1298">
                  <c:v>4858.1160419999997</c:v>
                </c:pt>
                <c:pt idx="1299">
                  <c:v>2254.9317080000001</c:v>
                </c:pt>
                <c:pt idx="1300">
                  <c:v>6199.9624219999996</c:v>
                </c:pt>
                <c:pt idx="1301">
                  <c:v>4558.9729340000004</c:v>
                </c:pt>
                <c:pt idx="1302">
                  <c:v>3193.4598219999998</c:v>
                </c:pt>
                <c:pt idx="1303">
                  <c:v>2642.9320590000002</c:v>
                </c:pt>
                <c:pt idx="1304">
                  <c:v>5297.9189239999996</c:v>
                </c:pt>
                <c:pt idx="1305">
                  <c:v>6459.6408430000001</c:v>
                </c:pt>
                <c:pt idx="1306">
                  <c:v>4492.5184639999998</c:v>
                </c:pt>
                <c:pt idx="1307">
                  <c:v>5733.2139790000001</c:v>
                </c:pt>
                <c:pt idx="1308">
                  <c:v>5568.9475339999999</c:v>
                </c:pt>
                <c:pt idx="1309">
                  <c:v>8079.8330420000002</c:v>
                </c:pt>
                <c:pt idx="1310">
                  <c:v>2962.982516</c:v>
                </c:pt>
                <c:pt idx="1311">
                  <c:v>5384.0153039999996</c:v>
                </c:pt>
                <c:pt idx="1312">
                  <c:v>7505.7681490000004</c:v>
                </c:pt>
                <c:pt idx="1313">
                  <c:v>3575.04124</c:v>
                </c:pt>
                <c:pt idx="1314">
                  <c:v>5024.7775780000002</c:v>
                </c:pt>
                <c:pt idx="1315">
                  <c:v>5008.7899710000002</c:v>
                </c:pt>
                <c:pt idx="1316">
                  <c:v>5821.7873829999999</c:v>
                </c:pt>
                <c:pt idx="1317">
                  <c:v>2489.6620640000001</c:v>
                </c:pt>
                <c:pt idx="1318">
                  <c:v>3758.950734</c:v>
                </c:pt>
                <c:pt idx="1319">
                  <c:v>2855.9257469999998</c:v>
                </c:pt>
                <c:pt idx="1320">
                  <c:v>5771.6103720000001</c:v>
                </c:pt>
                <c:pt idx="1321">
                  <c:v>7324.2854280000001</c:v>
                </c:pt>
                <c:pt idx="1322">
                  <c:v>2357.8015089999999</c:v>
                </c:pt>
                <c:pt idx="1323">
                  <c:v>2671.2955489999999</c:v>
                </c:pt>
                <c:pt idx="1324">
                  <c:v>4911.0025850000002</c:v>
                </c:pt>
                <c:pt idx="1325">
                  <c:v>8509.8508870000005</c:v>
                </c:pt>
                <c:pt idx="1326">
                  <c:v>7907.133288</c:v>
                </c:pt>
                <c:pt idx="1327">
                  <c:v>5364.4693520000001</c:v>
                </c:pt>
                <c:pt idx="1328">
                  <c:v>3056.9907640000001</c:v>
                </c:pt>
                <c:pt idx="1329">
                  <c:v>6744.1907520000004</c:v>
                </c:pt>
                <c:pt idx="1330">
                  <c:v>8263.4822139999997</c:v>
                </c:pt>
                <c:pt idx="1331">
                  <c:v>3142.739611</c:v>
                </c:pt>
                <c:pt idx="1332">
                  <c:v>2500.8373839999999</c:v>
                </c:pt>
                <c:pt idx="1333">
                  <c:v>3508.5695329999999</c:v>
                </c:pt>
                <c:pt idx="1334">
                  <c:v>5926.7293790000003</c:v>
                </c:pt>
                <c:pt idx="1335">
                  <c:v>3122.9841110000002</c:v>
                </c:pt>
                <c:pt idx="1336">
                  <c:v>6220.765007</c:v>
                </c:pt>
                <c:pt idx="1337">
                  <c:v>3157.5515949999999</c:v>
                </c:pt>
                <c:pt idx="1338">
                  <c:v>8336.0838199999998</c:v>
                </c:pt>
                <c:pt idx="1339">
                  <c:v>7680.7481589999998</c:v>
                </c:pt>
                <c:pt idx="1340">
                  <c:v>4014.453113</c:v>
                </c:pt>
                <c:pt idx="1341">
                  <c:v>4624.5575680000002</c:v>
                </c:pt>
                <c:pt idx="1342">
                  <c:v>3883.3980529999999</c:v>
                </c:pt>
                <c:pt idx="1343">
                  <c:v>5257.2414849999996</c:v>
                </c:pt>
                <c:pt idx="1344">
                  <c:v>5334.183231</c:v>
                </c:pt>
                <c:pt idx="1345">
                  <c:v>5470.0605610000002</c:v>
                </c:pt>
                <c:pt idx="1346">
                  <c:v>3713.7908219999999</c:v>
                </c:pt>
                <c:pt idx="1347">
                  <c:v>2894.5835820000002</c:v>
                </c:pt>
                <c:pt idx="1348">
                  <c:v>1940.981221</c:v>
                </c:pt>
                <c:pt idx="1349">
                  <c:v>2661.8235100000002</c:v>
                </c:pt>
                <c:pt idx="1350">
                  <c:v>7540.9114740000005</c:v>
                </c:pt>
                <c:pt idx="1351">
                  <c:v>5553.3626889999996</c:v>
                </c:pt>
                <c:pt idx="1352">
                  <c:v>2746.9215020000001</c:v>
                </c:pt>
                <c:pt idx="1353">
                  <c:v>4729.9702049999996</c:v>
                </c:pt>
                <c:pt idx="1354">
                  <c:v>8879.7900169999994</c:v>
                </c:pt>
                <c:pt idx="1355">
                  <c:v>5762.4721440000003</c:v>
                </c:pt>
                <c:pt idx="1356">
                  <c:v>5356.1377119999997</c:v>
                </c:pt>
                <c:pt idx="1357">
                  <c:v>2661.7296879999999</c:v>
                </c:pt>
                <c:pt idx="1358">
                  <c:v>4949.5253720000001</c:v>
                </c:pt>
                <c:pt idx="1359">
                  <c:v>6143.8982189999997</c:v>
                </c:pt>
                <c:pt idx="1360">
                  <c:v>2879.6317899999999</c:v>
                </c:pt>
                <c:pt idx="1361">
                  <c:v>3867.9659860000002</c:v>
                </c:pt>
                <c:pt idx="1362">
                  <c:v>3383.445647</c:v>
                </c:pt>
                <c:pt idx="1363">
                  <c:v>3671.8183260000001</c:v>
                </c:pt>
                <c:pt idx="1364">
                  <c:v>2846.1718689999998</c:v>
                </c:pt>
                <c:pt idx="1365">
                  <c:v>3939.0063700000001</c:v>
                </c:pt>
                <c:pt idx="1366">
                  <c:v>5709.2252019999996</c:v>
                </c:pt>
                <c:pt idx="1367">
                  <c:v>7218.3757779999996</c:v>
                </c:pt>
                <c:pt idx="1368">
                  <c:v>8186.0959149999999</c:v>
                </c:pt>
                <c:pt idx="1369">
                  <c:v>8474.6347229999992</c:v>
                </c:pt>
                <c:pt idx="1370">
                  <c:v>4723.4498030000004</c:v>
                </c:pt>
                <c:pt idx="1371">
                  <c:v>7607.0018769999997</c:v>
                </c:pt>
                <c:pt idx="1372">
                  <c:v>2802.6216420000001</c:v>
                </c:pt>
                <c:pt idx="1373">
                  <c:v>7316.6500589999996</c:v>
                </c:pt>
                <c:pt idx="1374">
                  <c:v>4705.5893930000002</c:v>
                </c:pt>
                <c:pt idx="1375">
                  <c:v>4273.5877650000002</c:v>
                </c:pt>
                <c:pt idx="1376">
                  <c:v>8714.9221350000007</c:v>
                </c:pt>
                <c:pt idx="1377">
                  <c:v>2753.1591939999998</c:v>
                </c:pt>
                <c:pt idx="1378">
                  <c:v>2619.3373759999999</c:v>
                </c:pt>
                <c:pt idx="1379">
                  <c:v>2637.6026889999998</c:v>
                </c:pt>
                <c:pt idx="1380">
                  <c:v>5524.3103730000003</c:v>
                </c:pt>
                <c:pt idx="1381">
                  <c:v>2152.081322</c:v>
                </c:pt>
                <c:pt idx="1382">
                  <c:v>8630.6961979999996</c:v>
                </c:pt>
                <c:pt idx="1383">
                  <c:v>4766.9404729999997</c:v>
                </c:pt>
                <c:pt idx="1384">
                  <c:v>3747.0609810000001</c:v>
                </c:pt>
                <c:pt idx="1385">
                  <c:v>3821.819872</c:v>
                </c:pt>
                <c:pt idx="1386">
                  <c:v>2588.4350370000002</c:v>
                </c:pt>
                <c:pt idx="1387">
                  <c:v>2719.2609109999999</c:v>
                </c:pt>
                <c:pt idx="1388">
                  <c:v>4803.7775069999998</c:v>
                </c:pt>
                <c:pt idx="1389">
                  <c:v>2856.948797</c:v>
                </c:pt>
                <c:pt idx="1390">
                  <c:v>2959.9500939999998</c:v>
                </c:pt>
                <c:pt idx="1391">
                  <c:v>5442.744248</c:v>
                </c:pt>
                <c:pt idx="1392">
                  <c:v>6689.0227279999999</c:v>
                </c:pt>
                <c:pt idx="1393">
                  <c:v>4311.4169030000003</c:v>
                </c:pt>
                <c:pt idx="1394">
                  <c:v>4376.3635919999997</c:v>
                </c:pt>
                <c:pt idx="1395">
                  <c:v>8667.090494</c:v>
                </c:pt>
                <c:pt idx="1396">
                  <c:v>4191.0616300000002</c:v>
                </c:pt>
                <c:pt idx="1397">
                  <c:v>2534.3064429999999</c:v>
                </c:pt>
                <c:pt idx="1398">
                  <c:v>4745.1817639999999</c:v>
                </c:pt>
                <c:pt idx="1399">
                  <c:v>5107.1630020000002</c:v>
                </c:pt>
                <c:pt idx="1400">
                  <c:v>4892.6286309999996</c:v>
                </c:pt>
                <c:pt idx="1401">
                  <c:v>5365.93282</c:v>
                </c:pt>
                <c:pt idx="1402">
                  <c:v>7229.3292570000003</c:v>
                </c:pt>
                <c:pt idx="1403">
                  <c:v>5505.1673920000003</c:v>
                </c:pt>
                <c:pt idx="1404">
                  <c:v>4882.0732429999998</c:v>
                </c:pt>
                <c:pt idx="1405">
                  <c:v>5259.7095810000001</c:v>
                </c:pt>
                <c:pt idx="1406">
                  <c:v>5575.1982010000002</c:v>
                </c:pt>
                <c:pt idx="1407">
                  <c:v>3129.1106989999998</c:v>
                </c:pt>
                <c:pt idx="1408">
                  <c:v>5098.8544890000003</c:v>
                </c:pt>
                <c:pt idx="1409">
                  <c:v>5979.7241610000001</c:v>
                </c:pt>
                <c:pt idx="1410">
                  <c:v>5416.4135809999998</c:v>
                </c:pt>
                <c:pt idx="1411">
                  <c:v>7851.3494650000002</c:v>
                </c:pt>
                <c:pt idx="1412">
                  <c:v>8932.3177529999994</c:v>
                </c:pt>
                <c:pt idx="1413">
                  <c:v>6431.7362869999997</c:v>
                </c:pt>
                <c:pt idx="1414">
                  <c:v>6722.701247</c:v>
                </c:pt>
                <c:pt idx="1415">
                  <c:v>2397.036098</c:v>
                </c:pt>
                <c:pt idx="1416">
                  <c:v>2393.8133750000002</c:v>
                </c:pt>
                <c:pt idx="1417">
                  <c:v>4080.81891</c:v>
                </c:pt>
                <c:pt idx="1418">
                  <c:v>4974.801539</c:v>
                </c:pt>
                <c:pt idx="1419">
                  <c:v>3146.0378989999999</c:v>
                </c:pt>
                <c:pt idx="1420">
                  <c:v>7630.3464610000001</c:v>
                </c:pt>
                <c:pt idx="1421">
                  <c:v>5715.7876630000001</c:v>
                </c:pt>
                <c:pt idx="1422">
                  <c:v>2396.2192920000002</c:v>
                </c:pt>
                <c:pt idx="1423">
                  <c:v>5217.5132869999998</c:v>
                </c:pt>
                <c:pt idx="1424">
                  <c:v>2363.295991</c:v>
                </c:pt>
                <c:pt idx="1425">
                  <c:v>4476.8141599999999</c:v>
                </c:pt>
                <c:pt idx="1426">
                  <c:v>2755.221411</c:v>
                </c:pt>
                <c:pt idx="1427">
                  <c:v>8548.3041499999999</c:v>
                </c:pt>
                <c:pt idx="1428">
                  <c:v>5124.2181739999996</c:v>
                </c:pt>
                <c:pt idx="1429">
                  <c:v>5763.2654240000002</c:v>
                </c:pt>
                <c:pt idx="1430">
                  <c:v>3238.9295240000001</c:v>
                </c:pt>
                <c:pt idx="1431">
                  <c:v>2660.9316629999998</c:v>
                </c:pt>
                <c:pt idx="1432">
                  <c:v>2004.350666</c:v>
                </c:pt>
                <c:pt idx="1433">
                  <c:v>5083.7895239999998</c:v>
                </c:pt>
                <c:pt idx="1434">
                  <c:v>8560.1623839999993</c:v>
                </c:pt>
                <c:pt idx="1435">
                  <c:v>8509.4539449999993</c:v>
                </c:pt>
                <c:pt idx="1436">
                  <c:v>5746.0559300000004</c:v>
                </c:pt>
                <c:pt idx="1437">
                  <c:v>6005.8473750000003</c:v>
                </c:pt>
                <c:pt idx="1438">
                  <c:v>4991.0353690000002</c:v>
                </c:pt>
                <c:pt idx="1439">
                  <c:v>2879.505701</c:v>
                </c:pt>
                <c:pt idx="1440">
                  <c:v>7618.4420449999998</c:v>
                </c:pt>
                <c:pt idx="1441">
                  <c:v>2725.3229489999999</c:v>
                </c:pt>
                <c:pt idx="1442">
                  <c:v>3791.5499719999998</c:v>
                </c:pt>
                <c:pt idx="1443">
                  <c:v>7600.0349980000001</c:v>
                </c:pt>
                <c:pt idx="1444">
                  <c:v>2504.871709</c:v>
                </c:pt>
                <c:pt idx="1445">
                  <c:v>5290.6663310000004</c:v>
                </c:pt>
                <c:pt idx="1446">
                  <c:v>6245.4435679999997</c:v>
                </c:pt>
                <c:pt idx="1447">
                  <c:v>5324.3878599999998</c:v>
                </c:pt>
                <c:pt idx="1448">
                  <c:v>4177.6662550000001</c:v>
                </c:pt>
                <c:pt idx="1449">
                  <c:v>4814.3505560000003</c:v>
                </c:pt>
                <c:pt idx="1450">
                  <c:v>9012.9221379999999</c:v>
                </c:pt>
                <c:pt idx="1451">
                  <c:v>6521.368813</c:v>
                </c:pt>
                <c:pt idx="1452">
                  <c:v>7231.0007880000003</c:v>
                </c:pt>
                <c:pt idx="1453">
                  <c:v>5213.3743000000004</c:v>
                </c:pt>
                <c:pt idx="1454">
                  <c:v>7751.8550260000002</c:v>
                </c:pt>
                <c:pt idx="1455">
                  <c:v>2279.6968010000001</c:v>
                </c:pt>
                <c:pt idx="1456">
                  <c:v>3942.9172840000001</c:v>
                </c:pt>
                <c:pt idx="1457">
                  <c:v>4770.5509110000003</c:v>
                </c:pt>
                <c:pt idx="1458">
                  <c:v>8561.5619760000009</c:v>
                </c:pt>
                <c:pt idx="1459">
                  <c:v>2764.0247159999999</c:v>
                </c:pt>
                <c:pt idx="1460">
                  <c:v>5028.7392970000001</c:v>
                </c:pt>
                <c:pt idx="1461">
                  <c:v>7488.7851769999997</c:v>
                </c:pt>
                <c:pt idx="1462">
                  <c:v>2300.6915469999999</c:v>
                </c:pt>
                <c:pt idx="1463">
                  <c:v>3745.374656</c:v>
                </c:pt>
                <c:pt idx="1464">
                  <c:v>4515.4454040000001</c:v>
                </c:pt>
                <c:pt idx="1465">
                  <c:v>7590.0500890000003</c:v>
                </c:pt>
                <c:pt idx="1466">
                  <c:v>8640.7531920000001</c:v>
                </c:pt>
                <c:pt idx="1467">
                  <c:v>2624.8968580000001</c:v>
                </c:pt>
                <c:pt idx="1468">
                  <c:v>5563.7719269999998</c:v>
                </c:pt>
                <c:pt idx="1469">
                  <c:v>7451.4799910000002</c:v>
                </c:pt>
                <c:pt idx="1470">
                  <c:v>5181.0544669999999</c:v>
                </c:pt>
                <c:pt idx="1471">
                  <c:v>7326.5448550000001</c:v>
                </c:pt>
                <c:pt idx="1472">
                  <c:v>8586.8013279999996</c:v>
                </c:pt>
                <c:pt idx="1473">
                  <c:v>2417.777032</c:v>
                </c:pt>
                <c:pt idx="1474">
                  <c:v>2902.6224390000002</c:v>
                </c:pt>
                <c:pt idx="1475">
                  <c:v>2943.045259</c:v>
                </c:pt>
                <c:pt idx="1476">
                  <c:v>5503.4407229999997</c:v>
                </c:pt>
                <c:pt idx="1477">
                  <c:v>4739.34663</c:v>
                </c:pt>
                <c:pt idx="1478">
                  <c:v>2619.8653359999998</c:v>
                </c:pt>
                <c:pt idx="1479">
                  <c:v>2874.0884700000001</c:v>
                </c:pt>
                <c:pt idx="1480">
                  <c:v>7317.0142539999997</c:v>
                </c:pt>
                <c:pt idx="1481">
                  <c:v>7472.6720329999998</c:v>
                </c:pt>
                <c:pt idx="1482">
                  <c:v>4630.3632870000001</c:v>
                </c:pt>
                <c:pt idx="1483">
                  <c:v>3792.8295280000002</c:v>
                </c:pt>
                <c:pt idx="1484">
                  <c:v>4715.4691929999999</c:v>
                </c:pt>
                <c:pt idx="1485">
                  <c:v>3360.4435600000002</c:v>
                </c:pt>
                <c:pt idx="1486">
                  <c:v>7582.1138419999997</c:v>
                </c:pt>
                <c:pt idx="1487">
                  <c:v>2516.213745</c:v>
                </c:pt>
                <c:pt idx="1488">
                  <c:v>5375.8215639999999</c:v>
                </c:pt>
                <c:pt idx="1489">
                  <c:v>3061.052283</c:v>
                </c:pt>
                <c:pt idx="1490">
                  <c:v>5635.2947329999997</c:v>
                </c:pt>
                <c:pt idx="1491">
                  <c:v>2659.7056499999999</c:v>
                </c:pt>
                <c:pt idx="1492">
                  <c:v>8903.9664350000003</c:v>
                </c:pt>
                <c:pt idx="1493">
                  <c:v>2570.1621340000002</c:v>
                </c:pt>
                <c:pt idx="1494">
                  <c:v>6678.899026</c:v>
                </c:pt>
                <c:pt idx="1495">
                  <c:v>8522.759016</c:v>
                </c:pt>
                <c:pt idx="1496">
                  <c:v>2509.5087950000002</c:v>
                </c:pt>
                <c:pt idx="1497">
                  <c:v>2854.26694</c:v>
                </c:pt>
                <c:pt idx="1498">
                  <c:v>8164.3127299999996</c:v>
                </c:pt>
                <c:pt idx="1499">
                  <c:v>5389.4994649999999</c:v>
                </c:pt>
                <c:pt idx="1500">
                  <c:v>6005.8473750000003</c:v>
                </c:pt>
                <c:pt idx="1501">
                  <c:v>5555.8302050000002</c:v>
                </c:pt>
                <c:pt idx="1502">
                  <c:v>5470.0605610000002</c:v>
                </c:pt>
                <c:pt idx="1503">
                  <c:v>4890.1093000000001</c:v>
                </c:pt>
                <c:pt idx="1504">
                  <c:v>3548.1487670000001</c:v>
                </c:pt>
                <c:pt idx="1505">
                  <c:v>2451.535793</c:v>
                </c:pt>
                <c:pt idx="1506">
                  <c:v>8652.6524509999999</c:v>
                </c:pt>
                <c:pt idx="1507">
                  <c:v>5251.9682720000001</c:v>
                </c:pt>
                <c:pt idx="1508">
                  <c:v>4250.2826240000004</c:v>
                </c:pt>
                <c:pt idx="1509">
                  <c:v>4879.7132350000002</c:v>
                </c:pt>
                <c:pt idx="1510">
                  <c:v>7350.1823279999999</c:v>
                </c:pt>
                <c:pt idx="1511">
                  <c:v>3554.845264</c:v>
                </c:pt>
                <c:pt idx="1512">
                  <c:v>3135.579831</c:v>
                </c:pt>
                <c:pt idx="1513">
                  <c:v>2515.4114679999998</c:v>
                </c:pt>
                <c:pt idx="1514">
                  <c:v>4878.9502560000001</c:v>
                </c:pt>
                <c:pt idx="1515">
                  <c:v>7996.5970660000003</c:v>
                </c:pt>
                <c:pt idx="1516">
                  <c:v>3179.4742249999999</c:v>
                </c:pt>
                <c:pt idx="1517">
                  <c:v>3774.8612929999999</c:v>
                </c:pt>
                <c:pt idx="1518">
                  <c:v>2453.5707940000002</c:v>
                </c:pt>
                <c:pt idx="1519">
                  <c:v>2574.1988070000002</c:v>
                </c:pt>
                <c:pt idx="1520">
                  <c:v>2430.484375</c:v>
                </c:pt>
                <c:pt idx="1521">
                  <c:v>2885.3282020000001</c:v>
                </c:pt>
                <c:pt idx="1522">
                  <c:v>4561.2730199999996</c:v>
                </c:pt>
                <c:pt idx="1523">
                  <c:v>6950.5327639999996</c:v>
                </c:pt>
                <c:pt idx="1524">
                  <c:v>4744.9674590000004</c:v>
                </c:pt>
                <c:pt idx="1525">
                  <c:v>3312.2532329999999</c:v>
                </c:pt>
                <c:pt idx="1526">
                  <c:v>6715.342541</c:v>
                </c:pt>
                <c:pt idx="1527">
                  <c:v>2836.6773710000002</c:v>
                </c:pt>
                <c:pt idx="1528">
                  <c:v>2927.5163160000002</c:v>
                </c:pt>
                <c:pt idx="1529">
                  <c:v>8491.8586360000008</c:v>
                </c:pt>
                <c:pt idx="1530">
                  <c:v>4775.4758510000001</c:v>
                </c:pt>
                <c:pt idx="1531">
                  <c:v>2520.301352</c:v>
                </c:pt>
                <c:pt idx="1532">
                  <c:v>2414.6383089999999</c:v>
                </c:pt>
                <c:pt idx="1533">
                  <c:v>4699.0341349999999</c:v>
                </c:pt>
                <c:pt idx="1534">
                  <c:v>8861.4823610000003</c:v>
                </c:pt>
                <c:pt idx="1535">
                  <c:v>6687.5938180000003</c:v>
                </c:pt>
                <c:pt idx="1536">
                  <c:v>3681.253483</c:v>
                </c:pt>
                <c:pt idx="1537">
                  <c:v>4703.7185799999997</c:v>
                </c:pt>
                <c:pt idx="1538">
                  <c:v>3161.1712969999999</c:v>
                </c:pt>
                <c:pt idx="1539">
                  <c:v>7575.6474150000004</c:v>
                </c:pt>
                <c:pt idx="1540">
                  <c:v>5759.0111290000004</c:v>
                </c:pt>
                <c:pt idx="1541">
                  <c:v>4165.3964189999997</c:v>
                </c:pt>
                <c:pt idx="1542">
                  <c:v>5511.0332939999998</c:v>
                </c:pt>
                <c:pt idx="1543">
                  <c:v>5169.4993700000005</c:v>
                </c:pt>
                <c:pt idx="1544">
                  <c:v>5528.2128069999999</c:v>
                </c:pt>
                <c:pt idx="1545">
                  <c:v>7894.5005000000001</c:v>
                </c:pt>
                <c:pt idx="1546">
                  <c:v>2322.5725619999998</c:v>
                </c:pt>
                <c:pt idx="1547">
                  <c:v>2513.9711069999998</c:v>
                </c:pt>
                <c:pt idx="1548">
                  <c:v>5515.2469350000001</c:v>
                </c:pt>
                <c:pt idx="1549">
                  <c:v>3469.8369779999998</c:v>
                </c:pt>
                <c:pt idx="1550">
                  <c:v>2514.2820959999999</c:v>
                </c:pt>
                <c:pt idx="1551">
                  <c:v>4731.8440730000002</c:v>
                </c:pt>
                <c:pt idx="1552">
                  <c:v>3012.0397029999999</c:v>
                </c:pt>
                <c:pt idx="1553">
                  <c:v>5283.3628339999996</c:v>
                </c:pt>
                <c:pt idx="1554">
                  <c:v>4482.0151070000002</c:v>
                </c:pt>
                <c:pt idx="1555">
                  <c:v>6480.6813659999998</c:v>
                </c:pt>
                <c:pt idx="1556">
                  <c:v>9048.9834470000005</c:v>
                </c:pt>
                <c:pt idx="1557">
                  <c:v>4566.1236509999999</c:v>
                </c:pt>
                <c:pt idx="1558">
                  <c:v>3427.154407</c:v>
                </c:pt>
                <c:pt idx="1559">
                  <c:v>4313.3439699999999</c:v>
                </c:pt>
                <c:pt idx="1560">
                  <c:v>4755.3650500000003</c:v>
                </c:pt>
                <c:pt idx="1561">
                  <c:v>7792.0670559999999</c:v>
                </c:pt>
                <c:pt idx="1562">
                  <c:v>7521.282545</c:v>
                </c:pt>
                <c:pt idx="1563">
                  <c:v>7999.251628</c:v>
                </c:pt>
                <c:pt idx="1564">
                  <c:v>7927.1829969999999</c:v>
                </c:pt>
                <c:pt idx="1565">
                  <c:v>9015.8194650000005</c:v>
                </c:pt>
                <c:pt idx="1566">
                  <c:v>8852.7342840000001</c:v>
                </c:pt>
                <c:pt idx="1567">
                  <c:v>8658.8638129999999</c:v>
                </c:pt>
                <c:pt idx="1568">
                  <c:v>4871.1505699999998</c:v>
                </c:pt>
                <c:pt idx="1569">
                  <c:v>5279.1986639999996</c:v>
                </c:pt>
                <c:pt idx="1570">
                  <c:v>3579.0238250000002</c:v>
                </c:pt>
                <c:pt idx="1571">
                  <c:v>6285.1547600000004</c:v>
                </c:pt>
                <c:pt idx="1572">
                  <c:v>2436.397813</c:v>
                </c:pt>
                <c:pt idx="1573">
                  <c:v>2538.6263199999999</c:v>
                </c:pt>
                <c:pt idx="1574">
                  <c:v>6459.640942</c:v>
                </c:pt>
                <c:pt idx="1575">
                  <c:v>5052.3815729999997</c:v>
                </c:pt>
                <c:pt idx="1576">
                  <c:v>7350.9305020000002</c:v>
                </c:pt>
                <c:pt idx="1577">
                  <c:v>8929.6111189999992</c:v>
                </c:pt>
                <c:pt idx="1578">
                  <c:v>5054.7805429999999</c:v>
                </c:pt>
                <c:pt idx="1579">
                  <c:v>3484.2478420000002</c:v>
                </c:pt>
                <c:pt idx="1580">
                  <c:v>4173.1406950000001</c:v>
                </c:pt>
                <c:pt idx="1581">
                  <c:v>2274.669484</c:v>
                </c:pt>
                <c:pt idx="1582">
                  <c:v>3102.9985219999999</c:v>
                </c:pt>
                <c:pt idx="1583">
                  <c:v>5357.2608330000003</c:v>
                </c:pt>
                <c:pt idx="1584">
                  <c:v>2660.0098739999999</c:v>
                </c:pt>
                <c:pt idx="1585">
                  <c:v>7099.574987</c:v>
                </c:pt>
                <c:pt idx="1586">
                  <c:v>2598.0612040000001</c:v>
                </c:pt>
                <c:pt idx="1587">
                  <c:v>2312.3285409999999</c:v>
                </c:pt>
                <c:pt idx="1588">
                  <c:v>2471.441785</c:v>
                </c:pt>
                <c:pt idx="1589">
                  <c:v>5209.945549</c:v>
                </c:pt>
                <c:pt idx="1590">
                  <c:v>6558.8801670000003</c:v>
                </c:pt>
                <c:pt idx="1591">
                  <c:v>6047.0251600000001</c:v>
                </c:pt>
                <c:pt idx="1592">
                  <c:v>7930.6025639999998</c:v>
                </c:pt>
                <c:pt idx="1593">
                  <c:v>8471.2925520000008</c:v>
                </c:pt>
                <c:pt idx="1594">
                  <c:v>5688.2049900000002</c:v>
                </c:pt>
                <c:pt idx="1595">
                  <c:v>4242.6928200000002</c:v>
                </c:pt>
                <c:pt idx="1596">
                  <c:v>5553.1867199999997</c:v>
                </c:pt>
                <c:pt idx="1597">
                  <c:v>6944.7399919999998</c:v>
                </c:pt>
                <c:pt idx="1598">
                  <c:v>2395.9685669999999</c:v>
                </c:pt>
                <c:pt idx="1599">
                  <c:v>2491.3170239999999</c:v>
                </c:pt>
                <c:pt idx="1600">
                  <c:v>4650.0637630000001</c:v>
                </c:pt>
                <c:pt idx="1601">
                  <c:v>2886.4516020000001</c:v>
                </c:pt>
                <c:pt idx="1602">
                  <c:v>2525.419695</c:v>
                </c:pt>
                <c:pt idx="1603">
                  <c:v>8571.4807180000007</c:v>
                </c:pt>
                <c:pt idx="1604">
                  <c:v>3245.4799849999999</c:v>
                </c:pt>
                <c:pt idx="1605">
                  <c:v>5577.669457</c:v>
                </c:pt>
                <c:pt idx="1606">
                  <c:v>7203.1336259999998</c:v>
                </c:pt>
                <c:pt idx="1607">
                  <c:v>6991.6141790000001</c:v>
                </c:pt>
                <c:pt idx="1608">
                  <c:v>7416.4666649999999</c:v>
                </c:pt>
                <c:pt idx="1609">
                  <c:v>5605.3804170000003</c:v>
                </c:pt>
                <c:pt idx="1610">
                  <c:v>2203.5884809999998</c:v>
                </c:pt>
                <c:pt idx="1611">
                  <c:v>4048.7224259999998</c:v>
                </c:pt>
                <c:pt idx="1612">
                  <c:v>2487.777024</c:v>
                </c:pt>
                <c:pt idx="1613">
                  <c:v>2442.2009210000001</c:v>
                </c:pt>
                <c:pt idx="1614">
                  <c:v>5142.3898060000001</c:v>
                </c:pt>
                <c:pt idx="1615">
                  <c:v>2629.3155489999999</c:v>
                </c:pt>
                <c:pt idx="1616">
                  <c:v>5252.5117879999998</c:v>
                </c:pt>
                <c:pt idx="1617">
                  <c:v>2472.4692089999999</c:v>
                </c:pt>
                <c:pt idx="1618">
                  <c:v>8209.9246739999999</c:v>
                </c:pt>
                <c:pt idx="1619">
                  <c:v>8409.0676870000007</c:v>
                </c:pt>
                <c:pt idx="1620">
                  <c:v>8482.4567709999992</c:v>
                </c:pt>
                <c:pt idx="1621">
                  <c:v>3425.7311500000001</c:v>
                </c:pt>
                <c:pt idx="1622">
                  <c:v>4605.0366459999996</c:v>
                </c:pt>
                <c:pt idx="1623">
                  <c:v>5548.031892</c:v>
                </c:pt>
                <c:pt idx="1624">
                  <c:v>8166.8788979999999</c:v>
                </c:pt>
                <c:pt idx="1625">
                  <c:v>4267.076892</c:v>
                </c:pt>
                <c:pt idx="1626">
                  <c:v>5073.2821260000001</c:v>
                </c:pt>
                <c:pt idx="1627">
                  <c:v>4636.5464700000002</c:v>
                </c:pt>
                <c:pt idx="1628">
                  <c:v>8002.3083329999999</c:v>
                </c:pt>
                <c:pt idx="1629">
                  <c:v>8436.3507079999999</c:v>
                </c:pt>
                <c:pt idx="1630">
                  <c:v>7153.2084249999998</c:v>
                </c:pt>
                <c:pt idx="1631">
                  <c:v>4971.7278919999999</c:v>
                </c:pt>
                <c:pt idx="1632">
                  <c:v>2678.457672</c:v>
                </c:pt>
                <c:pt idx="1633">
                  <c:v>5294.2302470000004</c:v>
                </c:pt>
                <c:pt idx="1634">
                  <c:v>4627.0907289999996</c:v>
                </c:pt>
                <c:pt idx="1635">
                  <c:v>4908.1244290000004</c:v>
                </c:pt>
                <c:pt idx="1636">
                  <c:v>3210.4173770000002</c:v>
                </c:pt>
                <c:pt idx="1637">
                  <c:v>7540.3901589999996</c:v>
                </c:pt>
                <c:pt idx="1638">
                  <c:v>2617.704041</c:v>
                </c:pt>
                <c:pt idx="1639">
                  <c:v>7212.1438630000002</c:v>
                </c:pt>
                <c:pt idx="1640">
                  <c:v>2446.6815379999998</c:v>
                </c:pt>
                <c:pt idx="1641">
                  <c:v>2355.2813890000002</c:v>
                </c:pt>
                <c:pt idx="1642">
                  <c:v>4782.3498749999999</c:v>
                </c:pt>
                <c:pt idx="1643">
                  <c:v>2707.4295360000001</c:v>
                </c:pt>
                <c:pt idx="1644">
                  <c:v>2724.2622919999999</c:v>
                </c:pt>
                <c:pt idx="1645">
                  <c:v>2851.645994</c:v>
                </c:pt>
                <c:pt idx="1646">
                  <c:v>7259.328982</c:v>
                </c:pt>
                <c:pt idx="1647">
                  <c:v>7376.7953719999996</c:v>
                </c:pt>
                <c:pt idx="1648">
                  <c:v>5548.031892</c:v>
                </c:pt>
                <c:pt idx="1649">
                  <c:v>3350.2442850000002</c:v>
                </c:pt>
                <c:pt idx="1650">
                  <c:v>2716.1902930000001</c:v>
                </c:pt>
                <c:pt idx="1651">
                  <c:v>2849.2524669999998</c:v>
                </c:pt>
                <c:pt idx="1652">
                  <c:v>5328.320299</c:v>
                </c:pt>
                <c:pt idx="1653">
                  <c:v>2438.6898040000001</c:v>
                </c:pt>
                <c:pt idx="1654">
                  <c:v>5608.1557229999999</c:v>
                </c:pt>
                <c:pt idx="1655">
                  <c:v>2347.5918019999999</c:v>
                </c:pt>
                <c:pt idx="1656">
                  <c:v>3151.1621300000002</c:v>
                </c:pt>
                <c:pt idx="1657">
                  <c:v>7198.4150330000002</c:v>
                </c:pt>
                <c:pt idx="1658">
                  <c:v>4347.1598519999998</c:v>
                </c:pt>
                <c:pt idx="1659">
                  <c:v>4450.2205029999996</c:v>
                </c:pt>
                <c:pt idx="1660">
                  <c:v>3031.5878120000002</c:v>
                </c:pt>
                <c:pt idx="1661">
                  <c:v>3087.4325490000001</c:v>
                </c:pt>
                <c:pt idx="1662">
                  <c:v>2489.7512969999998</c:v>
                </c:pt>
                <c:pt idx="1663">
                  <c:v>8257.0145319999992</c:v>
                </c:pt>
                <c:pt idx="1664">
                  <c:v>4686.4696739999999</c:v>
                </c:pt>
                <c:pt idx="1665">
                  <c:v>2306.4278129999998</c:v>
                </c:pt>
                <c:pt idx="1666">
                  <c:v>5896.5365309999997</c:v>
                </c:pt>
                <c:pt idx="1667">
                  <c:v>8507.8324730000004</c:v>
                </c:pt>
                <c:pt idx="1668">
                  <c:v>5360.5570660000003</c:v>
                </c:pt>
                <c:pt idx="1669">
                  <c:v>5431.2136250000003</c:v>
                </c:pt>
                <c:pt idx="1670">
                  <c:v>2889.0876539999999</c:v>
                </c:pt>
                <c:pt idx="1671">
                  <c:v>3056.2172959999998</c:v>
                </c:pt>
                <c:pt idx="1672">
                  <c:v>2772.8357529999998</c:v>
                </c:pt>
                <c:pt idx="1673">
                  <c:v>4038.8648029999999</c:v>
                </c:pt>
                <c:pt idx="1674">
                  <c:v>7781.8984899999996</c:v>
                </c:pt>
                <c:pt idx="1675">
                  <c:v>5780.1821970000001</c:v>
                </c:pt>
                <c:pt idx="1676">
                  <c:v>4834.7104929999996</c:v>
                </c:pt>
                <c:pt idx="1677">
                  <c:v>4035.0092840000002</c:v>
                </c:pt>
                <c:pt idx="1678">
                  <c:v>2954.3875859999998</c:v>
                </c:pt>
                <c:pt idx="1679">
                  <c:v>7663.514373</c:v>
                </c:pt>
                <c:pt idx="1680">
                  <c:v>4177.2881530000004</c:v>
                </c:pt>
                <c:pt idx="1681">
                  <c:v>2351.8786749999999</c:v>
                </c:pt>
                <c:pt idx="1682">
                  <c:v>5377.9079599999995</c:v>
                </c:pt>
                <c:pt idx="1683">
                  <c:v>5635.7463959999995</c:v>
                </c:pt>
                <c:pt idx="1684">
                  <c:v>7294.5816000000004</c:v>
                </c:pt>
                <c:pt idx="1685">
                  <c:v>7481.8255920000001</c:v>
                </c:pt>
                <c:pt idx="1686">
                  <c:v>4254.6206689999999</c:v>
                </c:pt>
                <c:pt idx="1687">
                  <c:v>2839.945741</c:v>
                </c:pt>
                <c:pt idx="1688">
                  <c:v>2506.360995</c:v>
                </c:pt>
                <c:pt idx="1689">
                  <c:v>6843.8489710000003</c:v>
                </c:pt>
                <c:pt idx="1690">
                  <c:v>5097.3186569999998</c:v>
                </c:pt>
                <c:pt idx="1691">
                  <c:v>9095.1523500000003</c:v>
                </c:pt>
                <c:pt idx="1692">
                  <c:v>2472.4692089999999</c:v>
                </c:pt>
                <c:pt idx="1693">
                  <c:v>8008.0959940000002</c:v>
                </c:pt>
                <c:pt idx="1694">
                  <c:v>4563.859434</c:v>
                </c:pt>
                <c:pt idx="1695">
                  <c:v>5207.6804959999999</c:v>
                </c:pt>
                <c:pt idx="1696">
                  <c:v>5907.078117</c:v>
                </c:pt>
                <c:pt idx="1697">
                  <c:v>3090.1323600000001</c:v>
                </c:pt>
                <c:pt idx="1698">
                  <c:v>5193.7705720000004</c:v>
                </c:pt>
                <c:pt idx="1699">
                  <c:v>8099.5712130000002</c:v>
                </c:pt>
                <c:pt idx="1700">
                  <c:v>5363.5310170000002</c:v>
                </c:pt>
                <c:pt idx="1701">
                  <c:v>4014.9185000000002</c:v>
                </c:pt>
                <c:pt idx="1702">
                  <c:v>5040.7754340000001</c:v>
                </c:pt>
                <c:pt idx="1703">
                  <c:v>5654.5930449999996</c:v>
                </c:pt>
                <c:pt idx="1704">
                  <c:v>8715.9454690000002</c:v>
                </c:pt>
                <c:pt idx="1705">
                  <c:v>6878.0084029999998</c:v>
                </c:pt>
                <c:pt idx="1706">
                  <c:v>5479.5550810000004</c:v>
                </c:pt>
                <c:pt idx="1707">
                  <c:v>7164.0119969999996</c:v>
                </c:pt>
                <c:pt idx="1708">
                  <c:v>5824.7670250000001</c:v>
                </c:pt>
                <c:pt idx="1709">
                  <c:v>8201.3300330000002</c:v>
                </c:pt>
                <c:pt idx="1710">
                  <c:v>8002.3083329999999</c:v>
                </c:pt>
                <c:pt idx="1711">
                  <c:v>4386.2775579999998</c:v>
                </c:pt>
                <c:pt idx="1712">
                  <c:v>6993.380588</c:v>
                </c:pt>
                <c:pt idx="1713">
                  <c:v>5860.4830899999997</c:v>
                </c:pt>
                <c:pt idx="1714">
                  <c:v>5389.4994649999999</c:v>
                </c:pt>
                <c:pt idx="1715">
                  <c:v>5133.635886</c:v>
                </c:pt>
                <c:pt idx="1716">
                  <c:v>7285.1039129999999</c:v>
                </c:pt>
                <c:pt idx="1717">
                  <c:v>3240.6675310000001</c:v>
                </c:pt>
                <c:pt idx="1718">
                  <c:v>8869.6311430000005</c:v>
                </c:pt>
                <c:pt idx="1719">
                  <c:v>2810.9570530000001</c:v>
                </c:pt>
                <c:pt idx="1720">
                  <c:v>2701.0397189999999</c:v>
                </c:pt>
                <c:pt idx="1721">
                  <c:v>4414.5776880000003</c:v>
                </c:pt>
                <c:pt idx="1722">
                  <c:v>6272.4168229999996</c:v>
                </c:pt>
                <c:pt idx="1723">
                  <c:v>6725.0437469999997</c:v>
                </c:pt>
                <c:pt idx="1724">
                  <c:v>5838.8991500000002</c:v>
                </c:pt>
                <c:pt idx="1725">
                  <c:v>2670.7978210000001</c:v>
                </c:pt>
                <c:pt idx="1726">
                  <c:v>2424.2246620000001</c:v>
                </c:pt>
                <c:pt idx="1727">
                  <c:v>8518.5491189999993</c:v>
                </c:pt>
                <c:pt idx="1728">
                  <c:v>3286.4409150000001</c:v>
                </c:pt>
                <c:pt idx="1729">
                  <c:v>4064.1075289999999</c:v>
                </c:pt>
                <c:pt idx="1730">
                  <c:v>8061.1987980000004</c:v>
                </c:pt>
                <c:pt idx="1731">
                  <c:v>8052.2435079999996</c:v>
                </c:pt>
                <c:pt idx="1732">
                  <c:v>3673.5257320000001</c:v>
                </c:pt>
                <c:pt idx="1733">
                  <c:v>4889.7653639999999</c:v>
                </c:pt>
                <c:pt idx="1734">
                  <c:v>4564.512659</c:v>
                </c:pt>
                <c:pt idx="1735">
                  <c:v>5205.256308</c:v>
                </c:pt>
                <c:pt idx="1736">
                  <c:v>4773.6562789999998</c:v>
                </c:pt>
                <c:pt idx="1737">
                  <c:v>4698.5213519999998</c:v>
                </c:pt>
                <c:pt idx="1738">
                  <c:v>4505.842815</c:v>
                </c:pt>
                <c:pt idx="1739">
                  <c:v>4770.9841459999998</c:v>
                </c:pt>
                <c:pt idx="1740">
                  <c:v>2228.5252380000002</c:v>
                </c:pt>
                <c:pt idx="1741">
                  <c:v>2178.5201910000001</c:v>
                </c:pt>
                <c:pt idx="1742">
                  <c:v>3544.541005</c:v>
                </c:pt>
                <c:pt idx="1743">
                  <c:v>3373.8692139999998</c:v>
                </c:pt>
                <c:pt idx="1744">
                  <c:v>5451.8022870000004</c:v>
                </c:pt>
                <c:pt idx="1745">
                  <c:v>3045.0581299999999</c:v>
                </c:pt>
                <c:pt idx="1746">
                  <c:v>2715.6874299999999</c:v>
                </c:pt>
                <c:pt idx="1747">
                  <c:v>3964.5279970000001</c:v>
                </c:pt>
                <c:pt idx="1748">
                  <c:v>7425.2692440000001</c:v>
                </c:pt>
                <c:pt idx="1749">
                  <c:v>3924.4162769999998</c:v>
                </c:pt>
                <c:pt idx="1750">
                  <c:v>3573.2918690000001</c:v>
                </c:pt>
                <c:pt idx="1751">
                  <c:v>4794.1163280000001</c:v>
                </c:pt>
                <c:pt idx="1752">
                  <c:v>5519.5130749999998</c:v>
                </c:pt>
                <c:pt idx="1753">
                  <c:v>5601.1380609999997</c:v>
                </c:pt>
                <c:pt idx="1754">
                  <c:v>5325.7245409999996</c:v>
                </c:pt>
                <c:pt idx="1755">
                  <c:v>2409.003095</c:v>
                </c:pt>
                <c:pt idx="1756">
                  <c:v>7209.0883990000002</c:v>
                </c:pt>
                <c:pt idx="1757">
                  <c:v>5006.6095770000002</c:v>
                </c:pt>
                <c:pt idx="1758">
                  <c:v>2762.8013390000001</c:v>
                </c:pt>
                <c:pt idx="1759">
                  <c:v>3997.476302</c:v>
                </c:pt>
                <c:pt idx="1760">
                  <c:v>3435.6491780000001</c:v>
                </c:pt>
                <c:pt idx="1761">
                  <c:v>6889.5187610000003</c:v>
                </c:pt>
                <c:pt idx="1762">
                  <c:v>5358.1633940000002</c:v>
                </c:pt>
                <c:pt idx="1763">
                  <c:v>5243.5382579999996</c:v>
                </c:pt>
                <c:pt idx="1764">
                  <c:v>2722.2107070000002</c:v>
                </c:pt>
                <c:pt idx="1765">
                  <c:v>6904.0811119999998</c:v>
                </c:pt>
                <c:pt idx="1766">
                  <c:v>7689.7142809999996</c:v>
                </c:pt>
                <c:pt idx="1767">
                  <c:v>3653.1260900000002</c:v>
                </c:pt>
                <c:pt idx="1768">
                  <c:v>8053.2688969999999</c:v>
                </c:pt>
                <c:pt idx="1769">
                  <c:v>5035.0352569999995</c:v>
                </c:pt>
                <c:pt idx="1770">
                  <c:v>2592.437797</c:v>
                </c:pt>
                <c:pt idx="1771">
                  <c:v>2775.671887</c:v>
                </c:pt>
                <c:pt idx="1772">
                  <c:v>4384.3486830000002</c:v>
                </c:pt>
                <c:pt idx="1773">
                  <c:v>3193.1561109999998</c:v>
                </c:pt>
                <c:pt idx="1774">
                  <c:v>2698.6933640000002</c:v>
                </c:pt>
                <c:pt idx="1775">
                  <c:v>2449.7896110000001</c:v>
                </c:pt>
                <c:pt idx="1776">
                  <c:v>5314.9585360000001</c:v>
                </c:pt>
                <c:pt idx="1777">
                  <c:v>3528.0442520000001</c:v>
                </c:pt>
                <c:pt idx="1778">
                  <c:v>5379.482798</c:v>
                </c:pt>
                <c:pt idx="1779">
                  <c:v>7522.0682290000004</c:v>
                </c:pt>
                <c:pt idx="1780">
                  <c:v>4904.4627540000001</c:v>
                </c:pt>
                <c:pt idx="1781">
                  <c:v>4448.5645990000003</c:v>
                </c:pt>
                <c:pt idx="1782">
                  <c:v>7200.6648770000002</c:v>
                </c:pt>
                <c:pt idx="1783">
                  <c:v>2864.8203060000001</c:v>
                </c:pt>
                <c:pt idx="1784">
                  <c:v>5705.8991029999997</c:v>
                </c:pt>
                <c:pt idx="1785">
                  <c:v>4905.3214820000003</c:v>
                </c:pt>
                <c:pt idx="1786">
                  <c:v>5620.587184</c:v>
                </c:pt>
                <c:pt idx="1787">
                  <c:v>4291.0564029999996</c:v>
                </c:pt>
                <c:pt idx="1788">
                  <c:v>4005.7206660000002</c:v>
                </c:pt>
                <c:pt idx="1789">
                  <c:v>5100.0882009999996</c:v>
                </c:pt>
                <c:pt idx="1790">
                  <c:v>7442.5704470000001</c:v>
                </c:pt>
                <c:pt idx="1791">
                  <c:v>3903.383926</c:v>
                </c:pt>
                <c:pt idx="1792">
                  <c:v>4903.1311850000002</c:v>
                </c:pt>
                <c:pt idx="1793">
                  <c:v>5382.7618009999997</c:v>
                </c:pt>
                <c:pt idx="1794">
                  <c:v>3371.5284750000001</c:v>
                </c:pt>
                <c:pt idx="1795">
                  <c:v>2670.6359900000002</c:v>
                </c:pt>
                <c:pt idx="1796">
                  <c:v>8314.306568</c:v>
                </c:pt>
                <c:pt idx="1797">
                  <c:v>7126.2639630000003</c:v>
                </c:pt>
                <c:pt idx="1798">
                  <c:v>7019.1771859999999</c:v>
                </c:pt>
                <c:pt idx="1799">
                  <c:v>4940.9409429999996</c:v>
                </c:pt>
                <c:pt idx="1800">
                  <c:v>2130.35457</c:v>
                </c:pt>
                <c:pt idx="1801">
                  <c:v>2907.4360299999998</c:v>
                </c:pt>
                <c:pt idx="1802">
                  <c:v>2897.2785349999999</c:v>
                </c:pt>
                <c:pt idx="1803">
                  <c:v>6273.9118740000004</c:v>
                </c:pt>
                <c:pt idx="1804">
                  <c:v>2117.9891469999998</c:v>
                </c:pt>
                <c:pt idx="1805">
                  <c:v>2290.6811710000002</c:v>
                </c:pt>
                <c:pt idx="1806">
                  <c:v>2627.8314719999998</c:v>
                </c:pt>
                <c:pt idx="1807">
                  <c:v>3600.9343260000001</c:v>
                </c:pt>
                <c:pt idx="1808">
                  <c:v>4929.5496990000001</c:v>
                </c:pt>
                <c:pt idx="1809">
                  <c:v>2537.6675110000001</c:v>
                </c:pt>
                <c:pt idx="1810">
                  <c:v>5386.5125850000004</c:v>
                </c:pt>
                <c:pt idx="1811">
                  <c:v>2776.7483419999999</c:v>
                </c:pt>
                <c:pt idx="1812">
                  <c:v>5850.4513859999997</c:v>
                </c:pt>
                <c:pt idx="1813">
                  <c:v>5843.614767</c:v>
                </c:pt>
                <c:pt idx="1814">
                  <c:v>4015.4008680000002</c:v>
                </c:pt>
                <c:pt idx="1815">
                  <c:v>2980.010499</c:v>
                </c:pt>
                <c:pt idx="1816">
                  <c:v>6679.1396059999997</c:v>
                </c:pt>
                <c:pt idx="1817">
                  <c:v>4146.409412</c:v>
                </c:pt>
                <c:pt idx="1818">
                  <c:v>4781.8210339999996</c:v>
                </c:pt>
                <c:pt idx="1819">
                  <c:v>4737.4114550000004</c:v>
                </c:pt>
                <c:pt idx="1820">
                  <c:v>4148.5702849999998</c:v>
                </c:pt>
                <c:pt idx="1821">
                  <c:v>3843.9651880000001</c:v>
                </c:pt>
                <c:pt idx="1822">
                  <c:v>2615.13922</c:v>
                </c:pt>
                <c:pt idx="1823">
                  <c:v>3907.0287469999998</c:v>
                </c:pt>
                <c:pt idx="1824">
                  <c:v>5133.3977649999997</c:v>
                </c:pt>
                <c:pt idx="1825">
                  <c:v>5479.5550810000004</c:v>
                </c:pt>
                <c:pt idx="1826">
                  <c:v>2114.7384689999999</c:v>
                </c:pt>
                <c:pt idx="1827">
                  <c:v>5678.0501670000003</c:v>
                </c:pt>
                <c:pt idx="1828">
                  <c:v>5032.1654980000003</c:v>
                </c:pt>
              </c:numCache>
            </c:numRef>
          </c:xVal>
          <c:yVal>
            <c:numRef>
              <c:f>mapetest!$H$2:$H$1830</c:f>
              <c:numCache>
                <c:formatCode>General</c:formatCode>
                <c:ptCount val="1829"/>
                <c:pt idx="0">
                  <c:v>0</c:v>
                </c:pt>
                <c:pt idx="1">
                  <c:v>43836</c:v>
                </c:pt>
                <c:pt idx="2">
                  <c:v>62902</c:v>
                </c:pt>
                <c:pt idx="3">
                  <c:v>28812</c:v>
                </c:pt>
                <c:pt idx="4">
                  <c:v>77026</c:v>
                </c:pt>
                <c:pt idx="5">
                  <c:v>66140</c:v>
                </c:pt>
                <c:pt idx="6">
                  <c:v>17870</c:v>
                </c:pt>
                <c:pt idx="7">
                  <c:v>0</c:v>
                </c:pt>
                <c:pt idx="8">
                  <c:v>23158</c:v>
                </c:pt>
                <c:pt idx="9">
                  <c:v>54500</c:v>
                </c:pt>
                <c:pt idx="10">
                  <c:v>53243</c:v>
                </c:pt>
                <c:pt idx="11">
                  <c:v>0</c:v>
                </c:pt>
                <c:pt idx="12">
                  <c:v>60021</c:v>
                </c:pt>
                <c:pt idx="13">
                  <c:v>0</c:v>
                </c:pt>
                <c:pt idx="14">
                  <c:v>0</c:v>
                </c:pt>
                <c:pt idx="15">
                  <c:v>0</c:v>
                </c:pt>
                <c:pt idx="16">
                  <c:v>38984</c:v>
                </c:pt>
                <c:pt idx="17">
                  <c:v>71811</c:v>
                </c:pt>
                <c:pt idx="18">
                  <c:v>25222</c:v>
                </c:pt>
                <c:pt idx="19">
                  <c:v>23091</c:v>
                </c:pt>
                <c:pt idx="20">
                  <c:v>48269</c:v>
                </c:pt>
                <c:pt idx="21">
                  <c:v>32720</c:v>
                </c:pt>
                <c:pt idx="22">
                  <c:v>80744</c:v>
                </c:pt>
                <c:pt idx="23">
                  <c:v>0</c:v>
                </c:pt>
                <c:pt idx="24">
                  <c:v>0</c:v>
                </c:pt>
                <c:pt idx="25">
                  <c:v>56398</c:v>
                </c:pt>
                <c:pt idx="26">
                  <c:v>35257</c:v>
                </c:pt>
                <c:pt idx="27">
                  <c:v>27804</c:v>
                </c:pt>
                <c:pt idx="28">
                  <c:v>33555</c:v>
                </c:pt>
                <c:pt idx="29">
                  <c:v>69833</c:v>
                </c:pt>
                <c:pt idx="30">
                  <c:v>0</c:v>
                </c:pt>
                <c:pt idx="31">
                  <c:v>0</c:v>
                </c:pt>
                <c:pt idx="32">
                  <c:v>64495</c:v>
                </c:pt>
                <c:pt idx="33">
                  <c:v>77330</c:v>
                </c:pt>
                <c:pt idx="34">
                  <c:v>0</c:v>
                </c:pt>
                <c:pt idx="35">
                  <c:v>29757</c:v>
                </c:pt>
                <c:pt idx="36">
                  <c:v>21876</c:v>
                </c:pt>
                <c:pt idx="37">
                  <c:v>51066</c:v>
                </c:pt>
                <c:pt idx="38">
                  <c:v>61846</c:v>
                </c:pt>
                <c:pt idx="39">
                  <c:v>21709</c:v>
                </c:pt>
                <c:pt idx="40">
                  <c:v>0</c:v>
                </c:pt>
                <c:pt idx="41">
                  <c:v>54507</c:v>
                </c:pt>
                <c:pt idx="42">
                  <c:v>31686</c:v>
                </c:pt>
                <c:pt idx="43">
                  <c:v>0</c:v>
                </c:pt>
                <c:pt idx="44">
                  <c:v>0</c:v>
                </c:pt>
                <c:pt idx="45">
                  <c:v>0</c:v>
                </c:pt>
                <c:pt idx="46">
                  <c:v>64460</c:v>
                </c:pt>
                <c:pt idx="47">
                  <c:v>46618</c:v>
                </c:pt>
                <c:pt idx="48">
                  <c:v>72006</c:v>
                </c:pt>
                <c:pt idx="49">
                  <c:v>19782</c:v>
                </c:pt>
                <c:pt idx="50">
                  <c:v>21073</c:v>
                </c:pt>
                <c:pt idx="51">
                  <c:v>32375</c:v>
                </c:pt>
                <c:pt idx="52">
                  <c:v>16531</c:v>
                </c:pt>
                <c:pt idx="53">
                  <c:v>0</c:v>
                </c:pt>
                <c:pt idx="54">
                  <c:v>52405</c:v>
                </c:pt>
                <c:pt idx="55">
                  <c:v>0</c:v>
                </c:pt>
                <c:pt idx="56">
                  <c:v>78532</c:v>
                </c:pt>
                <c:pt idx="57">
                  <c:v>0</c:v>
                </c:pt>
                <c:pt idx="58">
                  <c:v>19683</c:v>
                </c:pt>
                <c:pt idx="59">
                  <c:v>0</c:v>
                </c:pt>
                <c:pt idx="60">
                  <c:v>63774</c:v>
                </c:pt>
                <c:pt idx="61">
                  <c:v>25134</c:v>
                </c:pt>
                <c:pt idx="62">
                  <c:v>36650</c:v>
                </c:pt>
                <c:pt idx="63">
                  <c:v>50653</c:v>
                </c:pt>
                <c:pt idx="64">
                  <c:v>24506</c:v>
                </c:pt>
                <c:pt idx="65">
                  <c:v>52220</c:v>
                </c:pt>
                <c:pt idx="66">
                  <c:v>0</c:v>
                </c:pt>
                <c:pt idx="67">
                  <c:v>0</c:v>
                </c:pt>
                <c:pt idx="68">
                  <c:v>74454</c:v>
                </c:pt>
                <c:pt idx="69">
                  <c:v>0</c:v>
                </c:pt>
                <c:pt idx="70">
                  <c:v>0</c:v>
                </c:pt>
                <c:pt idx="71">
                  <c:v>0</c:v>
                </c:pt>
                <c:pt idx="72">
                  <c:v>29735</c:v>
                </c:pt>
                <c:pt idx="73">
                  <c:v>23082</c:v>
                </c:pt>
                <c:pt idx="74">
                  <c:v>17576</c:v>
                </c:pt>
                <c:pt idx="75">
                  <c:v>15192</c:v>
                </c:pt>
                <c:pt idx="76">
                  <c:v>76731</c:v>
                </c:pt>
                <c:pt idx="77">
                  <c:v>67282</c:v>
                </c:pt>
                <c:pt idx="78">
                  <c:v>77678</c:v>
                </c:pt>
                <c:pt idx="79">
                  <c:v>68197</c:v>
                </c:pt>
                <c:pt idx="80">
                  <c:v>0</c:v>
                </c:pt>
                <c:pt idx="81">
                  <c:v>18577</c:v>
                </c:pt>
                <c:pt idx="82">
                  <c:v>0</c:v>
                </c:pt>
                <c:pt idx="83">
                  <c:v>40783</c:v>
                </c:pt>
                <c:pt idx="84">
                  <c:v>0</c:v>
                </c:pt>
                <c:pt idx="85">
                  <c:v>25950</c:v>
                </c:pt>
                <c:pt idx="86">
                  <c:v>0</c:v>
                </c:pt>
                <c:pt idx="87">
                  <c:v>39783</c:v>
                </c:pt>
                <c:pt idx="88">
                  <c:v>25398</c:v>
                </c:pt>
                <c:pt idx="89">
                  <c:v>0</c:v>
                </c:pt>
                <c:pt idx="90">
                  <c:v>68798</c:v>
                </c:pt>
                <c:pt idx="91">
                  <c:v>0</c:v>
                </c:pt>
                <c:pt idx="92">
                  <c:v>49080</c:v>
                </c:pt>
                <c:pt idx="93">
                  <c:v>0</c:v>
                </c:pt>
                <c:pt idx="94">
                  <c:v>26049</c:v>
                </c:pt>
                <c:pt idx="95">
                  <c:v>12459</c:v>
                </c:pt>
                <c:pt idx="96">
                  <c:v>56621</c:v>
                </c:pt>
                <c:pt idx="97">
                  <c:v>38977</c:v>
                </c:pt>
                <c:pt idx="98">
                  <c:v>0</c:v>
                </c:pt>
                <c:pt idx="99">
                  <c:v>0</c:v>
                </c:pt>
                <c:pt idx="100">
                  <c:v>0</c:v>
                </c:pt>
                <c:pt idx="101">
                  <c:v>32471</c:v>
                </c:pt>
                <c:pt idx="102">
                  <c:v>36633</c:v>
                </c:pt>
                <c:pt idx="103">
                  <c:v>45257</c:v>
                </c:pt>
                <c:pt idx="104">
                  <c:v>29590</c:v>
                </c:pt>
                <c:pt idx="105">
                  <c:v>0</c:v>
                </c:pt>
                <c:pt idx="106">
                  <c:v>26173</c:v>
                </c:pt>
                <c:pt idx="107">
                  <c:v>27208</c:v>
                </c:pt>
                <c:pt idx="108">
                  <c:v>36650</c:v>
                </c:pt>
                <c:pt idx="109">
                  <c:v>55873</c:v>
                </c:pt>
                <c:pt idx="110">
                  <c:v>28937</c:v>
                </c:pt>
                <c:pt idx="111">
                  <c:v>12829</c:v>
                </c:pt>
                <c:pt idx="112">
                  <c:v>70340</c:v>
                </c:pt>
                <c:pt idx="113">
                  <c:v>67801</c:v>
                </c:pt>
                <c:pt idx="114">
                  <c:v>16042</c:v>
                </c:pt>
                <c:pt idx="115">
                  <c:v>28056</c:v>
                </c:pt>
                <c:pt idx="116">
                  <c:v>79090</c:v>
                </c:pt>
                <c:pt idx="117">
                  <c:v>24825</c:v>
                </c:pt>
                <c:pt idx="118">
                  <c:v>56835</c:v>
                </c:pt>
                <c:pt idx="119">
                  <c:v>22862</c:v>
                </c:pt>
                <c:pt idx="120">
                  <c:v>54780</c:v>
                </c:pt>
                <c:pt idx="121">
                  <c:v>17622</c:v>
                </c:pt>
                <c:pt idx="122">
                  <c:v>35895</c:v>
                </c:pt>
                <c:pt idx="123">
                  <c:v>67969</c:v>
                </c:pt>
                <c:pt idx="124">
                  <c:v>68665</c:v>
                </c:pt>
                <c:pt idx="125">
                  <c:v>81139</c:v>
                </c:pt>
                <c:pt idx="126">
                  <c:v>28519</c:v>
                </c:pt>
                <c:pt idx="127">
                  <c:v>41986</c:v>
                </c:pt>
                <c:pt idx="128">
                  <c:v>17291</c:v>
                </c:pt>
                <c:pt idx="129">
                  <c:v>0</c:v>
                </c:pt>
                <c:pt idx="130">
                  <c:v>55308</c:v>
                </c:pt>
                <c:pt idx="131">
                  <c:v>55790</c:v>
                </c:pt>
                <c:pt idx="132">
                  <c:v>70258</c:v>
                </c:pt>
                <c:pt idx="133">
                  <c:v>0</c:v>
                </c:pt>
                <c:pt idx="134">
                  <c:v>41869</c:v>
                </c:pt>
                <c:pt idx="135">
                  <c:v>32808</c:v>
                </c:pt>
                <c:pt idx="136">
                  <c:v>33043</c:v>
                </c:pt>
                <c:pt idx="137">
                  <c:v>23791</c:v>
                </c:pt>
                <c:pt idx="138">
                  <c:v>56940</c:v>
                </c:pt>
                <c:pt idx="139">
                  <c:v>25378</c:v>
                </c:pt>
                <c:pt idx="140">
                  <c:v>0</c:v>
                </c:pt>
                <c:pt idx="141">
                  <c:v>77048</c:v>
                </c:pt>
                <c:pt idx="142">
                  <c:v>21235</c:v>
                </c:pt>
                <c:pt idx="143">
                  <c:v>41833</c:v>
                </c:pt>
                <c:pt idx="144">
                  <c:v>23333</c:v>
                </c:pt>
                <c:pt idx="145">
                  <c:v>57340</c:v>
                </c:pt>
                <c:pt idx="146">
                  <c:v>25290</c:v>
                </c:pt>
                <c:pt idx="147">
                  <c:v>0</c:v>
                </c:pt>
                <c:pt idx="148">
                  <c:v>29066</c:v>
                </c:pt>
                <c:pt idx="149">
                  <c:v>0</c:v>
                </c:pt>
                <c:pt idx="150">
                  <c:v>0</c:v>
                </c:pt>
                <c:pt idx="151">
                  <c:v>0</c:v>
                </c:pt>
                <c:pt idx="152">
                  <c:v>69379</c:v>
                </c:pt>
                <c:pt idx="153">
                  <c:v>43860</c:v>
                </c:pt>
                <c:pt idx="154">
                  <c:v>0</c:v>
                </c:pt>
                <c:pt idx="155">
                  <c:v>0</c:v>
                </c:pt>
                <c:pt idx="156">
                  <c:v>0</c:v>
                </c:pt>
                <c:pt idx="157">
                  <c:v>25666</c:v>
                </c:pt>
                <c:pt idx="158">
                  <c:v>0</c:v>
                </c:pt>
                <c:pt idx="159">
                  <c:v>40001</c:v>
                </c:pt>
                <c:pt idx="160">
                  <c:v>18024</c:v>
                </c:pt>
                <c:pt idx="161">
                  <c:v>23220</c:v>
                </c:pt>
                <c:pt idx="162">
                  <c:v>50989</c:v>
                </c:pt>
                <c:pt idx="163">
                  <c:v>0</c:v>
                </c:pt>
                <c:pt idx="164">
                  <c:v>51179</c:v>
                </c:pt>
                <c:pt idx="165">
                  <c:v>0</c:v>
                </c:pt>
                <c:pt idx="166">
                  <c:v>53526</c:v>
                </c:pt>
                <c:pt idx="167">
                  <c:v>76310</c:v>
                </c:pt>
                <c:pt idx="168">
                  <c:v>0</c:v>
                </c:pt>
                <c:pt idx="169">
                  <c:v>44216</c:v>
                </c:pt>
                <c:pt idx="170">
                  <c:v>33906</c:v>
                </c:pt>
                <c:pt idx="171">
                  <c:v>0</c:v>
                </c:pt>
                <c:pt idx="172">
                  <c:v>42165</c:v>
                </c:pt>
                <c:pt idx="173">
                  <c:v>30817</c:v>
                </c:pt>
                <c:pt idx="174">
                  <c:v>37722</c:v>
                </c:pt>
                <c:pt idx="175">
                  <c:v>64801</c:v>
                </c:pt>
                <c:pt idx="176">
                  <c:v>0</c:v>
                </c:pt>
                <c:pt idx="177">
                  <c:v>82210</c:v>
                </c:pt>
                <c:pt idx="178">
                  <c:v>46072</c:v>
                </c:pt>
                <c:pt idx="179">
                  <c:v>72450</c:v>
                </c:pt>
                <c:pt idx="180">
                  <c:v>21190</c:v>
                </c:pt>
                <c:pt idx="181">
                  <c:v>16618</c:v>
                </c:pt>
                <c:pt idx="182">
                  <c:v>23051</c:v>
                </c:pt>
                <c:pt idx="183">
                  <c:v>40589</c:v>
                </c:pt>
                <c:pt idx="184">
                  <c:v>66676</c:v>
                </c:pt>
                <c:pt idx="185">
                  <c:v>0</c:v>
                </c:pt>
                <c:pt idx="186">
                  <c:v>31546</c:v>
                </c:pt>
                <c:pt idx="187">
                  <c:v>67763</c:v>
                </c:pt>
                <c:pt idx="188">
                  <c:v>49648</c:v>
                </c:pt>
                <c:pt idx="189">
                  <c:v>0</c:v>
                </c:pt>
                <c:pt idx="190">
                  <c:v>0</c:v>
                </c:pt>
                <c:pt idx="191">
                  <c:v>24516</c:v>
                </c:pt>
                <c:pt idx="192">
                  <c:v>15169</c:v>
                </c:pt>
                <c:pt idx="193">
                  <c:v>27592</c:v>
                </c:pt>
                <c:pt idx="194">
                  <c:v>0</c:v>
                </c:pt>
                <c:pt idx="195">
                  <c:v>0</c:v>
                </c:pt>
                <c:pt idx="196">
                  <c:v>0</c:v>
                </c:pt>
                <c:pt idx="197">
                  <c:v>0</c:v>
                </c:pt>
                <c:pt idx="198">
                  <c:v>81082</c:v>
                </c:pt>
                <c:pt idx="199">
                  <c:v>0</c:v>
                </c:pt>
                <c:pt idx="200">
                  <c:v>17622</c:v>
                </c:pt>
                <c:pt idx="201">
                  <c:v>0</c:v>
                </c:pt>
                <c:pt idx="202">
                  <c:v>79797</c:v>
                </c:pt>
                <c:pt idx="203">
                  <c:v>73935</c:v>
                </c:pt>
                <c:pt idx="204">
                  <c:v>0</c:v>
                </c:pt>
                <c:pt idx="205">
                  <c:v>38893</c:v>
                </c:pt>
                <c:pt idx="206">
                  <c:v>51808</c:v>
                </c:pt>
                <c:pt idx="207">
                  <c:v>52266</c:v>
                </c:pt>
                <c:pt idx="208">
                  <c:v>70534</c:v>
                </c:pt>
                <c:pt idx="209">
                  <c:v>0</c:v>
                </c:pt>
                <c:pt idx="210">
                  <c:v>52367</c:v>
                </c:pt>
                <c:pt idx="211">
                  <c:v>58651</c:v>
                </c:pt>
                <c:pt idx="212">
                  <c:v>70263</c:v>
                </c:pt>
                <c:pt idx="213">
                  <c:v>0</c:v>
                </c:pt>
                <c:pt idx="214">
                  <c:v>0</c:v>
                </c:pt>
                <c:pt idx="215">
                  <c:v>59537</c:v>
                </c:pt>
                <c:pt idx="216">
                  <c:v>38644</c:v>
                </c:pt>
                <c:pt idx="217">
                  <c:v>54230</c:v>
                </c:pt>
                <c:pt idx="218">
                  <c:v>27293</c:v>
                </c:pt>
                <c:pt idx="219">
                  <c:v>0</c:v>
                </c:pt>
                <c:pt idx="220">
                  <c:v>52629</c:v>
                </c:pt>
                <c:pt idx="221">
                  <c:v>65473</c:v>
                </c:pt>
                <c:pt idx="222">
                  <c:v>22520</c:v>
                </c:pt>
                <c:pt idx="223">
                  <c:v>35457</c:v>
                </c:pt>
                <c:pt idx="224">
                  <c:v>61040</c:v>
                </c:pt>
                <c:pt idx="225">
                  <c:v>30817</c:v>
                </c:pt>
                <c:pt idx="226">
                  <c:v>0</c:v>
                </c:pt>
                <c:pt idx="227">
                  <c:v>0</c:v>
                </c:pt>
                <c:pt idx="228">
                  <c:v>69040</c:v>
                </c:pt>
                <c:pt idx="229">
                  <c:v>27978</c:v>
                </c:pt>
                <c:pt idx="230">
                  <c:v>0</c:v>
                </c:pt>
                <c:pt idx="231">
                  <c:v>0</c:v>
                </c:pt>
                <c:pt idx="232">
                  <c:v>22093</c:v>
                </c:pt>
                <c:pt idx="233">
                  <c:v>18944</c:v>
                </c:pt>
                <c:pt idx="234">
                  <c:v>39492</c:v>
                </c:pt>
                <c:pt idx="235">
                  <c:v>50405</c:v>
                </c:pt>
                <c:pt idx="236">
                  <c:v>65794</c:v>
                </c:pt>
                <c:pt idx="237">
                  <c:v>21861</c:v>
                </c:pt>
                <c:pt idx="238">
                  <c:v>31591</c:v>
                </c:pt>
                <c:pt idx="239">
                  <c:v>0</c:v>
                </c:pt>
                <c:pt idx="240">
                  <c:v>0</c:v>
                </c:pt>
                <c:pt idx="241">
                  <c:v>36088</c:v>
                </c:pt>
                <c:pt idx="242">
                  <c:v>0</c:v>
                </c:pt>
                <c:pt idx="243">
                  <c:v>45703</c:v>
                </c:pt>
                <c:pt idx="244">
                  <c:v>37995</c:v>
                </c:pt>
                <c:pt idx="245">
                  <c:v>40867</c:v>
                </c:pt>
                <c:pt idx="246">
                  <c:v>17752</c:v>
                </c:pt>
                <c:pt idx="247">
                  <c:v>73695</c:v>
                </c:pt>
                <c:pt idx="248">
                  <c:v>15300</c:v>
                </c:pt>
                <c:pt idx="249">
                  <c:v>0</c:v>
                </c:pt>
                <c:pt idx="250">
                  <c:v>68103</c:v>
                </c:pt>
                <c:pt idx="251">
                  <c:v>0</c:v>
                </c:pt>
                <c:pt idx="252">
                  <c:v>0</c:v>
                </c:pt>
                <c:pt idx="253">
                  <c:v>35091</c:v>
                </c:pt>
                <c:pt idx="254">
                  <c:v>0</c:v>
                </c:pt>
                <c:pt idx="255">
                  <c:v>22081</c:v>
                </c:pt>
                <c:pt idx="256">
                  <c:v>33947</c:v>
                </c:pt>
                <c:pt idx="257">
                  <c:v>0</c:v>
                </c:pt>
                <c:pt idx="258">
                  <c:v>58297</c:v>
                </c:pt>
                <c:pt idx="259">
                  <c:v>26608</c:v>
                </c:pt>
                <c:pt idx="260">
                  <c:v>0</c:v>
                </c:pt>
                <c:pt idx="261">
                  <c:v>67137</c:v>
                </c:pt>
                <c:pt idx="262">
                  <c:v>0</c:v>
                </c:pt>
                <c:pt idx="263">
                  <c:v>0</c:v>
                </c:pt>
                <c:pt idx="264">
                  <c:v>0</c:v>
                </c:pt>
                <c:pt idx="265">
                  <c:v>0</c:v>
                </c:pt>
                <c:pt idx="266">
                  <c:v>52679</c:v>
                </c:pt>
                <c:pt idx="267">
                  <c:v>65162</c:v>
                </c:pt>
                <c:pt idx="268">
                  <c:v>54964</c:v>
                </c:pt>
                <c:pt idx="269">
                  <c:v>25147</c:v>
                </c:pt>
                <c:pt idx="270">
                  <c:v>34510</c:v>
                </c:pt>
                <c:pt idx="271">
                  <c:v>0</c:v>
                </c:pt>
                <c:pt idx="272">
                  <c:v>40113</c:v>
                </c:pt>
                <c:pt idx="273">
                  <c:v>73345</c:v>
                </c:pt>
                <c:pt idx="274">
                  <c:v>22627</c:v>
                </c:pt>
                <c:pt idx="275">
                  <c:v>69263</c:v>
                </c:pt>
                <c:pt idx="276">
                  <c:v>26480</c:v>
                </c:pt>
                <c:pt idx="277">
                  <c:v>0</c:v>
                </c:pt>
                <c:pt idx="278">
                  <c:v>0</c:v>
                </c:pt>
                <c:pt idx="279">
                  <c:v>23170</c:v>
                </c:pt>
                <c:pt idx="280">
                  <c:v>25854</c:v>
                </c:pt>
                <c:pt idx="281">
                  <c:v>64125</c:v>
                </c:pt>
                <c:pt idx="282">
                  <c:v>68776</c:v>
                </c:pt>
                <c:pt idx="283">
                  <c:v>27658</c:v>
                </c:pt>
                <c:pt idx="284">
                  <c:v>27722</c:v>
                </c:pt>
                <c:pt idx="285">
                  <c:v>38713</c:v>
                </c:pt>
                <c:pt idx="286">
                  <c:v>47221</c:v>
                </c:pt>
                <c:pt idx="287">
                  <c:v>0</c:v>
                </c:pt>
                <c:pt idx="288">
                  <c:v>22849</c:v>
                </c:pt>
                <c:pt idx="289">
                  <c:v>0</c:v>
                </c:pt>
                <c:pt idx="290">
                  <c:v>26876</c:v>
                </c:pt>
                <c:pt idx="291">
                  <c:v>0</c:v>
                </c:pt>
                <c:pt idx="292">
                  <c:v>0</c:v>
                </c:pt>
                <c:pt idx="293">
                  <c:v>63127</c:v>
                </c:pt>
                <c:pt idx="294">
                  <c:v>61990</c:v>
                </c:pt>
                <c:pt idx="295">
                  <c:v>41479</c:v>
                </c:pt>
                <c:pt idx="296">
                  <c:v>39452</c:v>
                </c:pt>
                <c:pt idx="297">
                  <c:v>0</c:v>
                </c:pt>
                <c:pt idx="298">
                  <c:v>57647</c:v>
                </c:pt>
                <c:pt idx="299">
                  <c:v>0</c:v>
                </c:pt>
                <c:pt idx="300">
                  <c:v>49734</c:v>
                </c:pt>
                <c:pt idx="301">
                  <c:v>33243</c:v>
                </c:pt>
                <c:pt idx="302">
                  <c:v>0</c:v>
                </c:pt>
                <c:pt idx="303">
                  <c:v>43860</c:v>
                </c:pt>
                <c:pt idx="304">
                  <c:v>21073</c:v>
                </c:pt>
                <c:pt idx="305">
                  <c:v>0</c:v>
                </c:pt>
                <c:pt idx="306">
                  <c:v>54000</c:v>
                </c:pt>
                <c:pt idx="307">
                  <c:v>57709</c:v>
                </c:pt>
                <c:pt idx="308">
                  <c:v>81132</c:v>
                </c:pt>
                <c:pt idx="309">
                  <c:v>69205</c:v>
                </c:pt>
                <c:pt idx="310">
                  <c:v>32931</c:v>
                </c:pt>
                <c:pt idx="311">
                  <c:v>0</c:v>
                </c:pt>
                <c:pt idx="312">
                  <c:v>0</c:v>
                </c:pt>
                <c:pt idx="313">
                  <c:v>0</c:v>
                </c:pt>
                <c:pt idx="314">
                  <c:v>0</c:v>
                </c:pt>
                <c:pt idx="315">
                  <c:v>0</c:v>
                </c:pt>
                <c:pt idx="316">
                  <c:v>0</c:v>
                </c:pt>
                <c:pt idx="317">
                  <c:v>53603</c:v>
                </c:pt>
                <c:pt idx="318">
                  <c:v>0</c:v>
                </c:pt>
                <c:pt idx="319">
                  <c:v>25317</c:v>
                </c:pt>
                <c:pt idx="320">
                  <c:v>26435</c:v>
                </c:pt>
                <c:pt idx="321">
                  <c:v>39854</c:v>
                </c:pt>
                <c:pt idx="322">
                  <c:v>0</c:v>
                </c:pt>
                <c:pt idx="323">
                  <c:v>57587</c:v>
                </c:pt>
                <c:pt idx="324">
                  <c:v>70301</c:v>
                </c:pt>
                <c:pt idx="325">
                  <c:v>31115</c:v>
                </c:pt>
                <c:pt idx="326">
                  <c:v>25472</c:v>
                </c:pt>
                <c:pt idx="327">
                  <c:v>26577</c:v>
                </c:pt>
                <c:pt idx="328">
                  <c:v>0</c:v>
                </c:pt>
                <c:pt idx="329">
                  <c:v>69085</c:v>
                </c:pt>
                <c:pt idx="330">
                  <c:v>0</c:v>
                </c:pt>
                <c:pt idx="331">
                  <c:v>0</c:v>
                </c:pt>
                <c:pt idx="332">
                  <c:v>0</c:v>
                </c:pt>
                <c:pt idx="333">
                  <c:v>71592</c:v>
                </c:pt>
                <c:pt idx="334">
                  <c:v>30473</c:v>
                </c:pt>
                <c:pt idx="335">
                  <c:v>59649</c:v>
                </c:pt>
                <c:pt idx="336">
                  <c:v>52785</c:v>
                </c:pt>
                <c:pt idx="337">
                  <c:v>22134</c:v>
                </c:pt>
                <c:pt idx="338">
                  <c:v>69050</c:v>
                </c:pt>
                <c:pt idx="339">
                  <c:v>32607</c:v>
                </c:pt>
                <c:pt idx="340">
                  <c:v>24248</c:v>
                </c:pt>
                <c:pt idx="341">
                  <c:v>40803</c:v>
                </c:pt>
                <c:pt idx="342">
                  <c:v>36088</c:v>
                </c:pt>
                <c:pt idx="343">
                  <c:v>68073</c:v>
                </c:pt>
                <c:pt idx="344">
                  <c:v>23032</c:v>
                </c:pt>
                <c:pt idx="345">
                  <c:v>61785</c:v>
                </c:pt>
                <c:pt idx="346">
                  <c:v>40987</c:v>
                </c:pt>
                <c:pt idx="347">
                  <c:v>63621</c:v>
                </c:pt>
                <c:pt idx="348">
                  <c:v>21052</c:v>
                </c:pt>
                <c:pt idx="349">
                  <c:v>0</c:v>
                </c:pt>
                <c:pt idx="350">
                  <c:v>35149</c:v>
                </c:pt>
                <c:pt idx="351">
                  <c:v>0</c:v>
                </c:pt>
                <c:pt idx="352">
                  <c:v>51489</c:v>
                </c:pt>
                <c:pt idx="353">
                  <c:v>58289</c:v>
                </c:pt>
                <c:pt idx="354">
                  <c:v>36938</c:v>
                </c:pt>
                <c:pt idx="355">
                  <c:v>50843</c:v>
                </c:pt>
                <c:pt idx="356">
                  <c:v>77846</c:v>
                </c:pt>
                <c:pt idx="357">
                  <c:v>70837</c:v>
                </c:pt>
                <c:pt idx="358">
                  <c:v>11612</c:v>
                </c:pt>
                <c:pt idx="359">
                  <c:v>50217</c:v>
                </c:pt>
                <c:pt idx="360">
                  <c:v>62018</c:v>
                </c:pt>
                <c:pt idx="361">
                  <c:v>57394</c:v>
                </c:pt>
                <c:pt idx="362">
                  <c:v>48887</c:v>
                </c:pt>
                <c:pt idx="363">
                  <c:v>59586</c:v>
                </c:pt>
                <c:pt idx="364">
                  <c:v>57506</c:v>
                </c:pt>
                <c:pt idx="365">
                  <c:v>0</c:v>
                </c:pt>
                <c:pt idx="366">
                  <c:v>0</c:v>
                </c:pt>
                <c:pt idx="367">
                  <c:v>0</c:v>
                </c:pt>
                <c:pt idx="368">
                  <c:v>0</c:v>
                </c:pt>
                <c:pt idx="369">
                  <c:v>0</c:v>
                </c:pt>
                <c:pt idx="370">
                  <c:v>0</c:v>
                </c:pt>
                <c:pt idx="371">
                  <c:v>0</c:v>
                </c:pt>
                <c:pt idx="372">
                  <c:v>46896</c:v>
                </c:pt>
                <c:pt idx="373">
                  <c:v>21006</c:v>
                </c:pt>
                <c:pt idx="374">
                  <c:v>67099</c:v>
                </c:pt>
                <c:pt idx="375">
                  <c:v>28227</c:v>
                </c:pt>
                <c:pt idx="376">
                  <c:v>0</c:v>
                </c:pt>
                <c:pt idx="377">
                  <c:v>26225</c:v>
                </c:pt>
                <c:pt idx="378">
                  <c:v>0</c:v>
                </c:pt>
                <c:pt idx="379">
                  <c:v>34927</c:v>
                </c:pt>
                <c:pt idx="380">
                  <c:v>31535</c:v>
                </c:pt>
                <c:pt idx="381">
                  <c:v>0</c:v>
                </c:pt>
                <c:pt idx="382">
                  <c:v>23712</c:v>
                </c:pt>
                <c:pt idx="383">
                  <c:v>0</c:v>
                </c:pt>
                <c:pt idx="384">
                  <c:v>66331</c:v>
                </c:pt>
                <c:pt idx="385">
                  <c:v>66030</c:v>
                </c:pt>
                <c:pt idx="386">
                  <c:v>59768</c:v>
                </c:pt>
                <c:pt idx="387">
                  <c:v>13610</c:v>
                </c:pt>
                <c:pt idx="388">
                  <c:v>77362</c:v>
                </c:pt>
                <c:pt idx="389">
                  <c:v>0</c:v>
                </c:pt>
                <c:pt idx="390">
                  <c:v>0</c:v>
                </c:pt>
                <c:pt idx="391">
                  <c:v>56901</c:v>
                </c:pt>
                <c:pt idx="392">
                  <c:v>44661</c:v>
                </c:pt>
                <c:pt idx="393">
                  <c:v>31278</c:v>
                </c:pt>
                <c:pt idx="394">
                  <c:v>62474</c:v>
                </c:pt>
                <c:pt idx="395">
                  <c:v>0</c:v>
                </c:pt>
                <c:pt idx="396">
                  <c:v>17331</c:v>
                </c:pt>
                <c:pt idx="397">
                  <c:v>63147</c:v>
                </c:pt>
                <c:pt idx="398">
                  <c:v>41990</c:v>
                </c:pt>
                <c:pt idx="399">
                  <c:v>33415</c:v>
                </c:pt>
                <c:pt idx="400">
                  <c:v>0</c:v>
                </c:pt>
                <c:pt idx="401">
                  <c:v>18608</c:v>
                </c:pt>
                <c:pt idx="402">
                  <c:v>44762</c:v>
                </c:pt>
                <c:pt idx="403">
                  <c:v>19864</c:v>
                </c:pt>
                <c:pt idx="404">
                  <c:v>11896</c:v>
                </c:pt>
                <c:pt idx="405">
                  <c:v>0</c:v>
                </c:pt>
                <c:pt idx="406">
                  <c:v>79090</c:v>
                </c:pt>
                <c:pt idx="407">
                  <c:v>21024</c:v>
                </c:pt>
                <c:pt idx="408">
                  <c:v>0</c:v>
                </c:pt>
                <c:pt idx="409">
                  <c:v>63422</c:v>
                </c:pt>
                <c:pt idx="410">
                  <c:v>29698</c:v>
                </c:pt>
                <c:pt idx="411">
                  <c:v>24518</c:v>
                </c:pt>
                <c:pt idx="412">
                  <c:v>62873</c:v>
                </c:pt>
                <c:pt idx="413">
                  <c:v>40901</c:v>
                </c:pt>
                <c:pt idx="414">
                  <c:v>80192</c:v>
                </c:pt>
                <c:pt idx="415">
                  <c:v>77282</c:v>
                </c:pt>
                <c:pt idx="416">
                  <c:v>0</c:v>
                </c:pt>
                <c:pt idx="417">
                  <c:v>14775</c:v>
                </c:pt>
                <c:pt idx="418">
                  <c:v>35637</c:v>
                </c:pt>
                <c:pt idx="419">
                  <c:v>0</c:v>
                </c:pt>
                <c:pt idx="420">
                  <c:v>79719</c:v>
                </c:pt>
                <c:pt idx="421">
                  <c:v>25632</c:v>
                </c:pt>
                <c:pt idx="422">
                  <c:v>57338</c:v>
                </c:pt>
                <c:pt idx="423">
                  <c:v>0</c:v>
                </c:pt>
                <c:pt idx="424">
                  <c:v>0</c:v>
                </c:pt>
                <c:pt idx="425">
                  <c:v>30817</c:v>
                </c:pt>
                <c:pt idx="426">
                  <c:v>64502</c:v>
                </c:pt>
                <c:pt idx="427">
                  <c:v>0</c:v>
                </c:pt>
                <c:pt idx="428">
                  <c:v>54889</c:v>
                </c:pt>
                <c:pt idx="429">
                  <c:v>0</c:v>
                </c:pt>
                <c:pt idx="430">
                  <c:v>67895</c:v>
                </c:pt>
                <c:pt idx="431">
                  <c:v>29550</c:v>
                </c:pt>
                <c:pt idx="432">
                  <c:v>10275</c:v>
                </c:pt>
                <c:pt idx="433">
                  <c:v>0</c:v>
                </c:pt>
                <c:pt idx="434">
                  <c:v>16224</c:v>
                </c:pt>
                <c:pt idx="435">
                  <c:v>0</c:v>
                </c:pt>
                <c:pt idx="436">
                  <c:v>31477</c:v>
                </c:pt>
                <c:pt idx="437">
                  <c:v>0</c:v>
                </c:pt>
                <c:pt idx="438">
                  <c:v>46298</c:v>
                </c:pt>
                <c:pt idx="439">
                  <c:v>0</c:v>
                </c:pt>
                <c:pt idx="440">
                  <c:v>43860</c:v>
                </c:pt>
                <c:pt idx="441">
                  <c:v>0</c:v>
                </c:pt>
                <c:pt idx="442">
                  <c:v>0</c:v>
                </c:pt>
                <c:pt idx="443">
                  <c:v>40706</c:v>
                </c:pt>
                <c:pt idx="444">
                  <c:v>69231</c:v>
                </c:pt>
                <c:pt idx="445">
                  <c:v>16171</c:v>
                </c:pt>
                <c:pt idx="446">
                  <c:v>44712</c:v>
                </c:pt>
                <c:pt idx="447">
                  <c:v>59601</c:v>
                </c:pt>
                <c:pt idx="448">
                  <c:v>71034</c:v>
                </c:pt>
                <c:pt idx="449">
                  <c:v>20978</c:v>
                </c:pt>
                <c:pt idx="450">
                  <c:v>61064</c:v>
                </c:pt>
                <c:pt idx="451">
                  <c:v>58577</c:v>
                </c:pt>
                <c:pt idx="452">
                  <c:v>0</c:v>
                </c:pt>
                <c:pt idx="453">
                  <c:v>0</c:v>
                </c:pt>
                <c:pt idx="454">
                  <c:v>37803</c:v>
                </c:pt>
                <c:pt idx="455">
                  <c:v>81412</c:v>
                </c:pt>
                <c:pt idx="456">
                  <c:v>0</c:v>
                </c:pt>
                <c:pt idx="457">
                  <c:v>35984</c:v>
                </c:pt>
                <c:pt idx="458">
                  <c:v>0</c:v>
                </c:pt>
                <c:pt idx="459">
                  <c:v>24182</c:v>
                </c:pt>
                <c:pt idx="460">
                  <c:v>65247</c:v>
                </c:pt>
                <c:pt idx="461">
                  <c:v>0</c:v>
                </c:pt>
                <c:pt idx="462">
                  <c:v>13476</c:v>
                </c:pt>
                <c:pt idx="463">
                  <c:v>0</c:v>
                </c:pt>
                <c:pt idx="464">
                  <c:v>69379</c:v>
                </c:pt>
                <c:pt idx="465">
                  <c:v>38521</c:v>
                </c:pt>
                <c:pt idx="466">
                  <c:v>39268</c:v>
                </c:pt>
                <c:pt idx="467">
                  <c:v>17860</c:v>
                </c:pt>
                <c:pt idx="468">
                  <c:v>18746</c:v>
                </c:pt>
                <c:pt idx="469">
                  <c:v>24919</c:v>
                </c:pt>
                <c:pt idx="470">
                  <c:v>46370</c:v>
                </c:pt>
                <c:pt idx="471">
                  <c:v>66900</c:v>
                </c:pt>
                <c:pt idx="472">
                  <c:v>24823</c:v>
                </c:pt>
                <c:pt idx="473">
                  <c:v>54585</c:v>
                </c:pt>
                <c:pt idx="474">
                  <c:v>0</c:v>
                </c:pt>
                <c:pt idx="475">
                  <c:v>0</c:v>
                </c:pt>
                <c:pt idx="476">
                  <c:v>23726</c:v>
                </c:pt>
                <c:pt idx="477">
                  <c:v>24245</c:v>
                </c:pt>
                <c:pt idx="478">
                  <c:v>42557</c:v>
                </c:pt>
                <c:pt idx="479">
                  <c:v>0</c:v>
                </c:pt>
                <c:pt idx="480">
                  <c:v>0</c:v>
                </c:pt>
                <c:pt idx="481">
                  <c:v>39608</c:v>
                </c:pt>
                <c:pt idx="482">
                  <c:v>58089</c:v>
                </c:pt>
                <c:pt idx="483">
                  <c:v>40372</c:v>
                </c:pt>
                <c:pt idx="484">
                  <c:v>17489</c:v>
                </c:pt>
                <c:pt idx="485">
                  <c:v>0</c:v>
                </c:pt>
                <c:pt idx="486">
                  <c:v>40635</c:v>
                </c:pt>
                <c:pt idx="487">
                  <c:v>62873</c:v>
                </c:pt>
                <c:pt idx="488">
                  <c:v>50985</c:v>
                </c:pt>
                <c:pt idx="489">
                  <c:v>0</c:v>
                </c:pt>
                <c:pt idx="490">
                  <c:v>35970</c:v>
                </c:pt>
                <c:pt idx="491">
                  <c:v>13528</c:v>
                </c:pt>
                <c:pt idx="492">
                  <c:v>14030</c:v>
                </c:pt>
                <c:pt idx="493">
                  <c:v>0</c:v>
                </c:pt>
                <c:pt idx="494">
                  <c:v>73245</c:v>
                </c:pt>
                <c:pt idx="495">
                  <c:v>55836</c:v>
                </c:pt>
                <c:pt idx="496">
                  <c:v>14985</c:v>
                </c:pt>
                <c:pt idx="497">
                  <c:v>12780</c:v>
                </c:pt>
                <c:pt idx="498">
                  <c:v>39626</c:v>
                </c:pt>
                <c:pt idx="499">
                  <c:v>27972</c:v>
                </c:pt>
                <c:pt idx="500">
                  <c:v>37722</c:v>
                </c:pt>
                <c:pt idx="501">
                  <c:v>46946</c:v>
                </c:pt>
                <c:pt idx="502">
                  <c:v>37995</c:v>
                </c:pt>
                <c:pt idx="503">
                  <c:v>37125</c:v>
                </c:pt>
                <c:pt idx="504">
                  <c:v>0</c:v>
                </c:pt>
                <c:pt idx="505">
                  <c:v>20992</c:v>
                </c:pt>
                <c:pt idx="506">
                  <c:v>57428</c:v>
                </c:pt>
                <c:pt idx="507">
                  <c:v>79751</c:v>
                </c:pt>
                <c:pt idx="508">
                  <c:v>66466</c:v>
                </c:pt>
                <c:pt idx="509">
                  <c:v>70082</c:v>
                </c:pt>
                <c:pt idx="510">
                  <c:v>0</c:v>
                </c:pt>
                <c:pt idx="511">
                  <c:v>27972</c:v>
                </c:pt>
                <c:pt idx="512">
                  <c:v>0</c:v>
                </c:pt>
                <c:pt idx="513">
                  <c:v>0</c:v>
                </c:pt>
                <c:pt idx="514">
                  <c:v>0</c:v>
                </c:pt>
                <c:pt idx="515">
                  <c:v>26100</c:v>
                </c:pt>
                <c:pt idx="516">
                  <c:v>0</c:v>
                </c:pt>
                <c:pt idx="517">
                  <c:v>0</c:v>
                </c:pt>
                <c:pt idx="518">
                  <c:v>0</c:v>
                </c:pt>
                <c:pt idx="519">
                  <c:v>0</c:v>
                </c:pt>
                <c:pt idx="520">
                  <c:v>0</c:v>
                </c:pt>
                <c:pt idx="521">
                  <c:v>14616</c:v>
                </c:pt>
                <c:pt idx="522">
                  <c:v>0</c:v>
                </c:pt>
                <c:pt idx="523">
                  <c:v>58789</c:v>
                </c:pt>
                <c:pt idx="524">
                  <c:v>78077</c:v>
                </c:pt>
                <c:pt idx="525">
                  <c:v>0</c:v>
                </c:pt>
                <c:pt idx="526">
                  <c:v>20978</c:v>
                </c:pt>
                <c:pt idx="527">
                  <c:v>17576</c:v>
                </c:pt>
                <c:pt idx="528">
                  <c:v>0</c:v>
                </c:pt>
                <c:pt idx="529">
                  <c:v>0</c:v>
                </c:pt>
                <c:pt idx="530">
                  <c:v>0</c:v>
                </c:pt>
                <c:pt idx="531">
                  <c:v>16916</c:v>
                </c:pt>
                <c:pt idx="532">
                  <c:v>23815</c:v>
                </c:pt>
                <c:pt idx="533">
                  <c:v>0</c:v>
                </c:pt>
                <c:pt idx="534">
                  <c:v>0</c:v>
                </c:pt>
                <c:pt idx="535">
                  <c:v>16450</c:v>
                </c:pt>
                <c:pt idx="536">
                  <c:v>62488</c:v>
                </c:pt>
                <c:pt idx="537">
                  <c:v>0</c:v>
                </c:pt>
                <c:pt idx="538">
                  <c:v>46900</c:v>
                </c:pt>
                <c:pt idx="539">
                  <c:v>26277</c:v>
                </c:pt>
                <c:pt idx="540">
                  <c:v>66627</c:v>
                </c:pt>
                <c:pt idx="541">
                  <c:v>33317</c:v>
                </c:pt>
                <c:pt idx="542">
                  <c:v>33124</c:v>
                </c:pt>
                <c:pt idx="543">
                  <c:v>29894</c:v>
                </c:pt>
                <c:pt idx="544">
                  <c:v>0</c:v>
                </c:pt>
                <c:pt idx="545">
                  <c:v>78152</c:v>
                </c:pt>
                <c:pt idx="546">
                  <c:v>0</c:v>
                </c:pt>
                <c:pt idx="547">
                  <c:v>0</c:v>
                </c:pt>
                <c:pt idx="548">
                  <c:v>65255</c:v>
                </c:pt>
                <c:pt idx="549">
                  <c:v>50097</c:v>
                </c:pt>
                <c:pt idx="550">
                  <c:v>72685</c:v>
                </c:pt>
                <c:pt idx="551">
                  <c:v>0</c:v>
                </c:pt>
                <c:pt idx="552">
                  <c:v>74045</c:v>
                </c:pt>
                <c:pt idx="553">
                  <c:v>19098</c:v>
                </c:pt>
                <c:pt idx="554">
                  <c:v>29256</c:v>
                </c:pt>
                <c:pt idx="555">
                  <c:v>61567</c:v>
                </c:pt>
                <c:pt idx="556">
                  <c:v>34644</c:v>
                </c:pt>
                <c:pt idx="557">
                  <c:v>49308</c:v>
                </c:pt>
                <c:pt idx="558">
                  <c:v>0</c:v>
                </c:pt>
                <c:pt idx="559">
                  <c:v>24641</c:v>
                </c:pt>
                <c:pt idx="560">
                  <c:v>0</c:v>
                </c:pt>
                <c:pt idx="561">
                  <c:v>0</c:v>
                </c:pt>
                <c:pt idx="562">
                  <c:v>0</c:v>
                </c:pt>
                <c:pt idx="563">
                  <c:v>25581</c:v>
                </c:pt>
                <c:pt idx="564">
                  <c:v>0</c:v>
                </c:pt>
                <c:pt idx="565">
                  <c:v>18287</c:v>
                </c:pt>
                <c:pt idx="566">
                  <c:v>0</c:v>
                </c:pt>
                <c:pt idx="567">
                  <c:v>25963</c:v>
                </c:pt>
                <c:pt idx="568">
                  <c:v>0</c:v>
                </c:pt>
                <c:pt idx="569">
                  <c:v>75648</c:v>
                </c:pt>
                <c:pt idx="570">
                  <c:v>0</c:v>
                </c:pt>
                <c:pt idx="571">
                  <c:v>40921</c:v>
                </c:pt>
                <c:pt idx="572">
                  <c:v>0</c:v>
                </c:pt>
                <c:pt idx="573">
                  <c:v>62989</c:v>
                </c:pt>
                <c:pt idx="574">
                  <c:v>0</c:v>
                </c:pt>
                <c:pt idx="575">
                  <c:v>0</c:v>
                </c:pt>
                <c:pt idx="576">
                  <c:v>0</c:v>
                </c:pt>
                <c:pt idx="577">
                  <c:v>59839</c:v>
                </c:pt>
                <c:pt idx="578">
                  <c:v>38166</c:v>
                </c:pt>
                <c:pt idx="579">
                  <c:v>30449</c:v>
                </c:pt>
                <c:pt idx="580">
                  <c:v>39913</c:v>
                </c:pt>
                <c:pt idx="581">
                  <c:v>0</c:v>
                </c:pt>
                <c:pt idx="582">
                  <c:v>21629</c:v>
                </c:pt>
                <c:pt idx="583">
                  <c:v>54539</c:v>
                </c:pt>
                <c:pt idx="584">
                  <c:v>35011</c:v>
                </c:pt>
                <c:pt idx="585">
                  <c:v>31475</c:v>
                </c:pt>
                <c:pt idx="586">
                  <c:v>35596</c:v>
                </c:pt>
                <c:pt idx="587">
                  <c:v>35033</c:v>
                </c:pt>
                <c:pt idx="588">
                  <c:v>36881</c:v>
                </c:pt>
                <c:pt idx="589">
                  <c:v>47199</c:v>
                </c:pt>
                <c:pt idx="590">
                  <c:v>0</c:v>
                </c:pt>
                <c:pt idx="591">
                  <c:v>34080</c:v>
                </c:pt>
                <c:pt idx="592">
                  <c:v>74592</c:v>
                </c:pt>
                <c:pt idx="593">
                  <c:v>0</c:v>
                </c:pt>
                <c:pt idx="594">
                  <c:v>0</c:v>
                </c:pt>
                <c:pt idx="595">
                  <c:v>0</c:v>
                </c:pt>
                <c:pt idx="596">
                  <c:v>19581</c:v>
                </c:pt>
                <c:pt idx="597">
                  <c:v>56005</c:v>
                </c:pt>
                <c:pt idx="598">
                  <c:v>75329</c:v>
                </c:pt>
                <c:pt idx="599">
                  <c:v>44369</c:v>
                </c:pt>
                <c:pt idx="600">
                  <c:v>0</c:v>
                </c:pt>
                <c:pt idx="601">
                  <c:v>25147</c:v>
                </c:pt>
                <c:pt idx="602">
                  <c:v>48911</c:v>
                </c:pt>
                <c:pt idx="603">
                  <c:v>21841</c:v>
                </c:pt>
                <c:pt idx="604">
                  <c:v>31796</c:v>
                </c:pt>
                <c:pt idx="605">
                  <c:v>79751</c:v>
                </c:pt>
                <c:pt idx="606">
                  <c:v>39469</c:v>
                </c:pt>
                <c:pt idx="607">
                  <c:v>44305</c:v>
                </c:pt>
                <c:pt idx="608">
                  <c:v>0</c:v>
                </c:pt>
                <c:pt idx="609">
                  <c:v>0</c:v>
                </c:pt>
                <c:pt idx="610">
                  <c:v>50332</c:v>
                </c:pt>
                <c:pt idx="611">
                  <c:v>0</c:v>
                </c:pt>
                <c:pt idx="612">
                  <c:v>25859</c:v>
                </c:pt>
                <c:pt idx="613">
                  <c:v>81565</c:v>
                </c:pt>
                <c:pt idx="614">
                  <c:v>58682</c:v>
                </c:pt>
                <c:pt idx="615">
                  <c:v>22268</c:v>
                </c:pt>
                <c:pt idx="616">
                  <c:v>50037</c:v>
                </c:pt>
                <c:pt idx="617">
                  <c:v>75740</c:v>
                </c:pt>
                <c:pt idx="618">
                  <c:v>26514</c:v>
                </c:pt>
                <c:pt idx="619">
                  <c:v>76927</c:v>
                </c:pt>
                <c:pt idx="620">
                  <c:v>57693</c:v>
                </c:pt>
                <c:pt idx="621">
                  <c:v>0</c:v>
                </c:pt>
                <c:pt idx="622">
                  <c:v>0</c:v>
                </c:pt>
                <c:pt idx="623">
                  <c:v>0</c:v>
                </c:pt>
                <c:pt idx="624">
                  <c:v>0</c:v>
                </c:pt>
                <c:pt idx="625">
                  <c:v>11417</c:v>
                </c:pt>
                <c:pt idx="626">
                  <c:v>20101</c:v>
                </c:pt>
                <c:pt idx="627">
                  <c:v>24383</c:v>
                </c:pt>
                <c:pt idx="628">
                  <c:v>0</c:v>
                </c:pt>
                <c:pt idx="629">
                  <c:v>24123</c:v>
                </c:pt>
                <c:pt idx="630">
                  <c:v>0</c:v>
                </c:pt>
                <c:pt idx="631">
                  <c:v>52113</c:v>
                </c:pt>
                <c:pt idx="632">
                  <c:v>37595</c:v>
                </c:pt>
                <c:pt idx="633">
                  <c:v>0</c:v>
                </c:pt>
                <c:pt idx="634">
                  <c:v>77609</c:v>
                </c:pt>
                <c:pt idx="635">
                  <c:v>37384</c:v>
                </c:pt>
                <c:pt idx="636">
                  <c:v>45430</c:v>
                </c:pt>
                <c:pt idx="637">
                  <c:v>28719</c:v>
                </c:pt>
                <c:pt idx="638">
                  <c:v>67431</c:v>
                </c:pt>
                <c:pt idx="639">
                  <c:v>26746</c:v>
                </c:pt>
                <c:pt idx="640">
                  <c:v>67128</c:v>
                </c:pt>
                <c:pt idx="641">
                  <c:v>25259</c:v>
                </c:pt>
                <c:pt idx="642">
                  <c:v>22044</c:v>
                </c:pt>
                <c:pt idx="643">
                  <c:v>72919</c:v>
                </c:pt>
                <c:pt idx="644">
                  <c:v>76357</c:v>
                </c:pt>
                <c:pt idx="645">
                  <c:v>26802</c:v>
                </c:pt>
                <c:pt idx="646">
                  <c:v>26448</c:v>
                </c:pt>
                <c:pt idx="647">
                  <c:v>40032</c:v>
                </c:pt>
                <c:pt idx="648">
                  <c:v>62530</c:v>
                </c:pt>
                <c:pt idx="649">
                  <c:v>74069</c:v>
                </c:pt>
                <c:pt idx="650">
                  <c:v>0</c:v>
                </c:pt>
                <c:pt idx="651">
                  <c:v>44634</c:v>
                </c:pt>
                <c:pt idx="652">
                  <c:v>0</c:v>
                </c:pt>
                <c:pt idx="653">
                  <c:v>0</c:v>
                </c:pt>
                <c:pt idx="654">
                  <c:v>0</c:v>
                </c:pt>
                <c:pt idx="655">
                  <c:v>36305</c:v>
                </c:pt>
                <c:pt idx="656">
                  <c:v>44784</c:v>
                </c:pt>
                <c:pt idx="657">
                  <c:v>0</c:v>
                </c:pt>
                <c:pt idx="658">
                  <c:v>80604</c:v>
                </c:pt>
                <c:pt idx="659">
                  <c:v>64604</c:v>
                </c:pt>
                <c:pt idx="660">
                  <c:v>0</c:v>
                </c:pt>
                <c:pt idx="661">
                  <c:v>32314</c:v>
                </c:pt>
                <c:pt idx="662">
                  <c:v>59253</c:v>
                </c:pt>
                <c:pt idx="663">
                  <c:v>40160</c:v>
                </c:pt>
                <c:pt idx="664">
                  <c:v>76266</c:v>
                </c:pt>
                <c:pt idx="665">
                  <c:v>0</c:v>
                </c:pt>
                <c:pt idx="666">
                  <c:v>77552</c:v>
                </c:pt>
                <c:pt idx="667">
                  <c:v>76731</c:v>
                </c:pt>
                <c:pt idx="668">
                  <c:v>21979</c:v>
                </c:pt>
                <c:pt idx="669">
                  <c:v>0</c:v>
                </c:pt>
                <c:pt idx="670">
                  <c:v>57709</c:v>
                </c:pt>
                <c:pt idx="671">
                  <c:v>21604</c:v>
                </c:pt>
                <c:pt idx="672">
                  <c:v>51523</c:v>
                </c:pt>
                <c:pt idx="673">
                  <c:v>0</c:v>
                </c:pt>
                <c:pt idx="674">
                  <c:v>36631</c:v>
                </c:pt>
                <c:pt idx="675">
                  <c:v>53607</c:v>
                </c:pt>
                <c:pt idx="676">
                  <c:v>25703</c:v>
                </c:pt>
                <c:pt idx="677">
                  <c:v>19683</c:v>
                </c:pt>
                <c:pt idx="678">
                  <c:v>21766</c:v>
                </c:pt>
                <c:pt idx="679">
                  <c:v>62588</c:v>
                </c:pt>
                <c:pt idx="680">
                  <c:v>22050</c:v>
                </c:pt>
                <c:pt idx="681">
                  <c:v>25632</c:v>
                </c:pt>
                <c:pt idx="682">
                  <c:v>47346</c:v>
                </c:pt>
                <c:pt idx="683">
                  <c:v>0</c:v>
                </c:pt>
                <c:pt idx="684">
                  <c:v>53295</c:v>
                </c:pt>
                <c:pt idx="685">
                  <c:v>81580</c:v>
                </c:pt>
                <c:pt idx="686">
                  <c:v>58620</c:v>
                </c:pt>
                <c:pt idx="687">
                  <c:v>26318</c:v>
                </c:pt>
                <c:pt idx="688">
                  <c:v>52819</c:v>
                </c:pt>
                <c:pt idx="689">
                  <c:v>69736</c:v>
                </c:pt>
                <c:pt idx="690">
                  <c:v>43145</c:v>
                </c:pt>
                <c:pt idx="691">
                  <c:v>52957</c:v>
                </c:pt>
                <c:pt idx="692">
                  <c:v>62006</c:v>
                </c:pt>
                <c:pt idx="693">
                  <c:v>0</c:v>
                </c:pt>
                <c:pt idx="694">
                  <c:v>24976</c:v>
                </c:pt>
                <c:pt idx="695">
                  <c:v>33716</c:v>
                </c:pt>
                <c:pt idx="696">
                  <c:v>23480</c:v>
                </c:pt>
                <c:pt idx="697">
                  <c:v>40463</c:v>
                </c:pt>
                <c:pt idx="698">
                  <c:v>60920</c:v>
                </c:pt>
                <c:pt idx="699">
                  <c:v>49136</c:v>
                </c:pt>
                <c:pt idx="700">
                  <c:v>0</c:v>
                </c:pt>
                <c:pt idx="701">
                  <c:v>74126</c:v>
                </c:pt>
                <c:pt idx="702">
                  <c:v>0</c:v>
                </c:pt>
                <c:pt idx="703">
                  <c:v>0</c:v>
                </c:pt>
                <c:pt idx="704">
                  <c:v>76792</c:v>
                </c:pt>
                <c:pt idx="705">
                  <c:v>59789</c:v>
                </c:pt>
                <c:pt idx="706">
                  <c:v>28617</c:v>
                </c:pt>
                <c:pt idx="707">
                  <c:v>55366</c:v>
                </c:pt>
                <c:pt idx="708">
                  <c:v>0</c:v>
                </c:pt>
                <c:pt idx="709">
                  <c:v>63401</c:v>
                </c:pt>
                <c:pt idx="710">
                  <c:v>12940</c:v>
                </c:pt>
                <c:pt idx="711">
                  <c:v>78618</c:v>
                </c:pt>
                <c:pt idx="712">
                  <c:v>58713</c:v>
                </c:pt>
                <c:pt idx="713">
                  <c:v>19065</c:v>
                </c:pt>
                <c:pt idx="714">
                  <c:v>62902</c:v>
                </c:pt>
                <c:pt idx="715">
                  <c:v>0</c:v>
                </c:pt>
                <c:pt idx="716">
                  <c:v>37384</c:v>
                </c:pt>
                <c:pt idx="717">
                  <c:v>0</c:v>
                </c:pt>
                <c:pt idx="718">
                  <c:v>25964</c:v>
                </c:pt>
                <c:pt idx="719">
                  <c:v>0</c:v>
                </c:pt>
                <c:pt idx="720">
                  <c:v>67798</c:v>
                </c:pt>
                <c:pt idx="721">
                  <c:v>76157</c:v>
                </c:pt>
                <c:pt idx="722">
                  <c:v>18690</c:v>
                </c:pt>
                <c:pt idx="723">
                  <c:v>69819</c:v>
                </c:pt>
                <c:pt idx="724">
                  <c:v>33738</c:v>
                </c:pt>
                <c:pt idx="725">
                  <c:v>76375</c:v>
                </c:pt>
                <c:pt idx="726">
                  <c:v>80355</c:v>
                </c:pt>
                <c:pt idx="727">
                  <c:v>38692</c:v>
                </c:pt>
                <c:pt idx="728">
                  <c:v>31842</c:v>
                </c:pt>
                <c:pt idx="729">
                  <c:v>72014</c:v>
                </c:pt>
                <c:pt idx="730">
                  <c:v>13512</c:v>
                </c:pt>
                <c:pt idx="731">
                  <c:v>18884</c:v>
                </c:pt>
                <c:pt idx="732">
                  <c:v>0</c:v>
                </c:pt>
                <c:pt idx="733">
                  <c:v>0</c:v>
                </c:pt>
                <c:pt idx="734">
                  <c:v>23769</c:v>
                </c:pt>
                <c:pt idx="735">
                  <c:v>50363</c:v>
                </c:pt>
                <c:pt idx="736">
                  <c:v>22814</c:v>
                </c:pt>
                <c:pt idx="737">
                  <c:v>65083</c:v>
                </c:pt>
                <c:pt idx="738">
                  <c:v>0</c:v>
                </c:pt>
                <c:pt idx="739">
                  <c:v>40308</c:v>
                </c:pt>
                <c:pt idx="740">
                  <c:v>0</c:v>
                </c:pt>
                <c:pt idx="741">
                  <c:v>0</c:v>
                </c:pt>
                <c:pt idx="742">
                  <c:v>0</c:v>
                </c:pt>
                <c:pt idx="743">
                  <c:v>0</c:v>
                </c:pt>
                <c:pt idx="744">
                  <c:v>77265</c:v>
                </c:pt>
                <c:pt idx="745">
                  <c:v>0</c:v>
                </c:pt>
                <c:pt idx="746">
                  <c:v>26118</c:v>
                </c:pt>
                <c:pt idx="747">
                  <c:v>62396</c:v>
                </c:pt>
                <c:pt idx="748">
                  <c:v>67371</c:v>
                </c:pt>
                <c:pt idx="749">
                  <c:v>62452</c:v>
                </c:pt>
                <c:pt idx="750">
                  <c:v>0</c:v>
                </c:pt>
                <c:pt idx="751">
                  <c:v>34986</c:v>
                </c:pt>
                <c:pt idx="752">
                  <c:v>66378</c:v>
                </c:pt>
                <c:pt idx="753">
                  <c:v>18661</c:v>
                </c:pt>
                <c:pt idx="754">
                  <c:v>25134</c:v>
                </c:pt>
                <c:pt idx="755">
                  <c:v>64324</c:v>
                </c:pt>
                <c:pt idx="756">
                  <c:v>25820</c:v>
                </c:pt>
                <c:pt idx="757">
                  <c:v>29152</c:v>
                </c:pt>
                <c:pt idx="758">
                  <c:v>27132</c:v>
                </c:pt>
                <c:pt idx="759">
                  <c:v>21706</c:v>
                </c:pt>
                <c:pt idx="760">
                  <c:v>66620</c:v>
                </c:pt>
                <c:pt idx="761">
                  <c:v>30857</c:v>
                </c:pt>
                <c:pt idx="762">
                  <c:v>0</c:v>
                </c:pt>
                <c:pt idx="763">
                  <c:v>37722</c:v>
                </c:pt>
                <c:pt idx="764">
                  <c:v>75648</c:v>
                </c:pt>
                <c:pt idx="765">
                  <c:v>69512</c:v>
                </c:pt>
                <c:pt idx="766">
                  <c:v>66933</c:v>
                </c:pt>
                <c:pt idx="767">
                  <c:v>16686</c:v>
                </c:pt>
                <c:pt idx="768">
                  <c:v>46435</c:v>
                </c:pt>
                <c:pt idx="769">
                  <c:v>27880</c:v>
                </c:pt>
                <c:pt idx="770">
                  <c:v>35625</c:v>
                </c:pt>
                <c:pt idx="771">
                  <c:v>52218</c:v>
                </c:pt>
                <c:pt idx="772">
                  <c:v>64801</c:v>
                </c:pt>
                <c:pt idx="773">
                  <c:v>61233</c:v>
                </c:pt>
                <c:pt idx="774">
                  <c:v>62902</c:v>
                </c:pt>
                <c:pt idx="775">
                  <c:v>0</c:v>
                </c:pt>
                <c:pt idx="776">
                  <c:v>0</c:v>
                </c:pt>
                <c:pt idx="777">
                  <c:v>51193</c:v>
                </c:pt>
                <c:pt idx="778">
                  <c:v>79153</c:v>
                </c:pt>
                <c:pt idx="779">
                  <c:v>17950</c:v>
                </c:pt>
                <c:pt idx="780">
                  <c:v>0</c:v>
                </c:pt>
                <c:pt idx="781">
                  <c:v>69678</c:v>
                </c:pt>
                <c:pt idx="782">
                  <c:v>68931</c:v>
                </c:pt>
                <c:pt idx="783">
                  <c:v>0</c:v>
                </c:pt>
                <c:pt idx="784">
                  <c:v>36357</c:v>
                </c:pt>
                <c:pt idx="785">
                  <c:v>0</c:v>
                </c:pt>
                <c:pt idx="786">
                  <c:v>14660</c:v>
                </c:pt>
                <c:pt idx="787">
                  <c:v>26864</c:v>
                </c:pt>
                <c:pt idx="788">
                  <c:v>71737</c:v>
                </c:pt>
                <c:pt idx="789">
                  <c:v>31177</c:v>
                </c:pt>
                <c:pt idx="790">
                  <c:v>0</c:v>
                </c:pt>
                <c:pt idx="791">
                  <c:v>32983</c:v>
                </c:pt>
                <c:pt idx="792">
                  <c:v>78596</c:v>
                </c:pt>
                <c:pt idx="793">
                  <c:v>48008</c:v>
                </c:pt>
                <c:pt idx="794">
                  <c:v>64706</c:v>
                </c:pt>
                <c:pt idx="795">
                  <c:v>22886</c:v>
                </c:pt>
                <c:pt idx="796">
                  <c:v>36464</c:v>
                </c:pt>
                <c:pt idx="797">
                  <c:v>30852</c:v>
                </c:pt>
                <c:pt idx="798">
                  <c:v>12430</c:v>
                </c:pt>
                <c:pt idx="799">
                  <c:v>40794</c:v>
                </c:pt>
                <c:pt idx="800">
                  <c:v>37478</c:v>
                </c:pt>
                <c:pt idx="801">
                  <c:v>65978</c:v>
                </c:pt>
                <c:pt idx="802">
                  <c:v>58467</c:v>
                </c:pt>
                <c:pt idx="803">
                  <c:v>0</c:v>
                </c:pt>
                <c:pt idx="804">
                  <c:v>0</c:v>
                </c:pt>
                <c:pt idx="805">
                  <c:v>28360</c:v>
                </c:pt>
                <c:pt idx="806">
                  <c:v>0</c:v>
                </c:pt>
                <c:pt idx="807">
                  <c:v>13933</c:v>
                </c:pt>
                <c:pt idx="808">
                  <c:v>47259</c:v>
                </c:pt>
                <c:pt idx="809">
                  <c:v>52583</c:v>
                </c:pt>
                <c:pt idx="810">
                  <c:v>0</c:v>
                </c:pt>
                <c:pt idx="811">
                  <c:v>54507</c:v>
                </c:pt>
                <c:pt idx="812">
                  <c:v>0</c:v>
                </c:pt>
                <c:pt idx="813">
                  <c:v>41336</c:v>
                </c:pt>
                <c:pt idx="814">
                  <c:v>31972</c:v>
                </c:pt>
                <c:pt idx="815">
                  <c:v>0</c:v>
                </c:pt>
                <c:pt idx="816">
                  <c:v>60759</c:v>
                </c:pt>
                <c:pt idx="817">
                  <c:v>73742</c:v>
                </c:pt>
                <c:pt idx="818">
                  <c:v>12964</c:v>
                </c:pt>
                <c:pt idx="819">
                  <c:v>0</c:v>
                </c:pt>
                <c:pt idx="820">
                  <c:v>42889</c:v>
                </c:pt>
                <c:pt idx="821">
                  <c:v>74034</c:v>
                </c:pt>
                <c:pt idx="822">
                  <c:v>24395</c:v>
                </c:pt>
                <c:pt idx="823">
                  <c:v>0</c:v>
                </c:pt>
                <c:pt idx="824">
                  <c:v>24368</c:v>
                </c:pt>
                <c:pt idx="825">
                  <c:v>0</c:v>
                </c:pt>
                <c:pt idx="826">
                  <c:v>50577</c:v>
                </c:pt>
                <c:pt idx="827">
                  <c:v>74960</c:v>
                </c:pt>
                <c:pt idx="828">
                  <c:v>56342</c:v>
                </c:pt>
                <c:pt idx="829">
                  <c:v>0</c:v>
                </c:pt>
                <c:pt idx="830">
                  <c:v>0</c:v>
                </c:pt>
                <c:pt idx="831">
                  <c:v>0</c:v>
                </c:pt>
                <c:pt idx="832">
                  <c:v>79090</c:v>
                </c:pt>
                <c:pt idx="833">
                  <c:v>82189</c:v>
                </c:pt>
                <c:pt idx="834">
                  <c:v>70263</c:v>
                </c:pt>
                <c:pt idx="835">
                  <c:v>20392</c:v>
                </c:pt>
                <c:pt idx="836">
                  <c:v>72439</c:v>
                </c:pt>
                <c:pt idx="837">
                  <c:v>18577</c:v>
                </c:pt>
                <c:pt idx="838">
                  <c:v>20355</c:v>
                </c:pt>
                <c:pt idx="839">
                  <c:v>46210</c:v>
                </c:pt>
                <c:pt idx="840">
                  <c:v>26057</c:v>
                </c:pt>
                <c:pt idx="841">
                  <c:v>76700</c:v>
                </c:pt>
                <c:pt idx="842">
                  <c:v>0</c:v>
                </c:pt>
                <c:pt idx="843">
                  <c:v>45181</c:v>
                </c:pt>
                <c:pt idx="844">
                  <c:v>58484</c:v>
                </c:pt>
                <c:pt idx="845">
                  <c:v>48054</c:v>
                </c:pt>
                <c:pt idx="846">
                  <c:v>27608</c:v>
                </c:pt>
                <c:pt idx="847">
                  <c:v>22103</c:v>
                </c:pt>
                <c:pt idx="848">
                  <c:v>46379</c:v>
                </c:pt>
                <c:pt idx="849">
                  <c:v>52583</c:v>
                </c:pt>
                <c:pt idx="850">
                  <c:v>27042</c:v>
                </c:pt>
                <c:pt idx="851">
                  <c:v>25448</c:v>
                </c:pt>
                <c:pt idx="852">
                  <c:v>52009</c:v>
                </c:pt>
                <c:pt idx="853">
                  <c:v>40774</c:v>
                </c:pt>
                <c:pt idx="854">
                  <c:v>36812</c:v>
                </c:pt>
                <c:pt idx="855">
                  <c:v>20396</c:v>
                </c:pt>
                <c:pt idx="856">
                  <c:v>35654</c:v>
                </c:pt>
                <c:pt idx="857">
                  <c:v>0</c:v>
                </c:pt>
                <c:pt idx="858">
                  <c:v>0</c:v>
                </c:pt>
                <c:pt idx="859">
                  <c:v>29638</c:v>
                </c:pt>
                <c:pt idx="860">
                  <c:v>30969</c:v>
                </c:pt>
                <c:pt idx="861">
                  <c:v>70263</c:v>
                </c:pt>
                <c:pt idx="862">
                  <c:v>0</c:v>
                </c:pt>
                <c:pt idx="863">
                  <c:v>70974</c:v>
                </c:pt>
                <c:pt idx="864">
                  <c:v>27357</c:v>
                </c:pt>
                <c:pt idx="865">
                  <c:v>0</c:v>
                </c:pt>
                <c:pt idx="866">
                  <c:v>79452</c:v>
                </c:pt>
                <c:pt idx="867">
                  <c:v>44788</c:v>
                </c:pt>
                <c:pt idx="868">
                  <c:v>80213</c:v>
                </c:pt>
                <c:pt idx="869">
                  <c:v>0</c:v>
                </c:pt>
                <c:pt idx="870">
                  <c:v>72353</c:v>
                </c:pt>
                <c:pt idx="871">
                  <c:v>41438</c:v>
                </c:pt>
                <c:pt idx="872">
                  <c:v>0</c:v>
                </c:pt>
                <c:pt idx="873">
                  <c:v>0</c:v>
                </c:pt>
                <c:pt idx="874">
                  <c:v>0</c:v>
                </c:pt>
                <c:pt idx="875">
                  <c:v>23156</c:v>
                </c:pt>
                <c:pt idx="876">
                  <c:v>23222</c:v>
                </c:pt>
                <c:pt idx="877">
                  <c:v>74561</c:v>
                </c:pt>
                <c:pt idx="878">
                  <c:v>57961</c:v>
                </c:pt>
                <c:pt idx="879">
                  <c:v>0</c:v>
                </c:pt>
                <c:pt idx="880">
                  <c:v>76352</c:v>
                </c:pt>
                <c:pt idx="881">
                  <c:v>29057</c:v>
                </c:pt>
                <c:pt idx="882">
                  <c:v>25595</c:v>
                </c:pt>
                <c:pt idx="883">
                  <c:v>23815</c:v>
                </c:pt>
                <c:pt idx="884">
                  <c:v>77693</c:v>
                </c:pt>
                <c:pt idx="885">
                  <c:v>62902</c:v>
                </c:pt>
                <c:pt idx="886">
                  <c:v>70088</c:v>
                </c:pt>
                <c:pt idx="887">
                  <c:v>63774</c:v>
                </c:pt>
                <c:pt idx="888">
                  <c:v>0</c:v>
                </c:pt>
                <c:pt idx="889">
                  <c:v>37308</c:v>
                </c:pt>
                <c:pt idx="890">
                  <c:v>24910</c:v>
                </c:pt>
                <c:pt idx="891">
                  <c:v>20538</c:v>
                </c:pt>
                <c:pt idx="892">
                  <c:v>53252</c:v>
                </c:pt>
                <c:pt idx="893">
                  <c:v>42314</c:v>
                </c:pt>
                <c:pt idx="894">
                  <c:v>10312</c:v>
                </c:pt>
                <c:pt idx="895">
                  <c:v>0</c:v>
                </c:pt>
                <c:pt idx="896">
                  <c:v>63741</c:v>
                </c:pt>
                <c:pt idx="897">
                  <c:v>0</c:v>
                </c:pt>
                <c:pt idx="898">
                  <c:v>29227</c:v>
                </c:pt>
                <c:pt idx="899">
                  <c:v>41186</c:v>
                </c:pt>
                <c:pt idx="900">
                  <c:v>0</c:v>
                </c:pt>
                <c:pt idx="901">
                  <c:v>20757</c:v>
                </c:pt>
                <c:pt idx="902">
                  <c:v>0</c:v>
                </c:pt>
                <c:pt idx="903">
                  <c:v>0</c:v>
                </c:pt>
                <c:pt idx="904">
                  <c:v>0</c:v>
                </c:pt>
                <c:pt idx="905">
                  <c:v>0</c:v>
                </c:pt>
                <c:pt idx="906">
                  <c:v>25905</c:v>
                </c:pt>
                <c:pt idx="907">
                  <c:v>0</c:v>
                </c:pt>
                <c:pt idx="908">
                  <c:v>40046</c:v>
                </c:pt>
                <c:pt idx="909">
                  <c:v>23091</c:v>
                </c:pt>
                <c:pt idx="910">
                  <c:v>0</c:v>
                </c:pt>
                <c:pt idx="911">
                  <c:v>30814</c:v>
                </c:pt>
                <c:pt idx="912">
                  <c:v>80797</c:v>
                </c:pt>
                <c:pt idx="913">
                  <c:v>52728</c:v>
                </c:pt>
                <c:pt idx="914">
                  <c:v>43199</c:v>
                </c:pt>
                <c:pt idx="915">
                  <c:v>43510</c:v>
                </c:pt>
                <c:pt idx="916">
                  <c:v>0</c:v>
                </c:pt>
                <c:pt idx="917">
                  <c:v>71176</c:v>
                </c:pt>
                <c:pt idx="918">
                  <c:v>64478</c:v>
                </c:pt>
                <c:pt idx="919">
                  <c:v>0</c:v>
                </c:pt>
                <c:pt idx="920">
                  <c:v>0</c:v>
                </c:pt>
                <c:pt idx="921">
                  <c:v>57733</c:v>
                </c:pt>
                <c:pt idx="922">
                  <c:v>60021</c:v>
                </c:pt>
                <c:pt idx="923">
                  <c:v>28887</c:v>
                </c:pt>
                <c:pt idx="924">
                  <c:v>43540</c:v>
                </c:pt>
                <c:pt idx="925">
                  <c:v>32799</c:v>
                </c:pt>
                <c:pt idx="926">
                  <c:v>0</c:v>
                </c:pt>
                <c:pt idx="927">
                  <c:v>65431</c:v>
                </c:pt>
                <c:pt idx="928">
                  <c:v>36685</c:v>
                </c:pt>
                <c:pt idx="929">
                  <c:v>60942</c:v>
                </c:pt>
                <c:pt idx="930">
                  <c:v>27688</c:v>
                </c:pt>
                <c:pt idx="931">
                  <c:v>75490</c:v>
                </c:pt>
                <c:pt idx="932">
                  <c:v>40646</c:v>
                </c:pt>
                <c:pt idx="933">
                  <c:v>0</c:v>
                </c:pt>
                <c:pt idx="934">
                  <c:v>43597</c:v>
                </c:pt>
                <c:pt idx="935">
                  <c:v>0</c:v>
                </c:pt>
                <c:pt idx="936">
                  <c:v>65538</c:v>
                </c:pt>
                <c:pt idx="937">
                  <c:v>53997</c:v>
                </c:pt>
                <c:pt idx="938">
                  <c:v>0</c:v>
                </c:pt>
                <c:pt idx="939">
                  <c:v>73876</c:v>
                </c:pt>
                <c:pt idx="940">
                  <c:v>49185</c:v>
                </c:pt>
                <c:pt idx="941">
                  <c:v>27681</c:v>
                </c:pt>
                <c:pt idx="942">
                  <c:v>64367</c:v>
                </c:pt>
                <c:pt idx="943">
                  <c:v>22567</c:v>
                </c:pt>
                <c:pt idx="944">
                  <c:v>0</c:v>
                </c:pt>
                <c:pt idx="945">
                  <c:v>28137</c:v>
                </c:pt>
                <c:pt idx="946">
                  <c:v>0</c:v>
                </c:pt>
                <c:pt idx="947">
                  <c:v>50470</c:v>
                </c:pt>
                <c:pt idx="948">
                  <c:v>26884</c:v>
                </c:pt>
                <c:pt idx="949">
                  <c:v>64388</c:v>
                </c:pt>
                <c:pt idx="950">
                  <c:v>0</c:v>
                </c:pt>
                <c:pt idx="951">
                  <c:v>59496</c:v>
                </c:pt>
                <c:pt idx="952">
                  <c:v>41252</c:v>
                </c:pt>
                <c:pt idx="953">
                  <c:v>25226</c:v>
                </c:pt>
                <c:pt idx="954">
                  <c:v>37876</c:v>
                </c:pt>
                <c:pt idx="955">
                  <c:v>12201</c:v>
                </c:pt>
                <c:pt idx="956">
                  <c:v>24882</c:v>
                </c:pt>
                <c:pt idx="957">
                  <c:v>32210</c:v>
                </c:pt>
                <c:pt idx="958">
                  <c:v>12964</c:v>
                </c:pt>
                <c:pt idx="959">
                  <c:v>27972</c:v>
                </c:pt>
                <c:pt idx="960">
                  <c:v>77857</c:v>
                </c:pt>
                <c:pt idx="961">
                  <c:v>0</c:v>
                </c:pt>
                <c:pt idx="962">
                  <c:v>23705</c:v>
                </c:pt>
                <c:pt idx="963">
                  <c:v>49367</c:v>
                </c:pt>
                <c:pt idx="964">
                  <c:v>23241</c:v>
                </c:pt>
                <c:pt idx="965">
                  <c:v>60861</c:v>
                </c:pt>
                <c:pt idx="966">
                  <c:v>21726</c:v>
                </c:pt>
                <c:pt idx="967">
                  <c:v>0</c:v>
                </c:pt>
                <c:pt idx="968">
                  <c:v>0</c:v>
                </c:pt>
                <c:pt idx="969">
                  <c:v>0</c:v>
                </c:pt>
                <c:pt idx="970">
                  <c:v>65985</c:v>
                </c:pt>
                <c:pt idx="971">
                  <c:v>0</c:v>
                </c:pt>
                <c:pt idx="972">
                  <c:v>51705</c:v>
                </c:pt>
                <c:pt idx="973">
                  <c:v>25134</c:v>
                </c:pt>
                <c:pt idx="974">
                  <c:v>0</c:v>
                </c:pt>
                <c:pt idx="975">
                  <c:v>26320</c:v>
                </c:pt>
                <c:pt idx="976">
                  <c:v>0</c:v>
                </c:pt>
                <c:pt idx="977">
                  <c:v>0</c:v>
                </c:pt>
                <c:pt idx="978">
                  <c:v>63032</c:v>
                </c:pt>
                <c:pt idx="979">
                  <c:v>27228</c:v>
                </c:pt>
                <c:pt idx="980">
                  <c:v>13424</c:v>
                </c:pt>
                <c:pt idx="981">
                  <c:v>59098</c:v>
                </c:pt>
                <c:pt idx="982">
                  <c:v>26806</c:v>
                </c:pt>
                <c:pt idx="983">
                  <c:v>66991</c:v>
                </c:pt>
                <c:pt idx="984">
                  <c:v>0</c:v>
                </c:pt>
                <c:pt idx="985">
                  <c:v>28743</c:v>
                </c:pt>
                <c:pt idx="986">
                  <c:v>81839</c:v>
                </c:pt>
                <c:pt idx="987">
                  <c:v>0</c:v>
                </c:pt>
                <c:pt idx="988">
                  <c:v>34337</c:v>
                </c:pt>
                <c:pt idx="989">
                  <c:v>62271</c:v>
                </c:pt>
                <c:pt idx="990">
                  <c:v>0</c:v>
                </c:pt>
                <c:pt idx="991">
                  <c:v>28506</c:v>
                </c:pt>
                <c:pt idx="992">
                  <c:v>0</c:v>
                </c:pt>
                <c:pt idx="993">
                  <c:v>41853</c:v>
                </c:pt>
                <c:pt idx="994">
                  <c:v>22885</c:v>
                </c:pt>
                <c:pt idx="995">
                  <c:v>44368</c:v>
                </c:pt>
                <c:pt idx="996">
                  <c:v>60230</c:v>
                </c:pt>
                <c:pt idx="997">
                  <c:v>0</c:v>
                </c:pt>
                <c:pt idx="998">
                  <c:v>24672</c:v>
                </c:pt>
                <c:pt idx="999">
                  <c:v>26554</c:v>
                </c:pt>
                <c:pt idx="1000">
                  <c:v>76522</c:v>
                </c:pt>
                <c:pt idx="1001">
                  <c:v>0</c:v>
                </c:pt>
                <c:pt idx="1002">
                  <c:v>76516</c:v>
                </c:pt>
                <c:pt idx="1003">
                  <c:v>55217</c:v>
                </c:pt>
                <c:pt idx="1004">
                  <c:v>43499</c:v>
                </c:pt>
                <c:pt idx="1005">
                  <c:v>0</c:v>
                </c:pt>
                <c:pt idx="1006">
                  <c:v>77031</c:v>
                </c:pt>
                <c:pt idx="1007">
                  <c:v>40964</c:v>
                </c:pt>
                <c:pt idx="1008">
                  <c:v>12843</c:v>
                </c:pt>
                <c:pt idx="1009">
                  <c:v>71551</c:v>
                </c:pt>
                <c:pt idx="1010">
                  <c:v>16764</c:v>
                </c:pt>
                <c:pt idx="1011">
                  <c:v>46182</c:v>
                </c:pt>
                <c:pt idx="1012">
                  <c:v>11920</c:v>
                </c:pt>
                <c:pt idx="1013">
                  <c:v>0</c:v>
                </c:pt>
                <c:pt idx="1014">
                  <c:v>31349</c:v>
                </c:pt>
                <c:pt idx="1015">
                  <c:v>12964</c:v>
                </c:pt>
                <c:pt idx="1016">
                  <c:v>31093</c:v>
                </c:pt>
                <c:pt idx="1017">
                  <c:v>0</c:v>
                </c:pt>
                <c:pt idx="1018">
                  <c:v>24726</c:v>
                </c:pt>
                <c:pt idx="1019">
                  <c:v>29540</c:v>
                </c:pt>
                <c:pt idx="1020">
                  <c:v>57161</c:v>
                </c:pt>
                <c:pt idx="1021">
                  <c:v>57693</c:v>
                </c:pt>
                <c:pt idx="1022">
                  <c:v>44368</c:v>
                </c:pt>
                <c:pt idx="1023">
                  <c:v>0</c:v>
                </c:pt>
                <c:pt idx="1024">
                  <c:v>22158</c:v>
                </c:pt>
                <c:pt idx="1025">
                  <c:v>0</c:v>
                </c:pt>
                <c:pt idx="1026">
                  <c:v>32116</c:v>
                </c:pt>
                <c:pt idx="1027">
                  <c:v>79192</c:v>
                </c:pt>
                <c:pt idx="1028">
                  <c:v>0</c:v>
                </c:pt>
                <c:pt idx="1029">
                  <c:v>67523</c:v>
                </c:pt>
                <c:pt idx="1030">
                  <c:v>41479</c:v>
                </c:pt>
                <c:pt idx="1031">
                  <c:v>58577</c:v>
                </c:pt>
                <c:pt idx="1032">
                  <c:v>71499</c:v>
                </c:pt>
                <c:pt idx="1033">
                  <c:v>31196</c:v>
                </c:pt>
                <c:pt idx="1034">
                  <c:v>37937</c:v>
                </c:pt>
                <c:pt idx="1035">
                  <c:v>64125</c:v>
                </c:pt>
                <c:pt idx="1036">
                  <c:v>23840</c:v>
                </c:pt>
                <c:pt idx="1037">
                  <c:v>0</c:v>
                </c:pt>
                <c:pt idx="1038">
                  <c:v>21885</c:v>
                </c:pt>
                <c:pt idx="1039">
                  <c:v>0</c:v>
                </c:pt>
                <c:pt idx="1040">
                  <c:v>43640</c:v>
                </c:pt>
                <c:pt idx="1041">
                  <c:v>0</c:v>
                </c:pt>
                <c:pt idx="1042">
                  <c:v>44619</c:v>
                </c:pt>
                <c:pt idx="1043">
                  <c:v>0</c:v>
                </c:pt>
                <c:pt idx="1044">
                  <c:v>0</c:v>
                </c:pt>
                <c:pt idx="1045">
                  <c:v>0</c:v>
                </c:pt>
                <c:pt idx="1046">
                  <c:v>50269</c:v>
                </c:pt>
                <c:pt idx="1047">
                  <c:v>18375</c:v>
                </c:pt>
                <c:pt idx="1048">
                  <c:v>0</c:v>
                </c:pt>
                <c:pt idx="1049">
                  <c:v>63885</c:v>
                </c:pt>
                <c:pt idx="1050">
                  <c:v>45515</c:v>
                </c:pt>
                <c:pt idx="1051">
                  <c:v>0</c:v>
                </c:pt>
                <c:pt idx="1052">
                  <c:v>0</c:v>
                </c:pt>
                <c:pt idx="1053">
                  <c:v>56178</c:v>
                </c:pt>
                <c:pt idx="1054">
                  <c:v>25752</c:v>
                </c:pt>
                <c:pt idx="1055">
                  <c:v>60244</c:v>
                </c:pt>
                <c:pt idx="1056">
                  <c:v>20867</c:v>
                </c:pt>
                <c:pt idx="1057">
                  <c:v>0</c:v>
                </c:pt>
                <c:pt idx="1058">
                  <c:v>50695</c:v>
                </c:pt>
                <c:pt idx="1059">
                  <c:v>0</c:v>
                </c:pt>
                <c:pt idx="1060">
                  <c:v>70882</c:v>
                </c:pt>
                <c:pt idx="1061">
                  <c:v>20132</c:v>
                </c:pt>
                <c:pt idx="1062">
                  <c:v>40135</c:v>
                </c:pt>
                <c:pt idx="1063">
                  <c:v>38606</c:v>
                </c:pt>
                <c:pt idx="1064">
                  <c:v>61146</c:v>
                </c:pt>
                <c:pt idx="1065">
                  <c:v>57963</c:v>
                </c:pt>
                <c:pt idx="1066">
                  <c:v>25965</c:v>
                </c:pt>
                <c:pt idx="1067">
                  <c:v>27906</c:v>
                </c:pt>
                <c:pt idx="1068">
                  <c:v>51032</c:v>
                </c:pt>
                <c:pt idx="1069">
                  <c:v>34819</c:v>
                </c:pt>
                <c:pt idx="1070">
                  <c:v>0</c:v>
                </c:pt>
                <c:pt idx="1071">
                  <c:v>12048</c:v>
                </c:pt>
                <c:pt idx="1072">
                  <c:v>0</c:v>
                </c:pt>
                <c:pt idx="1073">
                  <c:v>36094</c:v>
                </c:pt>
                <c:pt idx="1074">
                  <c:v>56005</c:v>
                </c:pt>
                <c:pt idx="1075">
                  <c:v>48597</c:v>
                </c:pt>
                <c:pt idx="1076">
                  <c:v>0</c:v>
                </c:pt>
                <c:pt idx="1077">
                  <c:v>75438</c:v>
                </c:pt>
                <c:pt idx="1078">
                  <c:v>63684</c:v>
                </c:pt>
                <c:pt idx="1079">
                  <c:v>61737</c:v>
                </c:pt>
                <c:pt idx="1080">
                  <c:v>74142</c:v>
                </c:pt>
                <c:pt idx="1081">
                  <c:v>0</c:v>
                </c:pt>
                <c:pt idx="1082">
                  <c:v>58089</c:v>
                </c:pt>
                <c:pt idx="1083">
                  <c:v>0</c:v>
                </c:pt>
                <c:pt idx="1084">
                  <c:v>0</c:v>
                </c:pt>
                <c:pt idx="1085">
                  <c:v>67881</c:v>
                </c:pt>
                <c:pt idx="1086">
                  <c:v>41247</c:v>
                </c:pt>
                <c:pt idx="1087">
                  <c:v>29056</c:v>
                </c:pt>
                <c:pt idx="1088">
                  <c:v>38798</c:v>
                </c:pt>
                <c:pt idx="1089">
                  <c:v>29218</c:v>
                </c:pt>
                <c:pt idx="1090">
                  <c:v>17723</c:v>
                </c:pt>
                <c:pt idx="1091">
                  <c:v>69230</c:v>
                </c:pt>
                <c:pt idx="1092">
                  <c:v>25866</c:v>
                </c:pt>
                <c:pt idx="1093">
                  <c:v>0</c:v>
                </c:pt>
                <c:pt idx="1094">
                  <c:v>0</c:v>
                </c:pt>
                <c:pt idx="1095">
                  <c:v>0</c:v>
                </c:pt>
                <c:pt idx="1096">
                  <c:v>81285</c:v>
                </c:pt>
                <c:pt idx="1097">
                  <c:v>0</c:v>
                </c:pt>
                <c:pt idx="1098">
                  <c:v>27681</c:v>
                </c:pt>
                <c:pt idx="1099">
                  <c:v>0</c:v>
                </c:pt>
                <c:pt idx="1100">
                  <c:v>37937</c:v>
                </c:pt>
                <c:pt idx="1101">
                  <c:v>77853</c:v>
                </c:pt>
                <c:pt idx="1102">
                  <c:v>0</c:v>
                </c:pt>
                <c:pt idx="1103">
                  <c:v>59438</c:v>
                </c:pt>
                <c:pt idx="1104">
                  <c:v>0</c:v>
                </c:pt>
                <c:pt idx="1105">
                  <c:v>40361</c:v>
                </c:pt>
                <c:pt idx="1106">
                  <c:v>35461</c:v>
                </c:pt>
                <c:pt idx="1107">
                  <c:v>59047</c:v>
                </c:pt>
                <c:pt idx="1108">
                  <c:v>37224</c:v>
                </c:pt>
                <c:pt idx="1109">
                  <c:v>37573</c:v>
                </c:pt>
                <c:pt idx="1110">
                  <c:v>29385</c:v>
                </c:pt>
                <c:pt idx="1111">
                  <c:v>21509</c:v>
                </c:pt>
                <c:pt idx="1112">
                  <c:v>24350</c:v>
                </c:pt>
                <c:pt idx="1113">
                  <c:v>39101</c:v>
                </c:pt>
                <c:pt idx="1114">
                  <c:v>27604</c:v>
                </c:pt>
                <c:pt idx="1115">
                  <c:v>45867</c:v>
                </c:pt>
                <c:pt idx="1116">
                  <c:v>21947</c:v>
                </c:pt>
                <c:pt idx="1117">
                  <c:v>48602</c:v>
                </c:pt>
                <c:pt idx="1118">
                  <c:v>24046</c:v>
                </c:pt>
                <c:pt idx="1119">
                  <c:v>0</c:v>
                </c:pt>
                <c:pt idx="1120">
                  <c:v>31911</c:v>
                </c:pt>
                <c:pt idx="1121">
                  <c:v>34335</c:v>
                </c:pt>
                <c:pt idx="1122">
                  <c:v>36168</c:v>
                </c:pt>
                <c:pt idx="1123">
                  <c:v>29692</c:v>
                </c:pt>
                <c:pt idx="1124">
                  <c:v>26841</c:v>
                </c:pt>
                <c:pt idx="1125">
                  <c:v>19581</c:v>
                </c:pt>
                <c:pt idx="1126">
                  <c:v>23129</c:v>
                </c:pt>
                <c:pt idx="1127">
                  <c:v>25411</c:v>
                </c:pt>
                <c:pt idx="1128">
                  <c:v>25778</c:v>
                </c:pt>
                <c:pt idx="1129">
                  <c:v>30598</c:v>
                </c:pt>
                <c:pt idx="1130">
                  <c:v>27093</c:v>
                </c:pt>
                <c:pt idx="1131">
                  <c:v>0</c:v>
                </c:pt>
                <c:pt idx="1132">
                  <c:v>38961</c:v>
                </c:pt>
                <c:pt idx="1133">
                  <c:v>56225</c:v>
                </c:pt>
                <c:pt idx="1134">
                  <c:v>29730</c:v>
                </c:pt>
                <c:pt idx="1135">
                  <c:v>35577</c:v>
                </c:pt>
                <c:pt idx="1136">
                  <c:v>41958</c:v>
                </c:pt>
                <c:pt idx="1137">
                  <c:v>62864</c:v>
                </c:pt>
                <c:pt idx="1138">
                  <c:v>22842</c:v>
                </c:pt>
                <c:pt idx="1139">
                  <c:v>68946</c:v>
                </c:pt>
                <c:pt idx="1140">
                  <c:v>0</c:v>
                </c:pt>
                <c:pt idx="1141">
                  <c:v>54753</c:v>
                </c:pt>
                <c:pt idx="1142">
                  <c:v>21359</c:v>
                </c:pt>
                <c:pt idx="1143">
                  <c:v>59940</c:v>
                </c:pt>
                <c:pt idx="1144">
                  <c:v>80055</c:v>
                </c:pt>
                <c:pt idx="1145">
                  <c:v>0</c:v>
                </c:pt>
                <c:pt idx="1146">
                  <c:v>0</c:v>
                </c:pt>
                <c:pt idx="1147">
                  <c:v>32787</c:v>
                </c:pt>
                <c:pt idx="1148">
                  <c:v>39278</c:v>
                </c:pt>
                <c:pt idx="1149">
                  <c:v>36913</c:v>
                </c:pt>
                <c:pt idx="1150">
                  <c:v>0</c:v>
                </c:pt>
                <c:pt idx="1151">
                  <c:v>0</c:v>
                </c:pt>
                <c:pt idx="1152">
                  <c:v>10517</c:v>
                </c:pt>
                <c:pt idx="1153">
                  <c:v>58842</c:v>
                </c:pt>
                <c:pt idx="1154">
                  <c:v>0</c:v>
                </c:pt>
                <c:pt idx="1155">
                  <c:v>35625</c:v>
                </c:pt>
                <c:pt idx="1156">
                  <c:v>0</c:v>
                </c:pt>
                <c:pt idx="1157">
                  <c:v>0</c:v>
                </c:pt>
                <c:pt idx="1158">
                  <c:v>76081</c:v>
                </c:pt>
                <c:pt idx="1159">
                  <c:v>43626</c:v>
                </c:pt>
                <c:pt idx="1160">
                  <c:v>52497</c:v>
                </c:pt>
                <c:pt idx="1161">
                  <c:v>46061</c:v>
                </c:pt>
                <c:pt idx="1162">
                  <c:v>50825</c:v>
                </c:pt>
                <c:pt idx="1163">
                  <c:v>0</c:v>
                </c:pt>
                <c:pt idx="1164">
                  <c:v>71391</c:v>
                </c:pt>
                <c:pt idx="1165">
                  <c:v>79189</c:v>
                </c:pt>
                <c:pt idx="1166">
                  <c:v>0</c:v>
                </c:pt>
                <c:pt idx="1167">
                  <c:v>23870</c:v>
                </c:pt>
                <c:pt idx="1168">
                  <c:v>38157</c:v>
                </c:pt>
                <c:pt idx="1169">
                  <c:v>25318</c:v>
                </c:pt>
                <c:pt idx="1170">
                  <c:v>51721</c:v>
                </c:pt>
                <c:pt idx="1171">
                  <c:v>0</c:v>
                </c:pt>
                <c:pt idx="1172">
                  <c:v>62082</c:v>
                </c:pt>
                <c:pt idx="1173">
                  <c:v>0</c:v>
                </c:pt>
                <c:pt idx="1174">
                  <c:v>72608</c:v>
                </c:pt>
                <c:pt idx="1175">
                  <c:v>70432</c:v>
                </c:pt>
                <c:pt idx="1176">
                  <c:v>23059</c:v>
                </c:pt>
                <c:pt idx="1177">
                  <c:v>0</c:v>
                </c:pt>
                <c:pt idx="1178">
                  <c:v>47122</c:v>
                </c:pt>
                <c:pt idx="1179">
                  <c:v>70610</c:v>
                </c:pt>
                <c:pt idx="1180">
                  <c:v>66676</c:v>
                </c:pt>
                <c:pt idx="1181">
                  <c:v>69011</c:v>
                </c:pt>
                <c:pt idx="1182">
                  <c:v>0</c:v>
                </c:pt>
                <c:pt idx="1183">
                  <c:v>36839</c:v>
                </c:pt>
                <c:pt idx="1184">
                  <c:v>0</c:v>
                </c:pt>
                <c:pt idx="1185">
                  <c:v>60244</c:v>
                </c:pt>
                <c:pt idx="1186">
                  <c:v>0</c:v>
                </c:pt>
                <c:pt idx="1187">
                  <c:v>0</c:v>
                </c:pt>
                <c:pt idx="1188">
                  <c:v>0</c:v>
                </c:pt>
                <c:pt idx="1189">
                  <c:v>0</c:v>
                </c:pt>
                <c:pt idx="1190">
                  <c:v>0</c:v>
                </c:pt>
                <c:pt idx="1191">
                  <c:v>0</c:v>
                </c:pt>
                <c:pt idx="1192">
                  <c:v>0</c:v>
                </c:pt>
                <c:pt idx="1193">
                  <c:v>20178</c:v>
                </c:pt>
                <c:pt idx="1194">
                  <c:v>70911</c:v>
                </c:pt>
                <c:pt idx="1195">
                  <c:v>50397</c:v>
                </c:pt>
                <c:pt idx="1196">
                  <c:v>23879</c:v>
                </c:pt>
                <c:pt idx="1197">
                  <c:v>79487</c:v>
                </c:pt>
                <c:pt idx="1198">
                  <c:v>14906</c:v>
                </c:pt>
                <c:pt idx="1199">
                  <c:v>0</c:v>
                </c:pt>
                <c:pt idx="1200">
                  <c:v>0</c:v>
                </c:pt>
                <c:pt idx="1201">
                  <c:v>77882</c:v>
                </c:pt>
                <c:pt idx="1202">
                  <c:v>66169</c:v>
                </c:pt>
                <c:pt idx="1203">
                  <c:v>26436</c:v>
                </c:pt>
                <c:pt idx="1204">
                  <c:v>24173</c:v>
                </c:pt>
                <c:pt idx="1205">
                  <c:v>26689</c:v>
                </c:pt>
                <c:pt idx="1206">
                  <c:v>29853</c:v>
                </c:pt>
                <c:pt idx="1207">
                  <c:v>58248</c:v>
                </c:pt>
                <c:pt idx="1208">
                  <c:v>49467</c:v>
                </c:pt>
                <c:pt idx="1209">
                  <c:v>59597</c:v>
                </c:pt>
                <c:pt idx="1210">
                  <c:v>17193</c:v>
                </c:pt>
                <c:pt idx="1211">
                  <c:v>0</c:v>
                </c:pt>
                <c:pt idx="1212">
                  <c:v>18129</c:v>
                </c:pt>
                <c:pt idx="1213">
                  <c:v>77299</c:v>
                </c:pt>
                <c:pt idx="1214">
                  <c:v>0</c:v>
                </c:pt>
                <c:pt idx="1215">
                  <c:v>31723</c:v>
                </c:pt>
                <c:pt idx="1216">
                  <c:v>0</c:v>
                </c:pt>
                <c:pt idx="1217">
                  <c:v>72661</c:v>
                </c:pt>
                <c:pt idx="1218">
                  <c:v>42677</c:v>
                </c:pt>
                <c:pt idx="1219">
                  <c:v>0</c:v>
                </c:pt>
                <c:pt idx="1220">
                  <c:v>0</c:v>
                </c:pt>
                <c:pt idx="1221">
                  <c:v>22946</c:v>
                </c:pt>
                <c:pt idx="1222">
                  <c:v>70988</c:v>
                </c:pt>
                <c:pt idx="1223">
                  <c:v>0</c:v>
                </c:pt>
                <c:pt idx="1224">
                  <c:v>24400</c:v>
                </c:pt>
                <c:pt idx="1225">
                  <c:v>0</c:v>
                </c:pt>
                <c:pt idx="1226">
                  <c:v>74624</c:v>
                </c:pt>
                <c:pt idx="1227">
                  <c:v>19240</c:v>
                </c:pt>
                <c:pt idx="1228">
                  <c:v>0</c:v>
                </c:pt>
                <c:pt idx="1229">
                  <c:v>20407</c:v>
                </c:pt>
                <c:pt idx="1230">
                  <c:v>61067</c:v>
                </c:pt>
                <c:pt idx="1231">
                  <c:v>63892</c:v>
                </c:pt>
                <c:pt idx="1232">
                  <c:v>0</c:v>
                </c:pt>
                <c:pt idx="1233">
                  <c:v>48866</c:v>
                </c:pt>
                <c:pt idx="1234">
                  <c:v>30525</c:v>
                </c:pt>
                <c:pt idx="1235">
                  <c:v>25676</c:v>
                </c:pt>
                <c:pt idx="1236">
                  <c:v>0</c:v>
                </c:pt>
                <c:pt idx="1237">
                  <c:v>31383</c:v>
                </c:pt>
                <c:pt idx="1238">
                  <c:v>0</c:v>
                </c:pt>
                <c:pt idx="1239">
                  <c:v>37273</c:v>
                </c:pt>
                <c:pt idx="1240">
                  <c:v>21853</c:v>
                </c:pt>
                <c:pt idx="1241">
                  <c:v>24967</c:v>
                </c:pt>
                <c:pt idx="1242">
                  <c:v>59216</c:v>
                </c:pt>
                <c:pt idx="1243">
                  <c:v>23158</c:v>
                </c:pt>
                <c:pt idx="1244">
                  <c:v>74001</c:v>
                </c:pt>
                <c:pt idx="1245">
                  <c:v>16891</c:v>
                </c:pt>
                <c:pt idx="1246">
                  <c:v>0</c:v>
                </c:pt>
                <c:pt idx="1247">
                  <c:v>50516</c:v>
                </c:pt>
                <c:pt idx="1248">
                  <c:v>41878</c:v>
                </c:pt>
                <c:pt idx="1249">
                  <c:v>55483</c:v>
                </c:pt>
                <c:pt idx="1250">
                  <c:v>0</c:v>
                </c:pt>
                <c:pt idx="1251">
                  <c:v>0</c:v>
                </c:pt>
                <c:pt idx="1252">
                  <c:v>35832</c:v>
                </c:pt>
                <c:pt idx="1253">
                  <c:v>0</c:v>
                </c:pt>
                <c:pt idx="1254">
                  <c:v>12762</c:v>
                </c:pt>
                <c:pt idx="1255">
                  <c:v>23737</c:v>
                </c:pt>
                <c:pt idx="1256">
                  <c:v>51408</c:v>
                </c:pt>
                <c:pt idx="1257">
                  <c:v>0</c:v>
                </c:pt>
                <c:pt idx="1258">
                  <c:v>20920</c:v>
                </c:pt>
                <c:pt idx="1259">
                  <c:v>22538</c:v>
                </c:pt>
                <c:pt idx="1260">
                  <c:v>0</c:v>
                </c:pt>
                <c:pt idx="1261">
                  <c:v>0</c:v>
                </c:pt>
                <c:pt idx="1262">
                  <c:v>0</c:v>
                </c:pt>
                <c:pt idx="1263">
                  <c:v>0</c:v>
                </c:pt>
                <c:pt idx="1264">
                  <c:v>21371</c:v>
                </c:pt>
                <c:pt idx="1265">
                  <c:v>71186</c:v>
                </c:pt>
                <c:pt idx="1266">
                  <c:v>25147</c:v>
                </c:pt>
                <c:pt idx="1267">
                  <c:v>44280</c:v>
                </c:pt>
                <c:pt idx="1268">
                  <c:v>0</c:v>
                </c:pt>
                <c:pt idx="1269">
                  <c:v>23860</c:v>
                </c:pt>
                <c:pt idx="1270">
                  <c:v>27179</c:v>
                </c:pt>
                <c:pt idx="1271">
                  <c:v>60244</c:v>
                </c:pt>
                <c:pt idx="1272">
                  <c:v>0</c:v>
                </c:pt>
                <c:pt idx="1273">
                  <c:v>26441</c:v>
                </c:pt>
                <c:pt idx="1274">
                  <c:v>23120</c:v>
                </c:pt>
                <c:pt idx="1275">
                  <c:v>60021</c:v>
                </c:pt>
                <c:pt idx="1276">
                  <c:v>26806</c:v>
                </c:pt>
                <c:pt idx="1277">
                  <c:v>0</c:v>
                </c:pt>
                <c:pt idx="1278">
                  <c:v>43579</c:v>
                </c:pt>
                <c:pt idx="1279">
                  <c:v>0</c:v>
                </c:pt>
                <c:pt idx="1280">
                  <c:v>25772</c:v>
                </c:pt>
                <c:pt idx="1281">
                  <c:v>72354</c:v>
                </c:pt>
                <c:pt idx="1282">
                  <c:v>80129</c:v>
                </c:pt>
                <c:pt idx="1283">
                  <c:v>0</c:v>
                </c:pt>
                <c:pt idx="1284">
                  <c:v>0</c:v>
                </c:pt>
                <c:pt idx="1285">
                  <c:v>68658</c:v>
                </c:pt>
                <c:pt idx="1286">
                  <c:v>34498</c:v>
                </c:pt>
                <c:pt idx="1287">
                  <c:v>63597</c:v>
                </c:pt>
                <c:pt idx="1288">
                  <c:v>31409</c:v>
                </c:pt>
                <c:pt idx="1289">
                  <c:v>73102</c:v>
                </c:pt>
                <c:pt idx="1290">
                  <c:v>11698</c:v>
                </c:pt>
                <c:pt idx="1291">
                  <c:v>76850</c:v>
                </c:pt>
                <c:pt idx="1292">
                  <c:v>23692</c:v>
                </c:pt>
                <c:pt idx="1293">
                  <c:v>54050</c:v>
                </c:pt>
                <c:pt idx="1294">
                  <c:v>29958</c:v>
                </c:pt>
                <c:pt idx="1295">
                  <c:v>23616</c:v>
                </c:pt>
                <c:pt idx="1296">
                  <c:v>33488</c:v>
                </c:pt>
                <c:pt idx="1297">
                  <c:v>0</c:v>
                </c:pt>
                <c:pt idx="1298">
                  <c:v>21685</c:v>
                </c:pt>
                <c:pt idx="1299">
                  <c:v>0</c:v>
                </c:pt>
                <c:pt idx="1300">
                  <c:v>0</c:v>
                </c:pt>
                <c:pt idx="1301">
                  <c:v>37709</c:v>
                </c:pt>
                <c:pt idx="1302">
                  <c:v>52653</c:v>
                </c:pt>
                <c:pt idx="1303">
                  <c:v>58729</c:v>
                </c:pt>
                <c:pt idx="1304">
                  <c:v>66203</c:v>
                </c:pt>
                <c:pt idx="1305">
                  <c:v>23235</c:v>
                </c:pt>
                <c:pt idx="1306">
                  <c:v>0</c:v>
                </c:pt>
                <c:pt idx="1307">
                  <c:v>79955</c:v>
                </c:pt>
                <c:pt idx="1308">
                  <c:v>0</c:v>
                </c:pt>
                <c:pt idx="1309">
                  <c:v>13050</c:v>
                </c:pt>
                <c:pt idx="1310">
                  <c:v>71809</c:v>
                </c:pt>
                <c:pt idx="1311">
                  <c:v>30514</c:v>
                </c:pt>
                <c:pt idx="1312">
                  <c:v>44485</c:v>
                </c:pt>
                <c:pt idx="1313">
                  <c:v>30244</c:v>
                </c:pt>
                <c:pt idx="1314">
                  <c:v>78772</c:v>
                </c:pt>
                <c:pt idx="1315">
                  <c:v>0</c:v>
                </c:pt>
                <c:pt idx="1316">
                  <c:v>60087</c:v>
                </c:pt>
                <c:pt idx="1317">
                  <c:v>0</c:v>
                </c:pt>
                <c:pt idx="1318">
                  <c:v>58300</c:v>
                </c:pt>
                <c:pt idx="1319">
                  <c:v>50738</c:v>
                </c:pt>
                <c:pt idx="1320">
                  <c:v>65709</c:v>
                </c:pt>
                <c:pt idx="1321">
                  <c:v>0</c:v>
                </c:pt>
                <c:pt idx="1322">
                  <c:v>0</c:v>
                </c:pt>
                <c:pt idx="1323">
                  <c:v>45525</c:v>
                </c:pt>
                <c:pt idx="1324">
                  <c:v>32903</c:v>
                </c:pt>
                <c:pt idx="1325">
                  <c:v>26057</c:v>
                </c:pt>
                <c:pt idx="1326">
                  <c:v>24666</c:v>
                </c:pt>
                <c:pt idx="1327">
                  <c:v>53562</c:v>
                </c:pt>
                <c:pt idx="1328">
                  <c:v>78310</c:v>
                </c:pt>
                <c:pt idx="1329">
                  <c:v>0</c:v>
                </c:pt>
                <c:pt idx="1330">
                  <c:v>0</c:v>
                </c:pt>
                <c:pt idx="1331">
                  <c:v>43285</c:v>
                </c:pt>
                <c:pt idx="1332">
                  <c:v>56172</c:v>
                </c:pt>
                <c:pt idx="1333">
                  <c:v>20978</c:v>
                </c:pt>
                <c:pt idx="1334">
                  <c:v>23091</c:v>
                </c:pt>
                <c:pt idx="1335">
                  <c:v>72916</c:v>
                </c:pt>
                <c:pt idx="1336">
                  <c:v>0</c:v>
                </c:pt>
                <c:pt idx="1337">
                  <c:v>46655</c:v>
                </c:pt>
                <c:pt idx="1338">
                  <c:v>0</c:v>
                </c:pt>
                <c:pt idx="1339">
                  <c:v>66795</c:v>
                </c:pt>
                <c:pt idx="1340">
                  <c:v>37384</c:v>
                </c:pt>
                <c:pt idx="1341">
                  <c:v>28264</c:v>
                </c:pt>
                <c:pt idx="1342">
                  <c:v>0</c:v>
                </c:pt>
                <c:pt idx="1343">
                  <c:v>56154</c:v>
                </c:pt>
                <c:pt idx="1344">
                  <c:v>72960</c:v>
                </c:pt>
                <c:pt idx="1345">
                  <c:v>54507</c:v>
                </c:pt>
                <c:pt idx="1346">
                  <c:v>81190</c:v>
                </c:pt>
                <c:pt idx="1347">
                  <c:v>28204</c:v>
                </c:pt>
                <c:pt idx="1348">
                  <c:v>0</c:v>
                </c:pt>
                <c:pt idx="1349">
                  <c:v>29195</c:v>
                </c:pt>
                <c:pt idx="1350">
                  <c:v>61726</c:v>
                </c:pt>
                <c:pt idx="1351">
                  <c:v>0</c:v>
                </c:pt>
                <c:pt idx="1352">
                  <c:v>62302</c:v>
                </c:pt>
                <c:pt idx="1353">
                  <c:v>0</c:v>
                </c:pt>
                <c:pt idx="1354">
                  <c:v>52583</c:v>
                </c:pt>
                <c:pt idx="1355">
                  <c:v>66156</c:v>
                </c:pt>
                <c:pt idx="1356">
                  <c:v>60752</c:v>
                </c:pt>
                <c:pt idx="1357">
                  <c:v>24152</c:v>
                </c:pt>
                <c:pt idx="1358">
                  <c:v>0</c:v>
                </c:pt>
                <c:pt idx="1359">
                  <c:v>45032</c:v>
                </c:pt>
                <c:pt idx="1360">
                  <c:v>40525</c:v>
                </c:pt>
                <c:pt idx="1361">
                  <c:v>79628</c:v>
                </c:pt>
                <c:pt idx="1362">
                  <c:v>0</c:v>
                </c:pt>
                <c:pt idx="1363">
                  <c:v>42460</c:v>
                </c:pt>
                <c:pt idx="1364">
                  <c:v>39192</c:v>
                </c:pt>
                <c:pt idx="1365">
                  <c:v>60021</c:v>
                </c:pt>
                <c:pt idx="1366">
                  <c:v>0</c:v>
                </c:pt>
                <c:pt idx="1367">
                  <c:v>45356</c:v>
                </c:pt>
                <c:pt idx="1368">
                  <c:v>43877</c:v>
                </c:pt>
                <c:pt idx="1369">
                  <c:v>58488</c:v>
                </c:pt>
                <c:pt idx="1370">
                  <c:v>29193</c:v>
                </c:pt>
                <c:pt idx="1371">
                  <c:v>0</c:v>
                </c:pt>
                <c:pt idx="1372">
                  <c:v>34628</c:v>
                </c:pt>
                <c:pt idx="1373">
                  <c:v>30493</c:v>
                </c:pt>
                <c:pt idx="1374">
                  <c:v>0</c:v>
                </c:pt>
                <c:pt idx="1375">
                  <c:v>82214</c:v>
                </c:pt>
                <c:pt idx="1376">
                  <c:v>0</c:v>
                </c:pt>
                <c:pt idx="1377">
                  <c:v>75277</c:v>
                </c:pt>
                <c:pt idx="1378">
                  <c:v>78618</c:v>
                </c:pt>
                <c:pt idx="1379">
                  <c:v>54378</c:v>
                </c:pt>
                <c:pt idx="1380">
                  <c:v>70360</c:v>
                </c:pt>
                <c:pt idx="1381">
                  <c:v>0</c:v>
                </c:pt>
                <c:pt idx="1382">
                  <c:v>0</c:v>
                </c:pt>
                <c:pt idx="1383">
                  <c:v>29177</c:v>
                </c:pt>
                <c:pt idx="1384">
                  <c:v>0</c:v>
                </c:pt>
                <c:pt idx="1385">
                  <c:v>79189</c:v>
                </c:pt>
                <c:pt idx="1386">
                  <c:v>0</c:v>
                </c:pt>
                <c:pt idx="1387">
                  <c:v>81799</c:v>
                </c:pt>
                <c:pt idx="1388">
                  <c:v>23634</c:v>
                </c:pt>
                <c:pt idx="1389">
                  <c:v>0</c:v>
                </c:pt>
                <c:pt idx="1390">
                  <c:v>28140</c:v>
                </c:pt>
                <c:pt idx="1391">
                  <c:v>25884</c:v>
                </c:pt>
                <c:pt idx="1392">
                  <c:v>56980</c:v>
                </c:pt>
                <c:pt idx="1393">
                  <c:v>0</c:v>
                </c:pt>
                <c:pt idx="1394">
                  <c:v>63774</c:v>
                </c:pt>
                <c:pt idx="1395">
                  <c:v>31354</c:v>
                </c:pt>
                <c:pt idx="1396">
                  <c:v>0</c:v>
                </c:pt>
                <c:pt idx="1397">
                  <c:v>21606</c:v>
                </c:pt>
                <c:pt idx="1398">
                  <c:v>50549</c:v>
                </c:pt>
                <c:pt idx="1399">
                  <c:v>35625</c:v>
                </c:pt>
                <c:pt idx="1400">
                  <c:v>27005</c:v>
                </c:pt>
                <c:pt idx="1401">
                  <c:v>62808</c:v>
                </c:pt>
                <c:pt idx="1402">
                  <c:v>60345</c:v>
                </c:pt>
                <c:pt idx="1403">
                  <c:v>15648</c:v>
                </c:pt>
                <c:pt idx="1404">
                  <c:v>0</c:v>
                </c:pt>
                <c:pt idx="1405">
                  <c:v>28447</c:v>
                </c:pt>
                <c:pt idx="1406">
                  <c:v>18892</c:v>
                </c:pt>
                <c:pt idx="1407">
                  <c:v>48056</c:v>
                </c:pt>
                <c:pt idx="1408">
                  <c:v>0</c:v>
                </c:pt>
                <c:pt idx="1409">
                  <c:v>57693</c:v>
                </c:pt>
                <c:pt idx="1410">
                  <c:v>53249</c:v>
                </c:pt>
                <c:pt idx="1411">
                  <c:v>32225</c:v>
                </c:pt>
                <c:pt idx="1412">
                  <c:v>60909</c:v>
                </c:pt>
                <c:pt idx="1413">
                  <c:v>21238</c:v>
                </c:pt>
                <c:pt idx="1414">
                  <c:v>0</c:v>
                </c:pt>
                <c:pt idx="1415">
                  <c:v>22283</c:v>
                </c:pt>
                <c:pt idx="1416">
                  <c:v>58237</c:v>
                </c:pt>
                <c:pt idx="1417">
                  <c:v>57283</c:v>
                </c:pt>
                <c:pt idx="1418">
                  <c:v>75644</c:v>
                </c:pt>
                <c:pt idx="1419">
                  <c:v>28089</c:v>
                </c:pt>
                <c:pt idx="1420">
                  <c:v>0</c:v>
                </c:pt>
                <c:pt idx="1421">
                  <c:v>69451</c:v>
                </c:pt>
                <c:pt idx="1422">
                  <c:v>0</c:v>
                </c:pt>
                <c:pt idx="1423">
                  <c:v>39854</c:v>
                </c:pt>
                <c:pt idx="1424">
                  <c:v>27839</c:v>
                </c:pt>
                <c:pt idx="1425">
                  <c:v>0</c:v>
                </c:pt>
                <c:pt idx="1426">
                  <c:v>39393</c:v>
                </c:pt>
                <c:pt idx="1427">
                  <c:v>53055</c:v>
                </c:pt>
                <c:pt idx="1428">
                  <c:v>73740</c:v>
                </c:pt>
                <c:pt idx="1429">
                  <c:v>31725</c:v>
                </c:pt>
                <c:pt idx="1430">
                  <c:v>68745</c:v>
                </c:pt>
                <c:pt idx="1431">
                  <c:v>53333</c:v>
                </c:pt>
                <c:pt idx="1432">
                  <c:v>0</c:v>
                </c:pt>
                <c:pt idx="1433">
                  <c:v>62088</c:v>
                </c:pt>
                <c:pt idx="1434">
                  <c:v>28120</c:v>
                </c:pt>
                <c:pt idx="1435">
                  <c:v>0</c:v>
                </c:pt>
                <c:pt idx="1436">
                  <c:v>50798</c:v>
                </c:pt>
                <c:pt idx="1437">
                  <c:v>13528</c:v>
                </c:pt>
                <c:pt idx="1438">
                  <c:v>54189</c:v>
                </c:pt>
                <c:pt idx="1439">
                  <c:v>42247</c:v>
                </c:pt>
                <c:pt idx="1440">
                  <c:v>41900</c:v>
                </c:pt>
                <c:pt idx="1441">
                  <c:v>45025</c:v>
                </c:pt>
                <c:pt idx="1442">
                  <c:v>41212</c:v>
                </c:pt>
                <c:pt idx="1443">
                  <c:v>0</c:v>
                </c:pt>
                <c:pt idx="1444">
                  <c:v>66081</c:v>
                </c:pt>
                <c:pt idx="1445">
                  <c:v>36791</c:v>
                </c:pt>
                <c:pt idx="1446">
                  <c:v>80101</c:v>
                </c:pt>
                <c:pt idx="1447">
                  <c:v>31561</c:v>
                </c:pt>
                <c:pt idx="1448">
                  <c:v>29133</c:v>
                </c:pt>
                <c:pt idx="1449">
                  <c:v>0</c:v>
                </c:pt>
                <c:pt idx="1450">
                  <c:v>67840</c:v>
                </c:pt>
                <c:pt idx="1451">
                  <c:v>72608</c:v>
                </c:pt>
                <c:pt idx="1452">
                  <c:v>67276</c:v>
                </c:pt>
                <c:pt idx="1453">
                  <c:v>65167</c:v>
                </c:pt>
                <c:pt idx="1454">
                  <c:v>0</c:v>
                </c:pt>
                <c:pt idx="1455">
                  <c:v>23253</c:v>
                </c:pt>
                <c:pt idx="1456">
                  <c:v>38820</c:v>
                </c:pt>
                <c:pt idx="1457">
                  <c:v>12964</c:v>
                </c:pt>
                <c:pt idx="1458">
                  <c:v>37759</c:v>
                </c:pt>
                <c:pt idx="1459">
                  <c:v>54183</c:v>
                </c:pt>
                <c:pt idx="1460">
                  <c:v>0</c:v>
                </c:pt>
                <c:pt idx="1461">
                  <c:v>39602</c:v>
                </c:pt>
                <c:pt idx="1462">
                  <c:v>25905</c:v>
                </c:pt>
                <c:pt idx="1463">
                  <c:v>59732</c:v>
                </c:pt>
                <c:pt idx="1464">
                  <c:v>21500</c:v>
                </c:pt>
                <c:pt idx="1465">
                  <c:v>10375</c:v>
                </c:pt>
                <c:pt idx="1466">
                  <c:v>33402</c:v>
                </c:pt>
                <c:pt idx="1467">
                  <c:v>18129</c:v>
                </c:pt>
                <c:pt idx="1468">
                  <c:v>35398</c:v>
                </c:pt>
                <c:pt idx="1469">
                  <c:v>26239</c:v>
                </c:pt>
                <c:pt idx="1470">
                  <c:v>0</c:v>
                </c:pt>
                <c:pt idx="1471">
                  <c:v>62338</c:v>
                </c:pt>
                <c:pt idx="1472">
                  <c:v>38676</c:v>
                </c:pt>
                <c:pt idx="1473">
                  <c:v>20200</c:v>
                </c:pt>
                <c:pt idx="1474">
                  <c:v>23893</c:v>
                </c:pt>
                <c:pt idx="1475">
                  <c:v>0</c:v>
                </c:pt>
                <c:pt idx="1476">
                  <c:v>76839</c:v>
                </c:pt>
                <c:pt idx="1477">
                  <c:v>49447</c:v>
                </c:pt>
                <c:pt idx="1478">
                  <c:v>26094</c:v>
                </c:pt>
                <c:pt idx="1479">
                  <c:v>33462</c:v>
                </c:pt>
                <c:pt idx="1480">
                  <c:v>24083</c:v>
                </c:pt>
                <c:pt idx="1481">
                  <c:v>44385</c:v>
                </c:pt>
                <c:pt idx="1482">
                  <c:v>0</c:v>
                </c:pt>
                <c:pt idx="1483">
                  <c:v>0</c:v>
                </c:pt>
                <c:pt idx="1484">
                  <c:v>0</c:v>
                </c:pt>
                <c:pt idx="1485">
                  <c:v>74918</c:v>
                </c:pt>
                <c:pt idx="1486">
                  <c:v>64801</c:v>
                </c:pt>
                <c:pt idx="1487">
                  <c:v>48829</c:v>
                </c:pt>
                <c:pt idx="1488">
                  <c:v>66844</c:v>
                </c:pt>
                <c:pt idx="1489">
                  <c:v>56869</c:v>
                </c:pt>
                <c:pt idx="1490">
                  <c:v>59325</c:v>
                </c:pt>
                <c:pt idx="1491">
                  <c:v>0</c:v>
                </c:pt>
                <c:pt idx="1492">
                  <c:v>15142</c:v>
                </c:pt>
                <c:pt idx="1493">
                  <c:v>58498</c:v>
                </c:pt>
                <c:pt idx="1494">
                  <c:v>47137</c:v>
                </c:pt>
                <c:pt idx="1495">
                  <c:v>0</c:v>
                </c:pt>
                <c:pt idx="1496">
                  <c:v>0</c:v>
                </c:pt>
                <c:pt idx="1497">
                  <c:v>34807</c:v>
                </c:pt>
                <c:pt idx="1498">
                  <c:v>11193</c:v>
                </c:pt>
                <c:pt idx="1499">
                  <c:v>66429</c:v>
                </c:pt>
                <c:pt idx="1500">
                  <c:v>13528</c:v>
                </c:pt>
                <c:pt idx="1501">
                  <c:v>74015</c:v>
                </c:pt>
                <c:pt idx="1502">
                  <c:v>54507</c:v>
                </c:pt>
                <c:pt idx="1503">
                  <c:v>0</c:v>
                </c:pt>
                <c:pt idx="1504">
                  <c:v>76114</c:v>
                </c:pt>
                <c:pt idx="1505">
                  <c:v>48791</c:v>
                </c:pt>
                <c:pt idx="1506">
                  <c:v>65605</c:v>
                </c:pt>
                <c:pt idx="1507">
                  <c:v>41991</c:v>
                </c:pt>
                <c:pt idx="1508">
                  <c:v>0</c:v>
                </c:pt>
                <c:pt idx="1509">
                  <c:v>0</c:v>
                </c:pt>
                <c:pt idx="1510">
                  <c:v>0</c:v>
                </c:pt>
                <c:pt idx="1511">
                  <c:v>58557</c:v>
                </c:pt>
                <c:pt idx="1512">
                  <c:v>0</c:v>
                </c:pt>
                <c:pt idx="1513">
                  <c:v>39718</c:v>
                </c:pt>
                <c:pt idx="1514">
                  <c:v>43358</c:v>
                </c:pt>
                <c:pt idx="1515">
                  <c:v>70061</c:v>
                </c:pt>
                <c:pt idx="1516">
                  <c:v>65742</c:v>
                </c:pt>
                <c:pt idx="1517">
                  <c:v>66457</c:v>
                </c:pt>
                <c:pt idx="1518">
                  <c:v>29735</c:v>
                </c:pt>
                <c:pt idx="1519">
                  <c:v>43846</c:v>
                </c:pt>
                <c:pt idx="1520">
                  <c:v>33775</c:v>
                </c:pt>
                <c:pt idx="1521">
                  <c:v>62579</c:v>
                </c:pt>
                <c:pt idx="1522">
                  <c:v>29327</c:v>
                </c:pt>
                <c:pt idx="1523">
                  <c:v>0</c:v>
                </c:pt>
                <c:pt idx="1524">
                  <c:v>20698</c:v>
                </c:pt>
                <c:pt idx="1525">
                  <c:v>0</c:v>
                </c:pt>
                <c:pt idx="1526">
                  <c:v>0</c:v>
                </c:pt>
                <c:pt idx="1527">
                  <c:v>61029</c:v>
                </c:pt>
                <c:pt idx="1528">
                  <c:v>20852</c:v>
                </c:pt>
                <c:pt idx="1529">
                  <c:v>27781</c:v>
                </c:pt>
                <c:pt idx="1530">
                  <c:v>14254</c:v>
                </c:pt>
                <c:pt idx="1531">
                  <c:v>56228</c:v>
                </c:pt>
                <c:pt idx="1532">
                  <c:v>79271</c:v>
                </c:pt>
                <c:pt idx="1533">
                  <c:v>0</c:v>
                </c:pt>
                <c:pt idx="1534">
                  <c:v>58480</c:v>
                </c:pt>
                <c:pt idx="1535">
                  <c:v>23772</c:v>
                </c:pt>
                <c:pt idx="1536">
                  <c:v>0</c:v>
                </c:pt>
                <c:pt idx="1537">
                  <c:v>0</c:v>
                </c:pt>
                <c:pt idx="1538">
                  <c:v>0</c:v>
                </c:pt>
                <c:pt idx="1539">
                  <c:v>0</c:v>
                </c:pt>
                <c:pt idx="1540">
                  <c:v>30968</c:v>
                </c:pt>
                <c:pt idx="1541">
                  <c:v>0</c:v>
                </c:pt>
                <c:pt idx="1542">
                  <c:v>36267</c:v>
                </c:pt>
                <c:pt idx="1543">
                  <c:v>12430</c:v>
                </c:pt>
                <c:pt idx="1544">
                  <c:v>36088</c:v>
                </c:pt>
                <c:pt idx="1545">
                  <c:v>21723</c:v>
                </c:pt>
                <c:pt idx="1546">
                  <c:v>0</c:v>
                </c:pt>
                <c:pt idx="1547">
                  <c:v>50450</c:v>
                </c:pt>
                <c:pt idx="1548">
                  <c:v>75963</c:v>
                </c:pt>
                <c:pt idx="1549">
                  <c:v>32714</c:v>
                </c:pt>
                <c:pt idx="1550">
                  <c:v>24744</c:v>
                </c:pt>
                <c:pt idx="1551">
                  <c:v>0</c:v>
                </c:pt>
                <c:pt idx="1552">
                  <c:v>42987</c:v>
                </c:pt>
                <c:pt idx="1553">
                  <c:v>80928</c:v>
                </c:pt>
                <c:pt idx="1554">
                  <c:v>62977</c:v>
                </c:pt>
                <c:pt idx="1555">
                  <c:v>42846</c:v>
                </c:pt>
                <c:pt idx="1556">
                  <c:v>0</c:v>
                </c:pt>
                <c:pt idx="1557">
                  <c:v>0</c:v>
                </c:pt>
                <c:pt idx="1558">
                  <c:v>58840</c:v>
                </c:pt>
                <c:pt idx="1559">
                  <c:v>0</c:v>
                </c:pt>
                <c:pt idx="1560">
                  <c:v>21808</c:v>
                </c:pt>
                <c:pt idx="1561">
                  <c:v>36776</c:v>
                </c:pt>
                <c:pt idx="1562">
                  <c:v>0</c:v>
                </c:pt>
                <c:pt idx="1563">
                  <c:v>0</c:v>
                </c:pt>
                <c:pt idx="1564">
                  <c:v>32555</c:v>
                </c:pt>
                <c:pt idx="1565">
                  <c:v>0</c:v>
                </c:pt>
                <c:pt idx="1566">
                  <c:v>0</c:v>
                </c:pt>
                <c:pt idx="1567">
                  <c:v>62464</c:v>
                </c:pt>
                <c:pt idx="1568">
                  <c:v>72648</c:v>
                </c:pt>
                <c:pt idx="1569">
                  <c:v>77167</c:v>
                </c:pt>
                <c:pt idx="1570">
                  <c:v>28304</c:v>
                </c:pt>
                <c:pt idx="1571">
                  <c:v>52210</c:v>
                </c:pt>
                <c:pt idx="1572">
                  <c:v>0</c:v>
                </c:pt>
                <c:pt idx="1573">
                  <c:v>18608</c:v>
                </c:pt>
                <c:pt idx="1574">
                  <c:v>24290</c:v>
                </c:pt>
                <c:pt idx="1575">
                  <c:v>34645</c:v>
                </c:pt>
                <c:pt idx="1576">
                  <c:v>69241</c:v>
                </c:pt>
                <c:pt idx="1577">
                  <c:v>44329</c:v>
                </c:pt>
                <c:pt idx="1578">
                  <c:v>79297</c:v>
                </c:pt>
                <c:pt idx="1579">
                  <c:v>51337</c:v>
                </c:pt>
                <c:pt idx="1580">
                  <c:v>0</c:v>
                </c:pt>
                <c:pt idx="1581">
                  <c:v>0</c:v>
                </c:pt>
                <c:pt idx="1582">
                  <c:v>31841</c:v>
                </c:pt>
                <c:pt idx="1583">
                  <c:v>39604</c:v>
                </c:pt>
                <c:pt idx="1584">
                  <c:v>0</c:v>
                </c:pt>
                <c:pt idx="1585">
                  <c:v>16121</c:v>
                </c:pt>
                <c:pt idx="1586">
                  <c:v>62566</c:v>
                </c:pt>
                <c:pt idx="1587">
                  <c:v>16143</c:v>
                </c:pt>
                <c:pt idx="1588">
                  <c:v>0</c:v>
                </c:pt>
                <c:pt idx="1589">
                  <c:v>37940</c:v>
                </c:pt>
                <c:pt idx="1590">
                  <c:v>19508</c:v>
                </c:pt>
                <c:pt idx="1591">
                  <c:v>20396</c:v>
                </c:pt>
                <c:pt idx="1592">
                  <c:v>75988</c:v>
                </c:pt>
                <c:pt idx="1593">
                  <c:v>70624</c:v>
                </c:pt>
                <c:pt idx="1594">
                  <c:v>44833</c:v>
                </c:pt>
                <c:pt idx="1595">
                  <c:v>0</c:v>
                </c:pt>
                <c:pt idx="1596">
                  <c:v>33255</c:v>
                </c:pt>
                <c:pt idx="1597">
                  <c:v>0</c:v>
                </c:pt>
                <c:pt idx="1598">
                  <c:v>38460</c:v>
                </c:pt>
                <c:pt idx="1599">
                  <c:v>36631</c:v>
                </c:pt>
                <c:pt idx="1600">
                  <c:v>28215</c:v>
                </c:pt>
                <c:pt idx="1601">
                  <c:v>10312</c:v>
                </c:pt>
                <c:pt idx="1602">
                  <c:v>0</c:v>
                </c:pt>
                <c:pt idx="1603">
                  <c:v>56202</c:v>
                </c:pt>
                <c:pt idx="1604">
                  <c:v>35592</c:v>
                </c:pt>
                <c:pt idx="1605">
                  <c:v>11097</c:v>
                </c:pt>
                <c:pt idx="1606">
                  <c:v>0</c:v>
                </c:pt>
                <c:pt idx="1607">
                  <c:v>66346</c:v>
                </c:pt>
                <c:pt idx="1608">
                  <c:v>0</c:v>
                </c:pt>
                <c:pt idx="1609">
                  <c:v>21171</c:v>
                </c:pt>
                <c:pt idx="1610">
                  <c:v>0</c:v>
                </c:pt>
                <c:pt idx="1611">
                  <c:v>0</c:v>
                </c:pt>
                <c:pt idx="1612">
                  <c:v>69236</c:v>
                </c:pt>
                <c:pt idx="1613">
                  <c:v>75449</c:v>
                </c:pt>
                <c:pt idx="1614">
                  <c:v>35666</c:v>
                </c:pt>
                <c:pt idx="1615">
                  <c:v>0</c:v>
                </c:pt>
                <c:pt idx="1616">
                  <c:v>0</c:v>
                </c:pt>
                <c:pt idx="1617">
                  <c:v>63860</c:v>
                </c:pt>
                <c:pt idx="1618">
                  <c:v>66037</c:v>
                </c:pt>
                <c:pt idx="1619">
                  <c:v>33397</c:v>
                </c:pt>
                <c:pt idx="1620">
                  <c:v>29628</c:v>
                </c:pt>
                <c:pt idx="1621">
                  <c:v>29194</c:v>
                </c:pt>
                <c:pt idx="1622">
                  <c:v>22571</c:v>
                </c:pt>
                <c:pt idx="1623">
                  <c:v>67798</c:v>
                </c:pt>
                <c:pt idx="1624">
                  <c:v>0</c:v>
                </c:pt>
                <c:pt idx="1625">
                  <c:v>43682</c:v>
                </c:pt>
                <c:pt idx="1626">
                  <c:v>57709</c:v>
                </c:pt>
                <c:pt idx="1627">
                  <c:v>26802</c:v>
                </c:pt>
                <c:pt idx="1628">
                  <c:v>0</c:v>
                </c:pt>
                <c:pt idx="1629">
                  <c:v>49182</c:v>
                </c:pt>
                <c:pt idx="1630">
                  <c:v>32238</c:v>
                </c:pt>
                <c:pt idx="1631">
                  <c:v>49161</c:v>
                </c:pt>
                <c:pt idx="1632">
                  <c:v>0</c:v>
                </c:pt>
                <c:pt idx="1633">
                  <c:v>0</c:v>
                </c:pt>
                <c:pt idx="1634">
                  <c:v>29124</c:v>
                </c:pt>
                <c:pt idx="1635">
                  <c:v>48207</c:v>
                </c:pt>
                <c:pt idx="1636">
                  <c:v>0</c:v>
                </c:pt>
                <c:pt idx="1637">
                  <c:v>0</c:v>
                </c:pt>
                <c:pt idx="1638">
                  <c:v>14151</c:v>
                </c:pt>
                <c:pt idx="1639">
                  <c:v>75891</c:v>
                </c:pt>
                <c:pt idx="1640">
                  <c:v>44509</c:v>
                </c:pt>
                <c:pt idx="1641">
                  <c:v>0</c:v>
                </c:pt>
                <c:pt idx="1642">
                  <c:v>81687</c:v>
                </c:pt>
                <c:pt idx="1643">
                  <c:v>51455</c:v>
                </c:pt>
                <c:pt idx="1644">
                  <c:v>0</c:v>
                </c:pt>
                <c:pt idx="1645">
                  <c:v>0</c:v>
                </c:pt>
                <c:pt idx="1646">
                  <c:v>16367</c:v>
                </c:pt>
                <c:pt idx="1647">
                  <c:v>0</c:v>
                </c:pt>
                <c:pt idx="1648">
                  <c:v>67798</c:v>
                </c:pt>
                <c:pt idx="1649">
                  <c:v>74770</c:v>
                </c:pt>
                <c:pt idx="1650">
                  <c:v>0</c:v>
                </c:pt>
                <c:pt idx="1651">
                  <c:v>63326</c:v>
                </c:pt>
                <c:pt idx="1652">
                  <c:v>0</c:v>
                </c:pt>
                <c:pt idx="1653">
                  <c:v>80927</c:v>
                </c:pt>
                <c:pt idx="1654">
                  <c:v>81914</c:v>
                </c:pt>
                <c:pt idx="1655">
                  <c:v>0</c:v>
                </c:pt>
                <c:pt idx="1656">
                  <c:v>18486</c:v>
                </c:pt>
                <c:pt idx="1657">
                  <c:v>10458</c:v>
                </c:pt>
                <c:pt idx="1658">
                  <c:v>38223</c:v>
                </c:pt>
                <c:pt idx="1659">
                  <c:v>26848</c:v>
                </c:pt>
                <c:pt idx="1660">
                  <c:v>27435</c:v>
                </c:pt>
                <c:pt idx="1661">
                  <c:v>67591</c:v>
                </c:pt>
                <c:pt idx="1662">
                  <c:v>75474</c:v>
                </c:pt>
                <c:pt idx="1663">
                  <c:v>20072</c:v>
                </c:pt>
                <c:pt idx="1664">
                  <c:v>58089</c:v>
                </c:pt>
                <c:pt idx="1665">
                  <c:v>0</c:v>
                </c:pt>
                <c:pt idx="1666">
                  <c:v>39293</c:v>
                </c:pt>
                <c:pt idx="1667">
                  <c:v>56704</c:v>
                </c:pt>
                <c:pt idx="1668">
                  <c:v>24254</c:v>
                </c:pt>
                <c:pt idx="1669">
                  <c:v>57125</c:v>
                </c:pt>
                <c:pt idx="1670">
                  <c:v>72075</c:v>
                </c:pt>
                <c:pt idx="1671">
                  <c:v>34317</c:v>
                </c:pt>
                <c:pt idx="1672">
                  <c:v>30606</c:v>
                </c:pt>
                <c:pt idx="1673">
                  <c:v>0</c:v>
                </c:pt>
                <c:pt idx="1674">
                  <c:v>57474</c:v>
                </c:pt>
                <c:pt idx="1675">
                  <c:v>51066</c:v>
                </c:pt>
                <c:pt idx="1676">
                  <c:v>38713</c:v>
                </c:pt>
                <c:pt idx="1677">
                  <c:v>55407</c:v>
                </c:pt>
                <c:pt idx="1678">
                  <c:v>62461</c:v>
                </c:pt>
                <c:pt idx="1679">
                  <c:v>34837</c:v>
                </c:pt>
                <c:pt idx="1680">
                  <c:v>44222</c:v>
                </c:pt>
                <c:pt idx="1681">
                  <c:v>12928</c:v>
                </c:pt>
                <c:pt idx="1682">
                  <c:v>34528</c:v>
                </c:pt>
                <c:pt idx="1683">
                  <c:v>20303</c:v>
                </c:pt>
                <c:pt idx="1684">
                  <c:v>76407</c:v>
                </c:pt>
                <c:pt idx="1685">
                  <c:v>61783</c:v>
                </c:pt>
                <c:pt idx="1686">
                  <c:v>11904</c:v>
                </c:pt>
                <c:pt idx="1687">
                  <c:v>53444</c:v>
                </c:pt>
                <c:pt idx="1688">
                  <c:v>0</c:v>
                </c:pt>
                <c:pt idx="1689">
                  <c:v>0</c:v>
                </c:pt>
                <c:pt idx="1690">
                  <c:v>67233</c:v>
                </c:pt>
                <c:pt idx="1691">
                  <c:v>65103</c:v>
                </c:pt>
                <c:pt idx="1692">
                  <c:v>63860</c:v>
                </c:pt>
                <c:pt idx="1693">
                  <c:v>63775</c:v>
                </c:pt>
                <c:pt idx="1694">
                  <c:v>62010</c:v>
                </c:pt>
                <c:pt idx="1695">
                  <c:v>74627</c:v>
                </c:pt>
                <c:pt idx="1696">
                  <c:v>47306</c:v>
                </c:pt>
                <c:pt idx="1697">
                  <c:v>23970</c:v>
                </c:pt>
                <c:pt idx="1698">
                  <c:v>24948</c:v>
                </c:pt>
                <c:pt idx="1699">
                  <c:v>25452</c:v>
                </c:pt>
                <c:pt idx="1700">
                  <c:v>43879</c:v>
                </c:pt>
                <c:pt idx="1701">
                  <c:v>0</c:v>
                </c:pt>
                <c:pt idx="1702">
                  <c:v>22350</c:v>
                </c:pt>
                <c:pt idx="1703">
                  <c:v>0</c:v>
                </c:pt>
                <c:pt idx="1704">
                  <c:v>0</c:v>
                </c:pt>
                <c:pt idx="1705">
                  <c:v>39020</c:v>
                </c:pt>
                <c:pt idx="1706">
                  <c:v>56005</c:v>
                </c:pt>
                <c:pt idx="1707">
                  <c:v>0</c:v>
                </c:pt>
                <c:pt idx="1708">
                  <c:v>38492</c:v>
                </c:pt>
                <c:pt idx="1709">
                  <c:v>81785</c:v>
                </c:pt>
                <c:pt idx="1710">
                  <c:v>0</c:v>
                </c:pt>
                <c:pt idx="1711">
                  <c:v>10621</c:v>
                </c:pt>
                <c:pt idx="1712">
                  <c:v>0</c:v>
                </c:pt>
                <c:pt idx="1713">
                  <c:v>36889</c:v>
                </c:pt>
                <c:pt idx="1714">
                  <c:v>66429</c:v>
                </c:pt>
                <c:pt idx="1715">
                  <c:v>38795</c:v>
                </c:pt>
                <c:pt idx="1716">
                  <c:v>57134</c:v>
                </c:pt>
                <c:pt idx="1717">
                  <c:v>30646</c:v>
                </c:pt>
                <c:pt idx="1718">
                  <c:v>0</c:v>
                </c:pt>
                <c:pt idx="1719">
                  <c:v>20371</c:v>
                </c:pt>
                <c:pt idx="1720">
                  <c:v>39141</c:v>
                </c:pt>
                <c:pt idx="1721">
                  <c:v>0</c:v>
                </c:pt>
                <c:pt idx="1722">
                  <c:v>76673</c:v>
                </c:pt>
                <c:pt idx="1723">
                  <c:v>0</c:v>
                </c:pt>
                <c:pt idx="1724">
                  <c:v>81082</c:v>
                </c:pt>
                <c:pt idx="1725">
                  <c:v>0</c:v>
                </c:pt>
                <c:pt idx="1726">
                  <c:v>22590</c:v>
                </c:pt>
                <c:pt idx="1727">
                  <c:v>0</c:v>
                </c:pt>
                <c:pt idx="1728">
                  <c:v>30706</c:v>
                </c:pt>
                <c:pt idx="1729">
                  <c:v>0</c:v>
                </c:pt>
                <c:pt idx="1730">
                  <c:v>57293</c:v>
                </c:pt>
                <c:pt idx="1731">
                  <c:v>78617</c:v>
                </c:pt>
                <c:pt idx="1732">
                  <c:v>69555</c:v>
                </c:pt>
                <c:pt idx="1733">
                  <c:v>46819</c:v>
                </c:pt>
                <c:pt idx="1734">
                  <c:v>12626</c:v>
                </c:pt>
                <c:pt idx="1735">
                  <c:v>53614</c:v>
                </c:pt>
                <c:pt idx="1736">
                  <c:v>27725</c:v>
                </c:pt>
                <c:pt idx="1737">
                  <c:v>27985</c:v>
                </c:pt>
                <c:pt idx="1738">
                  <c:v>24790</c:v>
                </c:pt>
                <c:pt idx="1739">
                  <c:v>76194</c:v>
                </c:pt>
                <c:pt idx="1740">
                  <c:v>0</c:v>
                </c:pt>
                <c:pt idx="1741">
                  <c:v>0</c:v>
                </c:pt>
                <c:pt idx="1742">
                  <c:v>40658</c:v>
                </c:pt>
                <c:pt idx="1743">
                  <c:v>28989</c:v>
                </c:pt>
                <c:pt idx="1744">
                  <c:v>55898</c:v>
                </c:pt>
                <c:pt idx="1745">
                  <c:v>53441</c:v>
                </c:pt>
                <c:pt idx="1746">
                  <c:v>20848</c:v>
                </c:pt>
                <c:pt idx="1747">
                  <c:v>62638</c:v>
                </c:pt>
                <c:pt idx="1748">
                  <c:v>36259</c:v>
                </c:pt>
                <c:pt idx="1749">
                  <c:v>56480</c:v>
                </c:pt>
                <c:pt idx="1750">
                  <c:v>0</c:v>
                </c:pt>
                <c:pt idx="1751">
                  <c:v>70012</c:v>
                </c:pt>
                <c:pt idx="1752">
                  <c:v>70914</c:v>
                </c:pt>
                <c:pt idx="1753">
                  <c:v>42360</c:v>
                </c:pt>
                <c:pt idx="1754">
                  <c:v>0</c:v>
                </c:pt>
                <c:pt idx="1755">
                  <c:v>0</c:v>
                </c:pt>
                <c:pt idx="1756">
                  <c:v>0</c:v>
                </c:pt>
                <c:pt idx="1757">
                  <c:v>0</c:v>
                </c:pt>
                <c:pt idx="1758">
                  <c:v>72335</c:v>
                </c:pt>
                <c:pt idx="1759">
                  <c:v>0</c:v>
                </c:pt>
                <c:pt idx="1760">
                  <c:v>0</c:v>
                </c:pt>
                <c:pt idx="1761">
                  <c:v>33786</c:v>
                </c:pt>
                <c:pt idx="1762">
                  <c:v>40833</c:v>
                </c:pt>
                <c:pt idx="1763">
                  <c:v>44851</c:v>
                </c:pt>
                <c:pt idx="1764">
                  <c:v>17576</c:v>
                </c:pt>
                <c:pt idx="1765">
                  <c:v>0</c:v>
                </c:pt>
                <c:pt idx="1766">
                  <c:v>0</c:v>
                </c:pt>
                <c:pt idx="1767">
                  <c:v>0</c:v>
                </c:pt>
                <c:pt idx="1768">
                  <c:v>17301</c:v>
                </c:pt>
                <c:pt idx="1769">
                  <c:v>37405</c:v>
                </c:pt>
                <c:pt idx="1770">
                  <c:v>72421</c:v>
                </c:pt>
                <c:pt idx="1771">
                  <c:v>38222</c:v>
                </c:pt>
                <c:pt idx="1772">
                  <c:v>32272</c:v>
                </c:pt>
                <c:pt idx="1773">
                  <c:v>80580</c:v>
                </c:pt>
                <c:pt idx="1774">
                  <c:v>76025</c:v>
                </c:pt>
                <c:pt idx="1775">
                  <c:v>44662</c:v>
                </c:pt>
                <c:pt idx="1776">
                  <c:v>66467</c:v>
                </c:pt>
                <c:pt idx="1777">
                  <c:v>31278</c:v>
                </c:pt>
                <c:pt idx="1778">
                  <c:v>24702</c:v>
                </c:pt>
                <c:pt idx="1779">
                  <c:v>47727</c:v>
                </c:pt>
                <c:pt idx="1780">
                  <c:v>27593</c:v>
                </c:pt>
                <c:pt idx="1781">
                  <c:v>0</c:v>
                </c:pt>
                <c:pt idx="1782">
                  <c:v>0</c:v>
                </c:pt>
                <c:pt idx="1783">
                  <c:v>0</c:v>
                </c:pt>
                <c:pt idx="1784">
                  <c:v>0</c:v>
                </c:pt>
                <c:pt idx="1785">
                  <c:v>46177</c:v>
                </c:pt>
                <c:pt idx="1786">
                  <c:v>21142</c:v>
                </c:pt>
                <c:pt idx="1787">
                  <c:v>0</c:v>
                </c:pt>
                <c:pt idx="1788">
                  <c:v>28987</c:v>
                </c:pt>
                <c:pt idx="1789">
                  <c:v>0</c:v>
                </c:pt>
                <c:pt idx="1790">
                  <c:v>57517</c:v>
                </c:pt>
                <c:pt idx="1791">
                  <c:v>0</c:v>
                </c:pt>
                <c:pt idx="1792">
                  <c:v>0</c:v>
                </c:pt>
                <c:pt idx="1793">
                  <c:v>74888</c:v>
                </c:pt>
                <c:pt idx="1794">
                  <c:v>0</c:v>
                </c:pt>
                <c:pt idx="1795">
                  <c:v>52572</c:v>
                </c:pt>
                <c:pt idx="1796">
                  <c:v>40447</c:v>
                </c:pt>
                <c:pt idx="1797">
                  <c:v>22490</c:v>
                </c:pt>
                <c:pt idx="1798">
                  <c:v>26806</c:v>
                </c:pt>
                <c:pt idx="1799">
                  <c:v>0</c:v>
                </c:pt>
                <c:pt idx="1800">
                  <c:v>0</c:v>
                </c:pt>
                <c:pt idx="1801">
                  <c:v>52216</c:v>
                </c:pt>
                <c:pt idx="1802">
                  <c:v>75041</c:v>
                </c:pt>
                <c:pt idx="1803">
                  <c:v>18577</c:v>
                </c:pt>
                <c:pt idx="1804">
                  <c:v>0</c:v>
                </c:pt>
                <c:pt idx="1805">
                  <c:v>0</c:v>
                </c:pt>
                <c:pt idx="1806">
                  <c:v>31964</c:v>
                </c:pt>
                <c:pt idx="1807">
                  <c:v>25147</c:v>
                </c:pt>
                <c:pt idx="1808">
                  <c:v>25632</c:v>
                </c:pt>
                <c:pt idx="1809">
                  <c:v>0</c:v>
                </c:pt>
                <c:pt idx="1810">
                  <c:v>41228</c:v>
                </c:pt>
                <c:pt idx="1811">
                  <c:v>30893</c:v>
                </c:pt>
                <c:pt idx="1812">
                  <c:v>24317</c:v>
                </c:pt>
                <c:pt idx="1813">
                  <c:v>77498</c:v>
                </c:pt>
                <c:pt idx="1814">
                  <c:v>28088</c:v>
                </c:pt>
                <c:pt idx="1815">
                  <c:v>13535</c:v>
                </c:pt>
                <c:pt idx="1816">
                  <c:v>0</c:v>
                </c:pt>
                <c:pt idx="1817">
                  <c:v>0</c:v>
                </c:pt>
                <c:pt idx="1818">
                  <c:v>30361</c:v>
                </c:pt>
                <c:pt idx="1819">
                  <c:v>0</c:v>
                </c:pt>
                <c:pt idx="1820">
                  <c:v>61896</c:v>
                </c:pt>
                <c:pt idx="1821">
                  <c:v>43987</c:v>
                </c:pt>
                <c:pt idx="1822">
                  <c:v>57023</c:v>
                </c:pt>
                <c:pt idx="1823">
                  <c:v>0</c:v>
                </c:pt>
                <c:pt idx="1824">
                  <c:v>28647</c:v>
                </c:pt>
                <c:pt idx="1825">
                  <c:v>56005</c:v>
                </c:pt>
                <c:pt idx="1826">
                  <c:v>0</c:v>
                </c:pt>
                <c:pt idx="1827">
                  <c:v>0</c:v>
                </c:pt>
                <c:pt idx="1828">
                  <c:v>66367</c:v>
                </c:pt>
              </c:numCache>
            </c:numRef>
          </c:yVal>
          <c:smooth val="0"/>
          <c:extLst>
            <c:ext xmlns:c16="http://schemas.microsoft.com/office/drawing/2014/chart" uri="{C3380CC4-5D6E-409C-BE32-E72D297353CC}">
              <c16:uniqueId val="{00000000-F50A-4217-958A-8376D88529FF}"/>
            </c:ext>
          </c:extLst>
        </c:ser>
        <c:dLbls>
          <c:showLegendKey val="0"/>
          <c:showVal val="0"/>
          <c:showCatName val="0"/>
          <c:showSerName val="0"/>
          <c:showPercent val="0"/>
          <c:showBubbleSize val="0"/>
        </c:dLbls>
        <c:axId val="627098352"/>
        <c:axId val="627098672"/>
      </c:scatterChart>
      <c:valAx>
        <c:axId val="6270983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CLV</a:t>
                </a:r>
                <a:endParaRPr lang="en-IN" sz="1400" dirty="0"/>
              </a:p>
            </c:rich>
          </c:tx>
          <c:layout>
            <c:manualLayout>
              <c:xMode val="edge"/>
              <c:yMode val="edge"/>
              <c:x val="0.51537909636855062"/>
              <c:y val="0.9169597940863314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27098672"/>
        <c:crosses val="autoZero"/>
        <c:crossBetween val="midCat"/>
      </c:valAx>
      <c:valAx>
        <c:axId val="627098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dirty="0"/>
                  <a:t>Income</a:t>
                </a:r>
                <a:endParaRPr lang="en-IN" sz="1400"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2709835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[mapetest.csv]Sheet7!PivotTable49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Marital</a:t>
            </a:r>
            <a:r>
              <a:rPr lang="en-IN" baseline="0"/>
              <a:t> S</a:t>
            </a:r>
            <a:r>
              <a:rPr lang="en-IN"/>
              <a:t>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Sheet7!$B$1</c:f>
              <c:strCache>
                <c:ptCount val="1"/>
                <c:pt idx="0">
                  <c:v>Total</c:v>
                </c:pt>
              </c:strCache>
            </c:strRef>
          </c:tx>
          <c:spPr>
            <a:solidFill>
              <a:schemeClr val="accent1"/>
            </a:solidFill>
            <a:ln>
              <a:noFill/>
            </a:ln>
            <a:effectLst/>
          </c:spPr>
          <c:invertIfNegative val="0"/>
          <c:cat>
            <c:strRef>
              <c:f>Sheet7!$A$2:$A$4</c:f>
              <c:strCache>
                <c:ptCount val="3"/>
                <c:pt idx="0">
                  <c:v>Divorced</c:v>
                </c:pt>
                <c:pt idx="1">
                  <c:v>Married</c:v>
                </c:pt>
                <c:pt idx="2">
                  <c:v>Single</c:v>
                </c:pt>
              </c:strCache>
            </c:strRef>
          </c:cat>
          <c:val>
            <c:numRef>
              <c:f>Sheet7!$B$2:$B$4</c:f>
              <c:numCache>
                <c:formatCode>General</c:formatCode>
                <c:ptCount val="3"/>
                <c:pt idx="0">
                  <c:v>268</c:v>
                </c:pt>
                <c:pt idx="1">
                  <c:v>1030</c:v>
                </c:pt>
                <c:pt idx="2">
                  <c:v>531</c:v>
                </c:pt>
              </c:numCache>
            </c:numRef>
          </c:val>
          <c:extLst>
            <c:ext xmlns:c16="http://schemas.microsoft.com/office/drawing/2014/chart" uri="{C3380CC4-5D6E-409C-BE32-E72D297353CC}">
              <c16:uniqueId val="{00000000-A8C7-4B5E-84BE-FAB48793A09C}"/>
            </c:ext>
          </c:extLst>
        </c:ser>
        <c:dLbls>
          <c:showLegendKey val="0"/>
          <c:showVal val="0"/>
          <c:showCatName val="0"/>
          <c:showSerName val="0"/>
          <c:showPercent val="0"/>
          <c:showBubbleSize val="0"/>
        </c:dLbls>
        <c:gapWidth val="219"/>
        <c:overlap val="-27"/>
        <c:axId val="627113392"/>
        <c:axId val="627114672"/>
      </c:barChart>
      <c:catAx>
        <c:axId val="62711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4672"/>
        <c:crosses val="autoZero"/>
        <c:auto val="1"/>
        <c:lblAlgn val="ctr"/>
        <c:lblOffset val="100"/>
        <c:noMultiLvlLbl val="0"/>
      </c:catAx>
      <c:valAx>
        <c:axId val="62711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3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[mapetest.csv]Sheet7!PivotTable49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Average</a:t>
            </a:r>
            <a:r>
              <a:rPr lang="en-IN" baseline="0" dirty="0"/>
              <a:t> CLV by</a:t>
            </a:r>
            <a:r>
              <a:rPr lang="en-IN" dirty="0"/>
              <a:t> Marital</a:t>
            </a:r>
            <a:r>
              <a:rPr lang="en-IN" baseline="0" dirty="0"/>
              <a:t> S</a:t>
            </a:r>
            <a:r>
              <a:rPr lang="en-IN" dirty="0"/>
              <a:t>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Sheet7!$B$1</c:f>
              <c:strCache>
                <c:ptCount val="1"/>
                <c:pt idx="0">
                  <c:v>Total</c:v>
                </c:pt>
              </c:strCache>
            </c:strRef>
          </c:tx>
          <c:spPr>
            <a:solidFill>
              <a:schemeClr val="accent1"/>
            </a:solidFill>
            <a:ln>
              <a:noFill/>
            </a:ln>
            <a:effectLst/>
          </c:spPr>
          <c:invertIfNegative val="0"/>
          <c:cat>
            <c:strRef>
              <c:f>Sheet7!$A$2:$A$4</c:f>
              <c:strCache>
                <c:ptCount val="3"/>
                <c:pt idx="0">
                  <c:v>Divorced</c:v>
                </c:pt>
                <c:pt idx="1">
                  <c:v>Married</c:v>
                </c:pt>
                <c:pt idx="2">
                  <c:v>Single</c:v>
                </c:pt>
              </c:strCache>
            </c:strRef>
          </c:cat>
          <c:val>
            <c:numRef>
              <c:f>Sheet7!$B$2:$B$4</c:f>
              <c:numCache>
                <c:formatCode>General</c:formatCode>
                <c:ptCount val="3"/>
                <c:pt idx="0">
                  <c:v>4980.3090383806002</c:v>
                </c:pt>
                <c:pt idx="1">
                  <c:v>5091.5011107660239</c:v>
                </c:pt>
                <c:pt idx="2">
                  <c:v>4907.5699774952882</c:v>
                </c:pt>
              </c:numCache>
            </c:numRef>
          </c:val>
          <c:extLst>
            <c:ext xmlns:c16="http://schemas.microsoft.com/office/drawing/2014/chart" uri="{C3380CC4-5D6E-409C-BE32-E72D297353CC}">
              <c16:uniqueId val="{00000000-2C08-45C2-9B10-A6E68ADCF837}"/>
            </c:ext>
          </c:extLst>
        </c:ser>
        <c:dLbls>
          <c:showLegendKey val="0"/>
          <c:showVal val="0"/>
          <c:showCatName val="0"/>
          <c:showSerName val="0"/>
          <c:showPercent val="0"/>
          <c:showBubbleSize val="0"/>
        </c:dLbls>
        <c:gapWidth val="219"/>
        <c:overlap val="-27"/>
        <c:axId val="627113392"/>
        <c:axId val="627114672"/>
      </c:barChart>
      <c:catAx>
        <c:axId val="62711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4672"/>
        <c:crosses val="autoZero"/>
        <c:auto val="1"/>
        <c:lblAlgn val="ctr"/>
        <c:lblOffset val="100"/>
        <c:noMultiLvlLbl val="0"/>
      </c:catAx>
      <c:valAx>
        <c:axId val="627114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71133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[visual.xlsx]mapetest!$H$2:$H$1830</cx:f>
        <cx:lvl ptCount="1829" formatCode="General">
          <cx:pt idx="0">0</cx:pt>
          <cx:pt idx="1">43836</cx:pt>
          <cx:pt idx="2">62902</cx:pt>
          <cx:pt idx="3">28812</cx:pt>
          <cx:pt idx="4">77026</cx:pt>
          <cx:pt idx="5">66140</cx:pt>
          <cx:pt idx="6">17870</cx:pt>
          <cx:pt idx="7">0</cx:pt>
          <cx:pt idx="8">23158</cx:pt>
          <cx:pt idx="9">54500</cx:pt>
          <cx:pt idx="10">53243</cx:pt>
          <cx:pt idx="11">0</cx:pt>
          <cx:pt idx="12">60021</cx:pt>
          <cx:pt idx="13">0</cx:pt>
          <cx:pt idx="14">0</cx:pt>
          <cx:pt idx="15">0</cx:pt>
          <cx:pt idx="16">38984</cx:pt>
          <cx:pt idx="17">71811</cx:pt>
          <cx:pt idx="18">25222</cx:pt>
          <cx:pt idx="19">23091</cx:pt>
          <cx:pt idx="20">48269</cx:pt>
          <cx:pt idx="21">32720</cx:pt>
          <cx:pt idx="22">80744</cx:pt>
          <cx:pt idx="23">0</cx:pt>
          <cx:pt idx="24">0</cx:pt>
          <cx:pt idx="25">56398</cx:pt>
          <cx:pt idx="26">35257</cx:pt>
          <cx:pt idx="27">27804</cx:pt>
          <cx:pt idx="28">33555</cx:pt>
          <cx:pt idx="29">69833</cx:pt>
          <cx:pt idx="30">0</cx:pt>
          <cx:pt idx="31">0</cx:pt>
          <cx:pt idx="32">64495</cx:pt>
          <cx:pt idx="33">77330</cx:pt>
          <cx:pt idx="34">0</cx:pt>
          <cx:pt idx="35">29757</cx:pt>
          <cx:pt idx="36">21876</cx:pt>
          <cx:pt idx="37">51066</cx:pt>
          <cx:pt idx="38">61846</cx:pt>
          <cx:pt idx="39">21709</cx:pt>
          <cx:pt idx="40">0</cx:pt>
          <cx:pt idx="41">54507</cx:pt>
          <cx:pt idx="42">31686</cx:pt>
          <cx:pt idx="43">0</cx:pt>
          <cx:pt idx="44">0</cx:pt>
          <cx:pt idx="45">0</cx:pt>
          <cx:pt idx="46">64460</cx:pt>
          <cx:pt idx="47">46618</cx:pt>
          <cx:pt idx="48">72006</cx:pt>
          <cx:pt idx="49">19782</cx:pt>
          <cx:pt idx="50">21073</cx:pt>
          <cx:pt idx="51">32375</cx:pt>
          <cx:pt idx="52">16531</cx:pt>
          <cx:pt idx="53">0</cx:pt>
          <cx:pt idx="54">52405</cx:pt>
          <cx:pt idx="55">0</cx:pt>
          <cx:pt idx="56">78532</cx:pt>
          <cx:pt idx="57">0</cx:pt>
          <cx:pt idx="58">19683</cx:pt>
          <cx:pt idx="59">0</cx:pt>
          <cx:pt idx="60">63774</cx:pt>
          <cx:pt idx="61">25134</cx:pt>
          <cx:pt idx="62">36650</cx:pt>
          <cx:pt idx="63">50653</cx:pt>
          <cx:pt idx="64">24506</cx:pt>
          <cx:pt idx="65">52220</cx:pt>
          <cx:pt idx="66">0</cx:pt>
          <cx:pt idx="67">0</cx:pt>
          <cx:pt idx="68">74454</cx:pt>
          <cx:pt idx="69">0</cx:pt>
          <cx:pt idx="70">0</cx:pt>
          <cx:pt idx="71">0</cx:pt>
          <cx:pt idx="72">29735</cx:pt>
          <cx:pt idx="73">23082</cx:pt>
          <cx:pt idx="74">17576</cx:pt>
          <cx:pt idx="75">15192</cx:pt>
          <cx:pt idx="76">76731</cx:pt>
          <cx:pt idx="77">67282</cx:pt>
          <cx:pt idx="78">77678</cx:pt>
          <cx:pt idx="79">68197</cx:pt>
          <cx:pt idx="80">0</cx:pt>
          <cx:pt idx="81">18577</cx:pt>
          <cx:pt idx="82">0</cx:pt>
          <cx:pt idx="83">40783</cx:pt>
          <cx:pt idx="84">0</cx:pt>
          <cx:pt idx="85">25950</cx:pt>
          <cx:pt idx="86">0</cx:pt>
          <cx:pt idx="87">39783</cx:pt>
          <cx:pt idx="88">25398</cx:pt>
          <cx:pt idx="89">0</cx:pt>
          <cx:pt idx="90">68798</cx:pt>
          <cx:pt idx="91">0</cx:pt>
          <cx:pt idx="92">49080</cx:pt>
          <cx:pt idx="93">0</cx:pt>
          <cx:pt idx="94">26049</cx:pt>
          <cx:pt idx="95">12459</cx:pt>
          <cx:pt idx="96">56621</cx:pt>
          <cx:pt idx="97">38977</cx:pt>
          <cx:pt idx="98">0</cx:pt>
          <cx:pt idx="99">0</cx:pt>
          <cx:pt idx="100">0</cx:pt>
          <cx:pt idx="101">32471</cx:pt>
          <cx:pt idx="102">36633</cx:pt>
          <cx:pt idx="103">45257</cx:pt>
          <cx:pt idx="104">29590</cx:pt>
          <cx:pt idx="105">0</cx:pt>
          <cx:pt idx="106">26173</cx:pt>
          <cx:pt idx="107">27208</cx:pt>
          <cx:pt idx="108">36650</cx:pt>
          <cx:pt idx="109">55873</cx:pt>
          <cx:pt idx="110">28937</cx:pt>
          <cx:pt idx="111">12829</cx:pt>
          <cx:pt idx="112">70340</cx:pt>
          <cx:pt idx="113">67801</cx:pt>
          <cx:pt idx="114">16042</cx:pt>
          <cx:pt idx="115">28056</cx:pt>
          <cx:pt idx="116">79090</cx:pt>
          <cx:pt idx="117">24825</cx:pt>
          <cx:pt idx="118">56835</cx:pt>
          <cx:pt idx="119">22862</cx:pt>
          <cx:pt idx="120">54780</cx:pt>
          <cx:pt idx="121">17622</cx:pt>
          <cx:pt idx="122">35895</cx:pt>
          <cx:pt idx="123">67969</cx:pt>
          <cx:pt idx="124">68665</cx:pt>
          <cx:pt idx="125">81139</cx:pt>
          <cx:pt idx="126">28519</cx:pt>
          <cx:pt idx="127">41986</cx:pt>
          <cx:pt idx="128">17291</cx:pt>
          <cx:pt idx="129">0</cx:pt>
          <cx:pt idx="130">55308</cx:pt>
          <cx:pt idx="131">55790</cx:pt>
          <cx:pt idx="132">70258</cx:pt>
          <cx:pt idx="133">0</cx:pt>
          <cx:pt idx="134">41869</cx:pt>
          <cx:pt idx="135">32808</cx:pt>
          <cx:pt idx="136">33043</cx:pt>
          <cx:pt idx="137">23791</cx:pt>
          <cx:pt idx="138">56940</cx:pt>
          <cx:pt idx="139">25378</cx:pt>
          <cx:pt idx="140">0</cx:pt>
          <cx:pt idx="141">77048</cx:pt>
          <cx:pt idx="142">21235</cx:pt>
          <cx:pt idx="143">41833</cx:pt>
          <cx:pt idx="144">23333</cx:pt>
          <cx:pt idx="145">57340</cx:pt>
          <cx:pt idx="146">25290</cx:pt>
          <cx:pt idx="147">0</cx:pt>
          <cx:pt idx="148">29066</cx:pt>
          <cx:pt idx="149">0</cx:pt>
          <cx:pt idx="150">0</cx:pt>
          <cx:pt idx="151">0</cx:pt>
          <cx:pt idx="152">69379</cx:pt>
          <cx:pt idx="153">43860</cx:pt>
          <cx:pt idx="154">0</cx:pt>
          <cx:pt idx="155">0</cx:pt>
          <cx:pt idx="156">0</cx:pt>
          <cx:pt idx="157">25666</cx:pt>
          <cx:pt idx="158">0</cx:pt>
          <cx:pt idx="159">40001</cx:pt>
          <cx:pt idx="160">18024</cx:pt>
          <cx:pt idx="161">23220</cx:pt>
          <cx:pt idx="162">50989</cx:pt>
          <cx:pt idx="163">0</cx:pt>
          <cx:pt idx="164">51179</cx:pt>
          <cx:pt idx="165">0</cx:pt>
          <cx:pt idx="166">53526</cx:pt>
          <cx:pt idx="167">76310</cx:pt>
          <cx:pt idx="168">0</cx:pt>
          <cx:pt idx="169">44216</cx:pt>
          <cx:pt idx="170">33906</cx:pt>
          <cx:pt idx="171">0</cx:pt>
          <cx:pt idx="172">42165</cx:pt>
          <cx:pt idx="173">30817</cx:pt>
          <cx:pt idx="174">37722</cx:pt>
          <cx:pt idx="175">64801</cx:pt>
          <cx:pt idx="176">0</cx:pt>
          <cx:pt idx="177">82210</cx:pt>
          <cx:pt idx="178">46072</cx:pt>
          <cx:pt idx="179">72450</cx:pt>
          <cx:pt idx="180">21190</cx:pt>
          <cx:pt idx="181">16618</cx:pt>
          <cx:pt idx="182">23051</cx:pt>
          <cx:pt idx="183">40589</cx:pt>
          <cx:pt idx="184">66676</cx:pt>
          <cx:pt idx="185">0</cx:pt>
          <cx:pt idx="186">31546</cx:pt>
          <cx:pt idx="187">67763</cx:pt>
          <cx:pt idx="188">49648</cx:pt>
          <cx:pt idx="189">0</cx:pt>
          <cx:pt idx="190">0</cx:pt>
          <cx:pt idx="191">24516</cx:pt>
          <cx:pt idx="192">15169</cx:pt>
          <cx:pt idx="193">27592</cx:pt>
          <cx:pt idx="194">0</cx:pt>
          <cx:pt idx="195">0</cx:pt>
          <cx:pt idx="196">0</cx:pt>
          <cx:pt idx="197">0</cx:pt>
          <cx:pt idx="198">81082</cx:pt>
          <cx:pt idx="199">0</cx:pt>
          <cx:pt idx="200">17622</cx:pt>
          <cx:pt idx="201">0</cx:pt>
          <cx:pt idx="202">79797</cx:pt>
          <cx:pt idx="203">73935</cx:pt>
          <cx:pt idx="204">0</cx:pt>
          <cx:pt idx="205">38893</cx:pt>
          <cx:pt idx="206">51808</cx:pt>
          <cx:pt idx="207">52266</cx:pt>
          <cx:pt idx="208">70534</cx:pt>
          <cx:pt idx="209">0</cx:pt>
          <cx:pt idx="210">52367</cx:pt>
          <cx:pt idx="211">58651</cx:pt>
          <cx:pt idx="212">70263</cx:pt>
          <cx:pt idx="213">0</cx:pt>
          <cx:pt idx="214">0</cx:pt>
          <cx:pt idx="215">59537</cx:pt>
          <cx:pt idx="216">38644</cx:pt>
          <cx:pt idx="217">54230</cx:pt>
          <cx:pt idx="218">27293</cx:pt>
          <cx:pt idx="219">0</cx:pt>
          <cx:pt idx="220">52629</cx:pt>
          <cx:pt idx="221">65473</cx:pt>
          <cx:pt idx="222">22520</cx:pt>
          <cx:pt idx="223">35457</cx:pt>
          <cx:pt idx="224">61040</cx:pt>
          <cx:pt idx="225">30817</cx:pt>
          <cx:pt idx="226">0</cx:pt>
          <cx:pt idx="227">0</cx:pt>
          <cx:pt idx="228">69040</cx:pt>
          <cx:pt idx="229">27978</cx:pt>
          <cx:pt idx="230">0</cx:pt>
          <cx:pt idx="231">0</cx:pt>
          <cx:pt idx="232">22093</cx:pt>
          <cx:pt idx="233">18944</cx:pt>
          <cx:pt idx="234">39492</cx:pt>
          <cx:pt idx="235">50405</cx:pt>
          <cx:pt idx="236">65794</cx:pt>
          <cx:pt idx="237">21861</cx:pt>
          <cx:pt idx="238">31591</cx:pt>
          <cx:pt idx="239">0</cx:pt>
          <cx:pt idx="240">0</cx:pt>
          <cx:pt idx="241">36088</cx:pt>
          <cx:pt idx="242">0</cx:pt>
          <cx:pt idx="243">45703</cx:pt>
          <cx:pt idx="244">37995</cx:pt>
          <cx:pt idx="245">40867</cx:pt>
          <cx:pt idx="246">17752</cx:pt>
          <cx:pt idx="247">73695</cx:pt>
          <cx:pt idx="248">15300</cx:pt>
          <cx:pt idx="249">0</cx:pt>
          <cx:pt idx="250">68103</cx:pt>
          <cx:pt idx="251">0</cx:pt>
          <cx:pt idx="252">0</cx:pt>
          <cx:pt idx="253">35091</cx:pt>
          <cx:pt idx="254">0</cx:pt>
          <cx:pt idx="255">22081</cx:pt>
          <cx:pt idx="256">33947</cx:pt>
          <cx:pt idx="257">0</cx:pt>
          <cx:pt idx="258">58297</cx:pt>
          <cx:pt idx="259">26608</cx:pt>
          <cx:pt idx="260">0</cx:pt>
          <cx:pt idx="261">67137</cx:pt>
          <cx:pt idx="262">0</cx:pt>
          <cx:pt idx="263">0</cx:pt>
          <cx:pt idx="264">0</cx:pt>
          <cx:pt idx="265">0</cx:pt>
          <cx:pt idx="266">52679</cx:pt>
          <cx:pt idx="267">65162</cx:pt>
          <cx:pt idx="268">54964</cx:pt>
          <cx:pt idx="269">25147</cx:pt>
          <cx:pt idx="270">34510</cx:pt>
          <cx:pt idx="271">0</cx:pt>
          <cx:pt idx="272">40113</cx:pt>
          <cx:pt idx="273">73345</cx:pt>
          <cx:pt idx="274">22627</cx:pt>
          <cx:pt idx="275">69263</cx:pt>
          <cx:pt idx="276">26480</cx:pt>
          <cx:pt idx="277">0</cx:pt>
          <cx:pt idx="278">0</cx:pt>
          <cx:pt idx="279">23170</cx:pt>
          <cx:pt idx="280">25854</cx:pt>
          <cx:pt idx="281">64125</cx:pt>
          <cx:pt idx="282">68776</cx:pt>
          <cx:pt idx="283">27658</cx:pt>
          <cx:pt idx="284">27722</cx:pt>
          <cx:pt idx="285">38713</cx:pt>
          <cx:pt idx="286">47221</cx:pt>
          <cx:pt idx="287">0</cx:pt>
          <cx:pt idx="288">22849</cx:pt>
          <cx:pt idx="289">0</cx:pt>
          <cx:pt idx="290">26876</cx:pt>
          <cx:pt idx="291">0</cx:pt>
          <cx:pt idx="292">0</cx:pt>
          <cx:pt idx="293">63127</cx:pt>
          <cx:pt idx="294">61990</cx:pt>
          <cx:pt idx="295">41479</cx:pt>
          <cx:pt idx="296">39452</cx:pt>
          <cx:pt idx="297">0</cx:pt>
          <cx:pt idx="298">57647</cx:pt>
          <cx:pt idx="299">0</cx:pt>
          <cx:pt idx="300">49734</cx:pt>
          <cx:pt idx="301">33243</cx:pt>
          <cx:pt idx="302">0</cx:pt>
          <cx:pt idx="303">43860</cx:pt>
          <cx:pt idx="304">21073</cx:pt>
          <cx:pt idx="305">0</cx:pt>
          <cx:pt idx="306">54000</cx:pt>
          <cx:pt idx="307">57709</cx:pt>
          <cx:pt idx="308">81132</cx:pt>
          <cx:pt idx="309">69205</cx:pt>
          <cx:pt idx="310">32931</cx:pt>
          <cx:pt idx="311">0</cx:pt>
          <cx:pt idx="312">0</cx:pt>
          <cx:pt idx="313">0</cx:pt>
          <cx:pt idx="314">0</cx:pt>
          <cx:pt idx="315">0</cx:pt>
          <cx:pt idx="316">0</cx:pt>
          <cx:pt idx="317">53603</cx:pt>
          <cx:pt idx="318">0</cx:pt>
          <cx:pt idx="319">25317</cx:pt>
          <cx:pt idx="320">26435</cx:pt>
          <cx:pt idx="321">39854</cx:pt>
          <cx:pt idx="322">0</cx:pt>
          <cx:pt idx="323">57587</cx:pt>
          <cx:pt idx="324">70301</cx:pt>
          <cx:pt idx="325">31115</cx:pt>
          <cx:pt idx="326">25472</cx:pt>
          <cx:pt idx="327">26577</cx:pt>
          <cx:pt idx="328">0</cx:pt>
          <cx:pt idx="329">69085</cx:pt>
          <cx:pt idx="330">0</cx:pt>
          <cx:pt idx="331">0</cx:pt>
          <cx:pt idx="332">0</cx:pt>
          <cx:pt idx="333">71592</cx:pt>
          <cx:pt idx="334">30473</cx:pt>
          <cx:pt idx="335">59649</cx:pt>
          <cx:pt idx="336">52785</cx:pt>
          <cx:pt idx="337">22134</cx:pt>
          <cx:pt idx="338">69050</cx:pt>
          <cx:pt idx="339">32607</cx:pt>
          <cx:pt idx="340">24248</cx:pt>
          <cx:pt idx="341">40803</cx:pt>
          <cx:pt idx="342">36088</cx:pt>
          <cx:pt idx="343">68073</cx:pt>
          <cx:pt idx="344">23032</cx:pt>
          <cx:pt idx="345">61785</cx:pt>
          <cx:pt idx="346">40987</cx:pt>
          <cx:pt idx="347">63621</cx:pt>
          <cx:pt idx="348">21052</cx:pt>
          <cx:pt idx="349">0</cx:pt>
          <cx:pt idx="350">35149</cx:pt>
          <cx:pt idx="351">0</cx:pt>
          <cx:pt idx="352">51489</cx:pt>
          <cx:pt idx="353">58289</cx:pt>
          <cx:pt idx="354">36938</cx:pt>
          <cx:pt idx="355">50843</cx:pt>
          <cx:pt idx="356">77846</cx:pt>
          <cx:pt idx="357">70837</cx:pt>
          <cx:pt idx="358">11612</cx:pt>
          <cx:pt idx="359">50217</cx:pt>
          <cx:pt idx="360">62018</cx:pt>
          <cx:pt idx="361">57394</cx:pt>
          <cx:pt idx="362">48887</cx:pt>
          <cx:pt idx="363">59586</cx:pt>
          <cx:pt idx="364">57506</cx:pt>
          <cx:pt idx="365">0</cx:pt>
          <cx:pt idx="366">0</cx:pt>
          <cx:pt idx="367">0</cx:pt>
          <cx:pt idx="368">0</cx:pt>
          <cx:pt idx="369">0</cx:pt>
          <cx:pt idx="370">0</cx:pt>
          <cx:pt idx="371">0</cx:pt>
          <cx:pt idx="372">46896</cx:pt>
          <cx:pt idx="373">21006</cx:pt>
          <cx:pt idx="374">67099</cx:pt>
          <cx:pt idx="375">28227</cx:pt>
          <cx:pt idx="376">0</cx:pt>
          <cx:pt idx="377">26225</cx:pt>
          <cx:pt idx="378">0</cx:pt>
          <cx:pt idx="379">34927</cx:pt>
          <cx:pt idx="380">31535</cx:pt>
          <cx:pt idx="381">0</cx:pt>
          <cx:pt idx="382">23712</cx:pt>
          <cx:pt idx="383">0</cx:pt>
          <cx:pt idx="384">66331</cx:pt>
          <cx:pt idx="385">66030</cx:pt>
          <cx:pt idx="386">59768</cx:pt>
          <cx:pt idx="387">13610</cx:pt>
          <cx:pt idx="388">77362</cx:pt>
          <cx:pt idx="389">0</cx:pt>
          <cx:pt idx="390">0</cx:pt>
          <cx:pt idx="391">56901</cx:pt>
          <cx:pt idx="392">44661</cx:pt>
          <cx:pt idx="393">31278</cx:pt>
          <cx:pt idx="394">62474</cx:pt>
          <cx:pt idx="395">0</cx:pt>
          <cx:pt idx="396">17331</cx:pt>
          <cx:pt idx="397">63147</cx:pt>
          <cx:pt idx="398">41990</cx:pt>
          <cx:pt idx="399">33415</cx:pt>
          <cx:pt idx="400">0</cx:pt>
          <cx:pt idx="401">18608</cx:pt>
          <cx:pt idx="402">44762</cx:pt>
          <cx:pt idx="403">19864</cx:pt>
          <cx:pt idx="404">11896</cx:pt>
          <cx:pt idx="405">0</cx:pt>
          <cx:pt idx="406">79090</cx:pt>
          <cx:pt idx="407">21024</cx:pt>
          <cx:pt idx="408">0</cx:pt>
          <cx:pt idx="409">63422</cx:pt>
          <cx:pt idx="410">29698</cx:pt>
          <cx:pt idx="411">24518</cx:pt>
          <cx:pt idx="412">62873</cx:pt>
          <cx:pt idx="413">40901</cx:pt>
          <cx:pt idx="414">80192</cx:pt>
          <cx:pt idx="415">77282</cx:pt>
          <cx:pt idx="416">0</cx:pt>
          <cx:pt idx="417">14775</cx:pt>
          <cx:pt idx="418">35637</cx:pt>
          <cx:pt idx="419">0</cx:pt>
          <cx:pt idx="420">79719</cx:pt>
          <cx:pt idx="421">25632</cx:pt>
          <cx:pt idx="422">57338</cx:pt>
          <cx:pt idx="423">0</cx:pt>
          <cx:pt idx="424">0</cx:pt>
          <cx:pt idx="425">30817</cx:pt>
          <cx:pt idx="426">64502</cx:pt>
          <cx:pt idx="427">0</cx:pt>
          <cx:pt idx="428">54889</cx:pt>
          <cx:pt idx="429">0</cx:pt>
          <cx:pt idx="430">67895</cx:pt>
          <cx:pt idx="431">29550</cx:pt>
          <cx:pt idx="432">10275</cx:pt>
          <cx:pt idx="433">0</cx:pt>
          <cx:pt idx="434">16224</cx:pt>
          <cx:pt idx="435">0</cx:pt>
          <cx:pt idx="436">31477</cx:pt>
          <cx:pt idx="437">0</cx:pt>
          <cx:pt idx="438">46298</cx:pt>
          <cx:pt idx="439">0</cx:pt>
          <cx:pt idx="440">43860</cx:pt>
          <cx:pt idx="441">0</cx:pt>
          <cx:pt idx="442">0</cx:pt>
          <cx:pt idx="443">40706</cx:pt>
          <cx:pt idx="444">69231</cx:pt>
          <cx:pt idx="445">16171</cx:pt>
          <cx:pt idx="446">44712</cx:pt>
          <cx:pt idx="447">59601</cx:pt>
          <cx:pt idx="448">71034</cx:pt>
          <cx:pt idx="449">20978</cx:pt>
          <cx:pt idx="450">61064</cx:pt>
          <cx:pt idx="451">58577</cx:pt>
          <cx:pt idx="452">0</cx:pt>
          <cx:pt idx="453">0</cx:pt>
          <cx:pt idx="454">37803</cx:pt>
          <cx:pt idx="455">81412</cx:pt>
          <cx:pt idx="456">0</cx:pt>
          <cx:pt idx="457">35984</cx:pt>
          <cx:pt idx="458">0</cx:pt>
          <cx:pt idx="459">24182</cx:pt>
          <cx:pt idx="460">65247</cx:pt>
          <cx:pt idx="461">0</cx:pt>
          <cx:pt idx="462">13476</cx:pt>
          <cx:pt idx="463">0</cx:pt>
          <cx:pt idx="464">69379</cx:pt>
          <cx:pt idx="465">38521</cx:pt>
          <cx:pt idx="466">39268</cx:pt>
          <cx:pt idx="467">17860</cx:pt>
          <cx:pt idx="468">18746</cx:pt>
          <cx:pt idx="469">24919</cx:pt>
          <cx:pt idx="470">46370</cx:pt>
          <cx:pt idx="471">66900</cx:pt>
          <cx:pt idx="472">24823</cx:pt>
          <cx:pt idx="473">54585</cx:pt>
          <cx:pt idx="474">0</cx:pt>
          <cx:pt idx="475">0</cx:pt>
          <cx:pt idx="476">23726</cx:pt>
          <cx:pt idx="477">24245</cx:pt>
          <cx:pt idx="478">42557</cx:pt>
          <cx:pt idx="479">0</cx:pt>
          <cx:pt idx="480">0</cx:pt>
          <cx:pt idx="481">39608</cx:pt>
          <cx:pt idx="482">58089</cx:pt>
          <cx:pt idx="483">40372</cx:pt>
          <cx:pt idx="484">17489</cx:pt>
          <cx:pt idx="485">0</cx:pt>
          <cx:pt idx="486">40635</cx:pt>
          <cx:pt idx="487">62873</cx:pt>
          <cx:pt idx="488">50985</cx:pt>
          <cx:pt idx="489">0</cx:pt>
          <cx:pt idx="490">35970</cx:pt>
          <cx:pt idx="491">13528</cx:pt>
          <cx:pt idx="492">14030</cx:pt>
          <cx:pt idx="493">0</cx:pt>
          <cx:pt idx="494">73245</cx:pt>
          <cx:pt idx="495">55836</cx:pt>
          <cx:pt idx="496">14985</cx:pt>
          <cx:pt idx="497">12780</cx:pt>
          <cx:pt idx="498">39626</cx:pt>
          <cx:pt idx="499">27972</cx:pt>
          <cx:pt idx="500">37722</cx:pt>
          <cx:pt idx="501">46946</cx:pt>
          <cx:pt idx="502">37995</cx:pt>
          <cx:pt idx="503">37125</cx:pt>
          <cx:pt idx="504">0</cx:pt>
          <cx:pt idx="505">20992</cx:pt>
          <cx:pt idx="506">57428</cx:pt>
          <cx:pt idx="507">79751</cx:pt>
          <cx:pt idx="508">66466</cx:pt>
          <cx:pt idx="509">70082</cx:pt>
          <cx:pt idx="510">0</cx:pt>
          <cx:pt idx="511">27972</cx:pt>
          <cx:pt idx="512">0</cx:pt>
          <cx:pt idx="513">0</cx:pt>
          <cx:pt idx="514">0</cx:pt>
          <cx:pt idx="515">26100</cx:pt>
          <cx:pt idx="516">0</cx:pt>
          <cx:pt idx="517">0</cx:pt>
          <cx:pt idx="518">0</cx:pt>
          <cx:pt idx="519">0</cx:pt>
          <cx:pt idx="520">0</cx:pt>
          <cx:pt idx="521">14616</cx:pt>
          <cx:pt idx="522">0</cx:pt>
          <cx:pt idx="523">58789</cx:pt>
          <cx:pt idx="524">78077</cx:pt>
          <cx:pt idx="525">0</cx:pt>
          <cx:pt idx="526">20978</cx:pt>
          <cx:pt idx="527">17576</cx:pt>
          <cx:pt idx="528">0</cx:pt>
          <cx:pt idx="529">0</cx:pt>
          <cx:pt idx="530">0</cx:pt>
          <cx:pt idx="531">16916</cx:pt>
          <cx:pt idx="532">23815</cx:pt>
          <cx:pt idx="533">0</cx:pt>
          <cx:pt idx="534">0</cx:pt>
          <cx:pt idx="535">16450</cx:pt>
          <cx:pt idx="536">62488</cx:pt>
          <cx:pt idx="537">0</cx:pt>
          <cx:pt idx="538">46900</cx:pt>
          <cx:pt idx="539">26277</cx:pt>
          <cx:pt idx="540">66627</cx:pt>
          <cx:pt idx="541">33317</cx:pt>
          <cx:pt idx="542">33124</cx:pt>
          <cx:pt idx="543">29894</cx:pt>
          <cx:pt idx="544">0</cx:pt>
          <cx:pt idx="545">78152</cx:pt>
          <cx:pt idx="546">0</cx:pt>
          <cx:pt idx="547">0</cx:pt>
          <cx:pt idx="548">65255</cx:pt>
          <cx:pt idx="549">50097</cx:pt>
          <cx:pt idx="550">72685</cx:pt>
          <cx:pt idx="551">0</cx:pt>
          <cx:pt idx="552">74045</cx:pt>
          <cx:pt idx="553">19098</cx:pt>
          <cx:pt idx="554">29256</cx:pt>
          <cx:pt idx="555">61567</cx:pt>
          <cx:pt idx="556">34644</cx:pt>
          <cx:pt idx="557">49308</cx:pt>
          <cx:pt idx="558">0</cx:pt>
          <cx:pt idx="559">24641</cx:pt>
          <cx:pt idx="560">0</cx:pt>
          <cx:pt idx="561">0</cx:pt>
          <cx:pt idx="562">0</cx:pt>
          <cx:pt idx="563">25581</cx:pt>
          <cx:pt idx="564">0</cx:pt>
          <cx:pt idx="565">18287</cx:pt>
          <cx:pt idx="566">0</cx:pt>
          <cx:pt idx="567">25963</cx:pt>
          <cx:pt idx="568">0</cx:pt>
          <cx:pt idx="569">75648</cx:pt>
          <cx:pt idx="570">0</cx:pt>
          <cx:pt idx="571">40921</cx:pt>
          <cx:pt idx="572">0</cx:pt>
          <cx:pt idx="573">62989</cx:pt>
          <cx:pt idx="574">0</cx:pt>
          <cx:pt idx="575">0</cx:pt>
          <cx:pt idx="576">0</cx:pt>
          <cx:pt idx="577">59839</cx:pt>
          <cx:pt idx="578">38166</cx:pt>
          <cx:pt idx="579">30449</cx:pt>
          <cx:pt idx="580">39913</cx:pt>
          <cx:pt idx="581">0</cx:pt>
          <cx:pt idx="582">21629</cx:pt>
          <cx:pt idx="583">54539</cx:pt>
          <cx:pt idx="584">35011</cx:pt>
          <cx:pt idx="585">31475</cx:pt>
          <cx:pt idx="586">35596</cx:pt>
          <cx:pt idx="587">35033</cx:pt>
          <cx:pt idx="588">36881</cx:pt>
          <cx:pt idx="589">47199</cx:pt>
          <cx:pt idx="590">0</cx:pt>
          <cx:pt idx="591">34080</cx:pt>
          <cx:pt idx="592">74592</cx:pt>
          <cx:pt idx="593">0</cx:pt>
          <cx:pt idx="594">0</cx:pt>
          <cx:pt idx="595">0</cx:pt>
          <cx:pt idx="596">19581</cx:pt>
          <cx:pt idx="597">56005</cx:pt>
          <cx:pt idx="598">75329</cx:pt>
          <cx:pt idx="599">44369</cx:pt>
          <cx:pt idx="600">0</cx:pt>
          <cx:pt idx="601">25147</cx:pt>
          <cx:pt idx="602">48911</cx:pt>
          <cx:pt idx="603">21841</cx:pt>
          <cx:pt idx="604">31796</cx:pt>
          <cx:pt idx="605">79751</cx:pt>
          <cx:pt idx="606">39469</cx:pt>
          <cx:pt idx="607">44305</cx:pt>
          <cx:pt idx="608">0</cx:pt>
          <cx:pt idx="609">0</cx:pt>
          <cx:pt idx="610">50332</cx:pt>
          <cx:pt idx="611">0</cx:pt>
          <cx:pt idx="612">25859</cx:pt>
          <cx:pt idx="613">81565</cx:pt>
          <cx:pt idx="614">58682</cx:pt>
          <cx:pt idx="615">22268</cx:pt>
          <cx:pt idx="616">50037</cx:pt>
          <cx:pt idx="617">75740</cx:pt>
          <cx:pt idx="618">26514</cx:pt>
          <cx:pt idx="619">76927</cx:pt>
          <cx:pt idx="620">57693</cx:pt>
          <cx:pt idx="621">0</cx:pt>
          <cx:pt idx="622">0</cx:pt>
          <cx:pt idx="623">0</cx:pt>
          <cx:pt idx="624">0</cx:pt>
          <cx:pt idx="625">11417</cx:pt>
          <cx:pt idx="626">20101</cx:pt>
          <cx:pt idx="627">24383</cx:pt>
          <cx:pt idx="628">0</cx:pt>
          <cx:pt idx="629">24123</cx:pt>
          <cx:pt idx="630">0</cx:pt>
          <cx:pt idx="631">52113</cx:pt>
          <cx:pt idx="632">37595</cx:pt>
          <cx:pt idx="633">0</cx:pt>
          <cx:pt idx="634">77609</cx:pt>
          <cx:pt idx="635">37384</cx:pt>
          <cx:pt idx="636">45430</cx:pt>
          <cx:pt idx="637">28719</cx:pt>
          <cx:pt idx="638">67431</cx:pt>
          <cx:pt idx="639">26746</cx:pt>
          <cx:pt idx="640">67128</cx:pt>
          <cx:pt idx="641">25259</cx:pt>
          <cx:pt idx="642">22044</cx:pt>
          <cx:pt idx="643">72919</cx:pt>
          <cx:pt idx="644">76357</cx:pt>
          <cx:pt idx="645">26802</cx:pt>
          <cx:pt idx="646">26448</cx:pt>
          <cx:pt idx="647">40032</cx:pt>
          <cx:pt idx="648">62530</cx:pt>
          <cx:pt idx="649">74069</cx:pt>
          <cx:pt idx="650">0</cx:pt>
          <cx:pt idx="651">44634</cx:pt>
          <cx:pt idx="652">0</cx:pt>
          <cx:pt idx="653">0</cx:pt>
          <cx:pt idx="654">0</cx:pt>
          <cx:pt idx="655">36305</cx:pt>
          <cx:pt idx="656">44784</cx:pt>
          <cx:pt idx="657">0</cx:pt>
          <cx:pt idx="658">80604</cx:pt>
          <cx:pt idx="659">64604</cx:pt>
          <cx:pt idx="660">0</cx:pt>
          <cx:pt idx="661">32314</cx:pt>
          <cx:pt idx="662">59253</cx:pt>
          <cx:pt idx="663">40160</cx:pt>
          <cx:pt idx="664">76266</cx:pt>
          <cx:pt idx="665">0</cx:pt>
          <cx:pt idx="666">77552</cx:pt>
          <cx:pt idx="667">76731</cx:pt>
          <cx:pt idx="668">21979</cx:pt>
          <cx:pt idx="669">0</cx:pt>
          <cx:pt idx="670">57709</cx:pt>
          <cx:pt idx="671">21604</cx:pt>
          <cx:pt idx="672">51523</cx:pt>
          <cx:pt idx="673">0</cx:pt>
          <cx:pt idx="674">36631</cx:pt>
          <cx:pt idx="675">53607</cx:pt>
          <cx:pt idx="676">25703</cx:pt>
          <cx:pt idx="677">19683</cx:pt>
          <cx:pt idx="678">21766</cx:pt>
          <cx:pt idx="679">62588</cx:pt>
          <cx:pt idx="680">22050</cx:pt>
          <cx:pt idx="681">25632</cx:pt>
          <cx:pt idx="682">47346</cx:pt>
          <cx:pt idx="683">0</cx:pt>
          <cx:pt idx="684">53295</cx:pt>
          <cx:pt idx="685">81580</cx:pt>
          <cx:pt idx="686">58620</cx:pt>
          <cx:pt idx="687">26318</cx:pt>
          <cx:pt idx="688">52819</cx:pt>
          <cx:pt idx="689">69736</cx:pt>
          <cx:pt idx="690">43145</cx:pt>
          <cx:pt idx="691">52957</cx:pt>
          <cx:pt idx="692">62006</cx:pt>
          <cx:pt idx="693">0</cx:pt>
          <cx:pt idx="694">24976</cx:pt>
          <cx:pt idx="695">33716</cx:pt>
          <cx:pt idx="696">23480</cx:pt>
          <cx:pt idx="697">40463</cx:pt>
          <cx:pt idx="698">60920</cx:pt>
          <cx:pt idx="699">49136</cx:pt>
          <cx:pt idx="700">0</cx:pt>
          <cx:pt idx="701">74126</cx:pt>
          <cx:pt idx="702">0</cx:pt>
          <cx:pt idx="703">0</cx:pt>
          <cx:pt idx="704">76792</cx:pt>
          <cx:pt idx="705">59789</cx:pt>
          <cx:pt idx="706">28617</cx:pt>
          <cx:pt idx="707">55366</cx:pt>
          <cx:pt idx="708">0</cx:pt>
          <cx:pt idx="709">63401</cx:pt>
          <cx:pt idx="710">12940</cx:pt>
          <cx:pt idx="711">78618</cx:pt>
          <cx:pt idx="712">58713</cx:pt>
          <cx:pt idx="713">19065</cx:pt>
          <cx:pt idx="714">62902</cx:pt>
          <cx:pt idx="715">0</cx:pt>
          <cx:pt idx="716">37384</cx:pt>
          <cx:pt idx="717">0</cx:pt>
          <cx:pt idx="718">25964</cx:pt>
          <cx:pt idx="719">0</cx:pt>
          <cx:pt idx="720">67798</cx:pt>
          <cx:pt idx="721">76157</cx:pt>
          <cx:pt idx="722">18690</cx:pt>
          <cx:pt idx="723">69819</cx:pt>
          <cx:pt idx="724">33738</cx:pt>
          <cx:pt idx="725">76375</cx:pt>
          <cx:pt idx="726">80355</cx:pt>
          <cx:pt idx="727">38692</cx:pt>
          <cx:pt idx="728">31842</cx:pt>
          <cx:pt idx="729">72014</cx:pt>
          <cx:pt idx="730">13512</cx:pt>
          <cx:pt idx="731">18884</cx:pt>
          <cx:pt idx="732">0</cx:pt>
          <cx:pt idx="733">0</cx:pt>
          <cx:pt idx="734">23769</cx:pt>
          <cx:pt idx="735">50363</cx:pt>
          <cx:pt idx="736">22814</cx:pt>
          <cx:pt idx="737">65083</cx:pt>
          <cx:pt idx="738">0</cx:pt>
          <cx:pt idx="739">40308</cx:pt>
          <cx:pt idx="740">0</cx:pt>
          <cx:pt idx="741">0</cx:pt>
          <cx:pt idx="742">0</cx:pt>
          <cx:pt idx="743">0</cx:pt>
          <cx:pt idx="744">77265</cx:pt>
          <cx:pt idx="745">0</cx:pt>
          <cx:pt idx="746">26118</cx:pt>
          <cx:pt idx="747">62396</cx:pt>
          <cx:pt idx="748">67371</cx:pt>
          <cx:pt idx="749">62452</cx:pt>
          <cx:pt idx="750">0</cx:pt>
          <cx:pt idx="751">34986</cx:pt>
          <cx:pt idx="752">66378</cx:pt>
          <cx:pt idx="753">18661</cx:pt>
          <cx:pt idx="754">25134</cx:pt>
          <cx:pt idx="755">64324</cx:pt>
          <cx:pt idx="756">25820</cx:pt>
          <cx:pt idx="757">29152</cx:pt>
          <cx:pt idx="758">27132</cx:pt>
          <cx:pt idx="759">21706</cx:pt>
          <cx:pt idx="760">66620</cx:pt>
          <cx:pt idx="761">30857</cx:pt>
          <cx:pt idx="762">0</cx:pt>
          <cx:pt idx="763">37722</cx:pt>
          <cx:pt idx="764">75648</cx:pt>
          <cx:pt idx="765">69512</cx:pt>
          <cx:pt idx="766">66933</cx:pt>
          <cx:pt idx="767">16686</cx:pt>
          <cx:pt idx="768">46435</cx:pt>
          <cx:pt idx="769">27880</cx:pt>
          <cx:pt idx="770">35625</cx:pt>
          <cx:pt idx="771">52218</cx:pt>
          <cx:pt idx="772">64801</cx:pt>
          <cx:pt idx="773">61233</cx:pt>
          <cx:pt idx="774">62902</cx:pt>
          <cx:pt idx="775">0</cx:pt>
          <cx:pt idx="776">0</cx:pt>
          <cx:pt idx="777">51193</cx:pt>
          <cx:pt idx="778">79153</cx:pt>
          <cx:pt idx="779">17950</cx:pt>
          <cx:pt idx="780">0</cx:pt>
          <cx:pt idx="781">69678</cx:pt>
          <cx:pt idx="782">68931</cx:pt>
          <cx:pt idx="783">0</cx:pt>
          <cx:pt idx="784">36357</cx:pt>
          <cx:pt idx="785">0</cx:pt>
          <cx:pt idx="786">14660</cx:pt>
          <cx:pt idx="787">26864</cx:pt>
          <cx:pt idx="788">71737</cx:pt>
          <cx:pt idx="789">31177</cx:pt>
          <cx:pt idx="790">0</cx:pt>
          <cx:pt idx="791">32983</cx:pt>
          <cx:pt idx="792">78596</cx:pt>
          <cx:pt idx="793">48008</cx:pt>
          <cx:pt idx="794">64706</cx:pt>
          <cx:pt idx="795">22886</cx:pt>
          <cx:pt idx="796">36464</cx:pt>
          <cx:pt idx="797">30852</cx:pt>
          <cx:pt idx="798">12430</cx:pt>
          <cx:pt idx="799">40794</cx:pt>
          <cx:pt idx="800">37478</cx:pt>
          <cx:pt idx="801">65978</cx:pt>
          <cx:pt idx="802">58467</cx:pt>
          <cx:pt idx="803">0</cx:pt>
          <cx:pt idx="804">0</cx:pt>
          <cx:pt idx="805">28360</cx:pt>
          <cx:pt idx="806">0</cx:pt>
          <cx:pt idx="807">13933</cx:pt>
          <cx:pt idx="808">47259</cx:pt>
          <cx:pt idx="809">52583</cx:pt>
          <cx:pt idx="810">0</cx:pt>
          <cx:pt idx="811">54507</cx:pt>
          <cx:pt idx="812">0</cx:pt>
          <cx:pt idx="813">41336</cx:pt>
          <cx:pt idx="814">31972</cx:pt>
          <cx:pt idx="815">0</cx:pt>
          <cx:pt idx="816">60759</cx:pt>
          <cx:pt idx="817">73742</cx:pt>
          <cx:pt idx="818">12964</cx:pt>
          <cx:pt idx="819">0</cx:pt>
          <cx:pt idx="820">42889</cx:pt>
          <cx:pt idx="821">74034</cx:pt>
          <cx:pt idx="822">24395</cx:pt>
          <cx:pt idx="823">0</cx:pt>
          <cx:pt idx="824">24368</cx:pt>
          <cx:pt idx="825">0</cx:pt>
          <cx:pt idx="826">50577</cx:pt>
          <cx:pt idx="827">74960</cx:pt>
          <cx:pt idx="828">56342</cx:pt>
          <cx:pt idx="829">0</cx:pt>
          <cx:pt idx="830">0</cx:pt>
          <cx:pt idx="831">0</cx:pt>
          <cx:pt idx="832">79090</cx:pt>
          <cx:pt idx="833">82189</cx:pt>
          <cx:pt idx="834">70263</cx:pt>
          <cx:pt idx="835">20392</cx:pt>
          <cx:pt idx="836">72439</cx:pt>
          <cx:pt idx="837">18577</cx:pt>
          <cx:pt idx="838">20355</cx:pt>
          <cx:pt idx="839">46210</cx:pt>
          <cx:pt idx="840">26057</cx:pt>
          <cx:pt idx="841">76700</cx:pt>
          <cx:pt idx="842">0</cx:pt>
          <cx:pt idx="843">45181</cx:pt>
          <cx:pt idx="844">58484</cx:pt>
          <cx:pt idx="845">48054</cx:pt>
          <cx:pt idx="846">27608</cx:pt>
          <cx:pt idx="847">22103</cx:pt>
          <cx:pt idx="848">46379</cx:pt>
          <cx:pt idx="849">52583</cx:pt>
          <cx:pt idx="850">27042</cx:pt>
          <cx:pt idx="851">25448</cx:pt>
          <cx:pt idx="852">52009</cx:pt>
          <cx:pt idx="853">40774</cx:pt>
          <cx:pt idx="854">36812</cx:pt>
          <cx:pt idx="855">20396</cx:pt>
          <cx:pt idx="856">35654</cx:pt>
          <cx:pt idx="857">0</cx:pt>
          <cx:pt idx="858">0</cx:pt>
          <cx:pt idx="859">29638</cx:pt>
          <cx:pt idx="860">30969</cx:pt>
          <cx:pt idx="861">70263</cx:pt>
          <cx:pt idx="862">0</cx:pt>
          <cx:pt idx="863">70974</cx:pt>
          <cx:pt idx="864">27357</cx:pt>
          <cx:pt idx="865">0</cx:pt>
          <cx:pt idx="866">79452</cx:pt>
          <cx:pt idx="867">44788</cx:pt>
          <cx:pt idx="868">80213</cx:pt>
          <cx:pt idx="869">0</cx:pt>
          <cx:pt idx="870">72353</cx:pt>
          <cx:pt idx="871">41438</cx:pt>
          <cx:pt idx="872">0</cx:pt>
          <cx:pt idx="873">0</cx:pt>
          <cx:pt idx="874">0</cx:pt>
          <cx:pt idx="875">23156</cx:pt>
          <cx:pt idx="876">23222</cx:pt>
          <cx:pt idx="877">74561</cx:pt>
          <cx:pt idx="878">57961</cx:pt>
          <cx:pt idx="879">0</cx:pt>
          <cx:pt idx="880">76352</cx:pt>
          <cx:pt idx="881">29057</cx:pt>
          <cx:pt idx="882">25595</cx:pt>
          <cx:pt idx="883">23815</cx:pt>
          <cx:pt idx="884">77693</cx:pt>
          <cx:pt idx="885">62902</cx:pt>
          <cx:pt idx="886">70088</cx:pt>
          <cx:pt idx="887">63774</cx:pt>
          <cx:pt idx="888">0</cx:pt>
          <cx:pt idx="889">37308</cx:pt>
          <cx:pt idx="890">24910</cx:pt>
          <cx:pt idx="891">20538</cx:pt>
          <cx:pt idx="892">53252</cx:pt>
          <cx:pt idx="893">42314</cx:pt>
          <cx:pt idx="894">10312</cx:pt>
          <cx:pt idx="895">0</cx:pt>
          <cx:pt idx="896">63741</cx:pt>
          <cx:pt idx="897">0</cx:pt>
          <cx:pt idx="898">29227</cx:pt>
          <cx:pt idx="899">41186</cx:pt>
          <cx:pt idx="900">0</cx:pt>
          <cx:pt idx="901">20757</cx:pt>
          <cx:pt idx="902">0</cx:pt>
          <cx:pt idx="903">0</cx:pt>
          <cx:pt idx="904">0</cx:pt>
          <cx:pt idx="905">0</cx:pt>
          <cx:pt idx="906">25905</cx:pt>
          <cx:pt idx="907">0</cx:pt>
          <cx:pt idx="908">40046</cx:pt>
          <cx:pt idx="909">23091</cx:pt>
          <cx:pt idx="910">0</cx:pt>
          <cx:pt idx="911">30814</cx:pt>
          <cx:pt idx="912">80797</cx:pt>
          <cx:pt idx="913">52728</cx:pt>
          <cx:pt idx="914">43199</cx:pt>
          <cx:pt idx="915">43510</cx:pt>
          <cx:pt idx="916">0</cx:pt>
          <cx:pt idx="917">71176</cx:pt>
          <cx:pt idx="918">64478</cx:pt>
          <cx:pt idx="919">0</cx:pt>
          <cx:pt idx="920">0</cx:pt>
          <cx:pt idx="921">57733</cx:pt>
          <cx:pt idx="922">60021</cx:pt>
          <cx:pt idx="923">28887</cx:pt>
          <cx:pt idx="924">43540</cx:pt>
          <cx:pt idx="925">32799</cx:pt>
          <cx:pt idx="926">0</cx:pt>
          <cx:pt idx="927">65431</cx:pt>
          <cx:pt idx="928">36685</cx:pt>
          <cx:pt idx="929">60942</cx:pt>
          <cx:pt idx="930">27688</cx:pt>
          <cx:pt idx="931">75490</cx:pt>
          <cx:pt idx="932">40646</cx:pt>
          <cx:pt idx="933">0</cx:pt>
          <cx:pt idx="934">43597</cx:pt>
          <cx:pt idx="935">0</cx:pt>
          <cx:pt idx="936">65538</cx:pt>
          <cx:pt idx="937">53997</cx:pt>
          <cx:pt idx="938">0</cx:pt>
          <cx:pt idx="939">73876</cx:pt>
          <cx:pt idx="940">49185</cx:pt>
          <cx:pt idx="941">27681</cx:pt>
          <cx:pt idx="942">64367</cx:pt>
          <cx:pt idx="943">22567</cx:pt>
          <cx:pt idx="944">0</cx:pt>
          <cx:pt idx="945">28137</cx:pt>
          <cx:pt idx="946">0</cx:pt>
          <cx:pt idx="947">50470</cx:pt>
          <cx:pt idx="948">26884</cx:pt>
          <cx:pt idx="949">64388</cx:pt>
          <cx:pt idx="950">0</cx:pt>
          <cx:pt idx="951">59496</cx:pt>
          <cx:pt idx="952">41252</cx:pt>
          <cx:pt idx="953">25226</cx:pt>
          <cx:pt idx="954">37876</cx:pt>
          <cx:pt idx="955">12201</cx:pt>
          <cx:pt idx="956">24882</cx:pt>
          <cx:pt idx="957">32210</cx:pt>
          <cx:pt idx="958">12964</cx:pt>
          <cx:pt idx="959">27972</cx:pt>
          <cx:pt idx="960">77857</cx:pt>
          <cx:pt idx="961">0</cx:pt>
          <cx:pt idx="962">23705</cx:pt>
          <cx:pt idx="963">49367</cx:pt>
          <cx:pt idx="964">23241</cx:pt>
          <cx:pt idx="965">60861</cx:pt>
          <cx:pt idx="966">21726</cx:pt>
          <cx:pt idx="967">0</cx:pt>
          <cx:pt idx="968">0</cx:pt>
          <cx:pt idx="969">0</cx:pt>
          <cx:pt idx="970">65985</cx:pt>
          <cx:pt idx="971">0</cx:pt>
          <cx:pt idx="972">51705</cx:pt>
          <cx:pt idx="973">25134</cx:pt>
          <cx:pt idx="974">0</cx:pt>
          <cx:pt idx="975">26320</cx:pt>
          <cx:pt idx="976">0</cx:pt>
          <cx:pt idx="977">0</cx:pt>
          <cx:pt idx="978">63032</cx:pt>
          <cx:pt idx="979">27228</cx:pt>
          <cx:pt idx="980">13424</cx:pt>
          <cx:pt idx="981">59098</cx:pt>
          <cx:pt idx="982">26806</cx:pt>
          <cx:pt idx="983">66991</cx:pt>
          <cx:pt idx="984">0</cx:pt>
          <cx:pt idx="985">28743</cx:pt>
          <cx:pt idx="986">81839</cx:pt>
          <cx:pt idx="987">0</cx:pt>
          <cx:pt idx="988">34337</cx:pt>
          <cx:pt idx="989">62271</cx:pt>
          <cx:pt idx="990">0</cx:pt>
          <cx:pt idx="991">28506</cx:pt>
          <cx:pt idx="992">0</cx:pt>
          <cx:pt idx="993">41853</cx:pt>
          <cx:pt idx="994">22885</cx:pt>
          <cx:pt idx="995">44368</cx:pt>
          <cx:pt idx="996">60230</cx:pt>
          <cx:pt idx="997">0</cx:pt>
          <cx:pt idx="998">24672</cx:pt>
          <cx:pt idx="999">26554</cx:pt>
          <cx:pt idx="1000">76522</cx:pt>
          <cx:pt idx="1001">0</cx:pt>
          <cx:pt idx="1002">76516</cx:pt>
          <cx:pt idx="1003">55217</cx:pt>
          <cx:pt idx="1004">43499</cx:pt>
          <cx:pt idx="1005">0</cx:pt>
          <cx:pt idx="1006">77031</cx:pt>
          <cx:pt idx="1007">40964</cx:pt>
          <cx:pt idx="1008">12843</cx:pt>
          <cx:pt idx="1009">71551</cx:pt>
          <cx:pt idx="1010">16764</cx:pt>
          <cx:pt idx="1011">46182</cx:pt>
          <cx:pt idx="1012">11920</cx:pt>
          <cx:pt idx="1013">0</cx:pt>
          <cx:pt idx="1014">31349</cx:pt>
          <cx:pt idx="1015">12964</cx:pt>
          <cx:pt idx="1016">31093</cx:pt>
          <cx:pt idx="1017">0</cx:pt>
          <cx:pt idx="1018">24726</cx:pt>
          <cx:pt idx="1019">29540</cx:pt>
          <cx:pt idx="1020">57161</cx:pt>
          <cx:pt idx="1021">57693</cx:pt>
          <cx:pt idx="1022">44368</cx:pt>
          <cx:pt idx="1023">0</cx:pt>
          <cx:pt idx="1024">22158</cx:pt>
          <cx:pt idx="1025">0</cx:pt>
          <cx:pt idx="1026">32116</cx:pt>
          <cx:pt idx="1027">79192</cx:pt>
          <cx:pt idx="1028">0</cx:pt>
          <cx:pt idx="1029">67523</cx:pt>
          <cx:pt idx="1030">41479</cx:pt>
          <cx:pt idx="1031">58577</cx:pt>
          <cx:pt idx="1032">71499</cx:pt>
          <cx:pt idx="1033">31196</cx:pt>
          <cx:pt idx="1034">37937</cx:pt>
          <cx:pt idx="1035">64125</cx:pt>
          <cx:pt idx="1036">23840</cx:pt>
          <cx:pt idx="1037">0</cx:pt>
          <cx:pt idx="1038">21885</cx:pt>
          <cx:pt idx="1039">0</cx:pt>
          <cx:pt idx="1040">43640</cx:pt>
          <cx:pt idx="1041">0</cx:pt>
          <cx:pt idx="1042">44619</cx:pt>
          <cx:pt idx="1043">0</cx:pt>
          <cx:pt idx="1044">0</cx:pt>
          <cx:pt idx="1045">0</cx:pt>
          <cx:pt idx="1046">50269</cx:pt>
          <cx:pt idx="1047">18375</cx:pt>
          <cx:pt idx="1048">0</cx:pt>
          <cx:pt idx="1049">63885</cx:pt>
          <cx:pt idx="1050">45515</cx:pt>
          <cx:pt idx="1051">0</cx:pt>
          <cx:pt idx="1052">0</cx:pt>
          <cx:pt idx="1053">56178</cx:pt>
          <cx:pt idx="1054">25752</cx:pt>
          <cx:pt idx="1055">60244</cx:pt>
          <cx:pt idx="1056">20867</cx:pt>
          <cx:pt idx="1057">0</cx:pt>
          <cx:pt idx="1058">50695</cx:pt>
          <cx:pt idx="1059">0</cx:pt>
          <cx:pt idx="1060">70882</cx:pt>
          <cx:pt idx="1061">20132</cx:pt>
          <cx:pt idx="1062">40135</cx:pt>
          <cx:pt idx="1063">38606</cx:pt>
          <cx:pt idx="1064">61146</cx:pt>
          <cx:pt idx="1065">57963</cx:pt>
          <cx:pt idx="1066">25965</cx:pt>
          <cx:pt idx="1067">27906</cx:pt>
          <cx:pt idx="1068">51032</cx:pt>
          <cx:pt idx="1069">34819</cx:pt>
          <cx:pt idx="1070">0</cx:pt>
          <cx:pt idx="1071">12048</cx:pt>
          <cx:pt idx="1072">0</cx:pt>
          <cx:pt idx="1073">36094</cx:pt>
          <cx:pt idx="1074">56005</cx:pt>
          <cx:pt idx="1075">48597</cx:pt>
          <cx:pt idx="1076">0</cx:pt>
          <cx:pt idx="1077">75438</cx:pt>
          <cx:pt idx="1078">63684</cx:pt>
          <cx:pt idx="1079">61737</cx:pt>
          <cx:pt idx="1080">74142</cx:pt>
          <cx:pt idx="1081">0</cx:pt>
          <cx:pt idx="1082">58089</cx:pt>
          <cx:pt idx="1083">0</cx:pt>
          <cx:pt idx="1084">0</cx:pt>
          <cx:pt idx="1085">67881</cx:pt>
          <cx:pt idx="1086">41247</cx:pt>
          <cx:pt idx="1087">29056</cx:pt>
          <cx:pt idx="1088">38798</cx:pt>
          <cx:pt idx="1089">29218</cx:pt>
          <cx:pt idx="1090">17723</cx:pt>
          <cx:pt idx="1091">69230</cx:pt>
          <cx:pt idx="1092">25866</cx:pt>
          <cx:pt idx="1093">0</cx:pt>
          <cx:pt idx="1094">0</cx:pt>
          <cx:pt idx="1095">0</cx:pt>
          <cx:pt idx="1096">81285</cx:pt>
          <cx:pt idx="1097">0</cx:pt>
          <cx:pt idx="1098">27681</cx:pt>
          <cx:pt idx="1099">0</cx:pt>
          <cx:pt idx="1100">37937</cx:pt>
          <cx:pt idx="1101">77853</cx:pt>
          <cx:pt idx="1102">0</cx:pt>
          <cx:pt idx="1103">59438</cx:pt>
          <cx:pt idx="1104">0</cx:pt>
          <cx:pt idx="1105">40361</cx:pt>
          <cx:pt idx="1106">35461</cx:pt>
          <cx:pt idx="1107">59047</cx:pt>
          <cx:pt idx="1108">37224</cx:pt>
          <cx:pt idx="1109">37573</cx:pt>
          <cx:pt idx="1110">29385</cx:pt>
          <cx:pt idx="1111">21509</cx:pt>
          <cx:pt idx="1112">24350</cx:pt>
          <cx:pt idx="1113">39101</cx:pt>
          <cx:pt idx="1114">27604</cx:pt>
          <cx:pt idx="1115">45867</cx:pt>
          <cx:pt idx="1116">21947</cx:pt>
          <cx:pt idx="1117">48602</cx:pt>
          <cx:pt idx="1118">24046</cx:pt>
          <cx:pt idx="1119">0</cx:pt>
          <cx:pt idx="1120">31911</cx:pt>
          <cx:pt idx="1121">34335</cx:pt>
          <cx:pt idx="1122">36168</cx:pt>
          <cx:pt idx="1123">29692</cx:pt>
          <cx:pt idx="1124">26841</cx:pt>
          <cx:pt idx="1125">19581</cx:pt>
          <cx:pt idx="1126">23129</cx:pt>
          <cx:pt idx="1127">25411</cx:pt>
          <cx:pt idx="1128">25778</cx:pt>
          <cx:pt idx="1129">30598</cx:pt>
          <cx:pt idx="1130">27093</cx:pt>
          <cx:pt idx="1131">0</cx:pt>
          <cx:pt idx="1132">38961</cx:pt>
          <cx:pt idx="1133">56225</cx:pt>
          <cx:pt idx="1134">29730</cx:pt>
          <cx:pt idx="1135">35577</cx:pt>
          <cx:pt idx="1136">41958</cx:pt>
          <cx:pt idx="1137">62864</cx:pt>
          <cx:pt idx="1138">22842</cx:pt>
          <cx:pt idx="1139">68946</cx:pt>
          <cx:pt idx="1140">0</cx:pt>
          <cx:pt idx="1141">54753</cx:pt>
          <cx:pt idx="1142">21359</cx:pt>
          <cx:pt idx="1143">59940</cx:pt>
          <cx:pt idx="1144">80055</cx:pt>
          <cx:pt idx="1145">0</cx:pt>
          <cx:pt idx="1146">0</cx:pt>
          <cx:pt idx="1147">32787</cx:pt>
          <cx:pt idx="1148">39278</cx:pt>
          <cx:pt idx="1149">36913</cx:pt>
          <cx:pt idx="1150">0</cx:pt>
          <cx:pt idx="1151">0</cx:pt>
          <cx:pt idx="1152">10517</cx:pt>
          <cx:pt idx="1153">58842</cx:pt>
          <cx:pt idx="1154">0</cx:pt>
          <cx:pt idx="1155">35625</cx:pt>
          <cx:pt idx="1156">0</cx:pt>
          <cx:pt idx="1157">0</cx:pt>
          <cx:pt idx="1158">76081</cx:pt>
          <cx:pt idx="1159">43626</cx:pt>
          <cx:pt idx="1160">52497</cx:pt>
          <cx:pt idx="1161">46061</cx:pt>
          <cx:pt idx="1162">50825</cx:pt>
          <cx:pt idx="1163">0</cx:pt>
          <cx:pt idx="1164">71391</cx:pt>
          <cx:pt idx="1165">79189</cx:pt>
          <cx:pt idx="1166">0</cx:pt>
          <cx:pt idx="1167">23870</cx:pt>
          <cx:pt idx="1168">38157</cx:pt>
          <cx:pt idx="1169">25318</cx:pt>
          <cx:pt idx="1170">51721</cx:pt>
          <cx:pt idx="1171">0</cx:pt>
          <cx:pt idx="1172">62082</cx:pt>
          <cx:pt idx="1173">0</cx:pt>
          <cx:pt idx="1174">72608</cx:pt>
          <cx:pt idx="1175">70432</cx:pt>
          <cx:pt idx="1176">23059</cx:pt>
          <cx:pt idx="1177">0</cx:pt>
          <cx:pt idx="1178">47122</cx:pt>
          <cx:pt idx="1179">70610</cx:pt>
          <cx:pt idx="1180">66676</cx:pt>
          <cx:pt idx="1181">69011</cx:pt>
          <cx:pt idx="1182">0</cx:pt>
          <cx:pt idx="1183">36839</cx:pt>
          <cx:pt idx="1184">0</cx:pt>
          <cx:pt idx="1185">60244</cx:pt>
          <cx:pt idx="1186">0</cx:pt>
          <cx:pt idx="1187">0</cx:pt>
          <cx:pt idx="1188">0</cx:pt>
          <cx:pt idx="1189">0</cx:pt>
          <cx:pt idx="1190">0</cx:pt>
          <cx:pt idx="1191">0</cx:pt>
          <cx:pt idx="1192">0</cx:pt>
          <cx:pt idx="1193">20178</cx:pt>
          <cx:pt idx="1194">70911</cx:pt>
          <cx:pt idx="1195">50397</cx:pt>
          <cx:pt idx="1196">23879</cx:pt>
          <cx:pt idx="1197">79487</cx:pt>
          <cx:pt idx="1198">14906</cx:pt>
          <cx:pt idx="1199">0</cx:pt>
          <cx:pt idx="1200">0</cx:pt>
          <cx:pt idx="1201">77882</cx:pt>
          <cx:pt idx="1202">66169</cx:pt>
          <cx:pt idx="1203">26436</cx:pt>
          <cx:pt idx="1204">24173</cx:pt>
          <cx:pt idx="1205">26689</cx:pt>
          <cx:pt idx="1206">29853</cx:pt>
          <cx:pt idx="1207">58248</cx:pt>
          <cx:pt idx="1208">49467</cx:pt>
          <cx:pt idx="1209">59597</cx:pt>
          <cx:pt idx="1210">17193</cx:pt>
          <cx:pt idx="1211">0</cx:pt>
          <cx:pt idx="1212">18129</cx:pt>
          <cx:pt idx="1213">77299</cx:pt>
          <cx:pt idx="1214">0</cx:pt>
          <cx:pt idx="1215">31723</cx:pt>
          <cx:pt idx="1216">0</cx:pt>
          <cx:pt idx="1217">72661</cx:pt>
          <cx:pt idx="1218">42677</cx:pt>
          <cx:pt idx="1219">0</cx:pt>
          <cx:pt idx="1220">0</cx:pt>
          <cx:pt idx="1221">22946</cx:pt>
          <cx:pt idx="1222">70988</cx:pt>
          <cx:pt idx="1223">0</cx:pt>
          <cx:pt idx="1224">24400</cx:pt>
          <cx:pt idx="1225">0</cx:pt>
          <cx:pt idx="1226">74624</cx:pt>
          <cx:pt idx="1227">19240</cx:pt>
          <cx:pt idx="1228">0</cx:pt>
          <cx:pt idx="1229">20407</cx:pt>
          <cx:pt idx="1230">61067</cx:pt>
          <cx:pt idx="1231">63892</cx:pt>
          <cx:pt idx="1232">0</cx:pt>
          <cx:pt idx="1233">48866</cx:pt>
          <cx:pt idx="1234">30525</cx:pt>
          <cx:pt idx="1235">25676</cx:pt>
          <cx:pt idx="1236">0</cx:pt>
          <cx:pt idx="1237">31383</cx:pt>
          <cx:pt idx="1238">0</cx:pt>
          <cx:pt idx="1239">37273</cx:pt>
          <cx:pt idx="1240">21853</cx:pt>
          <cx:pt idx="1241">24967</cx:pt>
          <cx:pt idx="1242">59216</cx:pt>
          <cx:pt idx="1243">23158</cx:pt>
          <cx:pt idx="1244">74001</cx:pt>
          <cx:pt idx="1245">16891</cx:pt>
          <cx:pt idx="1246">0</cx:pt>
          <cx:pt idx="1247">50516</cx:pt>
          <cx:pt idx="1248">41878</cx:pt>
          <cx:pt idx="1249">55483</cx:pt>
          <cx:pt idx="1250">0</cx:pt>
          <cx:pt idx="1251">0</cx:pt>
          <cx:pt idx="1252">35832</cx:pt>
          <cx:pt idx="1253">0</cx:pt>
          <cx:pt idx="1254">12762</cx:pt>
          <cx:pt idx="1255">23737</cx:pt>
          <cx:pt idx="1256">51408</cx:pt>
          <cx:pt idx="1257">0</cx:pt>
          <cx:pt idx="1258">20920</cx:pt>
          <cx:pt idx="1259">22538</cx:pt>
          <cx:pt idx="1260">0</cx:pt>
          <cx:pt idx="1261">0</cx:pt>
          <cx:pt idx="1262">0</cx:pt>
          <cx:pt idx="1263">0</cx:pt>
          <cx:pt idx="1264">21371</cx:pt>
          <cx:pt idx="1265">71186</cx:pt>
          <cx:pt idx="1266">25147</cx:pt>
          <cx:pt idx="1267">44280</cx:pt>
          <cx:pt idx="1268">0</cx:pt>
          <cx:pt idx="1269">23860</cx:pt>
          <cx:pt idx="1270">27179</cx:pt>
          <cx:pt idx="1271">60244</cx:pt>
          <cx:pt idx="1272">0</cx:pt>
          <cx:pt idx="1273">26441</cx:pt>
          <cx:pt idx="1274">23120</cx:pt>
          <cx:pt idx="1275">60021</cx:pt>
          <cx:pt idx="1276">26806</cx:pt>
          <cx:pt idx="1277">0</cx:pt>
          <cx:pt idx="1278">43579</cx:pt>
          <cx:pt idx="1279">0</cx:pt>
          <cx:pt idx="1280">25772</cx:pt>
          <cx:pt idx="1281">72354</cx:pt>
          <cx:pt idx="1282">80129</cx:pt>
          <cx:pt idx="1283">0</cx:pt>
          <cx:pt idx="1284">0</cx:pt>
          <cx:pt idx="1285">68658</cx:pt>
          <cx:pt idx="1286">34498</cx:pt>
          <cx:pt idx="1287">63597</cx:pt>
          <cx:pt idx="1288">31409</cx:pt>
          <cx:pt idx="1289">73102</cx:pt>
          <cx:pt idx="1290">11698</cx:pt>
          <cx:pt idx="1291">76850</cx:pt>
          <cx:pt idx="1292">23692</cx:pt>
          <cx:pt idx="1293">54050</cx:pt>
          <cx:pt idx="1294">29958</cx:pt>
          <cx:pt idx="1295">23616</cx:pt>
          <cx:pt idx="1296">33488</cx:pt>
          <cx:pt idx="1297">0</cx:pt>
          <cx:pt idx="1298">21685</cx:pt>
          <cx:pt idx="1299">0</cx:pt>
          <cx:pt idx="1300">0</cx:pt>
          <cx:pt idx="1301">37709</cx:pt>
          <cx:pt idx="1302">52653</cx:pt>
          <cx:pt idx="1303">58729</cx:pt>
          <cx:pt idx="1304">66203</cx:pt>
          <cx:pt idx="1305">23235</cx:pt>
          <cx:pt idx="1306">0</cx:pt>
          <cx:pt idx="1307">79955</cx:pt>
          <cx:pt idx="1308">0</cx:pt>
          <cx:pt idx="1309">13050</cx:pt>
          <cx:pt idx="1310">71809</cx:pt>
          <cx:pt idx="1311">30514</cx:pt>
          <cx:pt idx="1312">44485</cx:pt>
          <cx:pt idx="1313">30244</cx:pt>
          <cx:pt idx="1314">78772</cx:pt>
          <cx:pt idx="1315">0</cx:pt>
          <cx:pt idx="1316">60087</cx:pt>
          <cx:pt idx="1317">0</cx:pt>
          <cx:pt idx="1318">58300</cx:pt>
          <cx:pt idx="1319">50738</cx:pt>
          <cx:pt idx="1320">65709</cx:pt>
          <cx:pt idx="1321">0</cx:pt>
          <cx:pt idx="1322">0</cx:pt>
          <cx:pt idx="1323">45525</cx:pt>
          <cx:pt idx="1324">32903</cx:pt>
          <cx:pt idx="1325">26057</cx:pt>
          <cx:pt idx="1326">24666</cx:pt>
          <cx:pt idx="1327">53562</cx:pt>
          <cx:pt idx="1328">78310</cx:pt>
          <cx:pt idx="1329">0</cx:pt>
          <cx:pt idx="1330">0</cx:pt>
          <cx:pt idx="1331">43285</cx:pt>
          <cx:pt idx="1332">56172</cx:pt>
          <cx:pt idx="1333">20978</cx:pt>
          <cx:pt idx="1334">23091</cx:pt>
          <cx:pt idx="1335">72916</cx:pt>
          <cx:pt idx="1336">0</cx:pt>
          <cx:pt idx="1337">46655</cx:pt>
          <cx:pt idx="1338">0</cx:pt>
          <cx:pt idx="1339">66795</cx:pt>
          <cx:pt idx="1340">37384</cx:pt>
          <cx:pt idx="1341">28264</cx:pt>
          <cx:pt idx="1342">0</cx:pt>
          <cx:pt idx="1343">56154</cx:pt>
          <cx:pt idx="1344">72960</cx:pt>
          <cx:pt idx="1345">54507</cx:pt>
          <cx:pt idx="1346">81190</cx:pt>
          <cx:pt idx="1347">28204</cx:pt>
          <cx:pt idx="1348">0</cx:pt>
          <cx:pt idx="1349">29195</cx:pt>
          <cx:pt idx="1350">61726</cx:pt>
          <cx:pt idx="1351">0</cx:pt>
          <cx:pt idx="1352">62302</cx:pt>
          <cx:pt idx="1353">0</cx:pt>
          <cx:pt idx="1354">52583</cx:pt>
          <cx:pt idx="1355">66156</cx:pt>
          <cx:pt idx="1356">60752</cx:pt>
          <cx:pt idx="1357">24152</cx:pt>
          <cx:pt idx="1358">0</cx:pt>
          <cx:pt idx="1359">45032</cx:pt>
          <cx:pt idx="1360">40525</cx:pt>
          <cx:pt idx="1361">79628</cx:pt>
          <cx:pt idx="1362">0</cx:pt>
          <cx:pt idx="1363">42460</cx:pt>
          <cx:pt idx="1364">39192</cx:pt>
          <cx:pt idx="1365">60021</cx:pt>
          <cx:pt idx="1366">0</cx:pt>
          <cx:pt idx="1367">45356</cx:pt>
          <cx:pt idx="1368">43877</cx:pt>
          <cx:pt idx="1369">58488</cx:pt>
          <cx:pt idx="1370">29193</cx:pt>
          <cx:pt idx="1371">0</cx:pt>
          <cx:pt idx="1372">34628</cx:pt>
          <cx:pt idx="1373">30493</cx:pt>
          <cx:pt idx="1374">0</cx:pt>
          <cx:pt idx="1375">82214</cx:pt>
          <cx:pt idx="1376">0</cx:pt>
          <cx:pt idx="1377">75277</cx:pt>
          <cx:pt idx="1378">78618</cx:pt>
          <cx:pt idx="1379">54378</cx:pt>
          <cx:pt idx="1380">70360</cx:pt>
          <cx:pt idx="1381">0</cx:pt>
          <cx:pt idx="1382">0</cx:pt>
          <cx:pt idx="1383">29177</cx:pt>
          <cx:pt idx="1384">0</cx:pt>
          <cx:pt idx="1385">79189</cx:pt>
          <cx:pt idx="1386">0</cx:pt>
          <cx:pt idx="1387">81799</cx:pt>
          <cx:pt idx="1388">23634</cx:pt>
          <cx:pt idx="1389">0</cx:pt>
          <cx:pt idx="1390">28140</cx:pt>
          <cx:pt idx="1391">25884</cx:pt>
          <cx:pt idx="1392">56980</cx:pt>
          <cx:pt idx="1393">0</cx:pt>
          <cx:pt idx="1394">63774</cx:pt>
          <cx:pt idx="1395">31354</cx:pt>
          <cx:pt idx="1396">0</cx:pt>
          <cx:pt idx="1397">21606</cx:pt>
          <cx:pt idx="1398">50549</cx:pt>
          <cx:pt idx="1399">35625</cx:pt>
          <cx:pt idx="1400">27005</cx:pt>
          <cx:pt idx="1401">62808</cx:pt>
          <cx:pt idx="1402">60345</cx:pt>
          <cx:pt idx="1403">15648</cx:pt>
          <cx:pt idx="1404">0</cx:pt>
          <cx:pt idx="1405">28447</cx:pt>
          <cx:pt idx="1406">18892</cx:pt>
          <cx:pt idx="1407">48056</cx:pt>
          <cx:pt idx="1408">0</cx:pt>
          <cx:pt idx="1409">57693</cx:pt>
          <cx:pt idx="1410">53249</cx:pt>
          <cx:pt idx="1411">32225</cx:pt>
          <cx:pt idx="1412">60909</cx:pt>
          <cx:pt idx="1413">21238</cx:pt>
          <cx:pt idx="1414">0</cx:pt>
          <cx:pt idx="1415">22283</cx:pt>
          <cx:pt idx="1416">58237</cx:pt>
          <cx:pt idx="1417">57283</cx:pt>
          <cx:pt idx="1418">75644</cx:pt>
          <cx:pt idx="1419">28089</cx:pt>
          <cx:pt idx="1420">0</cx:pt>
          <cx:pt idx="1421">69451</cx:pt>
          <cx:pt idx="1422">0</cx:pt>
          <cx:pt idx="1423">39854</cx:pt>
          <cx:pt idx="1424">27839</cx:pt>
          <cx:pt idx="1425">0</cx:pt>
          <cx:pt idx="1426">39393</cx:pt>
          <cx:pt idx="1427">53055</cx:pt>
          <cx:pt idx="1428">73740</cx:pt>
          <cx:pt idx="1429">31725</cx:pt>
          <cx:pt idx="1430">68745</cx:pt>
          <cx:pt idx="1431">53333</cx:pt>
          <cx:pt idx="1432">0</cx:pt>
          <cx:pt idx="1433">62088</cx:pt>
          <cx:pt idx="1434">28120</cx:pt>
          <cx:pt idx="1435">0</cx:pt>
          <cx:pt idx="1436">50798</cx:pt>
          <cx:pt idx="1437">13528</cx:pt>
          <cx:pt idx="1438">54189</cx:pt>
          <cx:pt idx="1439">42247</cx:pt>
          <cx:pt idx="1440">41900</cx:pt>
          <cx:pt idx="1441">45025</cx:pt>
          <cx:pt idx="1442">41212</cx:pt>
          <cx:pt idx="1443">0</cx:pt>
          <cx:pt idx="1444">66081</cx:pt>
          <cx:pt idx="1445">36791</cx:pt>
          <cx:pt idx="1446">80101</cx:pt>
          <cx:pt idx="1447">31561</cx:pt>
          <cx:pt idx="1448">29133</cx:pt>
          <cx:pt idx="1449">0</cx:pt>
          <cx:pt idx="1450">67840</cx:pt>
          <cx:pt idx="1451">72608</cx:pt>
          <cx:pt idx="1452">67276</cx:pt>
          <cx:pt idx="1453">65167</cx:pt>
          <cx:pt idx="1454">0</cx:pt>
          <cx:pt idx="1455">23253</cx:pt>
          <cx:pt idx="1456">38820</cx:pt>
          <cx:pt idx="1457">12964</cx:pt>
          <cx:pt idx="1458">37759</cx:pt>
          <cx:pt idx="1459">54183</cx:pt>
          <cx:pt idx="1460">0</cx:pt>
          <cx:pt idx="1461">39602</cx:pt>
          <cx:pt idx="1462">25905</cx:pt>
          <cx:pt idx="1463">59732</cx:pt>
          <cx:pt idx="1464">21500</cx:pt>
          <cx:pt idx="1465">10375</cx:pt>
          <cx:pt idx="1466">33402</cx:pt>
          <cx:pt idx="1467">18129</cx:pt>
          <cx:pt idx="1468">35398</cx:pt>
          <cx:pt idx="1469">26239</cx:pt>
          <cx:pt idx="1470">0</cx:pt>
          <cx:pt idx="1471">62338</cx:pt>
          <cx:pt idx="1472">38676</cx:pt>
          <cx:pt idx="1473">20200</cx:pt>
          <cx:pt idx="1474">23893</cx:pt>
          <cx:pt idx="1475">0</cx:pt>
          <cx:pt idx="1476">76839</cx:pt>
          <cx:pt idx="1477">49447</cx:pt>
          <cx:pt idx="1478">26094</cx:pt>
          <cx:pt idx="1479">33462</cx:pt>
          <cx:pt idx="1480">24083</cx:pt>
          <cx:pt idx="1481">44385</cx:pt>
          <cx:pt idx="1482">0</cx:pt>
          <cx:pt idx="1483">0</cx:pt>
          <cx:pt idx="1484">0</cx:pt>
          <cx:pt idx="1485">74918</cx:pt>
          <cx:pt idx="1486">64801</cx:pt>
          <cx:pt idx="1487">48829</cx:pt>
          <cx:pt idx="1488">66844</cx:pt>
          <cx:pt idx="1489">56869</cx:pt>
          <cx:pt idx="1490">59325</cx:pt>
          <cx:pt idx="1491">0</cx:pt>
          <cx:pt idx="1492">15142</cx:pt>
          <cx:pt idx="1493">58498</cx:pt>
          <cx:pt idx="1494">47137</cx:pt>
          <cx:pt idx="1495">0</cx:pt>
          <cx:pt idx="1496">0</cx:pt>
          <cx:pt idx="1497">34807</cx:pt>
          <cx:pt idx="1498">11193</cx:pt>
          <cx:pt idx="1499">66429</cx:pt>
          <cx:pt idx="1500">13528</cx:pt>
          <cx:pt idx="1501">74015</cx:pt>
          <cx:pt idx="1502">54507</cx:pt>
          <cx:pt idx="1503">0</cx:pt>
          <cx:pt idx="1504">76114</cx:pt>
          <cx:pt idx="1505">48791</cx:pt>
          <cx:pt idx="1506">65605</cx:pt>
          <cx:pt idx="1507">41991</cx:pt>
          <cx:pt idx="1508">0</cx:pt>
          <cx:pt idx="1509">0</cx:pt>
          <cx:pt idx="1510">0</cx:pt>
          <cx:pt idx="1511">58557</cx:pt>
          <cx:pt idx="1512">0</cx:pt>
          <cx:pt idx="1513">39718</cx:pt>
          <cx:pt idx="1514">43358</cx:pt>
          <cx:pt idx="1515">70061</cx:pt>
          <cx:pt idx="1516">65742</cx:pt>
          <cx:pt idx="1517">66457</cx:pt>
          <cx:pt idx="1518">29735</cx:pt>
          <cx:pt idx="1519">43846</cx:pt>
          <cx:pt idx="1520">33775</cx:pt>
          <cx:pt idx="1521">62579</cx:pt>
          <cx:pt idx="1522">29327</cx:pt>
          <cx:pt idx="1523">0</cx:pt>
          <cx:pt idx="1524">20698</cx:pt>
          <cx:pt idx="1525">0</cx:pt>
          <cx:pt idx="1526">0</cx:pt>
          <cx:pt idx="1527">61029</cx:pt>
          <cx:pt idx="1528">20852</cx:pt>
          <cx:pt idx="1529">27781</cx:pt>
          <cx:pt idx="1530">14254</cx:pt>
          <cx:pt idx="1531">56228</cx:pt>
          <cx:pt idx="1532">79271</cx:pt>
          <cx:pt idx="1533">0</cx:pt>
          <cx:pt idx="1534">58480</cx:pt>
          <cx:pt idx="1535">23772</cx:pt>
          <cx:pt idx="1536">0</cx:pt>
          <cx:pt idx="1537">0</cx:pt>
          <cx:pt idx="1538">0</cx:pt>
          <cx:pt idx="1539">0</cx:pt>
          <cx:pt idx="1540">30968</cx:pt>
          <cx:pt idx="1541">0</cx:pt>
          <cx:pt idx="1542">36267</cx:pt>
          <cx:pt idx="1543">12430</cx:pt>
          <cx:pt idx="1544">36088</cx:pt>
          <cx:pt idx="1545">21723</cx:pt>
          <cx:pt idx="1546">0</cx:pt>
          <cx:pt idx="1547">50450</cx:pt>
          <cx:pt idx="1548">75963</cx:pt>
          <cx:pt idx="1549">32714</cx:pt>
          <cx:pt idx="1550">24744</cx:pt>
          <cx:pt idx="1551">0</cx:pt>
          <cx:pt idx="1552">42987</cx:pt>
          <cx:pt idx="1553">80928</cx:pt>
          <cx:pt idx="1554">62977</cx:pt>
          <cx:pt idx="1555">42846</cx:pt>
          <cx:pt idx="1556">0</cx:pt>
          <cx:pt idx="1557">0</cx:pt>
          <cx:pt idx="1558">58840</cx:pt>
          <cx:pt idx="1559">0</cx:pt>
          <cx:pt idx="1560">21808</cx:pt>
          <cx:pt idx="1561">36776</cx:pt>
          <cx:pt idx="1562">0</cx:pt>
          <cx:pt idx="1563">0</cx:pt>
          <cx:pt idx="1564">32555</cx:pt>
          <cx:pt idx="1565">0</cx:pt>
          <cx:pt idx="1566">0</cx:pt>
          <cx:pt idx="1567">62464</cx:pt>
          <cx:pt idx="1568">72648</cx:pt>
          <cx:pt idx="1569">77167</cx:pt>
          <cx:pt idx="1570">28304</cx:pt>
          <cx:pt idx="1571">52210</cx:pt>
          <cx:pt idx="1572">0</cx:pt>
          <cx:pt idx="1573">18608</cx:pt>
          <cx:pt idx="1574">24290</cx:pt>
          <cx:pt idx="1575">34645</cx:pt>
          <cx:pt idx="1576">69241</cx:pt>
          <cx:pt idx="1577">44329</cx:pt>
          <cx:pt idx="1578">79297</cx:pt>
          <cx:pt idx="1579">51337</cx:pt>
          <cx:pt idx="1580">0</cx:pt>
          <cx:pt idx="1581">0</cx:pt>
          <cx:pt idx="1582">31841</cx:pt>
          <cx:pt idx="1583">39604</cx:pt>
          <cx:pt idx="1584">0</cx:pt>
          <cx:pt idx="1585">16121</cx:pt>
          <cx:pt idx="1586">62566</cx:pt>
          <cx:pt idx="1587">16143</cx:pt>
          <cx:pt idx="1588">0</cx:pt>
          <cx:pt idx="1589">37940</cx:pt>
          <cx:pt idx="1590">19508</cx:pt>
          <cx:pt idx="1591">20396</cx:pt>
          <cx:pt idx="1592">75988</cx:pt>
          <cx:pt idx="1593">70624</cx:pt>
          <cx:pt idx="1594">44833</cx:pt>
          <cx:pt idx="1595">0</cx:pt>
          <cx:pt idx="1596">33255</cx:pt>
          <cx:pt idx="1597">0</cx:pt>
          <cx:pt idx="1598">38460</cx:pt>
          <cx:pt idx="1599">36631</cx:pt>
          <cx:pt idx="1600">28215</cx:pt>
          <cx:pt idx="1601">10312</cx:pt>
          <cx:pt idx="1602">0</cx:pt>
          <cx:pt idx="1603">56202</cx:pt>
          <cx:pt idx="1604">35592</cx:pt>
          <cx:pt idx="1605">11097</cx:pt>
          <cx:pt idx="1606">0</cx:pt>
          <cx:pt idx="1607">66346</cx:pt>
          <cx:pt idx="1608">0</cx:pt>
          <cx:pt idx="1609">21171</cx:pt>
          <cx:pt idx="1610">0</cx:pt>
          <cx:pt idx="1611">0</cx:pt>
          <cx:pt idx="1612">69236</cx:pt>
          <cx:pt idx="1613">75449</cx:pt>
          <cx:pt idx="1614">35666</cx:pt>
          <cx:pt idx="1615">0</cx:pt>
          <cx:pt idx="1616">0</cx:pt>
          <cx:pt idx="1617">63860</cx:pt>
          <cx:pt idx="1618">66037</cx:pt>
          <cx:pt idx="1619">33397</cx:pt>
          <cx:pt idx="1620">29628</cx:pt>
          <cx:pt idx="1621">29194</cx:pt>
          <cx:pt idx="1622">22571</cx:pt>
          <cx:pt idx="1623">67798</cx:pt>
          <cx:pt idx="1624">0</cx:pt>
          <cx:pt idx="1625">43682</cx:pt>
          <cx:pt idx="1626">57709</cx:pt>
          <cx:pt idx="1627">26802</cx:pt>
          <cx:pt idx="1628">0</cx:pt>
          <cx:pt idx="1629">49182</cx:pt>
          <cx:pt idx="1630">32238</cx:pt>
          <cx:pt idx="1631">49161</cx:pt>
          <cx:pt idx="1632">0</cx:pt>
          <cx:pt idx="1633">0</cx:pt>
          <cx:pt idx="1634">29124</cx:pt>
          <cx:pt idx="1635">48207</cx:pt>
          <cx:pt idx="1636">0</cx:pt>
          <cx:pt idx="1637">0</cx:pt>
          <cx:pt idx="1638">14151</cx:pt>
          <cx:pt idx="1639">75891</cx:pt>
          <cx:pt idx="1640">44509</cx:pt>
          <cx:pt idx="1641">0</cx:pt>
          <cx:pt idx="1642">81687</cx:pt>
          <cx:pt idx="1643">51455</cx:pt>
          <cx:pt idx="1644">0</cx:pt>
          <cx:pt idx="1645">0</cx:pt>
          <cx:pt idx="1646">16367</cx:pt>
          <cx:pt idx="1647">0</cx:pt>
          <cx:pt idx="1648">67798</cx:pt>
          <cx:pt idx="1649">74770</cx:pt>
          <cx:pt idx="1650">0</cx:pt>
          <cx:pt idx="1651">63326</cx:pt>
          <cx:pt idx="1652">0</cx:pt>
          <cx:pt idx="1653">80927</cx:pt>
          <cx:pt idx="1654">81914</cx:pt>
          <cx:pt idx="1655">0</cx:pt>
          <cx:pt idx="1656">18486</cx:pt>
          <cx:pt idx="1657">10458</cx:pt>
          <cx:pt idx="1658">38223</cx:pt>
          <cx:pt idx="1659">26848</cx:pt>
          <cx:pt idx="1660">27435</cx:pt>
          <cx:pt idx="1661">67591</cx:pt>
          <cx:pt idx="1662">75474</cx:pt>
          <cx:pt idx="1663">20072</cx:pt>
          <cx:pt idx="1664">58089</cx:pt>
          <cx:pt idx="1665">0</cx:pt>
          <cx:pt idx="1666">39293</cx:pt>
          <cx:pt idx="1667">56704</cx:pt>
          <cx:pt idx="1668">24254</cx:pt>
          <cx:pt idx="1669">57125</cx:pt>
          <cx:pt idx="1670">72075</cx:pt>
          <cx:pt idx="1671">34317</cx:pt>
          <cx:pt idx="1672">30606</cx:pt>
          <cx:pt idx="1673">0</cx:pt>
          <cx:pt idx="1674">57474</cx:pt>
          <cx:pt idx="1675">51066</cx:pt>
          <cx:pt idx="1676">38713</cx:pt>
          <cx:pt idx="1677">55407</cx:pt>
          <cx:pt idx="1678">62461</cx:pt>
          <cx:pt idx="1679">34837</cx:pt>
          <cx:pt idx="1680">44222</cx:pt>
          <cx:pt idx="1681">12928</cx:pt>
          <cx:pt idx="1682">34528</cx:pt>
          <cx:pt idx="1683">20303</cx:pt>
          <cx:pt idx="1684">76407</cx:pt>
          <cx:pt idx="1685">61783</cx:pt>
          <cx:pt idx="1686">11904</cx:pt>
          <cx:pt idx="1687">53444</cx:pt>
          <cx:pt idx="1688">0</cx:pt>
          <cx:pt idx="1689">0</cx:pt>
          <cx:pt idx="1690">67233</cx:pt>
          <cx:pt idx="1691">65103</cx:pt>
          <cx:pt idx="1692">63860</cx:pt>
          <cx:pt idx="1693">63775</cx:pt>
          <cx:pt idx="1694">62010</cx:pt>
          <cx:pt idx="1695">74627</cx:pt>
          <cx:pt idx="1696">47306</cx:pt>
          <cx:pt idx="1697">23970</cx:pt>
          <cx:pt idx="1698">24948</cx:pt>
          <cx:pt idx="1699">25452</cx:pt>
          <cx:pt idx="1700">43879</cx:pt>
          <cx:pt idx="1701">0</cx:pt>
          <cx:pt idx="1702">22350</cx:pt>
          <cx:pt idx="1703">0</cx:pt>
          <cx:pt idx="1704">0</cx:pt>
          <cx:pt idx="1705">39020</cx:pt>
          <cx:pt idx="1706">56005</cx:pt>
          <cx:pt idx="1707">0</cx:pt>
          <cx:pt idx="1708">38492</cx:pt>
          <cx:pt idx="1709">81785</cx:pt>
          <cx:pt idx="1710">0</cx:pt>
          <cx:pt idx="1711">10621</cx:pt>
          <cx:pt idx="1712">0</cx:pt>
          <cx:pt idx="1713">36889</cx:pt>
          <cx:pt idx="1714">66429</cx:pt>
          <cx:pt idx="1715">38795</cx:pt>
          <cx:pt idx="1716">57134</cx:pt>
          <cx:pt idx="1717">30646</cx:pt>
          <cx:pt idx="1718">0</cx:pt>
          <cx:pt idx="1719">20371</cx:pt>
          <cx:pt idx="1720">39141</cx:pt>
          <cx:pt idx="1721">0</cx:pt>
          <cx:pt idx="1722">76673</cx:pt>
          <cx:pt idx="1723">0</cx:pt>
          <cx:pt idx="1724">81082</cx:pt>
          <cx:pt idx="1725">0</cx:pt>
          <cx:pt idx="1726">22590</cx:pt>
          <cx:pt idx="1727">0</cx:pt>
          <cx:pt idx="1728">30706</cx:pt>
          <cx:pt idx="1729">0</cx:pt>
          <cx:pt idx="1730">57293</cx:pt>
          <cx:pt idx="1731">78617</cx:pt>
          <cx:pt idx="1732">69555</cx:pt>
          <cx:pt idx="1733">46819</cx:pt>
          <cx:pt idx="1734">12626</cx:pt>
          <cx:pt idx="1735">53614</cx:pt>
          <cx:pt idx="1736">27725</cx:pt>
          <cx:pt idx="1737">27985</cx:pt>
          <cx:pt idx="1738">24790</cx:pt>
          <cx:pt idx="1739">76194</cx:pt>
          <cx:pt idx="1740">0</cx:pt>
          <cx:pt idx="1741">0</cx:pt>
          <cx:pt idx="1742">40658</cx:pt>
          <cx:pt idx="1743">28989</cx:pt>
          <cx:pt idx="1744">55898</cx:pt>
          <cx:pt idx="1745">53441</cx:pt>
          <cx:pt idx="1746">20848</cx:pt>
          <cx:pt idx="1747">62638</cx:pt>
          <cx:pt idx="1748">36259</cx:pt>
          <cx:pt idx="1749">56480</cx:pt>
          <cx:pt idx="1750">0</cx:pt>
          <cx:pt idx="1751">70012</cx:pt>
          <cx:pt idx="1752">70914</cx:pt>
          <cx:pt idx="1753">42360</cx:pt>
          <cx:pt idx="1754">0</cx:pt>
          <cx:pt idx="1755">0</cx:pt>
          <cx:pt idx="1756">0</cx:pt>
          <cx:pt idx="1757">0</cx:pt>
          <cx:pt idx="1758">72335</cx:pt>
          <cx:pt idx="1759">0</cx:pt>
          <cx:pt idx="1760">0</cx:pt>
          <cx:pt idx="1761">33786</cx:pt>
          <cx:pt idx="1762">40833</cx:pt>
          <cx:pt idx="1763">44851</cx:pt>
          <cx:pt idx="1764">17576</cx:pt>
          <cx:pt idx="1765">0</cx:pt>
          <cx:pt idx="1766">0</cx:pt>
          <cx:pt idx="1767">0</cx:pt>
          <cx:pt idx="1768">17301</cx:pt>
          <cx:pt idx="1769">37405</cx:pt>
          <cx:pt idx="1770">72421</cx:pt>
          <cx:pt idx="1771">38222</cx:pt>
          <cx:pt idx="1772">32272</cx:pt>
          <cx:pt idx="1773">80580</cx:pt>
          <cx:pt idx="1774">76025</cx:pt>
          <cx:pt idx="1775">44662</cx:pt>
          <cx:pt idx="1776">66467</cx:pt>
          <cx:pt idx="1777">31278</cx:pt>
          <cx:pt idx="1778">24702</cx:pt>
          <cx:pt idx="1779">47727</cx:pt>
          <cx:pt idx="1780">27593</cx:pt>
          <cx:pt idx="1781">0</cx:pt>
          <cx:pt idx="1782">0</cx:pt>
          <cx:pt idx="1783">0</cx:pt>
          <cx:pt idx="1784">0</cx:pt>
          <cx:pt idx="1785">46177</cx:pt>
          <cx:pt idx="1786">21142</cx:pt>
          <cx:pt idx="1787">0</cx:pt>
          <cx:pt idx="1788">28987</cx:pt>
          <cx:pt idx="1789">0</cx:pt>
          <cx:pt idx="1790">57517</cx:pt>
          <cx:pt idx="1791">0</cx:pt>
          <cx:pt idx="1792">0</cx:pt>
          <cx:pt idx="1793">74888</cx:pt>
          <cx:pt idx="1794">0</cx:pt>
          <cx:pt idx="1795">52572</cx:pt>
          <cx:pt idx="1796">40447</cx:pt>
          <cx:pt idx="1797">22490</cx:pt>
          <cx:pt idx="1798">26806</cx:pt>
          <cx:pt idx="1799">0</cx:pt>
          <cx:pt idx="1800">0</cx:pt>
          <cx:pt idx="1801">52216</cx:pt>
          <cx:pt idx="1802">75041</cx:pt>
          <cx:pt idx="1803">18577</cx:pt>
          <cx:pt idx="1804">0</cx:pt>
          <cx:pt idx="1805">0</cx:pt>
          <cx:pt idx="1806">31964</cx:pt>
          <cx:pt idx="1807">25147</cx:pt>
          <cx:pt idx="1808">25632</cx:pt>
          <cx:pt idx="1809">0</cx:pt>
          <cx:pt idx="1810">41228</cx:pt>
          <cx:pt idx="1811">30893</cx:pt>
          <cx:pt idx="1812">24317</cx:pt>
          <cx:pt idx="1813">77498</cx:pt>
          <cx:pt idx="1814">28088</cx:pt>
          <cx:pt idx="1815">13535</cx:pt>
          <cx:pt idx="1816">0</cx:pt>
          <cx:pt idx="1817">0</cx:pt>
          <cx:pt idx="1818">30361</cx:pt>
          <cx:pt idx="1819">0</cx:pt>
          <cx:pt idx="1820">61896</cx:pt>
          <cx:pt idx="1821">43987</cx:pt>
          <cx:pt idx="1822">57023</cx:pt>
          <cx:pt idx="1823">0</cx:pt>
          <cx:pt idx="1824">28647</cx:pt>
          <cx:pt idx="1825">56005</cx:pt>
          <cx:pt idx="1826">0</cx:pt>
          <cx:pt idx="1827">0</cx:pt>
          <cx:pt idx="1828">66367</cx:pt>
        </cx:lvl>
      </cx:numDim>
    </cx:data>
  </cx:chartData>
  <cx:chart>
    <cx:title pos="t" align="ctr" overlay="0">
      <cx:tx>
        <cx:txData>
          <cx:v>Study of Income Groups</cx:v>
        </cx:txData>
      </cx:tx>
      <cx:txPr>
        <a:bodyPr spcFirstLastPara="1" vertOverflow="ellipsis" horzOverflow="overflow" wrap="square" lIns="0" tIns="0" rIns="0" bIns="0" anchor="ctr" anchorCtr="1"/>
        <a:lstStyle/>
        <a:p>
          <a:pPr algn="ctr" rtl="0">
            <a:defRPr sz="1800"/>
          </a:pPr>
          <a:r>
            <a:rPr lang="en-US" sz="1800" b="0" i="0" u="none" strike="noStrike" baseline="0">
              <a:solidFill>
                <a:sysClr val="windowText" lastClr="000000">
                  <a:lumMod val="65000"/>
                  <a:lumOff val="35000"/>
                </a:sysClr>
              </a:solidFill>
              <a:latin typeface="Calibri" panose="020F0502020204030204"/>
            </a:rPr>
            <a:t>Study of Income Groups</a:t>
          </a:r>
        </a:p>
      </cx:txPr>
    </cx:title>
    <cx:plotArea>
      <cx:plotAreaRegion>
        <cx:series layoutId="clusteredColumn" uniqueId="{0A82CBE0-A95D-424A-BCFC-10363287604B}">
          <cx:tx>
            <cx:txData>
              <cx:f>[visual.xlsx]mapetest!$H$1</cx:f>
              <cx:v>Income</cx:v>
            </cx:txData>
          </cx:tx>
          <cx:dataId val="0"/>
          <cx:layoutPr>
            <cx:binning intervalClosed="r"/>
          </cx:layoutPr>
        </cx:series>
      </cx:plotAreaRegion>
      <cx:axis id="0">
        <cx:catScaling gapWidth="0"/>
        <cx:title>
          <cx:tx>
            <cx:txData>
              <cx:v>Income Groups</cx:v>
            </cx:txData>
          </cx:tx>
          <cx:txPr>
            <a:bodyPr spcFirstLastPara="1" vertOverflow="ellipsis" horzOverflow="overflow" wrap="square" lIns="0" tIns="0" rIns="0" bIns="0" anchor="ctr" anchorCtr="1"/>
            <a:lstStyle/>
            <a:p>
              <a:pPr algn="ctr" rtl="0">
                <a:defRPr sz="1400"/>
              </a:pPr>
              <a:r>
                <a:rPr lang="en-US" sz="1400" b="0" i="0" u="none" strike="noStrike" baseline="0">
                  <a:solidFill>
                    <a:sysClr val="windowText" lastClr="000000">
                      <a:lumMod val="65000"/>
                      <a:lumOff val="35000"/>
                    </a:sysClr>
                  </a:solidFill>
                  <a:latin typeface="Calibri" panose="020F0502020204030204"/>
                </a:rPr>
                <a:t>Income Groups</a:t>
              </a:r>
            </a:p>
          </cx:txPr>
        </cx:title>
        <cx:majorTickMarks type="out"/>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65000"/>
                  <a:lumOff val="35000"/>
                </a:prstClr>
              </a:solidFill>
              <a:latin typeface="Trebuchet MS" panose="020B0603020202020204"/>
            </a:endParaRPr>
          </a:p>
        </cx:txPr>
      </cx:axis>
      <cx:axis id="1">
        <cx:valScaling/>
        <cx:title>
          <cx:tx>
            <cx:txData>
              <cx:v>Frequency</cx:v>
            </cx:txData>
          </cx:tx>
          <cx:txPr>
            <a:bodyPr spcFirstLastPara="1" vertOverflow="ellipsis" horzOverflow="overflow" wrap="square" lIns="0" tIns="0" rIns="0" bIns="0" anchor="ctr" anchorCtr="1"/>
            <a:lstStyle/>
            <a:p>
              <a:pPr algn="ctr" rtl="0">
                <a:defRPr sz="1400"/>
              </a:pPr>
              <a:r>
                <a:rPr lang="en-US" sz="1400" b="0" i="0" u="none" strike="noStrike" baseline="0">
                  <a:solidFill>
                    <a:sysClr val="windowText" lastClr="000000">
                      <a:lumMod val="65000"/>
                      <a:lumOff val="35000"/>
                    </a:sysClr>
                  </a:solidFill>
                  <a:latin typeface="Calibri" panose="020F0502020204030204"/>
                </a:rPr>
                <a:t>Frequency</a:t>
              </a:r>
            </a:p>
          </cx:txPr>
        </cx:title>
        <cx:majorTickMarks type="out"/>
        <cx:tickLabels/>
        <cx:txPr>
          <a:bodyPr spcFirstLastPara="1" vertOverflow="ellipsis" horzOverflow="overflow" wrap="square" lIns="0" tIns="0" rIns="0" bIns="0" anchor="ctr" anchorCtr="1"/>
          <a:lstStyle/>
          <a:p>
            <a:pPr algn="ctr" rtl="0">
              <a:defRPr sz="1400"/>
            </a:pPr>
            <a:endParaRPr lang="en-US" sz="1400" b="0" i="0" u="none" strike="noStrike" baseline="0">
              <a:solidFill>
                <a:prstClr val="black">
                  <a:lumMod val="65000"/>
                  <a:lumOff val="35000"/>
                </a:prstClr>
              </a:solidFill>
              <a:latin typeface="Trebuchet MS" panose="020B0603020202020204"/>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[visual.xlsx]mapetest!$K$2:$K$1830</cx:f>
        <cx:lvl ptCount="1829" formatCode="General">
          <cx:pt idx="0">94</cx:pt>
          <cx:pt idx="1">73</cx:pt>
          <cx:pt idx="2">69</cx:pt>
          <cx:pt idx="3">93</cx:pt>
          <cx:pt idx="4">110</cx:pt>
          <cx:pt idx="5">101</cx:pt>
          <cx:pt idx="6">61</cx:pt>
          <cx:pt idx="7">111</cx:pt>
          <cx:pt idx="8">63</cx:pt>
          <cx:pt idx="9">63</cx:pt>
          <cx:pt idx="10">66</cx:pt>
          <cx:pt idx="11">70</cx:pt>
          <cx:pt idx="12">99</cx:pt>
          <cx:pt idx="13">92</cx:pt>
          <cx:pt idx="14">63</cx:pt>
          <cx:pt idx="15">95</cx:pt>
          <cx:pt idx="16">73</cx:pt>
          <cx:pt idx="17">71</cx:pt>
          <cx:pt idx="18">90</cx:pt>
          <cx:pt idx="19">96</cx:pt>
          <cx:pt idx="20">69</cx:pt>
          <cx:pt idx="21">67</cx:pt>
          <cx:pt idx="22">63</cx:pt>
          <cx:pt idx="23">77</cx:pt>
          <cx:pt idx="24">117</cx:pt>
          <cx:pt idx="25">85</cx:pt>
          <cx:pt idx="26">98</cx:pt>
          <cx:pt idx="27">109</cx:pt>
          <cx:pt idx="28">63</cx:pt>
          <cx:pt idx="29">118</cx:pt>
          <cx:pt idx="30">117</cx:pt>
          <cx:pt idx="31">63</cx:pt>
          <cx:pt idx="32">92</cx:pt>
          <cx:pt idx="33">99</cx:pt>
          <cx:pt idx="34">105</cx:pt>
          <cx:pt idx="35">65</cx:pt>
          <cx:pt idx="36">68</cx:pt>
          <cx:pt idx="37">74</cx:pt>
          <cx:pt idx="38">112</cx:pt>
          <cx:pt idx="39">62</cx:pt>
          <cx:pt idx="40">110</cx:pt>
          <cx:pt idx="41">138</cx:pt>
          <cx:pt idx="42">81</cx:pt>
          <cx:pt idx="43">113</cx:pt>
          <cx:pt idx="44">63</cx:pt>
          <cx:pt idx="45">73</cx:pt>
          <cx:pt idx="46">66</cx:pt>
          <cx:pt idx="47">67</cx:pt>
          <cx:pt idx="48">64</cx:pt>
          <cx:pt idx="49">108</cx:pt>
          <cx:pt idx="50">106</cx:pt>
          <cx:pt idx="51">83</cx:pt>
          <cx:pt idx="52">63</cx:pt>
          <cx:pt idx="53">103</cx:pt>
          <cx:pt idx="54">103</cx:pt>
          <cx:pt idx="55">69</cx:pt>
          <cx:pt idx="56">78</cx:pt>
          <cx:pt idx="57">101</cx:pt>
          <cx:pt idx="58">117</cx:pt>
          <cx:pt idx="59">80</cx:pt>
          <cx:pt idx="60">111</cx:pt>
          <cx:pt idx="61">67</cx:pt>
          <cx:pt idx="62">69</cx:pt>
          <cx:pt idx="63">110</cx:pt>
          <cx:pt idx="64">71</cx:pt>
          <cx:pt idx="65">70</cx:pt>
          <cx:pt idx="66">119</cx:pt>
          <cx:pt idx="67">61</cx:pt>
          <cx:pt idx="68">71</cx:pt>
          <cx:pt idx="69">73</cx:pt>
          <cx:pt idx="70">69</cx:pt>
          <cx:pt idx="71">76</cx:pt>
          <cx:pt idx="72">69</cx:pt>
          <cx:pt idx="73">65</cx:pt>
          <cx:pt idx="74">71</cx:pt>
          <cx:pt idx="75">100</cx:pt>
          <cx:pt idx="76">64</cx:pt>
          <cx:pt idx="77">62</cx:pt>
          <cx:pt idx="78">116</cx:pt>
          <cx:pt idx="79">69</cx:pt>
          <cx:pt idx="80">62</cx:pt>
          <cx:pt idx="81">86</cx:pt>
          <cx:pt idx="82">112</cx:pt>
          <cx:pt idx="83">67</cx:pt>
          <cx:pt idx="84">112</cx:pt>
          <cx:pt idx="85">66</cx:pt>
          <cx:pt idx="86">63</cx:pt>
          <cx:pt idx="87">72</cx:pt>
          <cx:pt idx="88">64</cx:pt>
          <cx:pt idx="89">78</cx:pt>
          <cx:pt idx="90">114</cx:pt>
          <cx:pt idx="91">73</cx:pt>
          <cx:pt idx="92">91</cx:pt>
          <cx:pt idx="93">86</cx:pt>
          <cx:pt idx="94">113</cx:pt>
          <cx:pt idx="95">70</cx:pt>
          <cx:pt idx="96">65</cx:pt>
          <cx:pt idx="97">70</cx:pt>
          <cx:pt idx="98">83</cx:pt>
          <cx:pt idx="99">64</cx:pt>
          <cx:pt idx="100">92</cx:pt>
          <cx:pt idx="101">110</cx:pt>
          <cx:pt idx="102">96</cx:pt>
          <cx:pt idx="103">103</cx:pt>
          <cx:pt idx="104">66</cx:pt>
          <cx:pt idx="105">67</cx:pt>
          <cx:pt idx="106">68</cx:pt>
          <cx:pt idx="107">102</cx:pt>
          <cx:pt idx="108">69</cx:pt>
          <cx:pt idx="109">88</cx:pt>
          <cx:pt idx="110">104</cx:pt>
          <cx:pt idx="111">118</cx:pt>
          <cx:pt idx="112">113</cx:pt>
          <cx:pt idx="113">115</cx:pt>
          <cx:pt idx="114">73</cx:pt>
          <cx:pt idx="115">64</cx:pt>
          <cx:pt idx="116">107</cx:pt>
          <cx:pt idx="117">64</cx:pt>
          <cx:pt idx="118">67</cx:pt>
          <cx:pt idx="119">67</cx:pt>
          <cx:pt idx="120">88</cx:pt>
          <cx:pt idx="121">65</cx:pt>
          <cx:pt idx="122">73</cx:pt>
          <cx:pt idx="123">74</cx:pt>
          <cx:pt idx="124">69</cx:pt>
          <cx:pt idx="125">74</cx:pt>
          <cx:pt idx="126">66</cx:pt>
          <cx:pt idx="127">84</cx:pt>
          <cx:pt idx="128">73</cx:pt>
          <cx:pt idx="129">74</cx:pt>
          <cx:pt idx="130">107</cx:pt>
          <cx:pt idx="131">111</cx:pt>
          <cx:pt idx="132">69</cx:pt>
          <cx:pt idx="133">78</cx:pt>
          <cx:pt idx="134">64</cx:pt>
          <cx:pt idx="135">68</cx:pt>
          <cx:pt idx="136">95</cx:pt>
          <cx:pt idx="137">110</cx:pt>
          <cx:pt idx="138">87</cx:pt>
          <cx:pt idx="139">66</cx:pt>
          <cx:pt idx="140">93</cx:pt>
          <cx:pt idx="141">103</cx:pt>
          <cx:pt idx="142">79</cx:pt>
          <cx:pt idx="143">103</cx:pt>
          <cx:pt idx="144">74</cx:pt>
          <cx:pt idx="145">67</cx:pt>
          <cx:pt idx="146">66</cx:pt>
          <cx:pt idx="147">66</cx:pt>
          <cx:pt idx="148">100</cx:pt>
          <cx:pt idx="149">73</cx:pt>
          <cx:pt idx="150">63</cx:pt>
          <cx:pt idx="151">65</cx:pt>
          <cx:pt idx="152">103</cx:pt>
          <cx:pt idx="153">65</cx:pt>
          <cx:pt idx="154">119</cx:pt>
          <cx:pt idx="155">105</cx:pt>
          <cx:pt idx="156">64</cx:pt>
          <cx:pt idx="157">63</cx:pt>
          <cx:pt idx="158">67</cx:pt>
          <cx:pt idx="159">70</cx:pt>
          <cx:pt idx="160">65</cx:pt>
          <cx:pt idx="161">74</cx:pt>
          <cx:pt idx="162">80</cx:pt>
          <cx:pt idx="163">84</cx:pt>
          <cx:pt idx="164">71</cx:pt>
          <cx:pt idx="165">71</cx:pt>
          <cx:pt idx="166">68</cx:pt>
          <cx:pt idx="167">67</cx:pt>
          <cx:pt idx="168">62</cx:pt>
          <cx:pt idx="169">71</cx:pt>
          <cx:pt idx="170">64</cx:pt>
          <cx:pt idx="171">134</cx:pt>
          <cx:pt idx="172">123</cx:pt>
          <cx:pt idx="173">88</cx:pt>
          <cx:pt idx="174">116</cx:pt>
          <cx:pt idx="175">64</cx:pt>
          <cx:pt idx="176">101</cx:pt>
          <cx:pt idx="177">68</cx:pt>
          <cx:pt idx="178">64</cx:pt>
          <cx:pt idx="179">66</cx:pt>
          <cx:pt idx="180">65</cx:pt>
          <cx:pt idx="181">62</cx:pt>
          <cx:pt idx="182">99</cx:pt>
          <cx:pt idx="183">69</cx:pt>
          <cx:pt idx="184">97</cx:pt>
          <cx:pt idx="185">83</cx:pt>
          <cx:pt idx="186">65</cx:pt>
          <cx:pt idx="187">73</cx:pt>
          <cx:pt idx="188">70</cx:pt>
          <cx:pt idx="189">112</cx:pt>
          <cx:pt idx="190">72</cx:pt>
          <cx:pt idx="191">71</cx:pt>
          <cx:pt idx="192">63</cx:pt>
          <cx:pt idx="193">62</cx:pt>
          <cx:pt idx="194">90</cx:pt>
          <cx:pt idx="195">96</cx:pt>
          <cx:pt idx="196">85</cx:pt>
          <cx:pt idx="197">69</cx:pt>
          <cx:pt idx="198">73</cx:pt>
          <cx:pt idx="199">65</cx:pt>
          <cx:pt idx="200">65</cx:pt>
          <cx:pt idx="201">72</cx:pt>
          <cx:pt idx="202">84</cx:pt>
          <cx:pt idx="203">64</cx:pt>
          <cx:pt idx="204">66</cx:pt>
          <cx:pt idx="205">103</cx:pt>
          <cx:pt idx="206">61</cx:pt>
          <cx:pt idx="207">68</cx:pt>
          <cx:pt idx="208">104</cx:pt>
          <cx:pt idx="209">92</cx:pt>
          <cx:pt idx="210">81</cx:pt>
          <cx:pt idx="211">71</cx:pt>
          <cx:pt idx="212">93</cx:pt>
          <cx:pt idx="213">72</cx:pt>
          <cx:pt idx="214">80</cx:pt>
          <cx:pt idx="215">66</cx:pt>
          <cx:pt idx="216">78</cx:pt>
          <cx:pt idx="217">112</cx:pt>
          <cx:pt idx="218">96</cx:pt>
          <cx:pt idx="219">63</cx:pt>
          <cx:pt idx="220">65</cx:pt>
          <cx:pt idx="221">67</cx:pt>
          <cx:pt idx="222">73</cx:pt>
          <cx:pt idx="223">105</cx:pt>
          <cx:pt idx="224">79</cx:pt>
          <cx:pt idx="225">88</cx:pt>
          <cx:pt idx="226">72</cx:pt>
          <cx:pt idx="227">109</cx:pt>
          <cx:pt idx="228">108</cx:pt>
          <cx:pt idx="229">69</cx:pt>
          <cx:pt idx="230">67</cx:pt>
          <cx:pt idx="231">134</cx:pt>
          <cx:pt idx="232">87</cx:pt>
          <cx:pt idx="233">63</cx:pt>
          <cx:pt idx="234">105</cx:pt>
          <cx:pt idx="235">70</cx:pt>
          <cx:pt idx="236">69</cx:pt>
          <cx:pt idx="237">69</cx:pt>
          <cx:pt idx="238">72</cx:pt>
          <cx:pt idx="239">87</cx:pt>
          <cx:pt idx="240">66</cx:pt>
          <cx:pt idx="241">72</cx:pt>
          <cx:pt idx="242">66</cx:pt>
          <cx:pt idx="243">98</cx:pt>
          <cx:pt idx="244">139</cx:pt>
          <cx:pt idx="245">112</cx:pt>
          <cx:pt idx="246">77</cx:pt>
          <cx:pt idx="247">84</cx:pt>
          <cx:pt idx="248">85</cx:pt>
          <cx:pt idx="249">74</cx:pt>
          <cx:pt idx="250">82</cx:pt>
          <cx:pt idx="251">103</cx:pt>
          <cx:pt idx="252">72</cx:pt>
          <cx:pt idx="253">74</cx:pt>
          <cx:pt idx="254">87</cx:pt>
          <cx:pt idx="255">84</cx:pt>
          <cx:pt idx="256">66</cx:pt>
          <cx:pt idx="257">114</cx:pt>
          <cx:pt idx="258">97</cx:pt>
          <cx:pt idx="259">73</cx:pt>
          <cx:pt idx="260">121</cx:pt>
          <cx:pt idx="261">111</cx:pt>
          <cx:pt idx="262">82</cx:pt>
          <cx:pt idx="263">66</cx:pt>
          <cx:pt idx="264">136</cx:pt>
          <cx:pt idx="265">72</cx:pt>
          <cx:pt idx="266">62</cx:pt>
          <cx:pt idx="267">86</cx:pt>
          <cx:pt idx="268">99</cx:pt>
          <cx:pt idx="269">101</cx:pt>
          <cx:pt idx="270">81</cx:pt>
          <cx:pt idx="271">108</cx:pt>
          <cx:pt idx="272">67</cx:pt>
          <cx:pt idx="273">107</cx:pt>
          <cx:pt idx="274">67</cx:pt>
          <cx:pt idx="275">81</cx:pt>
          <cx:pt idx="276">63</cx:pt>
          <cx:pt idx="277">61</cx:pt>
          <cx:pt idx="278">128</cx:pt>
          <cx:pt idx="279">71</cx:pt>
          <cx:pt idx="280">68</cx:pt>
          <cx:pt idx="281">108</cx:pt>
          <cx:pt idx="282">80</cx:pt>
          <cx:pt idx="283">68</cx:pt>
          <cx:pt idx="284">69</cx:pt>
          <cx:pt idx="285">66</cx:pt>
          <cx:pt idx="286">99</cx:pt>
          <cx:pt idx="287">71</cx:pt>
          <cx:pt idx="288">109</cx:pt>
          <cx:pt idx="289">73</cx:pt>
          <cx:pt idx="290">76</cx:pt>
          <cx:pt idx="291">83</cx:pt>
          <cx:pt idx="292">71</cx:pt>
          <cx:pt idx="293">74</cx:pt>
          <cx:pt idx="294">72</cx:pt>
          <cx:pt idx="295">94</cx:pt>
          <cx:pt idx="296">131</cx:pt>
          <cx:pt idx="297">121</cx:pt>
          <cx:pt idx="298">94</cx:pt>
          <cx:pt idx="299">79</cx:pt>
          <cx:pt idx="300">69</cx:pt>
          <cx:pt idx="301">85</cx:pt>
          <cx:pt idx="302">62</cx:pt>
          <cx:pt idx="303">65</cx:pt>
          <cx:pt idx="304">106</cx:pt>
          <cx:pt idx="305">82</cx:pt>
          <cx:pt idx="306">66</cx:pt>
          <cx:pt idx="307">125</cx:pt>
          <cx:pt idx="308">107</cx:pt>
          <cx:pt idx="309">110</cx:pt>
          <cx:pt idx="310">62</cx:pt>
          <cx:pt idx="311">66</cx:pt>
          <cx:pt idx="312">72</cx:pt>
          <cx:pt idx="313">62</cx:pt>
          <cx:pt idx="314">92</cx:pt>
          <cx:pt idx="315">118</cx:pt>
          <cx:pt idx="316">115</cx:pt>
          <cx:pt idx="317">132</cx:pt>
          <cx:pt idx="318">80</cx:pt>
          <cx:pt idx="319">71</cx:pt>
          <cx:pt idx="320">111</cx:pt>
          <cx:pt idx="321">66</cx:pt>
          <cx:pt idx="322">61</cx:pt>
          <cx:pt idx="323">68</cx:pt>
          <cx:pt idx="324">67</cx:pt>
          <cx:pt idx="325">92</cx:pt>
          <cx:pt idx="326">73</cx:pt>
          <cx:pt idx="327">79</cx:pt>
          <cx:pt idx="328">71</cx:pt>
          <cx:pt idx="329">113</cx:pt>
          <cx:pt idx="330">84</cx:pt>
          <cx:pt idx="331">110</cx:pt>
          <cx:pt idx="332">125</cx:pt>
          <cx:pt idx="333">72</cx:pt>
          <cx:pt idx="334">72</cx:pt>
          <cx:pt idx="335">69</cx:pt>
          <cx:pt idx="336">61</cx:pt>
          <cx:pt idx="337">72</cx:pt>
          <cx:pt idx="338">67</cx:pt>
          <cx:pt idx="339">111</cx:pt>
          <cx:pt idx="340">70</cx:pt>
          <cx:pt idx="341">71</cx:pt>
          <cx:pt idx="342">72</cx:pt>
          <cx:pt idx="343">114</cx:pt>
          <cx:pt idx="344">89</cx:pt>
          <cx:pt idx="345">61</cx:pt>
          <cx:pt idx="346">73</cx:pt>
          <cx:pt idx="347">70</cx:pt>
          <cx:pt idx="348">111</cx:pt>
          <cx:pt idx="349">69</cx:pt>
          <cx:pt idx="350">64</cx:pt>
          <cx:pt idx="351">74</cx:pt>
          <cx:pt idx="352">139</cx:pt>
          <cx:pt idx="353">62</cx:pt>
          <cx:pt idx="354">70</cx:pt>
          <cx:pt idx="355">82</cx:pt>
          <cx:pt idx="356">119</cx:pt>
          <cx:pt idx="357">73</cx:pt>
          <cx:pt idx="358">71</cx:pt>
          <cx:pt idx="359">74</cx:pt>
          <cx:pt idx="360">71</cx:pt>
          <cx:pt idx="361">106</cx:pt>
          <cx:pt idx="362">95</cx:pt>
          <cx:pt idx="363">72</cx:pt>
          <cx:pt idx="364">102</cx:pt>
          <cx:pt idx="365">100</cx:pt>
          <cx:pt idx="366">71</cx:pt>
          <cx:pt idx="367">74</cx:pt>
          <cx:pt idx="368">68</cx:pt>
          <cx:pt idx="369">74</cx:pt>
          <cx:pt idx="370">116</cx:pt>
          <cx:pt idx="371">83</cx:pt>
          <cx:pt idx="372">62</cx:pt>
          <cx:pt idx="373">139</cx:pt>
          <cx:pt idx="374">69</cx:pt>
          <cx:pt idx="375">62</cx:pt>
          <cx:pt idx="376">74</cx:pt>
          <cx:pt idx="377">72</cx:pt>
          <cx:pt idx="378">83</cx:pt>
          <cx:pt idx="379">70</cx:pt>
          <cx:pt idx="380">70</cx:pt>
          <cx:pt idx="381">66</cx:pt>
          <cx:pt idx="382">106</cx:pt>
          <cx:pt idx="383">68</cx:pt>
          <cx:pt idx="384">107</cx:pt>
          <cx:pt idx="385">69</cx:pt>
          <cx:pt idx="386">71</cx:pt>
          <cx:pt idx="387">74</cx:pt>
          <cx:pt idx="388">70</cx:pt>
          <cx:pt idx="389">77</cx:pt>
          <cx:pt idx="390">80</cx:pt>
          <cx:pt idx="391">104</cx:pt>
          <cx:pt idx="392">101</cx:pt>
          <cx:pt idx="393">92</cx:pt>
          <cx:pt idx="394">63</cx:pt>
          <cx:pt idx="395">99</cx:pt>
          <cx:pt idx="396">117</cx:pt>
          <cx:pt idx="397">64</cx:pt>
          <cx:pt idx="398">66</cx:pt>
          <cx:pt idx="399">78</cx:pt>
          <cx:pt idx="400">73</cx:pt>
          <cx:pt idx="401">71</cx:pt>
          <cx:pt idx="402">62</cx:pt>
          <cx:pt idx="403">63</cx:pt>
          <cx:pt idx="404">69</cx:pt>
          <cx:pt idx="405">62</cx:pt>
          <cx:pt idx="406">107</cx:pt>
          <cx:pt idx="407">82</cx:pt>
          <cx:pt idx="408">73</cx:pt>
          <cx:pt idx="409">66</cx:pt>
          <cx:pt idx="410">83</cx:pt>
          <cx:pt idx="411">74</cx:pt>
          <cx:pt idx="412">81</cx:pt>
          <cx:pt idx="413">74</cx:pt>
          <cx:pt idx="414">67</cx:pt>
          <cx:pt idx="415">102</cx:pt>
          <cx:pt idx="416">68</cx:pt>
          <cx:pt idx="417">69</cx:pt>
          <cx:pt idx="418">68</cx:pt>
          <cx:pt idx="419">72</cx:pt>
          <cx:pt idx="420">71</cx:pt>
          <cx:pt idx="421">63</cx:pt>
          <cx:pt idx="422">61</cx:pt>
          <cx:pt idx="423">63</cx:pt>
          <cx:pt idx="424">99</cx:pt>
          <cx:pt idx="425">88</cx:pt>
          <cx:pt idx="426">70</cx:pt>
          <cx:pt idx="427">84</cx:pt>
          <cx:pt idx="428">63</cx:pt>
          <cx:pt idx="429">70</cx:pt>
          <cx:pt idx="430">101</cx:pt>
          <cx:pt idx="431">114</cx:pt>
          <cx:pt idx="432">97</cx:pt>
          <cx:pt idx="433">62</cx:pt>
          <cx:pt idx="434">93</cx:pt>
          <cx:pt idx="435">61</cx:pt>
          <cx:pt idx="436">94</cx:pt>
          <cx:pt idx="437">65</cx:pt>
          <cx:pt idx="438">88</cx:pt>
          <cx:pt idx="439">135</cx:pt>
          <cx:pt idx="440">65</cx:pt>
          <cx:pt idx="441">69</cx:pt>
          <cx:pt idx="442">77</cx:pt>
          <cx:pt idx="443">71</cx:pt>
          <cx:pt idx="444">65</cx:pt>
          <cx:pt idx="445">74</cx:pt>
          <cx:pt idx="446">82</cx:pt>
          <cx:pt idx="447">67</cx:pt>
          <cx:pt idx="448">103</cx:pt>
          <cx:pt idx="449">98</cx:pt>
          <cx:pt idx="450">113</cx:pt>
          <cx:pt idx="451">110</cx:pt>
          <cx:pt idx="452">80</cx:pt>
          <cx:pt idx="453">95</cx:pt>
          <cx:pt idx="454">74</cx:pt>
          <cx:pt idx="455">109</cx:pt>
          <cx:pt idx="456">94</cx:pt>
          <cx:pt idx="457">128</cx:pt>
          <cx:pt idx="458">136</cx:pt>
          <cx:pt idx="459">66</cx:pt>
          <cx:pt idx="460">72</cx:pt>
          <cx:pt idx="461">111</cx:pt>
          <cx:pt idx="462">67</cx:pt>
          <cx:pt idx="463">105</cx:pt>
          <cx:pt idx="464">103</cx:pt>
          <cx:pt idx="465">134</cx:pt>
          <cx:pt idx="466">66</cx:pt>
          <cx:pt idx="467">99</cx:pt>
          <cx:pt idx="468">68</cx:pt>
          <cx:pt idx="469">84</cx:pt>
          <cx:pt idx="470">68</cx:pt>
          <cx:pt idx="471">68</cx:pt>
          <cx:pt idx="472">69</cx:pt>
          <cx:pt idx="473">71</cx:pt>
          <cx:pt idx="474">114</cx:pt>
          <cx:pt idx="475">69</cx:pt>
          <cx:pt idx="476">74</cx:pt>
          <cx:pt idx="477">63</cx:pt>
          <cx:pt idx="478">65</cx:pt>
          <cx:pt idx="479">61</cx:pt>
          <cx:pt idx="480">64</cx:pt>
          <cx:pt idx="481">78</cx:pt>
          <cx:pt idx="482">118</cx:pt>
          <cx:pt idx="483">85</cx:pt>
          <cx:pt idx="484">85</cx:pt>
          <cx:pt idx="485">116</cx:pt>
          <cx:pt idx="486">102</cx:pt>
          <cx:pt idx="487">81</cx:pt>
          <cx:pt idx="488">71</cx:pt>
          <cx:pt idx="489">69</cx:pt>
          <cx:pt idx="490">98</cx:pt>
          <cx:pt idx="491">86</cx:pt>
          <cx:pt idx="492">72</cx:pt>
          <cx:pt idx="493">64</cx:pt>
          <cx:pt idx="494">68</cx:pt>
          <cx:pt idx="495">73</cx:pt>
          <cx:pt idx="496">116</cx:pt>
          <cx:pt idx="497">111</cx:pt>
          <cx:pt idx="498">69</cx:pt>
          <cx:pt idx="499">61</cx:pt>
          <cx:pt idx="500">116</cx:pt>
          <cx:pt idx="501">70</cx:pt>
          <cx:pt idx="502">139</cx:pt>
          <cx:pt idx="503">63</cx:pt>
          <cx:pt idx="504">123</cx:pt>
          <cx:pt idx="505">64</cx:pt>
          <cx:pt idx="506">85</cx:pt>
          <cx:pt idx="507">63</cx:pt>
          <cx:pt idx="508">71</cx:pt>
          <cx:pt idx="509">119</cx:pt>
          <cx:pt idx="510">73</cx:pt>
          <cx:pt idx="511">90</cx:pt>
          <cx:pt idx="512">64</cx:pt>
          <cx:pt idx="513">67</cx:pt>
          <cx:pt idx="514">73</cx:pt>
          <cx:pt idx="515">67</cx:pt>
          <cx:pt idx="516">67</cx:pt>
          <cx:pt idx="517">76</cx:pt>
          <cx:pt idx="518">96</cx:pt>
          <cx:pt idx="519">67</cx:pt>
          <cx:pt idx="520">89</cx:pt>
          <cx:pt idx="521">106</cx:pt>
          <cx:pt idx="522">69</cx:pt>
          <cx:pt idx="523">111</cx:pt>
          <cx:pt idx="524">107</cx:pt>
          <cx:pt idx="525">80</cx:pt>
          <cx:pt idx="526">98</cx:pt>
          <cx:pt idx="527">71</cx:pt>
          <cx:pt idx="528">115</cx:pt>
          <cx:pt idx="529">63</cx:pt>
          <cx:pt idx="530">110</cx:pt>
          <cx:pt idx="531">64</cx:pt>
          <cx:pt idx="532">73</cx:pt>
          <cx:pt idx="533">87</cx:pt>
          <cx:pt idx="534">62</cx:pt>
          <cx:pt idx="535">128</cx:pt>
          <cx:pt idx="536">62</cx:pt>
          <cx:pt idx="537">66</cx:pt>
          <cx:pt idx="538">66</cx:pt>
          <cx:pt idx="539">61</cx:pt>
          <cx:pt idx="540">85</cx:pt>
          <cx:pt idx="541">72</cx:pt>
          <cx:pt idx="542">67</cx:pt>
          <cx:pt idx="543">72</cx:pt>
          <cx:pt idx="544">100</cx:pt>
          <cx:pt idx="545">114</cx:pt>
          <cx:pt idx="546">125</cx:pt>
          <cx:pt idx="547">104</cx:pt>
          <cx:pt idx="548">72</cx:pt>
          <cx:pt idx="549">71</cx:pt>
          <cx:pt idx="550">68</cx:pt>
          <cx:pt idx="551">106</cx:pt>
          <cx:pt idx="552">64</cx:pt>
          <cx:pt idx="553">87</cx:pt>
          <cx:pt idx="554">63</cx:pt>
          <cx:pt idx="555">65</cx:pt>
          <cx:pt idx="556">66</cx:pt>
          <cx:pt idx="557">65</cx:pt>
          <cx:pt idx="558">92</cx:pt>
          <cx:pt idx="559">105</cx:pt>
          <cx:pt idx="560">71</cx:pt>
          <cx:pt idx="561">63</cx:pt>
          <cx:pt idx="562">67</cx:pt>
          <cx:pt idx="563">105</cx:pt>
          <cx:pt idx="564">106</cx:pt>
          <cx:pt idx="565">61</cx:pt>
          <cx:pt idx="566">90</cx:pt>
          <cx:pt idx="567">66</cx:pt>
          <cx:pt idx="568">77</cx:pt>
          <cx:pt idx="569">108</cx:pt>
          <cx:pt idx="570">96</cx:pt>
          <cx:pt idx="571">62</cx:pt>
          <cx:pt idx="572">110</cx:pt>
          <cx:pt idx="573">71</cx:pt>
          <cx:pt idx="574">72</cx:pt>
          <cx:pt idx="575">67</cx:pt>
          <cx:pt idx="576">63</cx:pt>
          <cx:pt idx="577">107</cx:pt>
          <cx:pt idx="578">67</cx:pt>
          <cx:pt idx="579">92</cx:pt>
          <cx:pt idx="580">106</cx:pt>
          <cx:pt idx="581">73</cx:pt>
          <cx:pt idx="582">62</cx:pt>
          <cx:pt idx="583">63</cx:pt>
          <cx:pt idx="584">70</cx:pt>
          <cx:pt idx="585">64</cx:pt>
          <cx:pt idx="586">64</cx:pt>
          <cx:pt idx="587">87</cx:pt>
          <cx:pt idx="588">104</cx:pt>
          <cx:pt idx="589">100</cx:pt>
          <cx:pt idx="590">65</cx:pt>
          <cx:pt idx="591">107</cx:pt>
          <cx:pt idx="592">67</cx:pt>
          <cx:pt idx="593">96</cx:pt>
          <cx:pt idx="594">80</cx:pt>
          <cx:pt idx="595">67</cx:pt>
          <cx:pt idx="596">67</cx:pt>
          <cx:pt idx="597">68</cx:pt>
          <cx:pt idx="598">67</cx:pt>
          <cx:pt idx="599">68</cx:pt>
          <cx:pt idx="600">109</cx:pt>
          <cx:pt idx="601">101</cx:pt>
          <cx:pt idx="602">61</cx:pt>
          <cx:pt idx="603">91</cx:pt>
          <cx:pt idx="604">68</cx:pt>
          <cx:pt idx="605">63</cx:pt>
          <cx:pt idx="606">71</cx:pt>
          <cx:pt idx="607">67</cx:pt>
          <cx:pt idx="608">68</cx:pt>
          <cx:pt idx="609">66</cx:pt>
          <cx:pt idx="610">72</cx:pt>
          <cx:pt idx="611">115</cx:pt>
          <cx:pt idx="612">74</cx:pt>
          <cx:pt idx="613">71</cx:pt>
          <cx:pt idx="614">61</cx:pt>
          <cx:pt idx="615">67</cx:pt>
          <cx:pt idx="616">81</cx:pt>
          <cx:pt idx="617">98</cx:pt>
          <cx:pt idx="618">91</cx:pt>
          <cx:pt idx="619">138</cx:pt>
          <cx:pt idx="620">76</cx:pt>
          <cx:pt idx="621">114</cx:pt>
          <cx:pt idx="622">115</cx:pt>
          <cx:pt idx="623">66</cx:pt>
          <cx:pt idx="624">62</cx:pt>
          <cx:pt idx="625">63</cx:pt>
          <cx:pt idx="626">96</cx:pt>
          <cx:pt idx="627">69</cx:pt>
          <cx:pt idx="628">80</cx:pt>
          <cx:pt idx="629">104</cx:pt>
          <cx:pt idx="630">90</cx:pt>
          <cx:pt idx="631">97</cx:pt>
          <cx:pt idx="632">70</cx:pt>
          <cx:pt idx="633">104</cx:pt>
          <cx:pt idx="634">111</cx:pt>
          <cx:pt idx="635">99</cx:pt>
          <cx:pt idx="636">81</cx:pt>
          <cx:pt idx="637">110</cx:pt>
          <cx:pt idx="638">136</cx:pt>
          <cx:pt idx="639">66</cx:pt>
          <cx:pt idx="640">105</cx:pt>
          <cx:pt idx="641">87</cx:pt>
          <cx:pt idx="642">65</cx:pt>
          <cx:pt idx="643">130</cx:pt>
          <cx:pt idx="644">117</cx:pt>
          <cx:pt idx="645">66</cx:pt>
          <cx:pt idx="646">105</cx:pt>
          <cx:pt idx="647">99</cx:pt>
          <cx:pt idx="648">95</cx:pt>
          <cx:pt idx="649">63</cx:pt>
          <cx:pt idx="650">80</cx:pt>
          <cx:pt idx="651">71</cx:pt>
          <cx:pt idx="652">82</cx:pt>
          <cx:pt idx="653">68</cx:pt>
          <cx:pt idx="654">62</cx:pt>
          <cx:pt idx="655">61</cx:pt>
          <cx:pt idx="656">73</cx:pt>
          <cx:pt idx="657">113</cx:pt>
          <cx:pt idx="658">61</cx:pt>
          <cx:pt idx="659">67</cx:pt>
          <cx:pt idx="660">103</cx:pt>
          <cx:pt idx="661">92</cx:pt>
          <cx:pt idx="662">89</cx:pt>
          <cx:pt idx="663">118</cx:pt>
          <cx:pt idx="664">110</cx:pt>
          <cx:pt idx="665">68</cx:pt>
          <cx:pt idx="666">68</cx:pt>
          <cx:pt idx="667">64</cx:pt>
          <cx:pt idx="668">73</cx:pt>
          <cx:pt idx="669">64</cx:pt>
          <cx:pt idx="670">125</cx:pt>
          <cx:pt idx="671">79</cx:pt>
          <cx:pt idx="672">116</cx:pt>
          <cx:pt idx="673">70</cx:pt>
          <cx:pt idx="674">62</cx:pt>
          <cx:pt idx="675">61</cx:pt>
          <cx:pt idx="676">62</cx:pt>
          <cx:pt idx="677">117</cx:pt>
          <cx:pt idx="678">62</cx:pt>
          <cx:pt idx="679">104</cx:pt>
          <cx:pt idx="680">66</cx:pt>
          <cx:pt idx="681">63</cx:pt>
          <cx:pt idx="682">65</cx:pt>
          <cx:pt idx="683">122</cx:pt>
          <cx:pt idx="684">70</cx:pt>
          <cx:pt idx="685">101</cx:pt>
          <cx:pt idx="686">68</cx:pt>
          <cx:pt idx="687">96</cx:pt>
          <cx:pt idx="688">124</cx:pt>
          <cx:pt idx="689">111</cx:pt>
          <cx:pt idx="690">73</cx:pt>
          <cx:pt idx="691">112</cx:pt>
          <cx:pt idx="692">61</cx:pt>
          <cx:pt idx="693">69</cx:pt>
          <cx:pt idx="694">72</cx:pt>
          <cx:pt idx="695">68</cx:pt>
          <cx:pt idx="696">117</cx:pt>
          <cx:pt idx="697">61</cx:pt>
          <cx:pt idx="698">64</cx:pt>
          <cx:pt idx="699">64</cx:pt>
          <cx:pt idx="700">68</cx:pt>
          <cx:pt idx="701">90</cx:pt>
          <cx:pt idx="702">65</cx:pt>
          <cx:pt idx="703">65</cx:pt>
          <cx:pt idx="704">62</cx:pt>
          <cx:pt idx="705">90</cx:pt>
          <cx:pt idx="706">112</cx:pt>
          <cx:pt idx="707">86</cx:pt>
          <cx:pt idx="708">71</cx:pt>
          <cx:pt idx="709">68</cx:pt>
          <cx:pt idx="710">68</cx:pt>
          <cx:pt idx="711">66</cx:pt>
          <cx:pt idx="712">98</cx:pt>
          <cx:pt idx="713">61</cx:pt>
          <cx:pt idx="714">69</cx:pt>
          <cx:pt idx="715">66</cx:pt>
          <cx:pt idx="716">99</cx:pt>
          <cx:pt idx="717">79</cx:pt>
          <cx:pt idx="718">76</cx:pt>
          <cx:pt idx="719">73</cx:pt>
          <cx:pt idx="720">69</cx:pt>
          <cx:pt idx="721">116</cx:pt>
          <cx:pt idx="722">80</cx:pt>
          <cx:pt idx="723">66</cx:pt>
          <cx:pt idx="724">95</cx:pt>
          <cx:pt idx="725">96</cx:pt>
          <cx:pt idx="726">62</cx:pt>
          <cx:pt idx="727">102</cx:pt>
          <cx:pt idx="728">108</cx:pt>
          <cx:pt idx="729">72</cx:pt>
          <cx:pt idx="730">92</cx:pt>
          <cx:pt idx="731">64</cx:pt>
          <cx:pt idx="732">117</cx:pt>
          <cx:pt idx="733">69</cx:pt>
          <cx:pt idx="734">69</cx:pt>
          <cx:pt idx="735">63</cx:pt>
          <cx:pt idx="736">73</cx:pt>
          <cx:pt idx="737">77</cx:pt>
          <cx:pt idx="738">109</cx:pt>
          <cx:pt idx="739">136</cx:pt>
          <cx:pt idx="740">64</cx:pt>
          <cx:pt idx="741">130</cx:pt>
          <cx:pt idx="742">64</cx:pt>
          <cx:pt idx="743">73</cx:pt>
          <cx:pt idx="744">69</cx:pt>
          <cx:pt idx="745">62</cx:pt>
          <cx:pt idx="746">101</cx:pt>
          <cx:pt idx="747">107</cx:pt>
          <cx:pt idx="748">63</cx:pt>
          <cx:pt idx="749">67</cx:pt>
          <cx:pt idx="750">84</cx:pt>
          <cx:pt idx="751">91</cx:pt>
          <cx:pt idx="752">71</cx:pt>
          <cx:pt idx="753">62</cx:pt>
          <cx:pt idx="754">67</cx:pt>
          <cx:pt idx="755">67</cx:pt>
          <cx:pt idx="756">82</cx:pt>
          <cx:pt idx="757">67</cx:pt>
          <cx:pt idx="758">63</cx:pt>
          <cx:pt idx="759">108</cx:pt>
          <cx:pt idx="760">70</cx:pt>
          <cx:pt idx="761">81</cx:pt>
          <cx:pt idx="762">116</cx:pt>
          <cx:pt idx="763">116</cx:pt>
          <cx:pt idx="764">108</cx:pt>
          <cx:pt idx="765">72</cx:pt>
          <cx:pt idx="766">63</cx:pt>
          <cx:pt idx="767">71</cx:pt>
          <cx:pt idx="768">82</cx:pt>
          <cx:pt idx="769">74</cx:pt>
          <cx:pt idx="770">65</cx:pt>
          <cx:pt idx="771">68</cx:pt>
          <cx:pt idx="772">64</cx:pt>
          <cx:pt idx="773">89</cx:pt>
          <cx:pt idx="774">69</cx:pt>
          <cx:pt idx="775">74</cx:pt>
          <cx:pt idx="776">74</cx:pt>
          <cx:pt idx="777">104</cx:pt>
          <cx:pt idx="778">106</cx:pt>
          <cx:pt idx="779">118</cx:pt>
          <cx:pt idx="780">113</cx:pt>
          <cx:pt idx="781">126</cx:pt>
          <cx:pt idx="782">66</cx:pt>
          <cx:pt idx="783">65</cx:pt>
          <cx:pt idx="784">68</cx:pt>
          <cx:pt idx="785">91</cx:pt>
          <cx:pt idx="786">61</cx:pt>
          <cx:pt idx="787">78</cx:pt>
          <cx:pt idx="788">79</cx:pt>
          <cx:pt idx="789">79</cx:pt>
          <cx:pt idx="790">106</cx:pt>
          <cx:pt idx="791">113</cx:pt>
          <cx:pt idx="792">73</cx:pt>
          <cx:pt idx="793">73</cx:pt>
          <cx:pt idx="794">81</cx:pt>
          <cx:pt idx="795">65</cx:pt>
          <cx:pt idx="796">78</cx:pt>
          <cx:pt idx="797">88</cx:pt>
          <cx:pt idx="798">73</cx:pt>
          <cx:pt idx="799">87</cx:pt>
          <cx:pt idx="800">105</cx:pt>
          <cx:pt idx="801">67</cx:pt>
          <cx:pt idx="802">65</cx:pt>
          <cx:pt idx="803">72</cx:pt>
          <cx:pt idx="804">62</cx:pt>
          <cx:pt idx="805">73</cx:pt>
          <cx:pt idx="806">69</cx:pt>
          <cx:pt idx="807">62</cx:pt>
          <cx:pt idx="808">81</cx:pt>
          <cx:pt idx="809">113</cx:pt>
          <cx:pt idx="810">91</cx:pt>
          <cx:pt idx="811">138</cx:pt>
          <cx:pt idx="812">67</cx:pt>
          <cx:pt idx="813">68</cx:pt>
          <cx:pt idx="814">70</cx:pt>
          <cx:pt idx="815">63</cx:pt>
          <cx:pt idx="816">104</cx:pt>
          <cx:pt idx="817">68</cx:pt>
          <cx:pt idx="818">65</cx:pt>
          <cx:pt idx="819">106</cx:pt>
          <cx:pt idx="820">74</cx:pt>
          <cx:pt idx="821">72</cx:pt>
          <cx:pt idx="822">62</cx:pt>
          <cx:pt idx="823">61</cx:pt>
          <cx:pt idx="824">68</cx:pt>
          <cx:pt idx="825">104</cx:pt>
          <cx:pt idx="826">63</cx:pt>
          <cx:pt idx="827">69</cx:pt>
          <cx:pt idx="828">69</cx:pt>
          <cx:pt idx="829">97</cx:pt>
          <cx:pt idx="830">87</cx:pt>
          <cx:pt idx="831">88</cx:pt>
          <cx:pt idx="832">107</cx:pt>
          <cx:pt idx="833">94</cx:pt>
          <cx:pt idx="834">93</cx:pt>
          <cx:pt idx="835">73</cx:pt>
          <cx:pt idx="836">100</cx:pt>
          <cx:pt idx="837">86</cx:pt>
          <cx:pt idx="838">61</cx:pt>
          <cx:pt idx="839">61</cx:pt>
          <cx:pt idx="840">74</cx:pt>
          <cx:pt idx="841">112</cx:pt>
          <cx:pt idx="842">109</cx:pt>
          <cx:pt idx="843">65</cx:pt>
          <cx:pt idx="844">88</cx:pt>
          <cx:pt idx="845">109</cx:pt>
          <cx:pt idx="846">108</cx:pt>
          <cx:pt idx="847">89</cx:pt>
          <cx:pt idx="848">72</cx:pt>
          <cx:pt idx="849">113</cx:pt>
          <cx:pt idx="850">110</cx:pt>
          <cx:pt idx="851">71</cx:pt>
          <cx:pt idx="852">68</cx:pt>
          <cx:pt idx="853">110</cx:pt>
          <cx:pt idx="854">92</cx:pt>
          <cx:pt idx="855">76</cx:pt>
          <cx:pt idx="856">72</cx:pt>
          <cx:pt idx="857">103</cx:pt>
          <cx:pt idx="858">64</cx:pt>
          <cx:pt idx="859">64</cx:pt>
          <cx:pt idx="860">63</cx:pt>
          <cx:pt idx="861">93</cx:pt>
          <cx:pt idx="862">77</cx:pt>
          <cx:pt idx="863">71</cx:pt>
          <cx:pt idx="864">61</cx:pt>
          <cx:pt idx="865">72</cx:pt>
          <cx:pt idx="866">65</cx:pt>
          <cx:pt idx="867">61</cx:pt>
          <cx:pt idx="868">70</cx:pt>
          <cx:pt idx="869">66</cx:pt>
          <cx:pt idx="870">66</cx:pt>
          <cx:pt idx="871">72</cx:pt>
          <cx:pt idx="872">102</cx:pt>
          <cx:pt idx="873">62</cx:pt>
          <cx:pt idx="874">101</cx:pt>
          <cx:pt idx="875">88</cx:pt>
          <cx:pt idx="876">90</cx:pt>
          <cx:pt idx="877">68</cx:pt>
          <cx:pt idx="878">72</cx:pt>
          <cx:pt idx="879">74</cx:pt>
          <cx:pt idx="880">109</cx:pt>
          <cx:pt idx="881">102</cx:pt>
          <cx:pt idx="882">101</cx:pt>
          <cx:pt idx="883">73</cx:pt>
          <cx:pt idx="884">65</cx:pt>
          <cx:pt idx="885">69</cx:pt>
          <cx:pt idx="886">112</cx:pt>
          <cx:pt idx="887">111</cx:pt>
          <cx:pt idx="888">68</cx:pt>
          <cx:pt idx="889">115</cx:pt>
          <cx:pt idx="890">69</cx:pt>
          <cx:pt idx="891">104</cx:pt>
          <cx:pt idx="892">117</cx:pt>
          <cx:pt idx="893">80</cx:pt>
          <cx:pt idx="894">78</cx:pt>
          <cx:pt idx="895">63</cx:pt>
          <cx:pt idx="896">91</cx:pt>
          <cx:pt idx="897">67</cx:pt>
          <cx:pt idx="898">74</cx:pt>
          <cx:pt idx="899">70</cx:pt>
          <cx:pt idx="900">67</cx:pt>
          <cx:pt idx="901">102</cx:pt>
          <cx:pt idx="902">89</cx:pt>
          <cx:pt idx="903">71</cx:pt>
          <cx:pt idx="904">87</cx:pt>
          <cx:pt idx="905">126</cx:pt>
          <cx:pt idx="906">63</cx:pt>
          <cx:pt idx="907">116</cx:pt>
          <cx:pt idx="908">73</cx:pt>
          <cx:pt idx="909">96</cx:pt>
          <cx:pt idx="910">61</cx:pt>
          <cx:pt idx="911">87</cx:pt>
          <cx:pt idx="912">64</cx:pt>
          <cx:pt idx="913">127</cx:pt>
          <cx:pt idx="914">61</cx:pt>
          <cx:pt idx="915">83</cx:pt>
          <cx:pt idx="916">122</cx:pt>
          <cx:pt idx="917">91</cx:pt>
          <cx:pt idx="918">103</cx:pt>
          <cx:pt idx="919">117</cx:pt>
          <cx:pt idx="920">69</cx:pt>
          <cx:pt idx="921">66</cx:pt>
          <cx:pt idx="922">99</cx:pt>
          <cx:pt idx="923">73</cx:pt>
          <cx:pt idx="924">70</cx:pt>
          <cx:pt idx="925">104</cx:pt>
          <cx:pt idx="926">101</cx:pt>
          <cx:pt idx="927">69</cx:pt>
          <cx:pt idx="928">74</cx:pt>
          <cx:pt idx="929">64</cx:pt>
          <cx:pt idx="930">92</cx:pt>
          <cx:pt idx="931">97</cx:pt>
          <cx:pt idx="932">103</cx:pt>
          <cx:pt idx="933">89</cx:pt>
          <cx:pt idx="934">110</cx:pt>
          <cx:pt idx="935">112</cx:pt>
          <cx:pt idx="936">72</cx:pt>
          <cx:pt idx="937">69</cx:pt>
          <cx:pt idx="938">97</cx:pt>
          <cx:pt idx="939">112</cx:pt>
          <cx:pt idx="940">61</cx:pt>
          <cx:pt idx="941">83</cx:pt>
          <cx:pt idx="942">104</cx:pt>
          <cx:pt idx="943">69</cx:pt>
          <cx:pt idx="944">89</cx:pt>
          <cx:pt idx="945">65</cx:pt>
          <cx:pt idx="946">116</cx:pt>
          <cx:pt idx="947">71</cx:pt>
          <cx:pt idx="948">89</cx:pt>
          <cx:pt idx="949">69</cx:pt>
          <cx:pt idx="950">63</cx:pt>
          <cx:pt idx="951">88</cx:pt>
          <cx:pt idx="952">109</cx:pt>
          <cx:pt idx="953">71</cx:pt>
          <cx:pt idx="954">69</cx:pt>
          <cx:pt idx="955">84</cx:pt>
          <cx:pt idx="956">72</cx:pt>
          <cx:pt idx="957">103</cx:pt>
          <cx:pt idx="958">65</cx:pt>
          <cx:pt idx="959">61</cx:pt>
          <cx:pt idx="960">64</cx:pt>
          <cx:pt idx="961">62</cx:pt>
          <cx:pt idx="962">122</cx:pt>
          <cx:pt idx="963">63</cx:pt>
          <cx:pt idx="964">70</cx:pt>
          <cx:pt idx="965">66</cx:pt>
          <cx:pt idx="966">104</cx:pt>
          <cx:pt idx="967">99</cx:pt>
          <cx:pt idx="968">73</cx:pt>
          <cx:pt idx="969">125</cx:pt>
          <cx:pt idx="970">71</cx:pt>
          <cx:pt idx="971">89</cx:pt>
          <cx:pt idx="972">139</cx:pt>
          <cx:pt idx="973">67</cx:pt>
          <cx:pt idx="974">66</cx:pt>
          <cx:pt idx="975">111</cx:pt>
          <cx:pt idx="976">114</cx:pt>
          <cx:pt idx="977">123</cx:pt>
          <cx:pt idx="978">61</cx:pt>
          <cx:pt idx="979">129</cx:pt>
          <cx:pt idx="980">71</cx:pt>
          <cx:pt idx="981">110</cx:pt>
          <cx:pt idx="982">63</cx:pt>
          <cx:pt idx="983">115</cx:pt>
          <cx:pt idx="984">71</cx:pt>
          <cx:pt idx="985">112</cx:pt>
          <cx:pt idx="986">65</cx:pt>
          <cx:pt idx="987">65</cx:pt>
          <cx:pt idx="988">113</cx:pt>
          <cx:pt idx="989">63</cx:pt>
          <cx:pt idx="990">76</cx:pt>
          <cx:pt idx="991">104</cx:pt>
          <cx:pt idx="992">69</cx:pt>
          <cx:pt idx="993">71</cx:pt>
          <cx:pt idx="994">73</cx:pt>
          <cx:pt idx="995">80</cx:pt>
          <cx:pt idx="996">98</cx:pt>
          <cx:pt idx="997">126</cx:pt>
          <cx:pt idx="998">93</cx:pt>
          <cx:pt idx="999">68</cx:pt>
          <cx:pt idx="1000">71</cx:pt>
          <cx:pt idx="1001">115</cx:pt>
          <cx:pt idx="1002">95</cx:pt>
          <cx:pt idx="1003">107</cx:pt>
          <cx:pt idx="1004">80</cx:pt>
          <cx:pt idx="1005">71</cx:pt>
          <cx:pt idx="1006">125</cx:pt>
          <cx:pt idx="1007">74</cx:pt>
          <cx:pt idx="1008">111</cx:pt>
          <cx:pt idx="1009">62</cx:pt>
          <cx:pt idx="1010">61</cx:pt>
          <cx:pt idx="1011">65</cx:pt>
          <cx:pt idx="1012">74</cx:pt>
          <cx:pt idx="1013">64</cx:pt>
          <cx:pt idx="1014">93</cx:pt>
          <cx:pt idx="1015">65</cx:pt>
          <cx:pt idx="1016">64</cx:pt>
          <cx:pt idx="1017">107</cx:pt>
          <cx:pt idx="1018">92</cx:pt>
          <cx:pt idx="1019">73</cx:pt>
          <cx:pt idx="1020">127</cx:pt>
          <cx:pt idx="1021">76</cx:pt>
          <cx:pt idx="1022">80</cx:pt>
          <cx:pt idx="1023">67</cx:pt>
          <cx:pt idx="1024">74</cx:pt>
          <cx:pt idx="1025">65</cx:pt>
          <cx:pt idx="1026">132</cx:pt>
          <cx:pt idx="1027">70</cx:pt>
          <cx:pt idx="1028">98</cx:pt>
          <cx:pt idx="1029">72</cx:pt>
          <cx:pt idx="1030">94</cx:pt>
          <cx:pt idx="1031">110</cx:pt>
          <cx:pt idx="1032">112</cx:pt>
          <cx:pt idx="1033">62</cx:pt>
          <cx:pt idx="1034">116</cx:pt>
          <cx:pt idx="1035">108</cx:pt>
          <cx:pt idx="1036">64</cx:pt>
          <cx:pt idx="1037">70</cx:pt>
          <cx:pt idx="1038">108</cx:pt>
          <cx:pt idx="1039">73</cx:pt>
          <cx:pt idx="1040">64</cx:pt>
          <cx:pt idx="1041">74</cx:pt>
          <cx:pt idx="1042">68</cx:pt>
          <cx:pt idx="1043">64</cx:pt>
          <cx:pt idx="1044">68</cx:pt>
          <cx:pt idx="1045">80</cx:pt>
          <cx:pt idx="1046">80</cx:pt>
          <cx:pt idx="1047">103</cx:pt>
          <cx:pt idx="1048">96</cx:pt>
          <cx:pt idx="1049">114</cx:pt>
          <cx:pt idx="1050">61</cx:pt>
          <cx:pt idx="1051">119</cx:pt>
          <cx:pt idx="1052">95</cx:pt>
          <cx:pt idx="1053">94</cx:pt>
          <cx:pt idx="1054">73</cx:pt>
          <cx:pt idx="1055">83</cx:pt>
          <cx:pt idx="1056">71</cx:pt>
          <cx:pt idx="1057">81</cx:pt>
          <cx:pt idx="1058">71</cx:pt>
          <cx:pt idx="1059">71</cx:pt>
          <cx:pt idx="1060">69</cx:pt>
          <cx:pt idx="1061">86</cx:pt>
          <cx:pt idx="1062">80</cx:pt>
          <cx:pt idx="1063">68</cx:pt>
          <cx:pt idx="1064">65</cx:pt>
          <cx:pt idx="1065">61</cx:pt>
          <cx:pt idx="1066">65</cx:pt>
          <cx:pt idx="1067">102</cx:pt>
          <cx:pt idx="1068">83</cx:pt>
          <cx:pt idx="1069">61</cx:pt>
          <cx:pt idx="1070">93</cx:pt>
          <cx:pt idx="1071">77</cx:pt>
          <cx:pt idx="1072">68</cx:pt>
          <cx:pt idx="1073">99</cx:pt>
          <cx:pt idx="1074">68</cx:pt>
          <cx:pt idx="1075">71</cx:pt>
          <cx:pt idx="1076">81</cx:pt>
          <cx:pt idx="1077">136</cx:pt>
          <cx:pt idx="1078">68</cx:pt>
          <cx:pt idx="1079">107</cx:pt>
          <cx:pt idx="1080">83</cx:pt>
          <cx:pt idx="1081">107</cx:pt>
          <cx:pt idx="1082">118</cx:pt>
          <cx:pt idx="1083">79</cx:pt>
          <cx:pt idx="1084">108</cx:pt>
          <cx:pt idx="1085">79</cx:pt>
          <cx:pt idx="1086">64</cx:pt>
          <cx:pt idx="1087">66</cx:pt>
          <cx:pt idx="1088">72</cx:pt>
          <cx:pt idx="1089">72</cx:pt>
          <cx:pt idx="1090">72</cx:pt>
          <cx:pt idx="1091">63</cx:pt>
          <cx:pt idx="1092">109</cx:pt>
          <cx:pt idx="1093">66</cx:pt>
          <cx:pt idx="1094">68</cx:pt>
          <cx:pt idx="1095">85</cx:pt>
          <cx:pt idx="1096">81</cx:pt>
          <cx:pt idx="1097">90</cx:pt>
          <cx:pt idx="1098">83</cx:pt>
          <cx:pt idx="1099">73</cx:pt>
          <cx:pt idx="1100">116</cx:pt>
          <cx:pt idx="1101">106</cx:pt>
          <cx:pt idx="1102">110</cx:pt>
          <cx:pt idx="1103">124</cx:pt>
          <cx:pt idx="1104">87</cx:pt>
          <cx:pt idx="1105">98</cx:pt>
          <cx:pt idx="1106">95</cx:pt>
          <cx:pt idx="1107">76</cx:pt>
          <cx:pt idx="1108">74</cx:pt>
          <cx:pt idx="1109">112</cx:pt>
          <cx:pt idx="1110">88</cx:pt>
          <cx:pt idx="1111">81</cx:pt>
          <cx:pt idx="1112">73</cx:pt>
          <cx:pt idx="1113">99</cx:pt>
          <cx:pt idx="1114">92</cx:pt>
          <cx:pt idx="1115">126</cx:pt>
          <cx:pt idx="1116">83</cx:pt>
          <cx:pt idx="1117">70</cx:pt>
          <cx:pt idx="1118">116</cx:pt>
          <cx:pt idx="1119">107</cx:pt>
          <cx:pt idx="1120">68</cx:pt>
          <cx:pt idx="1121">101</cx:pt>
          <cx:pt idx="1122">90</cx:pt>
          <cx:pt idx="1123">77</cx:pt>
          <cx:pt idx="1124">74</cx:pt>
          <cx:pt idx="1125">61</cx:pt>
          <cx:pt idx="1126">70</cx:pt>
          <cx:pt idx="1127">86</cx:pt>
          <cx:pt idx="1128">68</cx:pt>
          <cx:pt idx="1129">106</cx:pt>
          <cx:pt idx="1130">61</cx:pt>
          <cx:pt idx="1131">108</cx:pt>
          <cx:pt idx="1132">62</cx:pt>
          <cx:pt idx="1133">97</cx:pt>
          <cx:pt idx="1134">72</cx:pt>
          <cx:pt idx="1135">130</cx:pt>
          <cx:pt idx="1136">66</cx:pt>
          <cx:pt idx="1137">104</cx:pt>
          <cx:pt idx="1138">65</cx:pt>
          <cx:pt idx="1139">71</cx:pt>
          <cx:pt idx="1140">109</cx:pt>
          <cx:pt idx="1141">61</cx:pt>
          <cx:pt idx="1142">101</cx:pt>
          <cx:pt idx="1143">94</cx:pt>
          <cx:pt idx="1144">100</cx:pt>
          <cx:pt idx="1145">71</cx:pt>
          <cx:pt idx="1146">131</cx:pt>
          <cx:pt idx="1147">86</cx:pt>
          <cx:pt idx="1148">66</cx:pt>
          <cx:pt idx="1149">62</cx:pt>
          <cx:pt idx="1150">72</cx:pt>
          <cx:pt idx="1151">116</cx:pt>
          <cx:pt idx="1152">92</cx:pt>
          <cx:pt idx="1153">110</cx:pt>
          <cx:pt idx="1154">99</cx:pt>
          <cx:pt idx="1155">65</cx:pt>
          <cx:pt idx="1156">81</cx:pt>
          <cx:pt idx="1157">74</cx:pt>
          <cx:pt idx="1158">68</cx:pt>
          <cx:pt idx="1159">67</cx:pt>
          <cx:pt idx="1160">63</cx:pt>
          <cx:pt idx="1161">65</cx:pt>
          <cx:pt idx="1162">102</cx:pt>
          <cx:pt idx="1163">66</cx:pt>
          <cx:pt idx="1164">67</cx:pt>
          <cx:pt idx="1165">71</cx:pt>
          <cx:pt idx="1166">116</cx:pt>
          <cx:pt idx="1167">91</cx:pt>
          <cx:pt idx="1168">61</cx:pt>
          <cx:pt idx="1169">63</cx:pt>
          <cx:pt idx="1170">139</cx:pt>
          <cx:pt idx="1171">78</cx:pt>
          <cx:pt idx="1172">72</cx:pt>
          <cx:pt idx="1173">96</cx:pt>
          <cx:pt idx="1174">82</cx:pt>
          <cx:pt idx="1175">61</cx:pt>
          <cx:pt idx="1176">66</cx:pt>
          <cx:pt idx="1177">66</cx:pt>
          <cx:pt idx="1178">62</cx:pt>
          <cx:pt idx="1179">99</cx:pt>
          <cx:pt idx="1180">97</cx:pt>
          <cx:pt idx="1181">70</cx:pt>
          <cx:pt idx="1182">71</cx:pt>
          <cx:pt idx="1183">61</cx:pt>
          <cx:pt idx="1184">65</cx:pt>
          <cx:pt idx="1185">83</cx:pt>
          <cx:pt idx="1186">118</cx:pt>
          <cx:pt idx="1187">107</cx:pt>
          <cx:pt idx="1188">87</cx:pt>
          <cx:pt idx="1189">81</cx:pt>
          <cx:pt idx="1190">61</cx:pt>
          <cx:pt idx="1191">99</cx:pt>
          <cx:pt idx="1192">64</cx:pt>
          <cx:pt idx="1193">69</cx:pt>
          <cx:pt idx="1194">63</cx:pt>
          <cx:pt idx="1195">70</cx:pt>
          <cx:pt idx="1196">107</cx:pt>
          <cx:pt idx="1197">114</cx:pt>
          <cx:pt idx="1198">66</cx:pt>
          <cx:pt idx="1199">64</cx:pt>
          <cx:pt idx="1200">119</cx:pt>
          <cx:pt idx="1201">79</cx:pt>
          <cx:pt idx="1202">96</cx:pt>
          <cx:pt idx="1203">83</cx:pt>
          <cx:pt idx="1204">70</cx:pt>
          <cx:pt idx="1205">64</cx:pt>
          <cx:pt idx="1206">69</cx:pt>
          <cx:pt idx="1207">80</cx:pt>
          <cx:pt idx="1208">65</cx:pt>
          <cx:pt idx="1209">69</cx:pt>
          <cx:pt idx="1210">66</cx:pt>
          <cx:pt idx="1211">118</cx:pt>
          <cx:pt idx="1212">69</cx:pt>
          <cx:pt idx="1213">66</cx:pt>
          <cx:pt idx="1214">78</cx:pt>
          <cx:pt idx="1215">62</cx:pt>
          <cx:pt idx="1216">112</cx:pt>
          <cx:pt idx="1217">83</cx:pt>
          <cx:pt idx="1218">96</cx:pt>
          <cx:pt idx="1219">72</cx:pt>
          <cx:pt idx="1220">66</cx:pt>
          <cx:pt idx="1221">76</cx:pt>
          <cx:pt idx="1222">65</cx:pt>
          <cx:pt idx="1223">136</cx:pt>
          <cx:pt idx="1224">62</cx:pt>
          <cx:pt idx="1225">110</cx:pt>
          <cx:pt idx="1226">62</cx:pt>
          <cx:pt idx="1227">99</cx:pt>
          <cx:pt idx="1228">70</cx:pt>
          <cx:pt idx="1229">95</cx:pt>
          <cx:pt idx="1230">64</cx:pt>
          <cx:pt idx="1231">66</cx:pt>
          <cx:pt idx="1232">83</cx:pt>
          <cx:pt idx="1233">103</cx:pt>
          <cx:pt idx="1234">115</cx:pt>
          <cx:pt idx="1235">113</cx:pt>
          <cx:pt idx="1236">62</cx:pt>
          <cx:pt idx="1237">99</cx:pt>
          <cx:pt idx="1238">117</cx:pt>
          <cx:pt idx="1239">88</cx:pt>
          <cx:pt idx="1240">86</cx:pt>
          <cx:pt idx="1241">69</cx:pt>
          <cx:pt idx="1242">64</cx:pt>
          <cx:pt idx="1243">63</cx:pt>
          <cx:pt idx="1244">108</cx:pt>
          <cx:pt idx="1245">88</cx:pt>
          <cx:pt idx="1246">110</cx:pt>
          <cx:pt idx="1247">62</cx:pt>
          <cx:pt idx="1248">71</cx:pt>
          <cx:pt idx="1249">70</cx:pt>
          <cx:pt idx="1250">99</cx:pt>
          <cx:pt idx="1251">104</cx:pt>
          <cx:pt idx="1252">65</cx:pt>
          <cx:pt idx="1253">74</cx:pt>
          <cx:pt idx="1254">86</cx:pt>
          <cx:pt idx="1255">62</cx:pt>
          <cx:pt idx="1256">62</cx:pt>
          <cx:pt idx="1257">68</cx:pt>
          <cx:pt idx="1258">74</cx:pt>
          <cx:pt idx="1259">64</cx:pt>
          <cx:pt idx="1260">100</cx:pt>
          <cx:pt idx="1261">83</cx:pt>
          <cx:pt idx="1262">68</cx:pt>
          <cx:pt idx="1263">116</cx:pt>
          <cx:pt idx="1264">66</cx:pt>
          <cx:pt idx="1265">67</cx:pt>
          <cx:pt idx="1266">101</cx:pt>
          <cx:pt idx="1267">62</cx:pt>
          <cx:pt idx="1268">66</cx:pt>
          <cx:pt idx="1269">114</cx:pt>
          <cx:pt idx="1270">74</cx:pt>
          <cx:pt idx="1271">83</cx:pt>
          <cx:pt idx="1272">68</cx:pt>
          <cx:pt idx="1273">71</cx:pt>
          <cx:pt idx="1274">93</cx:pt>
          <cx:pt idx="1275">99</cx:pt>
          <cx:pt idx="1276">63</cx:pt>
          <cx:pt idx="1277">96</cx:pt>
          <cx:pt idx="1278">77</cx:pt>
          <cx:pt idx="1279">65</cx:pt>
          <cx:pt idx="1280">64</cx:pt>
          <cx:pt idx="1281">73</cx:pt>
          <cx:pt idx="1282">66</cx:pt>
          <cx:pt idx="1283">121</cx:pt>
          <cx:pt idx="1284">65</cx:pt>
          <cx:pt idx="1285">77</cx:pt>
          <cx:pt idx="1286">83</cx:pt>
          <cx:pt idx="1287">114</cx:pt>
          <cx:pt idx="1288">100</cx:pt>
          <cx:pt idx="1289">66</cx:pt>
          <cx:pt idx="1290">65</cx:pt>
          <cx:pt idx="1291">72</cx:pt>
          <cx:pt idx="1292">65</cx:pt>
          <cx:pt idx="1293">119</cx:pt>
          <cx:pt idx="1294">90</cx:pt>
          <cx:pt idx="1295">83</cx:pt>
          <cx:pt idx="1296">110</cx:pt>
          <cx:pt idx="1297">92</cx:pt>
          <cx:pt idx="1298">127</cx:pt>
          <cx:pt idx="1299">65</cx:pt>
          <cx:pt idx="1300">84</cx:pt>
          <cx:pt idx="1301">116</cx:pt>
          <cx:pt idx="1302">81</cx:pt>
          <cx:pt idx="1303">68</cx:pt>
          <cx:pt idx="1304">66</cx:pt>
          <cx:pt idx="1305">82</cx:pt>
          <cx:pt idx="1306">65</cx:pt>
          <cx:pt idx="1307">71</cx:pt>
          <cx:pt idx="1308">79</cx:pt>
          <cx:pt idx="1309">102</cx:pt>
          <cx:pt idx="1310">74</cx:pt>
          <cx:pt idx="1311">72</cx:pt>
          <cx:pt idx="1312">62</cx:pt>
          <cx:pt idx="1313">92</cx:pt>
          <cx:pt idx="1314">62</cx:pt>
          <cx:pt idx="1315">73</cx:pt>
          <cx:pt idx="1316">74</cx:pt>
          <cx:pt idx="1317">74</cx:pt>
          <cx:pt idx="1318">94</cx:pt>
          <cx:pt idx="1319">71</cx:pt>
          <cx:pt idx="1320">72</cx:pt>
          <cx:pt idx="1321">104</cx:pt>
          <cx:pt idx="1322">65</cx:pt>
          <cx:pt idx="1323">66</cx:pt>
          <cx:pt idx="1324">64</cx:pt>
          <cx:pt idx="1325">74</cx:pt>
          <cx:pt idx="1326">101</cx:pt>
          <cx:pt idx="1327">135</cx:pt>
          <cx:pt idx="1328">76</cx:pt>
          <cx:pt idx="1329">90</cx:pt>
          <cx:pt idx="1330">79</cx:pt>
          <cx:pt idx="1331">83</cx:pt>
          <cx:pt idx="1332">64</cx:pt>
          <cx:pt idx="1333">98</cx:pt>
          <cx:pt idx="1334">96</cx:pt>
          <cx:pt idx="1335">80</cx:pt>
          <cx:pt idx="1336">65</cx:pt>
          <cx:pt idx="1337">82</cx:pt>
          <cx:pt idx="1338">67</cx:pt>
          <cx:pt idx="1339">64</cx:pt>
          <cx:pt idx="1340">99</cx:pt>
          <cx:pt idx="1341">61</cx:pt>
          <cx:pt idx="1342">109</cx:pt>
          <cx:pt idx="1343">67</cx:pt>
          <cx:pt idx="1344">68</cx:pt>
          <cx:pt idx="1345">138</cx:pt>
          <cx:pt idx="1346">92</cx:pt>
          <cx:pt idx="1347">73</cx:pt>
          <cx:pt idx="1348">66</cx:pt>
          <cx:pt idx="1349">68</cx:pt>
          <cx:pt idx="1350">96</cx:pt>
          <cx:pt idx="1351">89</cx:pt>
          <cx:pt idx="1352">70</cx:pt>
          <cx:pt idx="1353">124</cx:pt>
          <cx:pt idx="1354">113</cx:pt>
          <cx:pt idx="1355">72</cx:pt>
          <cx:pt idx="1356">67</cx:pt>
          <cx:pt idx="1357">72</cx:pt>
          <cx:pt idx="1358">69</cx:pt>
          <cx:pt idx="1359">77</cx:pt>
          <cx:pt idx="1360">73</cx:pt>
          <cx:pt idx="1361">98</cx:pt>
          <cx:pt idx="1362">97</cx:pt>
          <cx:pt idx="1363">91</cx:pt>
          <cx:pt idx="1364">71</cx:pt>
          <cx:pt idx="1365">99</cx:pt>
          <cx:pt idx="1366">78</cx:pt>
          <cx:pt idx="1367">90</cx:pt>
          <cx:pt idx="1368">102</cx:pt>
          <cx:pt idx="1369">73</cx:pt>
          <cx:pt idx="1370">61</cx:pt>
          <cx:pt idx="1371">104</cx:pt>
          <cx:pt idx="1372">71</cx:pt>
          <cx:pt idx="1373">62</cx:pt>
          <cx:pt idx="1374">78</cx:pt>
          <cx:pt idx="1375">106</cx:pt>
          <cx:pt idx="1376">118</cx:pt>
          <cx:pt idx="1377">70</cx:pt>
          <cx:pt idx="1378">66</cx:pt>
          <cx:pt idx="1379">66</cx:pt>
          <cx:pt idx="1380">69</cx:pt>
          <cx:pt idx="1381">65</cx:pt>
          <cx:pt idx="1382">122</cx:pt>
          <cx:pt idx="1383">64</cx:pt>
          <cx:pt idx="1384">107</cx:pt>
          <cx:pt idx="1385">95</cx:pt>
          <cx:pt idx="1386">74</cx:pt>
          <cx:pt idx="1387">68</cx:pt>
          <cx:pt idx="1388">62</cx:pt>
          <cx:pt idx="1389">78</cx:pt>
          <cx:pt idx="1390">85</cx:pt>
          <cx:pt idx="1391">69</cx:pt>
          <cx:pt idx="1392">84</cx:pt>
          <cx:pt idx="1393">67</cx:pt>
          <cx:pt idx="1394">111</cx:pt>
          <cx:pt idx="1395">109</cx:pt>
          <cx:pt idx="1396">64</cx:pt>
          <cx:pt idx="1397">71</cx:pt>
          <cx:pt idx="1398">61</cx:pt>
          <cx:pt idx="1399">65</cx:pt>
          <cx:pt idx="1400">61</cx:pt>
          <cx:pt idx="1401">66</cx:pt>
          <cx:pt idx="1402">93</cx:pt>
          <cx:pt idx="1403">73</cx:pt>
          <cx:pt idx="1404">66</cx:pt>
          <cx:pt idx="1405">67</cx:pt>
          <cx:pt idx="1406">73</cx:pt>
          <cx:pt idx="1407">78</cx:pt>
          <cx:pt idx="1408">97</cx:pt>
          <cx:pt idx="1409">76</cx:pt>
          <cx:pt idx="1410">67</cx:pt>
          <cx:pt idx="1411">66</cx:pt>
          <cx:pt idx="1412">112</cx:pt>
          <cx:pt idx="1413">95</cx:pt>
          <cx:pt idx="1414">93</cx:pt>
          <cx:pt idx="1415">65</cx:pt>
          <cx:pt idx="1416">63</cx:pt>
          <cx:pt idx="1417">106</cx:pt>
          <cx:pt idx="1418">65</cx:pt>
          <cx:pt idx="1419">82</cx:pt>
          <cx:pt idx="1420">111</cx:pt>
          <cx:pt idx="1421">72</cx:pt>
          <cx:pt idx="1422">66</cx:pt>
          <cx:pt idx="1423">66</cx:pt>
          <cx:pt idx="1424">65</cx:pt>
          <cx:pt idx="1425">62</cx:pt>
          <cx:pt idx="1426">70</cx:pt>
          <cx:pt idx="1427">112</cx:pt>
          <cx:pt idx="1428">64</cx:pt>
          <cx:pt idx="1429">76</cx:pt>
          <cx:pt idx="1430">80</cx:pt>
          <cx:pt idx="1431">66</cx:pt>
          <cx:pt idx="1432">66</cx:pt>
          <cx:pt idx="1433">64</cx:pt>
          <cx:pt idx="1434">112</cx:pt>
          <cx:pt idx="1435">82</cx:pt>
          <cx:pt idx="1436">72</cx:pt>
          <cx:pt idx="1437">86</cx:pt>
          <cx:pt idx="1438">62</cx:pt>
          <cx:pt idx="1439">74</cx:pt>
          <cx:pt idx="1440">63</cx:pt>
          <cx:pt idx="1441">69</cx:pt>
          <cx:pt idx="1442">95</cx:pt>
          <cx:pt idx="1443">70</cx:pt>
          <cx:pt idx="1444">64</cx:pt>
          <cx:pt idx="1445">68</cx:pt>
          <cx:pt idx="1446">79</cx:pt>
          <cx:pt idx="1447">68</cx:pt>
          <cx:pt idx="1448">104</cx:pt>
          <cx:pt idx="1449">67</cx:pt>
          <cx:pt idx="1450">112</cx:pt>
          <cx:pt idx="1451">82</cx:pt>
          <cx:pt idx="1452">61</cx:pt>
          <cx:pt idx="1453">131</cx:pt>
          <cx:pt idx="1454">105</cx:pt>
          <cx:pt idx="1455">61</cx:pt>
          <cx:pt idx="1456">99</cx:pt>
          <cx:pt idx="1457">65</cx:pt>
          <cx:pt idx="1458">108</cx:pt>
          <cx:pt idx="1459">70</cx:pt>
          <cx:pt idx="1460">67</cx:pt>
          <cx:pt idx="1461">64</cx:pt>
          <cx:pt idx="1462">63</cx:pt>
          <cx:pt idx="1463">94</cx:pt>
          <cx:pt idx="1464">115</cx:pt>
          <cx:pt idx="1465">66</cx:pt>
          <cx:pt idx="1466">109</cx:pt>
          <cx:pt idx="1467">71</cx:pt>
          <cx:pt idx="1468">71</cx:pt>
          <cx:pt idx="1469">65</cx:pt>
          <cx:pt idx="1470">70</cx:pt>
          <cx:pt idx="1471">92</cx:pt>
          <cx:pt idx="1472">72</cx:pt>
          <cx:pt idx="1473">65</cx:pt>
          <cx:pt idx="1474">73</cx:pt>
          <cx:pt idx="1475">81</cx:pt>
          <cx:pt idx="1476">68</cx:pt>
          <cx:pt idx="1477">119</cx:pt>
          <cx:pt idx="1478">67</cx:pt>
          <cx:pt idx="1479">72</cx:pt>
          <cx:pt idx="1480">63</cx:pt>
          <cx:pt idx="1481">97</cx:pt>
          <cx:pt idx="1482">64</cx:pt>
          <cx:pt idx="1483">104</cx:pt>
          <cx:pt idx="1484">126</cx:pt>
          <cx:pt idx="1485">85</cx:pt>
          <cx:pt idx="1486">64</cx:pt>
          <cx:pt idx="1487">64</cx:pt>
          <cx:pt idx="1488">70</cx:pt>
          <cx:pt idx="1489">83</cx:pt>
          <cx:pt idx="1490">71</cx:pt>
          <cx:pt idx="1491">87</cx:pt>
          <cx:pt idx="1492">116</cx:pt>
          <cx:pt idx="1493">67</cx:pt>
          <cx:pt idx="1494">84</cx:pt>
          <cx:pt idx="1495">109</cx:pt>
          <cx:pt idx="1496">71</cx:pt>
          <cx:pt idx="1497">73</cx:pt>
          <cx:pt idx="1498">114</cx:pt>
          <cx:pt idx="1499">136</cx:pt>
          <cx:pt idx="1500">86</cx:pt>
          <cx:pt idx="1501">72</cx:pt>
          <cx:pt idx="1502">138</cx:pt>
          <cx:pt idx="1503">68</cx:pt>
          <cx:pt idx="1504">88</cx:pt>
          <cx:pt idx="1505">62</cx:pt>
          <cx:pt idx="1506">111</cx:pt>
          <cx:pt idx="1507">67</cx:pt>
          <cx:pt idx="1508">61</cx:pt>
          <cx:pt idx="1509">67</cx:pt>
          <cx:pt idx="1510">108</cx:pt>
          <cx:pt idx="1511">88</cx:pt>
          <cx:pt idx="1512">91</cx:pt>
          <cx:pt idx="1513">65</cx:pt>
          <cx:pt idx="1514">61</cx:pt>
          <cx:pt idx="1515">99</cx:pt>
          <cx:pt idx="1516">79</cx:pt>
          <cx:pt idx="1517">95</cx:pt>
          <cx:pt idx="1518">69</cx:pt>
          <cx:pt idx="1519">65</cx:pt>
          <cx:pt idx="1520">61</cx:pt>
          <cx:pt idx="1521">72</cx:pt>
          <cx:pt idx="1522">118</cx:pt>
          <cx:pt idx="1523">61</cx:pt>
          <cx:pt idx="1524">68</cx:pt>
          <cx:pt idx="1525">107</cx:pt>
          <cx:pt idx="1526">65</cx:pt>
          <cx:pt idx="1527">72</cx:pt>
          <cx:pt idx="1528">73</cx:pt>
          <cx:pt idx="1529">71</cx:pt>
          <cx:pt idx="1530">124</cx:pt>
          <cx:pt idx="1531">65</cx:pt>
          <cx:pt idx="1532">62</cx:pt>
          <cx:pt idx="1533">129</cx:pt>
          <cx:pt idx="1534">113</cx:pt>
          <cx:pt idx="1535">83</cx:pt>
          <cx:pt idx="1536">98</cx:pt>
          <cx:pt idx="1537">137</cx:pt>
          <cx:pt idx="1538">92</cx:pt>
          <cx:pt idx="1539">109</cx:pt>
          <cx:pt idx="1540">74</cx:pt>
          <cx:pt idx="1541">116</cx:pt>
          <cx:pt idx="1542">69</cx:pt>
          <cx:pt idx="1543">73</cx:pt>
          <cx:pt idx="1544">72</cx:pt>
          <cx:pt idx="1545">104</cx:pt>
          <cx:pt idx="1546">63</cx:pt>
          <cx:pt idx="1547">63</cx:pt>
          <cx:pt idx="1548">69</cx:pt>
          <cx:pt idx="1549">87</cx:pt>
          <cx:pt idx="1550">65</cx:pt>
          <cx:pt idx="1551">64</cx:pt>
          <cx:pt idx="1552">77</cx:pt>
          <cx:pt idx="1553">132</cx:pt>
          <cx:pt idx="1554">115</cx:pt>
          <cx:pt idx="1555">81</cx:pt>
          <cx:pt idx="1556">119</cx:pt>
          <cx:pt idx="1557">68</cx:pt>
          <cx:pt idx="1558">86</cx:pt>
          <cx:pt idx="1559">126</cx:pt>
          <cx:pt idx="1560">119</cx:pt>
          <cx:pt idx="1561">65</cx:pt>
          <cx:pt idx="1562">115</cx:pt>
          <cx:pt idx="1563">107</cx:pt>
          <cx:pt idx="1564">68</cx:pt>
          <cx:pt idx="1565">62</cx:pt>
          <cx:pt idx="1566">83</cx:pt>
          <cx:pt idx="1567">109</cx:pt>
          <cx:pt idx="1568">61</cx:pt>
          <cx:pt idx="1569">66</cx:pt>
          <cx:pt idx="1570">91</cx:pt>
          <cx:pt idx="1571">80</cx:pt>
          <cx:pt idx="1572">67</cx:pt>
          <cx:pt idx="1573">71</cx:pt>
          <cx:pt idx="1574">82</cx:pt>
          <cx:pt idx="1575">69</cx:pt>
          <cx:pt idx="1576">93</cx:pt>
          <cx:pt idx="1577">112</cx:pt>
          <cx:pt idx="1578">64</cx:pt>
          <cx:pt idx="1579">88</cx:pt>
          <cx:pt idx="1580">117</cx:pt>
          <cx:pt idx="1581">64</cx:pt>
          <cx:pt idx="1582">78</cx:pt>
          <cx:pt idx="1583">68</cx:pt>
          <cx:pt idx="1584">73</cx:pt>
          <cx:pt idx="1585">65</cx:pt>
          <cx:pt idx="1586">65</cx:pt>
          <cx:pt idx="1587">62</cx:pt>
          <cx:pt idx="1588">70</cx:pt>
          <cx:pt idx="1589">129</cx:pt>
          <cx:pt idx="1590">61</cx:pt>
          <cx:pt idx="1591">76</cx:pt>
          <cx:pt idx="1592">67</cx:pt>
          <cx:pt idx="1593">106</cx:pt>
          <cx:pt idx="1594">72</cx:pt>
          <cx:pt idx="1595">61</cx:pt>
          <cx:pt idx="1596">138</cx:pt>
          <cx:pt idx="1597">68</cx:pt>
          <cx:pt idx="1598">61</cx:pt>
          <cx:pt idx="1599">62</cx:pt>
          <cx:pt idx="1600">65</cx:pt>
          <cx:pt idx="1601">78</cx:pt>
          <cx:pt idx="1602">67</cx:pt>
          <cx:pt idx="1603">107</cx:pt>
          <cx:pt idx="1604">82</cx:pt>
          <cx:pt idx="1605">73</cx:pt>
          <cx:pt idx="1606">95</cx:pt>
          <cx:pt idx="1607">87</cx:pt>
          <cx:pt idx="1608">69</cx:pt>
          <cx:pt idx="1609">72</cx:pt>
          <cx:pt idx="1610">64</cx:pt>
          <cx:pt idx="1611">118</cx:pt>
          <cx:pt idx="1612">63</cx:pt>
          <cx:pt idx="1613">61</cx:pt>
          <cx:pt idx="1614">131</cx:pt>
          <cx:pt idx="1615">71</cx:pt>
          <cx:pt idx="1616">74</cx:pt>
          <cx:pt idx="1617">62</cx:pt>
          <cx:pt idx="1618">69</cx:pt>
          <cx:pt idx="1619">106</cx:pt>
          <cx:pt idx="1620">106</cx:pt>
          <cx:pt idx="1621">89</cx:pt>
          <cx:pt idx="1622">63</cx:pt>
          <cx:pt idx="1623">69</cx:pt>
          <cx:pt idx="1624">111</cx:pt>
          <cx:pt idx="1625">107</cx:pt>
          <cx:pt idx="1626">125</cx:pt>
          <cx:pt idx="1627">66</cx:pt>
          <cx:pt idx="1628">107</cx:pt>
          <cx:pt idx="1629">70</cx:pt>
          <cx:pt idx="1630">91</cx:pt>
          <cx:pt idx="1631">63</cx:pt>
          <cx:pt idx="1632">83</cx:pt>
          <cx:pt idx="1633">70</cx:pt>
          <cx:pt idx="1634">129</cx:pt>
          <cx:pt idx="1635">63</cx:pt>
          <cx:pt idx="1636">88</cx:pt>
          <cx:pt idx="1637">68</cx:pt>
          <cx:pt idx="1638">72</cx:pt>
          <cx:pt idx="1639">61</cx:pt>
          <cx:pt idx="1640">61</cx:pt>
          <cx:pt idx="1641">63</cx:pt>
          <cx:pt idx="1642">61</cx:pt>
          <cx:pt idx="1643">67</cx:pt>
          <cx:pt idx="1644">70</cx:pt>
          <cx:pt idx="1645">82</cx:pt>
          <cx:pt idx="1646">94</cx:pt>
          <cx:pt idx="1647">105</cx:pt>
          <cx:pt idx="1648">69</cx:pt>
          <cx:pt idx="1649">86</cx:pt>
          <cx:pt idx="1650">95</cx:pt>
          <cx:pt idx="1651">72</cx:pt>
          <cx:pt idx="1652">73</cx:pt>
          <cx:pt idx="1653">62</cx:pt>
          <cx:pt idx="1654">70</cx:pt>
          <cx:pt idx="1655">69</cx:pt>
          <cx:pt idx="1656">86</cx:pt>
          <cx:pt idx="1657">102</cx:pt>
          <cx:pt idx="1658">112</cx:pt>
          <cx:pt idx="1659">114</cx:pt>
          <cx:pt idx="1660">76</cx:pt>
          <cx:pt idx="1661">77</cx:pt>
          <cx:pt idx="1662">62</cx:pt>
          <cx:pt idx="1663">70</cx:pt>
          <cx:pt idx="1664">118</cx:pt>
          <cx:pt idx="1665">67</cx:pt>
          <cx:pt idx="1666">74</cx:pt>
          <cx:pt idx="1667">71</cx:pt>
          <cx:pt idx="1668">68</cx:pt>
          <cx:pt idx="1669">68</cx:pt>
          <cx:pt idx="1670">73</cx:pt>
          <cx:pt idx="1671">78</cx:pt>
          <cx:pt idx="1672">71</cx:pt>
          <cx:pt idx="1673">110</cx:pt>
          <cx:pt idx="1674">97</cx:pt>
          <cx:pt idx="1675">74</cx:pt>
          <cx:pt idx="1676">66</cx:pt>
          <cx:pt idx="1677">101</cx:pt>
          <cx:pt idx="1678">73</cx:pt>
          <cx:pt idx="1679">63</cx:pt>
          <cx:pt idx="1680">104</cx:pt>
          <cx:pt idx="1681">64</cx:pt>
          <cx:pt idx="1682">69</cx:pt>
          <cx:pt idx="1683">71</cx:pt>
          <cx:pt idx="1684">91</cx:pt>
          <cx:pt idx="1685">94</cx:pt>
          <cx:pt idx="1686">61</cx:pt>
          <cx:pt idx="1687">72</cx:pt>
          <cx:pt idx="1688">73</cx:pt>
          <cx:pt idx="1689">66</cx:pt>
          <cx:pt idx="1690">63</cx:pt>
          <cx:pt idx="1691">115</cx:pt>
          <cx:pt idx="1692">62</cx:pt>
          <cx:pt idx="1693">100</cx:pt>
          <cx:pt idx="1694">112</cx:pt>
          <cx:pt idx="1695">65</cx:pt>
          <cx:pt idx="1696">74</cx:pt>
          <cx:pt idx="1697">77</cx:pt>
          <cx:pt idx="1698">65</cx:pt>
          <cx:pt idx="1699">107</cx:pt>
          <cx:pt idx="1700">69</cx:pt>
          <cx:pt idx="1701">113</cx:pt>
          <cx:pt idx="1702">66</cx:pt>
          <cx:pt idx="1703">83</cx:pt>
          <cx:pt idx="1704">84</cx:pt>
          <cx:pt idx="1705">87</cx:pt>
          <cx:pt idx="1706">68</cx:pt>
          <cx:pt idx="1707">108</cx:pt>
          <cx:pt idx="1708">72</cx:pt>
          <cx:pt idx="1709">67</cx:pt>
          <cx:pt idx="1710">107</cx:pt>
          <cx:pt idx="1711">67</cx:pt>
          <cx:pt idx="1712">66</cx:pt>
          <cx:pt idx="1713">74</cx:pt>
          <cx:pt idx="1714">136</cx:pt>
          <cx:pt idx="1715">65</cx:pt>
          <cx:pt idx="1716">91</cx:pt>
          <cx:pt idx="1717">81</cx:pt>
          <cx:pt idx="1718">119</cx:pt>
          <cx:pt idx="1719">71</cx:pt>
          <cx:pt idx="1720">68</cx:pt>
          <cx:pt idx="1721">61</cx:pt>
          <cx:pt idx="1722">80</cx:pt>
          <cx:pt idx="1723">95</cx:pt>
          <cx:pt idx="1724">73</cx:pt>
          <cx:pt idx="1725">72</cx:pt>
          <cx:pt idx="1726">67</cx:pt>
          <cx:pt idx="1727">112</cx:pt>
          <cx:pt idx="1728">84</cx:pt>
          <cx:pt idx="1729">107</cx:pt>
          <cx:pt idx="1730">102</cx:pt>
          <cx:pt idx="1731">101</cx:pt>
          <cx:pt idx="1732">92</cx:pt>
          <cx:pt idx="1733">62</cx:pt>
          <cx:pt idx="1734">69</cx:pt>
          <cx:pt idx="1735">65</cx:pt>
          <cx:pt idx="1736">63</cx:pt>
          <cx:pt idx="1737">117</cx:pt>
          <cx:pt idx="1738">113</cx:pt>
          <cx:pt idx="1739">119</cx:pt>
          <cx:pt idx="1740">64</cx:pt>
          <cx:pt idx="1741">65</cx:pt>
          <cx:pt idx="1742">90</cx:pt>
          <cx:pt idx="1743">85</cx:pt>
          <cx:pt idx="1744">69</cx:pt>
          <cx:pt idx="1745">76</cx:pt>
          <cx:pt idx="1746">71</cx:pt>
          <cx:pt idx="1747">100</cx:pt>
          <cx:pt idx="1748">63</cx:pt>
          <cx:pt idx="1749">101</cx:pt>
          <cx:pt idx="1750">109</cx:pt>
          <cx:pt idx="1751">119</cx:pt>
          <cx:pt idx="1752">68</cx:pt>
          <cx:pt idx="1753">71</cx:pt>
          <cx:pt idx="1754">73</cx:pt>
          <cx:pt idx="1755">67</cx:pt>
          <cx:pt idx="1756">99</cx:pt>
          <cx:pt idx="1757">71</cx:pt>
          <cx:pt idx="1758">69</cx:pt>
          <cx:pt idx="1759">62</cx:pt>
          <cx:pt idx="1760">95</cx:pt>
          <cx:pt idx="1761">89</cx:pt>
          <cx:pt idx="1762">69</cx:pt>
          <cx:pt idx="1763">66</cx:pt>
          <cx:pt idx="1764">71</cx:pt>
          <cx:pt idx="1765">98</cx:pt>
          <cx:pt idx="1766">73</cx:pt>
          <cx:pt idx="1767">107</cx:pt>
          <cx:pt idx="1768">105</cx:pt>
          <cx:pt idx="1769">63</cx:pt>
          <cx:pt idx="1770">65</cx:pt>
          <cx:pt idx="1771">71</cx:pt>
          <cx:pt idx="1772">110</cx:pt>
          <cx:pt idx="1773">81</cx:pt>
          <cx:pt idx="1774">67</cx:pt>
          <cx:pt idx="1775">63</cx:pt>
          <cx:pt idx="1776">66</cx:pt>
          <cx:pt idx="1777">92</cx:pt>
          <cx:pt idx="1778">68</cx:pt>
          <cx:pt idx="1779">94</cx:pt>
          <cx:pt idx="1780">63</cx:pt>
          <cx:pt idx="1781">70</cx:pt>
          <cx:pt idx="1782">66</cx:pt>
          <cx:pt idx="1783">109</cx:pt>
          <cx:pt idx="1784">74</cx:pt>
          <cx:pt idx="1785">61</cx:pt>
          <cx:pt idx="1786">71</cx:pt>
          <cx:pt idx="1787">62</cx:pt>
          <cx:pt idx="1788">102</cx:pt>
          <cx:pt idx="1789">71</cx:pt>
          <cx:pt idx="1790">96</cx:pt>
          <cx:pt idx="1791">104</cx:pt>
          <cx:pt idx="1792">133</cx:pt>
          <cx:pt idx="1793">68</cx:pt>
          <cx:pt idx="1794">102</cx:pt>
          <cx:pt idx="1795">68</cx:pt>
          <cx:pt idx="1796">105</cx:pt>
          <cx:pt idx="1797">90</cx:pt>
          <cx:pt idx="1798">63</cx:pt>
          <cx:pt idx="1799">71</cx:pt>
          <cx:pt idx="1800">62</cx:pt>
          <cx:pt idx="1801">72</cx:pt>
          <cx:pt idx="1802">74</cx:pt>
          <cx:pt idx="1803">86</cx:pt>
          <cx:pt idx="1804">64</cx:pt>
          <cx:pt idx="1805">64</cx:pt>
          <cx:pt idx="1806">67</cx:pt>
          <cx:pt idx="1807">101</cx:pt>
          <cx:pt idx="1808">63</cx:pt>
          <cx:pt idx="1809">68</cx:pt>
          <cx:pt idx="1810">70</cx:pt>
          <cx:pt idx="1811">70</cx:pt>
          <cx:pt idx="1812">73</cx:pt>
          <cx:pt idx="1813">74</cx:pt>
          <cx:pt idx="1814">102</cx:pt>
          <cx:pt idx="1815">80</cx:pt>
          <cx:pt idx="1816">91</cx:pt>
          <cx:pt idx="1817">116</cx:pt>
          <cx:pt idx="1818">119</cx:pt>
          <cx:pt idx="1819">68</cx:pt>
          <cx:pt idx="1820">104</cx:pt>
          <cx:pt idx="1821">96</cx:pt>
          <cx:pt idx="1822">67</cx:pt>
          <cx:pt idx="1823">109</cx:pt>
          <cx:pt idx="1824">69</cx:pt>
          <cx:pt idx="1825">68</cx:pt>
          <cx:pt idx="1826">72</cx:pt>
          <cx:pt idx="1827">76</cx:pt>
          <cx:pt idx="1828">64</cx:pt>
        </cx:lvl>
      </cx:numDim>
    </cx:data>
  </cx:chartData>
  <cx:chart>
    <cx:title pos="t" align="ctr" overlay="0">
      <cx:tx>
        <cx:txData>
          <cx:v>Study of Monthly Premium Auto Groups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Study of Monthly Premium Auto Groups</a:t>
          </a:r>
        </a:p>
      </cx:txPr>
    </cx:title>
    <cx:plotArea>
      <cx:plotAreaRegion>
        <cx:series layoutId="clusteredColumn" uniqueId="{42D45172-28CA-47F7-BC4D-1DB7A8A4C28C}">
          <cx:tx>
            <cx:txData>
              <cx:f>[visual.xlsx]mapetest!$K$1</cx:f>
              <cx:v>Monthly.Premium.Auto</cx:v>
            </cx:txData>
          </cx:tx>
          <cx:dataId val="0"/>
          <cx:layoutPr>
            <cx:binning intervalClosed="r"/>
          </cx:layoutPr>
        </cx:series>
      </cx:plotAreaRegion>
      <cx:axis id="0">
        <cx:catScaling gapWidth="0"/>
        <cx:title>
          <cx:tx>
            <cx:txData>
              <cx:v>Monthly premium auto groups</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Monthly premium auto groups</a:t>
              </a:r>
            </a:p>
          </cx:txPr>
        </cx:title>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65000"/>
                  <a:lumOff val="35000"/>
                </a:prstClr>
              </a:solidFill>
              <a:latin typeface="Trebuchet MS" panose="020B0603020202020204"/>
            </a:endParaRPr>
          </a:p>
        </cx:txPr>
      </cx:axis>
      <cx:axis id="1">
        <cx:valScaling/>
        <cx:title>
          <cx:tx>
            <cx:txData>
              <cx:v>Frequency</cx:v>
            </cx:txData>
          </cx:tx>
          <cx:txPr>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Frequency</a:t>
              </a:r>
            </a:p>
          </cx:txPr>
        </cx:title>
        <cx:majorGridlines/>
        <cx:tickLabels/>
        <cx:txPr>
          <a:bodyPr spcFirstLastPara="1" vertOverflow="ellipsis" horzOverflow="overflow" wrap="square" lIns="0" tIns="0" rIns="0" bIns="0" anchor="ctr" anchorCtr="1"/>
          <a:lstStyle/>
          <a:p>
            <a:pPr algn="ctr" rtl="0">
              <a:defRPr sz="1200"/>
            </a:pPr>
            <a:endParaRPr lang="en-US" sz="1200" b="0" i="0" u="none" strike="noStrike" baseline="0">
              <a:solidFill>
                <a:prstClr val="black">
                  <a:lumMod val="65000"/>
                  <a:lumOff val="35000"/>
                </a:prstClr>
              </a:solidFill>
              <a:latin typeface="Trebuchet MS" panose="020B0603020202020204"/>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1587658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156125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0609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2612217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439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3564200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421110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1726779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410791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297E0-CAFD-41B4-9C20-A00CD3651F8A}" type="datetimeFigureOut">
              <a:rPr lang="en-IN" smtClean="0"/>
              <a:t>22-08-2020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97305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4297E0-CAFD-41B4-9C20-A00CD3651F8A}"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76607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4297E0-CAFD-41B4-9C20-A00CD3651F8A}" type="datetimeFigureOut">
              <a:rPr lang="en-IN" smtClean="0"/>
              <a:t>22-08-2020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191209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4297E0-CAFD-41B4-9C20-A00CD3651F8A}" type="datetimeFigureOut">
              <a:rPr lang="en-IN" smtClean="0"/>
              <a:t>22-08-2020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355849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297E0-CAFD-41B4-9C20-A00CD3651F8A}" type="datetimeFigureOut">
              <a:rPr lang="en-IN" smtClean="0"/>
              <a:t>22-08-2020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247672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4297E0-CAFD-41B4-9C20-A00CD3651F8A}" type="datetimeFigureOut">
              <a:rPr lang="en-IN" smtClean="0"/>
              <a:t>22-08-2020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299A8-273B-46B7-9FC0-7E345FABF8DC}" type="slidenum">
              <a:rPr lang="en-IN" smtClean="0"/>
              <a:t>‹#›</a:t>
            </a:fld>
            <a:endParaRPr lang="en-IN"/>
          </a:p>
        </p:txBody>
      </p:sp>
    </p:spTree>
    <p:extLst>
      <p:ext uri="{BB962C8B-B14F-4D97-AF65-F5344CB8AC3E}">
        <p14:creationId xmlns:p14="http://schemas.microsoft.com/office/powerpoint/2010/main" val="411649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299A8-273B-46B7-9FC0-7E345FABF8DC}" type="slidenum">
              <a:rPr lang="en-IN" smtClean="0"/>
              <a:t>‹#›</a:t>
            </a:fld>
            <a:endParaRPr lang="en-IN"/>
          </a:p>
        </p:txBody>
      </p:sp>
      <p:sp>
        <p:nvSpPr>
          <p:cNvPr id="5" name="Date Placeholder 4"/>
          <p:cNvSpPr>
            <a:spLocks noGrp="1"/>
          </p:cNvSpPr>
          <p:nvPr>
            <p:ph type="dt" sz="half" idx="10"/>
          </p:nvPr>
        </p:nvSpPr>
        <p:spPr/>
        <p:txBody>
          <a:bodyPr/>
          <a:lstStyle/>
          <a:p>
            <a:fld id="{694297E0-CAFD-41B4-9C20-A00CD3651F8A}" type="datetimeFigureOut">
              <a:rPr lang="en-IN" smtClean="0"/>
              <a:t>22-08-2020</a:t>
            </a:fld>
            <a:endParaRPr lang="en-IN"/>
          </a:p>
        </p:txBody>
      </p:sp>
    </p:spTree>
    <p:extLst>
      <p:ext uri="{BB962C8B-B14F-4D97-AF65-F5344CB8AC3E}">
        <p14:creationId xmlns:p14="http://schemas.microsoft.com/office/powerpoint/2010/main" val="59000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4297E0-CAFD-41B4-9C20-A00CD3651F8A}" type="datetimeFigureOut">
              <a:rPr lang="en-IN" smtClean="0"/>
              <a:t>22-08-2020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B299A8-273B-46B7-9FC0-7E345FABF8DC}" type="slidenum">
              <a:rPr lang="en-IN" smtClean="0"/>
              <a:t>‹#›</a:t>
            </a:fld>
            <a:endParaRPr lang="en-IN"/>
          </a:p>
        </p:txBody>
      </p:sp>
    </p:spTree>
    <p:extLst>
      <p:ext uri="{BB962C8B-B14F-4D97-AF65-F5344CB8AC3E}">
        <p14:creationId xmlns:p14="http://schemas.microsoft.com/office/powerpoint/2010/main" val="360629992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AE71-1F30-4795-A5E7-24582CEEBABB}"/>
              </a:ext>
            </a:extLst>
          </p:cNvPr>
          <p:cNvSpPr>
            <a:spLocks noGrp="1"/>
          </p:cNvSpPr>
          <p:nvPr>
            <p:ph type="ctrTitle"/>
          </p:nvPr>
        </p:nvSpPr>
        <p:spPr>
          <a:xfrm>
            <a:off x="1692597" y="3501430"/>
            <a:ext cx="7766936" cy="1646302"/>
          </a:xfrm>
        </p:spPr>
        <p:txBody>
          <a:bodyPr/>
          <a:lstStyle/>
          <a:p>
            <a:pPr algn="ctr"/>
            <a:r>
              <a:rPr lang="en-IN" sz="4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Predicting Customer Life-time Values for  an Auto Insurance Company</a:t>
            </a:r>
            <a:br>
              <a:rPr lang="en-IN" sz="4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sz="4800" b="1" dirty="0">
              <a:solidFill>
                <a:schemeClr val="tx1"/>
              </a:solidFill>
            </a:endParaRPr>
          </a:p>
        </p:txBody>
      </p:sp>
      <p:sp>
        <p:nvSpPr>
          <p:cNvPr id="3" name="Subtitle 2">
            <a:extLst>
              <a:ext uri="{FF2B5EF4-FFF2-40B4-BE49-F238E27FC236}">
                <a16:creationId xmlns:a16="http://schemas.microsoft.com/office/drawing/2014/main" id="{70D8BE21-D086-468E-B2A0-01134A43529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48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9B9660-BDF9-45C7-83EB-10F9A89F176E}"/>
              </a:ext>
            </a:extLst>
          </p:cNvPr>
          <p:cNvSpPr txBox="1"/>
          <p:nvPr/>
        </p:nvSpPr>
        <p:spPr>
          <a:xfrm>
            <a:off x="556591" y="375096"/>
            <a:ext cx="10376452" cy="1569660"/>
          </a:xfrm>
          <a:prstGeom prst="rect">
            <a:avLst/>
          </a:prstGeom>
          <a:noFill/>
        </p:spPr>
        <p:txBody>
          <a:bodyPr wrap="square" rtlCol="0">
            <a:spAutoFit/>
          </a:bodyPr>
          <a:lstStyle/>
          <a:p>
            <a:r>
              <a:rPr lang="en-US" sz="2400" b="1" dirty="0"/>
              <a:t>3. Employment Status ( Employed and Unemployed)</a:t>
            </a:r>
          </a:p>
          <a:p>
            <a:r>
              <a:rPr lang="en-IN" dirty="0"/>
              <a:t>Employment Status is a categorical variable with 5 categories, among which Employed and Unemployed is Significant</a:t>
            </a:r>
          </a:p>
          <a:p>
            <a:r>
              <a:rPr lang="en-IN" dirty="0"/>
              <a:t>It is the state of Employment the customer is in. Employment Status Disabled is considered as the reference variable</a:t>
            </a:r>
          </a:p>
        </p:txBody>
      </p:sp>
      <p:graphicFrame>
        <p:nvGraphicFramePr>
          <p:cNvPr id="12" name="Chart 11">
            <a:extLst>
              <a:ext uri="{FF2B5EF4-FFF2-40B4-BE49-F238E27FC236}">
                <a16:creationId xmlns:a16="http://schemas.microsoft.com/office/drawing/2014/main" id="{A9DB008A-87AE-450E-9567-52D2349000F0}"/>
              </a:ext>
            </a:extLst>
          </p:cNvPr>
          <p:cNvGraphicFramePr>
            <a:graphicFrameLocks/>
          </p:cNvGraphicFramePr>
          <p:nvPr>
            <p:extLst>
              <p:ext uri="{D42A27DB-BD31-4B8C-83A1-F6EECF244321}">
                <p14:modId xmlns:p14="http://schemas.microsoft.com/office/powerpoint/2010/main" val="2058197619"/>
              </p:ext>
            </p:extLst>
          </p:nvPr>
        </p:nvGraphicFramePr>
        <p:xfrm>
          <a:off x="6096000" y="1944756"/>
          <a:ext cx="5353878" cy="327660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a:extLst>
              <a:ext uri="{FF2B5EF4-FFF2-40B4-BE49-F238E27FC236}">
                <a16:creationId xmlns:a16="http://schemas.microsoft.com/office/drawing/2014/main" id="{DE356470-2CC0-42F4-BB59-41B605766474}"/>
              </a:ext>
            </a:extLst>
          </p:cNvPr>
          <p:cNvGraphicFramePr>
            <a:graphicFrameLocks/>
          </p:cNvGraphicFramePr>
          <p:nvPr>
            <p:extLst>
              <p:ext uri="{D42A27DB-BD31-4B8C-83A1-F6EECF244321}">
                <p14:modId xmlns:p14="http://schemas.microsoft.com/office/powerpoint/2010/main" val="2159919312"/>
              </p:ext>
            </p:extLst>
          </p:nvPr>
        </p:nvGraphicFramePr>
        <p:xfrm>
          <a:off x="410817" y="2067631"/>
          <a:ext cx="5227319" cy="3153726"/>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D4C0610A-EA36-43C2-B6A0-EBACC37F890C}"/>
              </a:ext>
            </a:extLst>
          </p:cNvPr>
          <p:cNvSpPr txBox="1"/>
          <p:nvPr/>
        </p:nvSpPr>
        <p:spPr>
          <a:xfrm>
            <a:off x="556591" y="5499652"/>
            <a:ext cx="10747513" cy="646331"/>
          </a:xfrm>
          <a:prstGeom prst="rect">
            <a:avLst/>
          </a:prstGeom>
          <a:noFill/>
        </p:spPr>
        <p:txBody>
          <a:bodyPr wrap="square" rtlCol="0">
            <a:spAutoFit/>
          </a:bodyPr>
          <a:lstStyle/>
          <a:p>
            <a:r>
              <a:rPr lang="en-US" dirty="0"/>
              <a:t>Most customers are employed, followed by unemployed customers.</a:t>
            </a:r>
          </a:p>
          <a:p>
            <a:r>
              <a:rPr lang="en-US" dirty="0"/>
              <a:t>Employed customers have higher CLV</a:t>
            </a:r>
            <a:endParaRPr lang="en-IN" dirty="0"/>
          </a:p>
        </p:txBody>
      </p:sp>
    </p:spTree>
    <p:extLst>
      <p:ext uri="{BB962C8B-B14F-4D97-AF65-F5344CB8AC3E}">
        <p14:creationId xmlns:p14="http://schemas.microsoft.com/office/powerpoint/2010/main" val="96671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CF00821-4FDF-4CB0-8255-4E188A8391AB}"/>
              </a:ext>
            </a:extLst>
          </p:cNvPr>
          <p:cNvSpPr txBox="1"/>
          <p:nvPr/>
        </p:nvSpPr>
        <p:spPr>
          <a:xfrm>
            <a:off x="344556" y="119269"/>
            <a:ext cx="10349947" cy="1046440"/>
          </a:xfrm>
          <a:prstGeom prst="rect">
            <a:avLst/>
          </a:prstGeom>
          <a:noFill/>
        </p:spPr>
        <p:txBody>
          <a:bodyPr wrap="square" rtlCol="0">
            <a:spAutoFit/>
          </a:bodyPr>
          <a:lstStyle/>
          <a:p>
            <a:r>
              <a:rPr lang="en-US" sz="2400" b="1" dirty="0"/>
              <a:t>4. Income</a:t>
            </a:r>
          </a:p>
          <a:p>
            <a:r>
              <a:rPr lang="en-US" dirty="0"/>
              <a:t> </a:t>
            </a:r>
            <a:r>
              <a:rPr lang="en-US" sz="2000" dirty="0"/>
              <a:t>It is the income level of the customer. </a:t>
            </a:r>
          </a:p>
          <a:p>
            <a:endParaRPr lang="en-IN" dirty="0"/>
          </a:p>
        </p:txBody>
      </p:sp>
      <p:graphicFrame>
        <p:nvGraphicFramePr>
          <p:cNvPr id="13" name="Chart 12">
            <a:extLst>
              <a:ext uri="{FF2B5EF4-FFF2-40B4-BE49-F238E27FC236}">
                <a16:creationId xmlns:a16="http://schemas.microsoft.com/office/drawing/2014/main" id="{B1C30D98-B2D7-4893-8E11-4F7EA162F456}"/>
              </a:ext>
            </a:extLst>
          </p:cNvPr>
          <p:cNvGraphicFramePr>
            <a:graphicFrameLocks/>
          </p:cNvGraphicFramePr>
          <p:nvPr>
            <p:extLst>
              <p:ext uri="{D42A27DB-BD31-4B8C-83A1-F6EECF244321}">
                <p14:modId xmlns:p14="http://schemas.microsoft.com/office/powerpoint/2010/main" val="345273640"/>
              </p:ext>
            </p:extLst>
          </p:nvPr>
        </p:nvGraphicFramePr>
        <p:xfrm>
          <a:off x="5519529" y="1258957"/>
          <a:ext cx="6573078" cy="4094920"/>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D370DB49-E555-4618-801E-C280CC15A181}"/>
              </a:ext>
            </a:extLst>
          </p:cNvPr>
          <p:cNvSpPr txBox="1"/>
          <p:nvPr/>
        </p:nvSpPr>
        <p:spPr>
          <a:xfrm>
            <a:off x="450573" y="5777946"/>
            <a:ext cx="11523802" cy="646331"/>
          </a:xfrm>
          <a:prstGeom prst="rect">
            <a:avLst/>
          </a:prstGeom>
          <a:noFill/>
        </p:spPr>
        <p:txBody>
          <a:bodyPr wrap="square" rtlCol="0">
            <a:spAutoFit/>
          </a:bodyPr>
          <a:lstStyle/>
          <a:p>
            <a:r>
              <a:rPr lang="en-US" dirty="0"/>
              <a:t>Most customers have belong to the income group 0-75000, followed by group 22500-30000.</a:t>
            </a:r>
          </a:p>
          <a:p>
            <a:r>
              <a:rPr lang="en-US" dirty="0"/>
              <a:t>The zero income points in the scatter diagram belong to unemployed customers</a:t>
            </a:r>
            <a:endParaRPr lang="en-IN" dirty="0"/>
          </a:p>
        </p:txBody>
      </p:sp>
      <mc:AlternateContent xmlns:mc="http://schemas.openxmlformats.org/markup-compatibility/2006" xmlns:cx1="http://schemas.microsoft.com/office/drawing/2015/9/8/chartex">
        <mc:Choice Requires="cx1">
          <p:graphicFrame>
            <p:nvGraphicFramePr>
              <p:cNvPr id="19" name="Chart 18">
                <a:extLst>
                  <a:ext uri="{FF2B5EF4-FFF2-40B4-BE49-F238E27FC236}">
                    <a16:creationId xmlns:a16="http://schemas.microsoft.com/office/drawing/2014/main" id="{96BBC29A-F450-49C6-ADD1-9ED4D0A169C8}"/>
                  </a:ext>
                </a:extLst>
              </p:cNvPr>
              <p:cNvGraphicFramePr/>
              <p:nvPr>
                <p:extLst>
                  <p:ext uri="{D42A27DB-BD31-4B8C-83A1-F6EECF244321}">
                    <p14:modId xmlns:p14="http://schemas.microsoft.com/office/powerpoint/2010/main" val="1718597471"/>
                  </p:ext>
                </p:extLst>
              </p:nvPr>
            </p:nvGraphicFramePr>
            <p:xfrm>
              <a:off x="120307" y="1258957"/>
              <a:ext cx="5679591" cy="430640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9" name="Chart 18">
                <a:extLst>
                  <a:ext uri="{FF2B5EF4-FFF2-40B4-BE49-F238E27FC236}">
                    <a16:creationId xmlns:a16="http://schemas.microsoft.com/office/drawing/2014/main" id="{96BBC29A-F450-49C6-ADD1-9ED4D0A169C8}"/>
                  </a:ext>
                </a:extLst>
              </p:cNvPr>
              <p:cNvPicPr>
                <a:picLocks noGrp="1" noRot="1" noChangeAspect="1" noMove="1" noResize="1" noEditPoints="1" noAdjustHandles="1" noChangeArrowheads="1" noChangeShapeType="1"/>
              </p:cNvPicPr>
              <p:nvPr/>
            </p:nvPicPr>
            <p:blipFill>
              <a:blip r:embed="rId4"/>
              <a:stretch>
                <a:fillRect/>
              </a:stretch>
            </p:blipFill>
            <p:spPr>
              <a:xfrm>
                <a:off x="120307" y="1258957"/>
                <a:ext cx="5679591" cy="4306403"/>
              </a:xfrm>
              <a:prstGeom prst="rect">
                <a:avLst/>
              </a:prstGeom>
            </p:spPr>
          </p:pic>
        </mc:Fallback>
      </mc:AlternateContent>
    </p:spTree>
    <p:extLst>
      <p:ext uri="{BB962C8B-B14F-4D97-AF65-F5344CB8AC3E}">
        <p14:creationId xmlns:p14="http://schemas.microsoft.com/office/powerpoint/2010/main" val="289759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E30784-5BE8-42E6-B5B1-2D1ED238A481}"/>
              </a:ext>
            </a:extLst>
          </p:cNvPr>
          <p:cNvSpPr txBox="1"/>
          <p:nvPr/>
        </p:nvSpPr>
        <p:spPr>
          <a:xfrm>
            <a:off x="410818" y="371060"/>
            <a:ext cx="11025809" cy="1292662"/>
          </a:xfrm>
          <a:prstGeom prst="rect">
            <a:avLst/>
          </a:prstGeom>
          <a:noFill/>
        </p:spPr>
        <p:txBody>
          <a:bodyPr wrap="square" rtlCol="0">
            <a:spAutoFit/>
          </a:bodyPr>
          <a:lstStyle/>
          <a:p>
            <a:r>
              <a:rPr lang="en-US" sz="2400" b="1" dirty="0"/>
              <a:t>5. Marital Status (Married and Single)</a:t>
            </a:r>
          </a:p>
          <a:p>
            <a:r>
              <a:rPr lang="en-US" dirty="0"/>
              <a:t>Signifies the marital status of the customer.</a:t>
            </a:r>
          </a:p>
          <a:p>
            <a:r>
              <a:rPr lang="en-US" dirty="0"/>
              <a:t>It is a categorical variable of 3 categories, among which Married and Single are significant, while the third category, Divorced is considered as the reference group.</a:t>
            </a:r>
            <a:endParaRPr lang="en-IN" dirty="0"/>
          </a:p>
        </p:txBody>
      </p:sp>
      <p:graphicFrame>
        <p:nvGraphicFramePr>
          <p:cNvPr id="8" name="Chart 7">
            <a:extLst>
              <a:ext uri="{FF2B5EF4-FFF2-40B4-BE49-F238E27FC236}">
                <a16:creationId xmlns:a16="http://schemas.microsoft.com/office/drawing/2014/main" id="{980C942C-844C-447F-9C87-2F6D34694F31}"/>
              </a:ext>
            </a:extLst>
          </p:cNvPr>
          <p:cNvGraphicFramePr>
            <a:graphicFrameLocks/>
          </p:cNvGraphicFramePr>
          <p:nvPr>
            <p:extLst>
              <p:ext uri="{D42A27DB-BD31-4B8C-83A1-F6EECF244321}">
                <p14:modId xmlns:p14="http://schemas.microsoft.com/office/powerpoint/2010/main" val="3006458721"/>
              </p:ext>
            </p:extLst>
          </p:nvPr>
        </p:nvGraphicFramePr>
        <p:xfrm>
          <a:off x="669235"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EE49F9AD-6076-48D8-B6DC-730F7B21603E}"/>
              </a:ext>
            </a:extLst>
          </p:cNvPr>
          <p:cNvGraphicFramePr>
            <a:graphicFrameLocks/>
          </p:cNvGraphicFramePr>
          <p:nvPr>
            <p:extLst>
              <p:ext uri="{D42A27DB-BD31-4B8C-83A1-F6EECF244321}">
                <p14:modId xmlns:p14="http://schemas.microsoft.com/office/powerpoint/2010/main" val="1775582386"/>
              </p:ext>
            </p:extLst>
          </p:nvPr>
        </p:nvGraphicFramePr>
        <p:xfrm>
          <a:off x="5923722"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0A9DD6E2-CB3B-443A-9527-B4029F685E22}"/>
              </a:ext>
            </a:extLst>
          </p:cNvPr>
          <p:cNvSpPr txBox="1"/>
          <p:nvPr/>
        </p:nvSpPr>
        <p:spPr>
          <a:xfrm>
            <a:off x="782542" y="5273217"/>
            <a:ext cx="9779441" cy="646331"/>
          </a:xfrm>
          <a:prstGeom prst="rect">
            <a:avLst/>
          </a:prstGeom>
          <a:noFill/>
        </p:spPr>
        <p:txBody>
          <a:bodyPr wrap="square" rtlCol="0">
            <a:spAutoFit/>
          </a:bodyPr>
          <a:lstStyle/>
          <a:p>
            <a:r>
              <a:rPr lang="en-US" dirty="0"/>
              <a:t>Most customers are married , followed by single, and finally divorced.</a:t>
            </a:r>
          </a:p>
          <a:p>
            <a:r>
              <a:rPr lang="en-US" dirty="0"/>
              <a:t>Married customers have the highest CLV , while single customers have the lowest</a:t>
            </a:r>
            <a:endParaRPr lang="en-IN" dirty="0"/>
          </a:p>
        </p:txBody>
      </p:sp>
    </p:spTree>
    <p:extLst>
      <p:ext uri="{BB962C8B-B14F-4D97-AF65-F5344CB8AC3E}">
        <p14:creationId xmlns:p14="http://schemas.microsoft.com/office/powerpoint/2010/main" val="285074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58E9C3-5FB7-4738-9A8B-C0195708FDE1}"/>
              </a:ext>
            </a:extLst>
          </p:cNvPr>
          <p:cNvPicPr>
            <a:picLocks noChangeAspect="1"/>
          </p:cNvPicPr>
          <p:nvPr/>
        </p:nvPicPr>
        <p:blipFill>
          <a:blip r:embed="rId2"/>
          <a:stretch>
            <a:fillRect/>
          </a:stretch>
        </p:blipFill>
        <p:spPr>
          <a:xfrm>
            <a:off x="670211" y="1333715"/>
            <a:ext cx="5028571" cy="4019048"/>
          </a:xfrm>
          <a:prstGeom prst="rect">
            <a:avLst/>
          </a:prstGeom>
        </p:spPr>
      </p:pic>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6A2992E7-2B74-4D0F-9597-7676068D1639}"/>
                  </a:ext>
                </a:extLst>
              </p:cNvPr>
              <p:cNvGraphicFramePr/>
              <p:nvPr>
                <p:extLst>
                  <p:ext uri="{D42A27DB-BD31-4B8C-83A1-F6EECF244321}">
                    <p14:modId xmlns:p14="http://schemas.microsoft.com/office/powerpoint/2010/main" val="2324048588"/>
                  </p:ext>
                </p:extLst>
              </p:nvPr>
            </p:nvGraphicFramePr>
            <p:xfrm>
              <a:off x="5989983" y="1461052"/>
              <a:ext cx="5731565" cy="393589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2" name="Chart 11">
                <a:extLst>
                  <a:ext uri="{FF2B5EF4-FFF2-40B4-BE49-F238E27FC236}">
                    <a16:creationId xmlns:a16="http://schemas.microsoft.com/office/drawing/2014/main" id="{6A2992E7-2B74-4D0F-9597-7676068D1639}"/>
                  </a:ext>
                </a:extLst>
              </p:cNvPr>
              <p:cNvPicPr>
                <a:picLocks noGrp="1" noRot="1" noChangeAspect="1" noMove="1" noResize="1" noEditPoints="1" noAdjustHandles="1" noChangeArrowheads="1" noChangeShapeType="1"/>
              </p:cNvPicPr>
              <p:nvPr/>
            </p:nvPicPr>
            <p:blipFill>
              <a:blip r:embed="rId4"/>
              <a:stretch>
                <a:fillRect/>
              </a:stretch>
            </p:blipFill>
            <p:spPr>
              <a:xfrm>
                <a:off x="5989983" y="1461052"/>
                <a:ext cx="5731565" cy="3935895"/>
              </a:xfrm>
              <a:prstGeom prst="rect">
                <a:avLst/>
              </a:prstGeom>
            </p:spPr>
          </p:pic>
        </mc:Fallback>
      </mc:AlternateContent>
      <p:sp>
        <p:nvSpPr>
          <p:cNvPr id="13" name="TextBox 12">
            <a:extLst>
              <a:ext uri="{FF2B5EF4-FFF2-40B4-BE49-F238E27FC236}">
                <a16:creationId xmlns:a16="http://schemas.microsoft.com/office/drawing/2014/main" id="{97E09971-BE0B-42F7-99A1-31273994DDE9}"/>
              </a:ext>
            </a:extLst>
          </p:cNvPr>
          <p:cNvSpPr txBox="1"/>
          <p:nvPr/>
        </p:nvSpPr>
        <p:spPr>
          <a:xfrm>
            <a:off x="569843" y="318052"/>
            <a:ext cx="7659757" cy="1015663"/>
          </a:xfrm>
          <a:prstGeom prst="rect">
            <a:avLst/>
          </a:prstGeom>
          <a:noFill/>
        </p:spPr>
        <p:txBody>
          <a:bodyPr wrap="square" rtlCol="0">
            <a:spAutoFit/>
          </a:bodyPr>
          <a:lstStyle/>
          <a:p>
            <a:r>
              <a:rPr lang="en-US" sz="2400" b="1" dirty="0"/>
              <a:t>6. Monthly Premium Auto</a:t>
            </a:r>
          </a:p>
          <a:p>
            <a:r>
              <a:rPr lang="en-US" dirty="0"/>
              <a:t> It is the </a:t>
            </a:r>
            <a:r>
              <a:rPr lang="en-IN" sz="1800" dirty="0">
                <a:effectLst/>
                <a:ea typeface="Calibri" panose="020F0502020204030204" pitchFamily="34" charset="0"/>
                <a:cs typeface="Times New Roman" panose="02020603050405020304" pitchFamily="18" charset="0"/>
              </a:rPr>
              <a:t>monthly amount paid by the customer for the insurance.</a:t>
            </a:r>
            <a:endParaRPr lang="en-US" dirty="0"/>
          </a:p>
          <a:p>
            <a:endParaRPr lang="en-IN" dirty="0"/>
          </a:p>
        </p:txBody>
      </p:sp>
      <p:sp>
        <p:nvSpPr>
          <p:cNvPr id="14" name="TextBox 13">
            <a:extLst>
              <a:ext uri="{FF2B5EF4-FFF2-40B4-BE49-F238E27FC236}">
                <a16:creationId xmlns:a16="http://schemas.microsoft.com/office/drawing/2014/main" id="{82213674-C833-422B-ABB5-6E28332070A3}"/>
              </a:ext>
            </a:extLst>
          </p:cNvPr>
          <p:cNvSpPr txBox="1"/>
          <p:nvPr/>
        </p:nvSpPr>
        <p:spPr>
          <a:xfrm>
            <a:off x="463826" y="5844209"/>
            <a:ext cx="10946296" cy="369332"/>
          </a:xfrm>
          <a:prstGeom prst="rect">
            <a:avLst/>
          </a:prstGeom>
          <a:noFill/>
        </p:spPr>
        <p:txBody>
          <a:bodyPr wrap="square" rtlCol="0">
            <a:spAutoFit/>
          </a:bodyPr>
          <a:lstStyle/>
          <a:p>
            <a:r>
              <a:rPr lang="en-US" dirty="0"/>
              <a:t>Most customers give monthly premium auto between 61 to 77.8.</a:t>
            </a:r>
            <a:endParaRPr lang="en-IN" dirty="0"/>
          </a:p>
        </p:txBody>
      </p:sp>
    </p:spTree>
    <p:extLst>
      <p:ext uri="{BB962C8B-B14F-4D97-AF65-F5344CB8AC3E}">
        <p14:creationId xmlns:p14="http://schemas.microsoft.com/office/powerpoint/2010/main" val="378067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E6A550-C719-4D48-9C4A-EB448A2EBC34}"/>
              </a:ext>
            </a:extLst>
          </p:cNvPr>
          <p:cNvSpPr txBox="1"/>
          <p:nvPr/>
        </p:nvSpPr>
        <p:spPr>
          <a:xfrm>
            <a:off x="516835" y="636104"/>
            <a:ext cx="9992139" cy="1569660"/>
          </a:xfrm>
          <a:prstGeom prst="rect">
            <a:avLst/>
          </a:prstGeom>
          <a:noFill/>
        </p:spPr>
        <p:txBody>
          <a:bodyPr wrap="square" rtlCol="0">
            <a:spAutoFit/>
          </a:bodyPr>
          <a:lstStyle/>
          <a:p>
            <a:r>
              <a:rPr lang="en-US" sz="2400" b="1" dirty="0"/>
              <a:t>7. Number of Policies</a:t>
            </a:r>
          </a:p>
          <a:p>
            <a:r>
              <a:rPr lang="en-US" dirty="0"/>
              <a:t>It is the </a:t>
            </a:r>
            <a:r>
              <a:rPr lang="en-IN" dirty="0">
                <a:cs typeface="Times New Roman" panose="02020603050405020304" pitchFamily="18" charset="0"/>
              </a:rPr>
              <a:t>n</a:t>
            </a:r>
            <a:r>
              <a:rPr lang="en-IN" sz="1800" dirty="0">
                <a:effectLst/>
                <a:ea typeface="Calibri" panose="020F0502020204030204" pitchFamily="34" charset="0"/>
                <a:cs typeface="Times New Roman" panose="02020603050405020304" pitchFamily="18" charset="0"/>
              </a:rPr>
              <a:t>umber of policies the customer holds. </a:t>
            </a:r>
          </a:p>
          <a:p>
            <a:r>
              <a:rPr lang="en-IN" dirty="0">
                <a:cs typeface="Times New Roman" panose="02020603050405020304" pitchFamily="18" charset="0"/>
              </a:rPr>
              <a:t>It is a categorical variable with 9 identified sub categories, among which one category, number of policy = 1, is considered as the reference group. Rest all sub categorical variables are significant.</a:t>
            </a:r>
            <a:endParaRPr lang="en-IN" dirty="0"/>
          </a:p>
        </p:txBody>
      </p:sp>
      <p:graphicFrame>
        <p:nvGraphicFramePr>
          <p:cNvPr id="9" name="Chart 8">
            <a:extLst>
              <a:ext uri="{FF2B5EF4-FFF2-40B4-BE49-F238E27FC236}">
                <a16:creationId xmlns:a16="http://schemas.microsoft.com/office/drawing/2014/main" id="{8903D914-5020-42E6-BEBF-962A8C393920}"/>
              </a:ext>
            </a:extLst>
          </p:cNvPr>
          <p:cNvGraphicFramePr>
            <a:graphicFrameLocks/>
          </p:cNvGraphicFramePr>
          <p:nvPr>
            <p:extLst>
              <p:ext uri="{D42A27DB-BD31-4B8C-83A1-F6EECF244321}">
                <p14:modId xmlns:p14="http://schemas.microsoft.com/office/powerpoint/2010/main" val="3774386547"/>
              </p:ext>
            </p:extLst>
          </p:nvPr>
        </p:nvGraphicFramePr>
        <p:xfrm>
          <a:off x="885825" y="2315195"/>
          <a:ext cx="5210175" cy="29956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F1127F9D-7504-4A44-8A3D-9DBCCB7DF552}"/>
              </a:ext>
            </a:extLst>
          </p:cNvPr>
          <p:cNvGraphicFramePr>
            <a:graphicFrameLocks/>
          </p:cNvGraphicFramePr>
          <p:nvPr>
            <p:extLst>
              <p:ext uri="{D42A27DB-BD31-4B8C-83A1-F6EECF244321}">
                <p14:modId xmlns:p14="http://schemas.microsoft.com/office/powerpoint/2010/main" val="3885621512"/>
              </p:ext>
            </p:extLst>
          </p:nvPr>
        </p:nvGraphicFramePr>
        <p:xfrm>
          <a:off x="6200318" y="2315194"/>
          <a:ext cx="5210175" cy="2995613"/>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565E5A9F-2AD7-4539-96E3-A69D3B492160}"/>
              </a:ext>
            </a:extLst>
          </p:cNvPr>
          <p:cNvSpPr txBox="1"/>
          <p:nvPr/>
        </p:nvSpPr>
        <p:spPr>
          <a:xfrm>
            <a:off x="516835" y="5685183"/>
            <a:ext cx="10668000" cy="646331"/>
          </a:xfrm>
          <a:prstGeom prst="rect">
            <a:avLst/>
          </a:prstGeom>
          <a:noFill/>
        </p:spPr>
        <p:txBody>
          <a:bodyPr wrap="square" rtlCol="0">
            <a:spAutoFit/>
          </a:bodyPr>
          <a:lstStyle/>
          <a:p>
            <a:r>
              <a:rPr lang="en-US" dirty="0"/>
              <a:t>Most customers have number of policies equal to 1.Customers holding more number of policies have higher CLV compared to holding just one policy. </a:t>
            </a:r>
            <a:endParaRPr lang="en-IN" dirty="0"/>
          </a:p>
        </p:txBody>
      </p:sp>
    </p:spTree>
    <p:extLst>
      <p:ext uri="{BB962C8B-B14F-4D97-AF65-F5344CB8AC3E}">
        <p14:creationId xmlns:p14="http://schemas.microsoft.com/office/powerpoint/2010/main" val="798174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F774E85-0633-40C7-8299-B98C8A94CB12}"/>
              </a:ext>
            </a:extLst>
          </p:cNvPr>
          <p:cNvSpPr txBox="1"/>
          <p:nvPr/>
        </p:nvSpPr>
        <p:spPr>
          <a:xfrm>
            <a:off x="424070" y="477078"/>
            <a:ext cx="9356034" cy="1292662"/>
          </a:xfrm>
          <a:prstGeom prst="rect">
            <a:avLst/>
          </a:prstGeom>
          <a:noFill/>
        </p:spPr>
        <p:txBody>
          <a:bodyPr wrap="square" rtlCol="0">
            <a:spAutoFit/>
          </a:bodyPr>
          <a:lstStyle/>
          <a:p>
            <a:r>
              <a:rPr lang="en-US" sz="2400" b="1" dirty="0"/>
              <a:t>8. Gender (Male)</a:t>
            </a:r>
          </a:p>
          <a:p>
            <a:r>
              <a:rPr lang="en-US" dirty="0"/>
              <a:t>Gender of the customer.</a:t>
            </a:r>
          </a:p>
          <a:p>
            <a:r>
              <a:rPr lang="en-US" dirty="0"/>
              <a:t>It is a categorical variable with 2 categories, category Male (M) is significant, category Female (F) is considered as the reference group.</a:t>
            </a:r>
            <a:endParaRPr lang="en-IN" dirty="0"/>
          </a:p>
        </p:txBody>
      </p:sp>
      <p:graphicFrame>
        <p:nvGraphicFramePr>
          <p:cNvPr id="13" name="Chart 12">
            <a:extLst>
              <a:ext uri="{FF2B5EF4-FFF2-40B4-BE49-F238E27FC236}">
                <a16:creationId xmlns:a16="http://schemas.microsoft.com/office/drawing/2014/main" id="{B88614E7-C73C-40DA-AB2B-97B665B0CC82}"/>
              </a:ext>
            </a:extLst>
          </p:cNvPr>
          <p:cNvGraphicFramePr>
            <a:graphicFrameLocks/>
          </p:cNvGraphicFramePr>
          <p:nvPr>
            <p:extLst>
              <p:ext uri="{D42A27DB-BD31-4B8C-83A1-F6EECF244321}">
                <p14:modId xmlns:p14="http://schemas.microsoft.com/office/powerpoint/2010/main" val="565170272"/>
              </p:ext>
            </p:extLst>
          </p:nvPr>
        </p:nvGraphicFramePr>
        <p:xfrm>
          <a:off x="5991597" y="1931193"/>
          <a:ext cx="5210175" cy="29956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2D3F1D36-CB30-410E-A661-08B81B7A1575}"/>
              </a:ext>
            </a:extLst>
          </p:cNvPr>
          <p:cNvGraphicFramePr>
            <a:graphicFrameLocks/>
          </p:cNvGraphicFramePr>
          <p:nvPr>
            <p:extLst>
              <p:ext uri="{D42A27DB-BD31-4B8C-83A1-F6EECF244321}">
                <p14:modId xmlns:p14="http://schemas.microsoft.com/office/powerpoint/2010/main" val="1301205465"/>
              </p:ext>
            </p:extLst>
          </p:nvPr>
        </p:nvGraphicFramePr>
        <p:xfrm>
          <a:off x="569388" y="1931193"/>
          <a:ext cx="5210175" cy="299561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5EF5188D-AD15-4DB0-A385-6D8094E63FDC}"/>
              </a:ext>
            </a:extLst>
          </p:cNvPr>
          <p:cNvSpPr txBox="1"/>
          <p:nvPr/>
        </p:nvSpPr>
        <p:spPr>
          <a:xfrm>
            <a:off x="702365" y="5367130"/>
            <a:ext cx="10499407" cy="369332"/>
          </a:xfrm>
          <a:prstGeom prst="rect">
            <a:avLst/>
          </a:prstGeom>
          <a:noFill/>
        </p:spPr>
        <p:txBody>
          <a:bodyPr wrap="square" rtlCol="0">
            <a:spAutoFit/>
          </a:bodyPr>
          <a:lstStyle/>
          <a:p>
            <a:r>
              <a:rPr lang="en-US" dirty="0"/>
              <a:t>Most customers are female. Males have a lower CLV value compared to females.</a:t>
            </a:r>
            <a:endParaRPr lang="en-IN" dirty="0"/>
          </a:p>
        </p:txBody>
      </p:sp>
    </p:spTree>
    <p:extLst>
      <p:ext uri="{BB962C8B-B14F-4D97-AF65-F5344CB8AC3E}">
        <p14:creationId xmlns:p14="http://schemas.microsoft.com/office/powerpoint/2010/main" val="2971893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2FD7998C-F511-4C03-B4ED-B4406BAB83EB}"/>
              </a:ext>
            </a:extLst>
          </p:cNvPr>
          <p:cNvGraphicFramePr>
            <a:graphicFrameLocks/>
          </p:cNvGraphicFramePr>
          <p:nvPr>
            <p:extLst>
              <p:ext uri="{D42A27DB-BD31-4B8C-83A1-F6EECF244321}">
                <p14:modId xmlns:p14="http://schemas.microsoft.com/office/powerpoint/2010/main" val="89535405"/>
              </p:ext>
            </p:extLst>
          </p:nvPr>
        </p:nvGraphicFramePr>
        <p:xfrm>
          <a:off x="6379309" y="1743235"/>
          <a:ext cx="5210175" cy="29956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EB36859-A2C0-46D7-BB9D-EB476F9A658B}"/>
              </a:ext>
            </a:extLst>
          </p:cNvPr>
          <p:cNvGraphicFramePr>
            <a:graphicFrameLocks/>
          </p:cNvGraphicFramePr>
          <p:nvPr>
            <p:extLst>
              <p:ext uri="{D42A27DB-BD31-4B8C-83A1-F6EECF244321}">
                <p14:modId xmlns:p14="http://schemas.microsoft.com/office/powerpoint/2010/main" val="217688037"/>
              </p:ext>
            </p:extLst>
          </p:nvPr>
        </p:nvGraphicFramePr>
        <p:xfrm>
          <a:off x="503583" y="1743236"/>
          <a:ext cx="5210175" cy="2995613"/>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3C9D1025-23A9-49FC-B782-BB8E0134D2E6}"/>
              </a:ext>
            </a:extLst>
          </p:cNvPr>
          <p:cNvSpPr txBox="1"/>
          <p:nvPr/>
        </p:nvSpPr>
        <p:spPr>
          <a:xfrm>
            <a:off x="503583" y="450574"/>
            <a:ext cx="10959547" cy="1292662"/>
          </a:xfrm>
          <a:prstGeom prst="rect">
            <a:avLst/>
          </a:prstGeom>
          <a:noFill/>
        </p:spPr>
        <p:txBody>
          <a:bodyPr wrap="square" rtlCol="0">
            <a:spAutoFit/>
          </a:bodyPr>
          <a:lstStyle/>
          <a:p>
            <a:r>
              <a:rPr lang="en-US" sz="2400" b="1" dirty="0"/>
              <a:t>9. Total Number of Open Complaints</a:t>
            </a:r>
          </a:p>
          <a:p>
            <a:r>
              <a:rPr lang="en-US" dirty="0"/>
              <a:t>It is a categorical variable, with 6 categories. All categories are  significant, except open complaint number 0, which is considered as the reference group.</a:t>
            </a:r>
          </a:p>
          <a:p>
            <a:r>
              <a:rPr lang="en-US" dirty="0"/>
              <a:t>It is the </a:t>
            </a:r>
            <a:r>
              <a:rPr lang="en-IN" dirty="0">
                <a:cs typeface="Times New Roman" panose="02020603050405020304" pitchFamily="18" charset="0"/>
              </a:rPr>
              <a:t>n</a:t>
            </a:r>
            <a:r>
              <a:rPr lang="en-IN" sz="1800" dirty="0">
                <a:effectLst/>
                <a:ea typeface="Calibri" panose="020F0502020204030204" pitchFamily="34" charset="0"/>
                <a:cs typeface="Times New Roman" panose="02020603050405020304" pitchFamily="18" charset="0"/>
              </a:rPr>
              <a:t>umber of complaints made by the customer.</a:t>
            </a:r>
            <a:endParaRPr lang="en-IN" dirty="0"/>
          </a:p>
        </p:txBody>
      </p:sp>
      <p:sp>
        <p:nvSpPr>
          <p:cNvPr id="15" name="TextBox 14">
            <a:extLst>
              <a:ext uri="{FF2B5EF4-FFF2-40B4-BE49-F238E27FC236}">
                <a16:creationId xmlns:a16="http://schemas.microsoft.com/office/drawing/2014/main" id="{1FC24ACE-D60F-42FA-9D51-7F18C637CAC4}"/>
              </a:ext>
            </a:extLst>
          </p:cNvPr>
          <p:cNvSpPr txBox="1"/>
          <p:nvPr/>
        </p:nvSpPr>
        <p:spPr>
          <a:xfrm>
            <a:off x="238539" y="5234608"/>
            <a:ext cx="10959547" cy="369332"/>
          </a:xfrm>
          <a:prstGeom prst="rect">
            <a:avLst/>
          </a:prstGeom>
          <a:noFill/>
        </p:spPr>
        <p:txBody>
          <a:bodyPr wrap="square" rtlCol="0">
            <a:spAutoFit/>
          </a:bodyPr>
          <a:lstStyle/>
          <a:p>
            <a:r>
              <a:rPr lang="en-US" dirty="0"/>
              <a:t>Most customers have made 0 complaints. Customers with higher complaints seem to have a lower a CLV</a:t>
            </a:r>
            <a:endParaRPr lang="en-IN" dirty="0"/>
          </a:p>
        </p:txBody>
      </p:sp>
    </p:spTree>
    <p:extLst>
      <p:ext uri="{BB962C8B-B14F-4D97-AF65-F5344CB8AC3E}">
        <p14:creationId xmlns:p14="http://schemas.microsoft.com/office/powerpoint/2010/main" val="289995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E1EA0F-2731-4A70-B6AA-B926AB300D92}"/>
              </a:ext>
            </a:extLst>
          </p:cNvPr>
          <p:cNvSpPr>
            <a:spLocks noGrp="1"/>
          </p:cNvSpPr>
          <p:nvPr>
            <p:ph type="title"/>
          </p:nvPr>
        </p:nvSpPr>
        <p:spPr/>
        <p:txBody>
          <a:bodyPr/>
          <a:lstStyle/>
          <a:p>
            <a:r>
              <a:rPr lang="en-US" dirty="0"/>
              <a:t>Results Obtained</a:t>
            </a:r>
            <a:endParaRPr lang="en-IN" dirty="0"/>
          </a:p>
        </p:txBody>
      </p:sp>
      <p:sp>
        <p:nvSpPr>
          <p:cNvPr id="9" name="Content Placeholder 8">
            <a:extLst>
              <a:ext uri="{FF2B5EF4-FFF2-40B4-BE49-F238E27FC236}">
                <a16:creationId xmlns:a16="http://schemas.microsoft.com/office/drawing/2014/main" id="{C16A0B26-B7D0-4885-979A-EFCD822A7423}"/>
              </a:ext>
            </a:extLst>
          </p:cNvPr>
          <p:cNvSpPr>
            <a:spLocks noGrp="1"/>
          </p:cNvSpPr>
          <p:nvPr>
            <p:ph idx="1"/>
          </p:nvPr>
        </p:nvSpPr>
        <p:spPr>
          <a:xfrm>
            <a:off x="836360" y="1802781"/>
            <a:ext cx="10017170" cy="4445619"/>
          </a:xfrm>
        </p:spPr>
        <p:txBody>
          <a:bodyPr>
            <a:normAutofit/>
          </a:bodyPr>
          <a:lstStyle/>
          <a:p>
            <a:r>
              <a:rPr lang="en-US" b="1" dirty="0"/>
              <a:t>R – square value is 0.9631. Adjusted R- square value is 0.9626.</a:t>
            </a:r>
          </a:p>
          <a:p>
            <a:pPr marL="0" indent="0" algn="just">
              <a:buNone/>
            </a:pPr>
            <a:r>
              <a:rPr lang="en-IN" sz="1800" b="1" dirty="0">
                <a:effectLst/>
                <a:ea typeface="Calibri" panose="020F0502020204030204" pitchFamily="34" charset="0"/>
                <a:cs typeface="Times New Roman" panose="02020603050405020304" pitchFamily="18" charset="0"/>
              </a:rPr>
              <a:t>R square </a:t>
            </a:r>
            <a:r>
              <a:rPr lang="en-IN" sz="1800" b="1" dirty="0">
                <a:effectLst/>
                <a:ea typeface="Calibri" panose="020F0502020204030204" pitchFamily="34" charset="0"/>
              </a:rPr>
              <a:t>determines</a:t>
            </a:r>
            <a:r>
              <a:rPr lang="en-IN" sz="1800" b="1" dirty="0">
                <a:solidFill>
                  <a:srgbClr val="222222"/>
                </a:solidFill>
                <a:effectLst/>
                <a:ea typeface="Calibri" panose="020F0502020204030204" pitchFamily="34" charset="0"/>
              </a:rPr>
              <a:t> the proportion of the variance of the dependent variable that is explained by variables in </a:t>
            </a:r>
            <a:r>
              <a:rPr lang="en-IN" b="1" dirty="0">
                <a:solidFill>
                  <a:srgbClr val="222222"/>
                </a:solidFill>
                <a:ea typeface="Calibri" panose="020F0502020204030204" pitchFamily="34" charset="0"/>
              </a:rPr>
              <a:t>the </a:t>
            </a:r>
            <a:r>
              <a:rPr lang="en-IN" sz="1800" b="1" dirty="0">
                <a:solidFill>
                  <a:srgbClr val="222222"/>
                </a:solidFill>
                <a:effectLst/>
                <a:ea typeface="Calibri" panose="020F0502020204030204" pitchFamily="34" charset="0"/>
              </a:rPr>
              <a:t>regression model. </a:t>
            </a:r>
            <a:r>
              <a:rPr lang="en-IN" b="1" dirty="0">
                <a:solidFill>
                  <a:srgbClr val="222222"/>
                </a:solidFill>
              </a:rPr>
              <a:t>Adjusted R square </a:t>
            </a:r>
            <a:r>
              <a:rPr lang="en-US" b="1" i="0" dirty="0">
                <a:solidFill>
                  <a:srgbClr val="222222"/>
                </a:solidFill>
                <a:effectLst/>
              </a:rPr>
              <a:t>is a modified version of R-square that has been adjusted for the number of predictors in the model.</a:t>
            </a:r>
            <a:r>
              <a:rPr lang="en-IN" sz="1800" b="1" dirty="0">
                <a:solidFill>
                  <a:srgbClr val="404040"/>
                </a:solidFill>
                <a:effectLst/>
                <a:ea typeface="Times New Roman" panose="02020603050405020304" pitchFamily="18" charset="0"/>
              </a:rPr>
              <a:t>Thus, </a:t>
            </a:r>
            <a:r>
              <a:rPr lang="en-IN" b="1" dirty="0">
                <a:solidFill>
                  <a:srgbClr val="404040"/>
                </a:solidFill>
                <a:ea typeface="Times New Roman" panose="02020603050405020304" pitchFamily="18" charset="0"/>
              </a:rPr>
              <a:t>the model can explain</a:t>
            </a:r>
            <a:r>
              <a:rPr lang="en-IN" sz="1800" b="1" dirty="0">
                <a:solidFill>
                  <a:srgbClr val="404040"/>
                </a:solidFill>
                <a:effectLst/>
                <a:ea typeface="Times New Roman" panose="02020603050405020304" pitchFamily="18" charset="0"/>
              </a:rPr>
              <a:t> about 96.3% of the variance in the dependent variable; Customer Lifetime Value</a:t>
            </a:r>
          </a:p>
          <a:p>
            <a:pPr marL="0" indent="0">
              <a:buNone/>
            </a:pPr>
            <a:endParaRPr lang="en-US" b="1" dirty="0"/>
          </a:p>
          <a:p>
            <a:r>
              <a:rPr lang="en-US" b="1" dirty="0"/>
              <a:t>To check for homoscedasticity, </a:t>
            </a:r>
            <a:r>
              <a:rPr lang="en-IN" sz="1800" dirty="0">
                <a:effectLst/>
                <a:ea typeface="Calibri" panose="020F0502020204030204" pitchFamily="34" charset="0"/>
                <a:cs typeface="Times New Roman" panose="02020603050405020304" pitchFamily="18" charset="0"/>
              </a:rPr>
              <a:t>Breusch-Pagan test is done</a:t>
            </a:r>
            <a:r>
              <a:rPr lang="en-US" sz="1800" b="1" dirty="0">
                <a:effectLst/>
                <a:ea typeface="Calibri" panose="020F0502020204030204" pitchFamily="34" charset="0"/>
                <a:cs typeface="Times New Roman" panose="02020603050405020304" pitchFamily="18" charset="0"/>
              </a:rPr>
              <a:t>.</a:t>
            </a:r>
          </a:p>
          <a:p>
            <a:pPr marL="0" indent="0">
              <a:buNone/>
            </a:pPr>
            <a:r>
              <a:rPr lang="en-US" sz="1800" b="1" dirty="0">
                <a:effectLst/>
                <a:ea typeface="Calibri" panose="020F0502020204030204" pitchFamily="34" charset="0"/>
                <a:cs typeface="Times New Roman" panose="02020603050405020304" pitchFamily="18" charset="0"/>
              </a:rPr>
              <a:t> The p value ( or the probability of rejecting the null hypothesis ) came very low , causing it to be significant. Thus null hypothesis is rejected,</a:t>
            </a:r>
            <a:r>
              <a:rPr lang="en-US" b="1" dirty="0">
                <a:ea typeface="Calibri" panose="020F0502020204030204" pitchFamily="34" charset="0"/>
                <a:cs typeface="Times New Roman" panose="02020603050405020304" pitchFamily="18" charset="0"/>
              </a:rPr>
              <a:t> null hypothesis for Breusch- Pagan test is that there is constant variance in model, or homoscedasticity is present. Rejecting the null hypothesis means ,that there is  non- constant variance or heteroscedasticity in the model.</a:t>
            </a:r>
            <a:endParaRPr lang="en-US" b="1" dirty="0"/>
          </a:p>
          <a:p>
            <a:endParaRPr lang="en-US" b="1" dirty="0"/>
          </a:p>
          <a:p>
            <a:pPr marL="0" indent="0">
              <a:buNone/>
            </a:pPr>
            <a:endParaRPr lang="en-US" b="1" i="0" dirty="0">
              <a:solidFill>
                <a:srgbClr val="222222"/>
              </a:solidFill>
              <a:effectLst/>
            </a:endParaRPr>
          </a:p>
        </p:txBody>
      </p:sp>
      <p:sp>
        <p:nvSpPr>
          <p:cNvPr id="10" name="TextBox 9">
            <a:extLst>
              <a:ext uri="{FF2B5EF4-FFF2-40B4-BE49-F238E27FC236}">
                <a16:creationId xmlns:a16="http://schemas.microsoft.com/office/drawing/2014/main" id="{ED3FDA55-6DB1-474E-9B76-473A4EA2294B}"/>
              </a:ext>
            </a:extLst>
          </p:cNvPr>
          <p:cNvSpPr txBox="1"/>
          <p:nvPr/>
        </p:nvSpPr>
        <p:spPr>
          <a:xfrm>
            <a:off x="1338470" y="2557670"/>
            <a:ext cx="45719"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617295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C46BA5C-37F8-4A4A-B708-295A852E4C86}"/>
              </a:ext>
            </a:extLst>
          </p:cNvPr>
          <p:cNvSpPr>
            <a:spLocks noGrp="1"/>
          </p:cNvSpPr>
          <p:nvPr>
            <p:ph type="title"/>
          </p:nvPr>
        </p:nvSpPr>
        <p:spPr>
          <a:xfrm flipV="1">
            <a:off x="677334" y="424070"/>
            <a:ext cx="8930492" cy="185530"/>
          </a:xfrm>
        </p:spPr>
        <p:txBody>
          <a:bodyPr>
            <a:normAutofit fontScale="90000"/>
          </a:bodyPr>
          <a:lstStyle/>
          <a:p>
            <a:endParaRPr lang="en-IN" dirty="0"/>
          </a:p>
        </p:txBody>
      </p:sp>
      <p:sp>
        <p:nvSpPr>
          <p:cNvPr id="11" name="Content Placeholder 10">
            <a:extLst>
              <a:ext uri="{FF2B5EF4-FFF2-40B4-BE49-F238E27FC236}">
                <a16:creationId xmlns:a16="http://schemas.microsoft.com/office/drawing/2014/main" id="{DF429C67-CD37-495F-B3D7-D21AB23FA6BD}"/>
              </a:ext>
            </a:extLst>
          </p:cNvPr>
          <p:cNvSpPr>
            <a:spLocks noGrp="1"/>
          </p:cNvSpPr>
          <p:nvPr>
            <p:ph idx="1"/>
          </p:nvPr>
        </p:nvSpPr>
        <p:spPr>
          <a:xfrm>
            <a:off x="516835" y="821635"/>
            <a:ext cx="11065565" cy="5486400"/>
          </a:xfrm>
        </p:spPr>
        <p:txBody>
          <a:bodyPr>
            <a:normAutofit/>
          </a:bodyPr>
          <a:lstStyle/>
          <a:p>
            <a:r>
              <a:rPr lang="en-US" sz="2000" b="1" dirty="0"/>
              <a:t>To check for normality , Anderson- Darling test is conducted.</a:t>
            </a:r>
            <a:r>
              <a:rPr lang="en-US" sz="2000" b="1" dirty="0">
                <a:effectLst/>
                <a:ea typeface="Calibri" panose="020F0502020204030204" pitchFamily="34" charset="0"/>
                <a:cs typeface="Times New Roman" panose="02020603050405020304" pitchFamily="18" charset="0"/>
              </a:rPr>
              <a:t> The p value ( or the probability of rejecting the null hypothesis ) came very low , causing it to be significant. Thus null hypothesis is rejected. </a:t>
            </a:r>
            <a:r>
              <a:rPr lang="en-US" sz="2000" b="1" dirty="0">
                <a:ea typeface="Calibri" panose="020F0502020204030204" pitchFamily="34" charset="0"/>
                <a:cs typeface="Times New Roman" panose="02020603050405020304" pitchFamily="18" charset="0"/>
              </a:rPr>
              <a:t>The null hypothesis for Anderson- Darling test is that there is errors are normally distributed. Rejecting the null hypothesis means ,that errors are not normally distributed.</a:t>
            </a:r>
          </a:p>
          <a:p>
            <a:endParaRPr lang="en-US" sz="2000" b="1" dirty="0">
              <a:ea typeface="Calibri" panose="020F0502020204030204" pitchFamily="34" charset="0"/>
              <a:cs typeface="Times New Roman" panose="02020603050405020304" pitchFamily="18" charset="0"/>
            </a:endParaRPr>
          </a:p>
          <a:p>
            <a:endParaRPr lang="en-US" sz="2000" b="1" dirty="0">
              <a:ea typeface="Calibri" panose="020F0502020204030204" pitchFamily="34" charset="0"/>
              <a:cs typeface="Times New Roman" panose="02020603050405020304" pitchFamily="18" charset="0"/>
            </a:endParaRPr>
          </a:p>
          <a:p>
            <a:pPr marL="0" indent="0">
              <a:buNone/>
            </a:pPr>
            <a:endParaRPr lang="en-US" sz="2000" b="1" dirty="0">
              <a:ea typeface="Calibri" panose="020F0502020204030204" pitchFamily="34" charset="0"/>
              <a:cs typeface="Times New Roman" panose="02020603050405020304" pitchFamily="18" charset="0"/>
            </a:endParaRPr>
          </a:p>
          <a:p>
            <a:r>
              <a:rPr lang="en-IN" sz="2000" b="1" dirty="0"/>
              <a:t>To check for autocorrelation, Durbin Watson test is conducted. Durbin Watson test statistic </a:t>
            </a:r>
            <a:r>
              <a:rPr lang="en-IN" sz="2000" b="1" dirty="0">
                <a:effectLst/>
                <a:ea typeface="Calibri" panose="020F0502020204030204" pitchFamily="34" charset="0"/>
                <a:cs typeface="Times New Roman" panose="02020603050405020304" pitchFamily="18" charset="0"/>
              </a:rPr>
              <a:t>is 1.98, and p value is 0.68, which is </a:t>
            </a:r>
            <a:r>
              <a:rPr lang="en-IN" sz="2000" b="1" dirty="0">
                <a:ea typeface="Calibri" panose="020F0502020204030204" pitchFamily="34" charset="0"/>
                <a:cs typeface="Times New Roman" panose="02020603050405020304" pitchFamily="18" charset="0"/>
              </a:rPr>
              <a:t>high, </a:t>
            </a:r>
            <a:r>
              <a:rPr lang="en-IN" sz="2000" b="1" dirty="0">
                <a:effectLst/>
                <a:ea typeface="Calibri" panose="020F0502020204030204" pitchFamily="34" charset="0"/>
                <a:cs typeface="Times New Roman" panose="02020603050405020304" pitchFamily="18" charset="0"/>
              </a:rPr>
              <a:t>thus the null hypothesis is accepted. Null hypothesis for Durbin Watson test is that there is no presence of autocorrelation among residuals. Thus our model has no autocorrelation.</a:t>
            </a:r>
          </a:p>
          <a:p>
            <a:endParaRPr lang="en-IN" sz="2000" b="1" dirty="0">
              <a:effectLst/>
              <a:ea typeface="Calibri" panose="020F0502020204030204" pitchFamily="34" charset="0"/>
              <a:cs typeface="Times New Roman" panose="02020603050405020304" pitchFamily="18" charset="0"/>
            </a:endParaRPr>
          </a:p>
          <a:p>
            <a:endParaRPr lang="en-IN" sz="1800" b="1"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70184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AAAF-AE8E-4722-B502-04792B760753}"/>
              </a:ext>
            </a:extLst>
          </p:cNvPr>
          <p:cNvSpPr>
            <a:spLocks noGrp="1"/>
          </p:cNvSpPr>
          <p:nvPr>
            <p:ph type="title"/>
          </p:nvPr>
        </p:nvSpPr>
        <p:spPr>
          <a:xfrm flipV="1">
            <a:off x="677333" y="437322"/>
            <a:ext cx="9116023" cy="17227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39FBC71-AAFA-4924-BABB-0AB7E4FAA286}"/>
              </a:ext>
            </a:extLst>
          </p:cNvPr>
          <p:cNvSpPr>
            <a:spLocks noGrp="1"/>
          </p:cNvSpPr>
          <p:nvPr>
            <p:ph idx="1"/>
          </p:nvPr>
        </p:nvSpPr>
        <p:spPr>
          <a:xfrm>
            <a:off x="677333" y="1099931"/>
            <a:ext cx="10374979" cy="4941432"/>
          </a:xfrm>
        </p:spPr>
        <p:txBody>
          <a:bodyPr/>
          <a:lstStyle/>
          <a:p>
            <a:r>
              <a:rPr lang="en-IN" sz="2000" b="1" dirty="0">
                <a:effectLst/>
                <a:ea typeface="Calibri" panose="020F0502020204030204" pitchFamily="34" charset="0"/>
                <a:cs typeface="Times New Roman" panose="02020603050405020304" pitchFamily="18" charset="0"/>
              </a:rPr>
              <a:t>Next to check for multicorrelation among the independent variables, variable inflation factor (</a:t>
            </a:r>
            <a:r>
              <a:rPr lang="en-IN" sz="2000" b="1" dirty="0" err="1">
                <a:effectLst/>
                <a:ea typeface="Calibri" panose="020F0502020204030204" pitchFamily="34" charset="0"/>
                <a:cs typeface="Times New Roman" panose="02020603050405020304" pitchFamily="18" charset="0"/>
              </a:rPr>
              <a:t>v.i.f</a:t>
            </a:r>
            <a:r>
              <a:rPr lang="en-IN" sz="2000" b="1" dirty="0">
                <a:effectLst/>
                <a:ea typeface="Calibri" panose="020F0502020204030204" pitchFamily="34" charset="0"/>
                <a:cs typeface="Times New Roman" panose="02020603050405020304" pitchFamily="18" charset="0"/>
              </a:rPr>
              <a:t>) is checked, if value of </a:t>
            </a:r>
            <a:r>
              <a:rPr lang="en-IN" sz="2000" b="1" dirty="0" err="1">
                <a:effectLst/>
                <a:ea typeface="Calibri" panose="020F0502020204030204" pitchFamily="34" charset="0"/>
                <a:cs typeface="Times New Roman" panose="02020603050405020304" pitchFamily="18" charset="0"/>
              </a:rPr>
              <a:t>v.i.f</a:t>
            </a:r>
            <a:r>
              <a:rPr lang="en-IN" sz="2000" b="1" dirty="0">
                <a:effectLst/>
                <a:ea typeface="Calibri" panose="020F0502020204030204" pitchFamily="34" charset="0"/>
                <a:cs typeface="Times New Roman" panose="02020603050405020304" pitchFamily="18" charset="0"/>
              </a:rPr>
              <a:t> </a:t>
            </a:r>
            <a:r>
              <a:rPr lang="en-IN" sz="2000" b="1" dirty="0">
                <a:ea typeface="Calibri" panose="020F0502020204030204" pitchFamily="34" charset="0"/>
                <a:cs typeface="Times New Roman" panose="02020603050405020304" pitchFamily="18" charset="0"/>
              </a:rPr>
              <a:t>for a variable is above 2 then multicollinearity should be present among the variables. All the independent variables in the model has </a:t>
            </a:r>
            <a:r>
              <a:rPr lang="en-IN" sz="2000" b="1" dirty="0" err="1">
                <a:ea typeface="Calibri" panose="020F0502020204030204" pitchFamily="34" charset="0"/>
                <a:cs typeface="Times New Roman" panose="02020603050405020304" pitchFamily="18" charset="0"/>
              </a:rPr>
              <a:t>v.i.f</a:t>
            </a:r>
            <a:r>
              <a:rPr lang="en-IN" sz="2000" b="1" dirty="0">
                <a:ea typeface="Calibri" panose="020F0502020204030204" pitchFamily="34" charset="0"/>
                <a:cs typeface="Times New Roman" panose="02020603050405020304" pitchFamily="18" charset="0"/>
              </a:rPr>
              <a:t> value below 2, thus no multicollinearity is present in the model.</a:t>
            </a:r>
          </a:p>
          <a:p>
            <a:endParaRPr lang="en-IN" sz="2000" b="1" dirty="0">
              <a:ea typeface="Calibri" panose="020F0502020204030204" pitchFamily="34" charset="0"/>
              <a:cs typeface="Times New Roman" panose="02020603050405020304" pitchFamily="18" charset="0"/>
            </a:endParaRPr>
          </a:p>
          <a:p>
            <a:endParaRPr lang="en-IN" sz="2000" b="1" dirty="0">
              <a:ea typeface="Calibri" panose="020F0502020204030204" pitchFamily="34" charset="0"/>
              <a:cs typeface="Times New Roman" panose="02020603050405020304" pitchFamily="18" charset="0"/>
            </a:endParaRPr>
          </a:p>
          <a:p>
            <a:r>
              <a:rPr lang="en-US" sz="2000" b="1" dirty="0"/>
              <a:t>The Mean Absolute Percentage Error (M.A.P.E) is 7.16%. MAPE is a measure of the prediction accuracy of a model. A MAPE below 10% is preferred for a good model. Our model MAPE satisfies this condition</a:t>
            </a:r>
            <a:endParaRPr lang="en-IN" sz="2000" b="1" dirty="0"/>
          </a:p>
          <a:p>
            <a:pPr marL="0" indent="0">
              <a:buNone/>
            </a:pPr>
            <a:endParaRPr lang="en-US" dirty="0"/>
          </a:p>
        </p:txBody>
      </p:sp>
    </p:spTree>
    <p:extLst>
      <p:ext uri="{BB962C8B-B14F-4D97-AF65-F5344CB8AC3E}">
        <p14:creationId xmlns:p14="http://schemas.microsoft.com/office/powerpoint/2010/main" val="3673203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4C6C5-1118-43F0-823C-F900D4596407}"/>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B7351C00-E2B5-4AFB-A294-3368BAE26A7C}"/>
              </a:ext>
            </a:extLst>
          </p:cNvPr>
          <p:cNvSpPr>
            <a:spLocks noGrp="1"/>
          </p:cNvSpPr>
          <p:nvPr>
            <p:ph idx="1"/>
          </p:nvPr>
        </p:nvSpPr>
        <p:spPr/>
        <p:txBody>
          <a:bodyPr/>
          <a:lstStyle/>
          <a:p>
            <a:r>
              <a:rPr lang="en-US" dirty="0"/>
              <a:t>Framing a regression model on the data provided by the Insurance company to predict Customer Life Time Value of customers, thereby predicting the most profitable customers to the company.</a:t>
            </a:r>
          </a:p>
          <a:p>
            <a:endParaRPr lang="en-US" dirty="0"/>
          </a:p>
          <a:p>
            <a:endParaRPr lang="en-US" dirty="0"/>
          </a:p>
          <a:p>
            <a:r>
              <a:rPr lang="en-IN" dirty="0">
                <a:latin typeface="Trebuchet MS" panose="020B0603020202020204" pitchFamily="34" charset="0"/>
                <a:ea typeface="Cambria" pitchFamily="18" charset="0"/>
              </a:rPr>
              <a:t>Considering this objective, we are running a Multiple Linear Regression Model on </a:t>
            </a:r>
            <a:r>
              <a:rPr lang="en-IN" i="1" dirty="0">
                <a:latin typeface="Trebuchet MS" panose="020B0603020202020204" pitchFamily="34" charset="0"/>
                <a:ea typeface="Cambria" pitchFamily="18" charset="0"/>
              </a:rPr>
              <a:t>Customer Lifetime Value (</a:t>
            </a:r>
            <a:r>
              <a:rPr lang="en-IN" b="0" i="1" dirty="0">
                <a:latin typeface="Trebuchet MS" panose="020B0603020202020204" pitchFamily="34" charset="0"/>
                <a:ea typeface="Cambria" pitchFamily="18" charset="0"/>
              </a:rPr>
              <a:t>Y)</a:t>
            </a:r>
            <a:r>
              <a:rPr lang="en-IN" dirty="0">
                <a:latin typeface="Trebuchet MS" panose="020B0603020202020204" pitchFamily="34" charset="0"/>
                <a:ea typeface="Cambria" pitchFamily="18" charset="0"/>
              </a:rPr>
              <a:t>, to analyse the influence of several independent factors that affect Y.</a:t>
            </a:r>
          </a:p>
          <a:p>
            <a:endParaRPr lang="en-IN" dirty="0"/>
          </a:p>
        </p:txBody>
      </p:sp>
    </p:spTree>
    <p:extLst>
      <p:ext uri="{BB962C8B-B14F-4D97-AF65-F5344CB8AC3E}">
        <p14:creationId xmlns:p14="http://schemas.microsoft.com/office/powerpoint/2010/main" val="3976574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C6D4D5-07A5-4C7F-BAF1-1891954BB001}"/>
              </a:ext>
            </a:extLst>
          </p:cNvPr>
          <p:cNvPicPr>
            <a:picLocks noChangeAspect="1"/>
          </p:cNvPicPr>
          <p:nvPr/>
        </p:nvPicPr>
        <p:blipFill>
          <a:blip r:embed="rId2"/>
          <a:stretch>
            <a:fillRect/>
          </a:stretch>
        </p:blipFill>
        <p:spPr>
          <a:xfrm>
            <a:off x="2067340" y="1"/>
            <a:ext cx="7169425" cy="5730110"/>
          </a:xfrm>
          <a:prstGeom prst="rect">
            <a:avLst/>
          </a:prstGeom>
        </p:spPr>
      </p:pic>
      <p:sp>
        <p:nvSpPr>
          <p:cNvPr id="5" name="TextBox 4">
            <a:extLst>
              <a:ext uri="{FF2B5EF4-FFF2-40B4-BE49-F238E27FC236}">
                <a16:creationId xmlns:a16="http://schemas.microsoft.com/office/drawing/2014/main" id="{5101779C-0962-4EA7-BCF4-A32E1DDF22E9}"/>
              </a:ext>
            </a:extLst>
          </p:cNvPr>
          <p:cNvSpPr txBox="1"/>
          <p:nvPr/>
        </p:nvSpPr>
        <p:spPr>
          <a:xfrm>
            <a:off x="689113" y="6122504"/>
            <a:ext cx="10813774" cy="646331"/>
          </a:xfrm>
          <a:prstGeom prst="rect">
            <a:avLst/>
          </a:prstGeom>
          <a:noFill/>
        </p:spPr>
        <p:txBody>
          <a:bodyPr wrap="square" rtlCol="0">
            <a:spAutoFit/>
          </a:bodyPr>
          <a:lstStyle/>
          <a:p>
            <a:r>
              <a:rPr lang="en-US" sz="1800" b="0" i="0" u="none" strike="noStrike" baseline="0" dirty="0">
                <a:solidFill>
                  <a:srgbClr val="000000"/>
                </a:solidFill>
              </a:rPr>
              <a:t>This scatter plot shows the distribution of residuals (errors) vs fitted values (predicted values) in the model. </a:t>
            </a:r>
            <a:endParaRPr lang="en-IN" dirty="0"/>
          </a:p>
        </p:txBody>
      </p:sp>
    </p:spTree>
    <p:extLst>
      <p:ext uri="{BB962C8B-B14F-4D97-AF65-F5344CB8AC3E}">
        <p14:creationId xmlns:p14="http://schemas.microsoft.com/office/powerpoint/2010/main" val="992694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D1B03-8CF7-467C-A004-30EE1A69C46C}"/>
              </a:ext>
            </a:extLst>
          </p:cNvPr>
          <p:cNvSpPr>
            <a:spLocks noGrp="1"/>
          </p:cNvSpPr>
          <p:nvPr>
            <p:ph type="title"/>
          </p:nvPr>
        </p:nvSpPr>
        <p:spPr/>
        <p:txBody>
          <a:bodyPr/>
          <a:lstStyle/>
          <a:p>
            <a:r>
              <a:rPr lang="en-US" dirty="0"/>
              <a:t>Variable Relationships</a:t>
            </a:r>
            <a:endParaRPr lang="en-IN" dirty="0"/>
          </a:p>
        </p:txBody>
      </p:sp>
      <p:sp>
        <p:nvSpPr>
          <p:cNvPr id="3" name="Content Placeholder 2">
            <a:extLst>
              <a:ext uri="{FF2B5EF4-FFF2-40B4-BE49-F238E27FC236}">
                <a16:creationId xmlns:a16="http://schemas.microsoft.com/office/drawing/2014/main" id="{6BEDEBBE-29C9-419E-A2FA-B7C68A0A54EB}"/>
              </a:ext>
            </a:extLst>
          </p:cNvPr>
          <p:cNvSpPr>
            <a:spLocks noGrp="1"/>
          </p:cNvSpPr>
          <p:nvPr>
            <p:ph idx="1"/>
          </p:nvPr>
        </p:nvSpPr>
        <p:spPr>
          <a:xfrm>
            <a:off x="584569" y="1793413"/>
            <a:ext cx="10003918" cy="3905022"/>
          </a:xfrm>
        </p:spPr>
        <p:txBody>
          <a:bodyPr>
            <a:normAutofit fontScale="25000" lnSpcReduction="20000"/>
          </a:bodyPr>
          <a:lstStyle/>
          <a:p>
            <a:pPr algn="just"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b="1" dirty="0">
                <a:solidFill>
                  <a:srgbClr val="404040"/>
                </a:solidFill>
                <a:effectLst/>
                <a:ea typeface="Times New Roman" panose="02020603050405020304" pitchFamily="18" charset="0"/>
                <a:cs typeface="Calibri" panose="020F0502020204030204" pitchFamily="34" charset="0"/>
              </a:rPr>
              <a:t>Variables having positive coefficient value, thus having a positive relationship with CLV</a:t>
            </a:r>
            <a:endParaRPr lang="en-IN" sz="8000" b="1"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b="1" dirty="0">
                <a:solidFill>
                  <a:srgbClr val="404040"/>
                </a:solidFill>
                <a:effectLst/>
                <a:ea typeface="Times New Roman" panose="02020603050405020304" pitchFamily="18" charset="0"/>
                <a:cs typeface="Calibri" panose="020F0502020204030204" pitchFamily="34" charset="0"/>
              </a:rPr>
              <a:t>Coverage Premium </a:t>
            </a:r>
            <a:endParaRPr lang="en-IN" sz="8000" b="1"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b="1" dirty="0">
                <a:solidFill>
                  <a:srgbClr val="404040"/>
                </a:solidFill>
                <a:effectLst/>
                <a:ea typeface="Times New Roman" panose="02020603050405020304" pitchFamily="18" charset="0"/>
                <a:cs typeface="Calibri" panose="020F0502020204030204" pitchFamily="34" charset="0"/>
              </a:rPr>
              <a:t>Education: Doctor, Education: High School or Below, Education: Master </a:t>
            </a: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b="1" dirty="0">
                <a:solidFill>
                  <a:srgbClr val="404040"/>
                </a:solidFill>
                <a:effectLst/>
                <a:ea typeface="Times New Roman" panose="02020603050405020304" pitchFamily="18" charset="0"/>
                <a:cs typeface="Calibri" panose="020F0502020204030204" pitchFamily="34" charset="0"/>
              </a:rPr>
              <a:t>Employment Status: Employed </a:t>
            </a:r>
            <a:endParaRPr lang="en-IN" sz="8000" b="1"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b="1" dirty="0">
                <a:solidFill>
                  <a:srgbClr val="404040"/>
                </a:solidFill>
                <a:effectLst/>
                <a:ea typeface="Times New Roman" panose="02020603050405020304" pitchFamily="18" charset="0"/>
                <a:cs typeface="Calibri" panose="020F0502020204030204" pitchFamily="34" charset="0"/>
              </a:rPr>
              <a:t>Income</a:t>
            </a:r>
            <a:endParaRPr lang="en-IN" sz="8000" b="1"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b="1" dirty="0">
                <a:solidFill>
                  <a:srgbClr val="404040"/>
                </a:solidFill>
                <a:effectLst/>
                <a:ea typeface="Times New Roman" panose="02020603050405020304" pitchFamily="18" charset="0"/>
                <a:cs typeface="Calibri" panose="020F0502020204030204" pitchFamily="34" charset="0"/>
              </a:rPr>
              <a:t>Marital Status: Married </a:t>
            </a:r>
            <a:endParaRPr lang="en-IN" sz="8000" b="1"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b="1" dirty="0">
                <a:solidFill>
                  <a:srgbClr val="404040"/>
                </a:solidFill>
                <a:effectLst/>
                <a:ea typeface="Times New Roman" panose="02020603050405020304" pitchFamily="18" charset="0"/>
                <a:cs typeface="Calibri" panose="020F0502020204030204" pitchFamily="34" charset="0"/>
              </a:rPr>
              <a:t>Monthly Premium Auto</a:t>
            </a:r>
            <a:endParaRPr lang="en-IN" sz="8000" b="1"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8000" b="1" dirty="0">
                <a:solidFill>
                  <a:srgbClr val="404040"/>
                </a:solidFill>
                <a:effectLst/>
                <a:ea typeface="Times New Roman" panose="02020603050405020304" pitchFamily="18" charset="0"/>
                <a:cs typeface="Calibri" panose="020F0502020204030204" pitchFamily="34" charset="0"/>
              </a:rPr>
              <a:t>Number of Policies </a:t>
            </a:r>
            <a:endParaRPr lang="en-IN" sz="8000" b="1"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6861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AC12-618C-4048-8FCC-9CD83025F833}"/>
              </a:ext>
            </a:extLst>
          </p:cNvPr>
          <p:cNvSpPr>
            <a:spLocks noGrp="1"/>
          </p:cNvSpPr>
          <p:nvPr>
            <p:ph type="title"/>
          </p:nvPr>
        </p:nvSpPr>
        <p:spPr>
          <a:xfrm>
            <a:off x="677334" y="609600"/>
            <a:ext cx="7207709" cy="20703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C276E61-222C-4F22-B365-3F97ED294F3A}"/>
              </a:ext>
            </a:extLst>
          </p:cNvPr>
          <p:cNvSpPr>
            <a:spLocks noGrp="1"/>
          </p:cNvSpPr>
          <p:nvPr>
            <p:ph idx="1"/>
          </p:nvPr>
        </p:nvSpPr>
        <p:spPr>
          <a:xfrm>
            <a:off x="677333" y="1378227"/>
            <a:ext cx="9752127" cy="4663136"/>
          </a:xfrm>
        </p:spPr>
        <p:txBody>
          <a:bodyPr>
            <a:normAutofit/>
          </a:bodyPr>
          <a:lstStyle/>
          <a:p>
            <a:pPr marL="114300" indent="0" algn="just"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latinLnBrk="1">
              <a:lnSpc>
                <a:spcPct val="115000"/>
              </a:lnSpc>
              <a:spcAft>
                <a:spcPts val="10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b="1" dirty="0">
                <a:solidFill>
                  <a:srgbClr val="404040"/>
                </a:solidFill>
                <a:effectLst/>
                <a:ea typeface="Times New Roman" panose="02020603050405020304" pitchFamily="18" charset="0"/>
                <a:cs typeface="Calibri" panose="020F0502020204030204" pitchFamily="34" charset="0"/>
              </a:rPr>
              <a:t>Variables having negative coefficient value, or a negative relationship with CLV</a:t>
            </a:r>
            <a:endParaRPr lang="en-IN" sz="2200" b="1"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b="1" dirty="0">
                <a:solidFill>
                  <a:srgbClr val="404040"/>
                </a:solidFill>
                <a:effectLst/>
                <a:ea typeface="Times New Roman" panose="02020603050405020304" pitchFamily="18" charset="0"/>
                <a:cs typeface="Calibri" panose="020F0502020204030204" pitchFamily="34" charset="0"/>
              </a:rPr>
              <a:t>Employment Status: Unemployed </a:t>
            </a:r>
            <a:endParaRPr lang="en-IN" sz="2200" b="1"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b="1" dirty="0">
                <a:solidFill>
                  <a:srgbClr val="404040"/>
                </a:solidFill>
                <a:effectLst/>
                <a:ea typeface="Times New Roman" panose="02020603050405020304" pitchFamily="18" charset="0"/>
                <a:cs typeface="Calibri" panose="020F0502020204030204" pitchFamily="34" charset="0"/>
              </a:rPr>
              <a:t>Gender Male </a:t>
            </a:r>
            <a:endParaRPr lang="en-IN" sz="2200" b="1"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b="1" dirty="0">
                <a:solidFill>
                  <a:srgbClr val="404040"/>
                </a:solidFill>
                <a:effectLst/>
                <a:ea typeface="Times New Roman" panose="02020603050405020304" pitchFamily="18" charset="0"/>
                <a:cs typeface="Calibri" panose="020F0502020204030204" pitchFamily="34" charset="0"/>
              </a:rPr>
              <a:t>Marital Status: Single</a:t>
            </a: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200" b="1" dirty="0">
                <a:solidFill>
                  <a:srgbClr val="404040"/>
                </a:solidFill>
                <a:effectLst/>
                <a:ea typeface="Times New Roman" panose="02020603050405020304" pitchFamily="18" charset="0"/>
                <a:cs typeface="Calibri" panose="020F0502020204030204" pitchFamily="34" charset="0"/>
              </a:rPr>
              <a:t>Number of Open Complaints </a:t>
            </a:r>
            <a:endParaRPr lang="en-IN" sz="2200" b="1" dirty="0">
              <a:effectLst/>
              <a:ea typeface="Calibri" panose="020F0502020204030204" pitchFamily="34" charset="0"/>
              <a:cs typeface="Times New Roman" panose="02020603050405020304" pitchFamily="18" charset="0"/>
            </a:endParaRPr>
          </a:p>
          <a:p>
            <a:pPr marL="114300" indent="0" algn="just" latinLnBrk="1">
              <a:lnSpc>
                <a:spcPct val="115000"/>
              </a:lnSpc>
              <a:spcAft>
                <a:spcPts val="10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900" b="1" dirty="0">
                <a:solidFill>
                  <a:srgbClr val="404040"/>
                </a:solidFill>
                <a:effectLst/>
                <a:ea typeface="Times New Roman" panose="02020603050405020304" pitchFamily="18" charset="0"/>
                <a:cs typeface="Calibri" panose="020F0502020204030204" pitchFamily="34" charset="0"/>
              </a:rPr>
              <a:t> </a:t>
            </a:r>
            <a:endParaRPr lang="en-IN" sz="2900" b="1"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810106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17C88-138A-44FD-95A1-E9D6AAB22424}"/>
              </a:ext>
            </a:extLst>
          </p:cNvPr>
          <p:cNvSpPr>
            <a:spLocks noGrp="1"/>
          </p:cNvSpPr>
          <p:nvPr>
            <p:ph type="title"/>
          </p:nvPr>
        </p:nvSpPr>
        <p:spPr/>
        <p:txBody>
          <a:bodyPr/>
          <a:lstStyle/>
          <a:p>
            <a:r>
              <a:rPr lang="en-US" dirty="0"/>
              <a:t>Business Recommendations</a:t>
            </a:r>
            <a:endParaRPr lang="en-IN" dirty="0"/>
          </a:p>
        </p:txBody>
      </p:sp>
      <p:sp>
        <p:nvSpPr>
          <p:cNvPr id="3" name="Content Placeholder 2">
            <a:extLst>
              <a:ext uri="{FF2B5EF4-FFF2-40B4-BE49-F238E27FC236}">
                <a16:creationId xmlns:a16="http://schemas.microsoft.com/office/drawing/2014/main" id="{8158CEF7-8F1E-4C59-A1DC-4C9605D9DCD0}"/>
              </a:ext>
            </a:extLst>
          </p:cNvPr>
          <p:cNvSpPr>
            <a:spLocks noGrp="1"/>
          </p:cNvSpPr>
          <p:nvPr>
            <p:ph idx="1"/>
          </p:nvPr>
        </p:nvSpPr>
        <p:spPr>
          <a:xfrm>
            <a:off x="677334" y="2160589"/>
            <a:ext cx="10070179" cy="4087811"/>
          </a:xfrm>
        </p:spPr>
        <p:txBody>
          <a:bodyPr>
            <a:normAutofit/>
          </a:bodyPr>
          <a:lstStyle/>
          <a:p>
            <a:r>
              <a:rPr lang="en-US" sz="2400" b="1" dirty="0"/>
              <a:t>Customers should be encouraged to take up Premium Coverage.</a:t>
            </a:r>
          </a:p>
          <a:p>
            <a:r>
              <a:rPr lang="en-US" sz="2400" b="1" dirty="0"/>
              <a:t>Customers with higher education qualification background like masters or doctor should be targeted along with those who have completed high school or below.</a:t>
            </a:r>
          </a:p>
          <a:p>
            <a:r>
              <a:rPr lang="en-US" sz="2400" b="1" dirty="0"/>
              <a:t>Employed customers, with higher income should be targeted more.</a:t>
            </a:r>
          </a:p>
          <a:p>
            <a:r>
              <a:rPr lang="en-US" sz="2400" b="1" dirty="0"/>
              <a:t>Customers paying higher monthly premium auto should be focused on, and new or potential customers should be encouraged to pay higher.</a:t>
            </a:r>
          </a:p>
          <a:p>
            <a:endParaRPr lang="en-US" dirty="0"/>
          </a:p>
          <a:p>
            <a:endParaRPr lang="en-US" dirty="0"/>
          </a:p>
          <a:p>
            <a:endParaRPr lang="en-IN" dirty="0"/>
          </a:p>
        </p:txBody>
      </p:sp>
    </p:spTree>
    <p:extLst>
      <p:ext uri="{BB962C8B-B14F-4D97-AF65-F5344CB8AC3E}">
        <p14:creationId xmlns:p14="http://schemas.microsoft.com/office/powerpoint/2010/main" val="351308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9C20-6FF8-4E1F-BABE-3C2AF5CE6CF8}"/>
              </a:ext>
            </a:extLst>
          </p:cNvPr>
          <p:cNvSpPr>
            <a:spLocks noGrp="1"/>
          </p:cNvSpPr>
          <p:nvPr>
            <p:ph type="title"/>
          </p:nvPr>
        </p:nvSpPr>
        <p:spPr>
          <a:xfrm>
            <a:off x="677334" y="609600"/>
            <a:ext cx="7896823" cy="39756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17C184C-8037-42A1-AD0A-ED01ADA62AED}"/>
              </a:ext>
            </a:extLst>
          </p:cNvPr>
          <p:cNvSpPr>
            <a:spLocks noGrp="1"/>
          </p:cNvSpPr>
          <p:nvPr>
            <p:ph idx="1"/>
          </p:nvPr>
        </p:nvSpPr>
        <p:spPr>
          <a:xfrm>
            <a:off x="677334" y="1723268"/>
            <a:ext cx="8596668" cy="3880773"/>
          </a:xfrm>
        </p:spPr>
        <p:txBody>
          <a:bodyPr/>
          <a:lstStyle/>
          <a:p>
            <a:r>
              <a:rPr lang="en-US" sz="2400" b="1" dirty="0"/>
              <a:t>More married customers should be targeted.</a:t>
            </a:r>
          </a:p>
          <a:p>
            <a:r>
              <a:rPr lang="en-US" sz="2400" b="1" dirty="0"/>
              <a:t>More Female customers should be targeted.</a:t>
            </a:r>
          </a:p>
          <a:p>
            <a:r>
              <a:rPr lang="en-US" sz="2400" b="1" dirty="0"/>
              <a:t>Customers should be encouraged to hold more than one policy.</a:t>
            </a:r>
          </a:p>
          <a:p>
            <a:r>
              <a:rPr lang="en-US" sz="2400" b="1" dirty="0"/>
              <a:t>Number of complaints made by the customer should be reduced</a:t>
            </a:r>
          </a:p>
          <a:p>
            <a:endParaRPr lang="en-US" sz="2400" b="1" dirty="0"/>
          </a:p>
          <a:p>
            <a:endParaRPr lang="en-US" dirty="0"/>
          </a:p>
          <a:p>
            <a:endParaRPr lang="en-IN" dirty="0"/>
          </a:p>
        </p:txBody>
      </p:sp>
    </p:spTree>
    <p:extLst>
      <p:ext uri="{BB962C8B-B14F-4D97-AF65-F5344CB8AC3E}">
        <p14:creationId xmlns:p14="http://schemas.microsoft.com/office/powerpoint/2010/main" val="339400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1CBE9-23C1-4F18-A732-98E1E5D9E207}"/>
              </a:ext>
            </a:extLst>
          </p:cNvPr>
          <p:cNvSpPr>
            <a:spLocks noGrp="1"/>
          </p:cNvSpPr>
          <p:nvPr>
            <p:ph type="title"/>
          </p:nvPr>
        </p:nvSpPr>
        <p:spPr>
          <a:xfrm>
            <a:off x="1485717" y="2584174"/>
            <a:ext cx="8596668" cy="1320800"/>
          </a:xfrm>
        </p:spPr>
        <p:txBody>
          <a:bodyPr/>
          <a:lstStyle/>
          <a:p>
            <a:r>
              <a:rPr lang="en-US" dirty="0"/>
              <a:t>                     Thank You!</a:t>
            </a:r>
            <a:endParaRPr lang="en-IN" dirty="0"/>
          </a:p>
        </p:txBody>
      </p:sp>
    </p:spTree>
    <p:extLst>
      <p:ext uri="{BB962C8B-B14F-4D97-AF65-F5344CB8AC3E}">
        <p14:creationId xmlns:p14="http://schemas.microsoft.com/office/powerpoint/2010/main" val="17900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DF7E-E869-4E66-9CAF-9B513593D361}"/>
              </a:ext>
            </a:extLst>
          </p:cNvPr>
          <p:cNvSpPr>
            <a:spLocks noGrp="1"/>
          </p:cNvSpPr>
          <p:nvPr>
            <p:ph type="title"/>
          </p:nvPr>
        </p:nvSpPr>
        <p:spPr>
          <a:xfrm>
            <a:off x="677334" y="609600"/>
            <a:ext cx="8428566" cy="1092200"/>
          </a:xfrm>
        </p:spPr>
        <p:txBody>
          <a:bodyPr>
            <a:noAutofit/>
          </a:bodyPr>
          <a:lstStyle/>
          <a:p>
            <a:r>
              <a:rPr lang="en-US" sz="2400" dirty="0">
                <a:solidFill>
                  <a:schemeClr val="tx1"/>
                </a:solidFill>
                <a:effectLst/>
                <a:latin typeface="+mn-lt"/>
                <a:ea typeface="Calibri" panose="020F0502020204030204" pitchFamily="34" charset="0"/>
                <a:cs typeface="Times New Roman" panose="02020603050405020304" pitchFamily="18" charset="0"/>
              </a:rPr>
              <a:t>There are 24 variables and 9134 observations. The variables are as follows:</a:t>
            </a:r>
            <a:br>
              <a:rPr lang="en-IN" sz="2400" dirty="0">
                <a:solidFill>
                  <a:schemeClr val="tx1"/>
                </a:solidFill>
                <a:effectLst/>
                <a:latin typeface="+mn-lt"/>
                <a:ea typeface="Calibri" panose="020F0502020204030204" pitchFamily="34" charset="0"/>
                <a:cs typeface="Times New Roman" panose="02020603050405020304" pitchFamily="18" charset="0"/>
              </a:rPr>
            </a:br>
            <a:endParaRPr lang="en-IN" sz="2400" dirty="0">
              <a:solidFill>
                <a:schemeClr val="tx1"/>
              </a:solidFill>
              <a:latin typeface="+mn-lt"/>
            </a:endParaRPr>
          </a:p>
        </p:txBody>
      </p:sp>
      <p:graphicFrame>
        <p:nvGraphicFramePr>
          <p:cNvPr id="8" name="Table 8">
            <a:extLst>
              <a:ext uri="{FF2B5EF4-FFF2-40B4-BE49-F238E27FC236}">
                <a16:creationId xmlns:a16="http://schemas.microsoft.com/office/drawing/2014/main" id="{9C436E0A-0800-404C-A833-A870E2D71DA3}"/>
              </a:ext>
            </a:extLst>
          </p:cNvPr>
          <p:cNvGraphicFramePr>
            <a:graphicFrameLocks noGrp="1"/>
          </p:cNvGraphicFramePr>
          <p:nvPr>
            <p:ph idx="1"/>
            <p:extLst>
              <p:ext uri="{D42A27DB-BD31-4B8C-83A1-F6EECF244321}">
                <p14:modId xmlns:p14="http://schemas.microsoft.com/office/powerpoint/2010/main" val="1146606797"/>
              </p:ext>
            </p:extLst>
          </p:nvPr>
        </p:nvGraphicFramePr>
        <p:xfrm>
          <a:off x="677334" y="1589088"/>
          <a:ext cx="8596312" cy="4450080"/>
        </p:xfrm>
        <a:graphic>
          <a:graphicData uri="http://schemas.openxmlformats.org/drawingml/2006/table">
            <a:tbl>
              <a:tblPr bandRow="1">
                <a:tableStyleId>{5C22544A-7EE6-4342-B048-85BDC9FD1C3A}</a:tableStyleId>
              </a:tblPr>
              <a:tblGrid>
                <a:gridCol w="4298156">
                  <a:extLst>
                    <a:ext uri="{9D8B030D-6E8A-4147-A177-3AD203B41FA5}">
                      <a16:colId xmlns:a16="http://schemas.microsoft.com/office/drawing/2014/main" val="2359737131"/>
                    </a:ext>
                  </a:extLst>
                </a:gridCol>
                <a:gridCol w="4298156">
                  <a:extLst>
                    <a:ext uri="{9D8B030D-6E8A-4147-A177-3AD203B41FA5}">
                      <a16:colId xmlns:a16="http://schemas.microsoft.com/office/drawing/2014/main" val="785558838"/>
                    </a:ext>
                  </a:extLst>
                </a:gridCol>
              </a:tblGrid>
              <a:tr h="370840">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Customer</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Monthly Premium Auto</a:t>
                      </a:r>
                    </a:p>
                  </a:txBody>
                  <a:tcPr marL="9525" marR="9525" marT="9525" marB="0" anchor="b"/>
                </a:tc>
                <a:extLst>
                  <a:ext uri="{0D108BD9-81ED-4DB2-BD59-A6C34878D82A}">
                    <a16:rowId xmlns:a16="http://schemas.microsoft.com/office/drawing/2014/main" val="2400755948"/>
                  </a:ext>
                </a:extLst>
              </a:tr>
              <a:tr h="370840">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State</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Months Since Last Claim</a:t>
                      </a:r>
                    </a:p>
                  </a:txBody>
                  <a:tcPr marL="9525" marR="9525" marT="9525" marB="0" anchor="b"/>
                </a:tc>
                <a:extLst>
                  <a:ext uri="{0D108BD9-81ED-4DB2-BD59-A6C34878D82A}">
                    <a16:rowId xmlns:a16="http://schemas.microsoft.com/office/drawing/2014/main" val="4106747870"/>
                  </a:ext>
                </a:extLst>
              </a:tr>
              <a:tr h="370840">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Customer Lifetime Value</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Months Since Policy Inception</a:t>
                      </a:r>
                    </a:p>
                  </a:txBody>
                  <a:tcPr marL="9525" marR="9525" marT="9525" marB="0" anchor="b"/>
                </a:tc>
                <a:extLst>
                  <a:ext uri="{0D108BD9-81ED-4DB2-BD59-A6C34878D82A}">
                    <a16:rowId xmlns:a16="http://schemas.microsoft.com/office/drawing/2014/main" val="4224506134"/>
                  </a:ext>
                </a:extLst>
              </a:tr>
              <a:tr h="370840">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Response</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Number of Open Complaints</a:t>
                      </a:r>
                    </a:p>
                  </a:txBody>
                  <a:tcPr marL="9525" marR="9525" marT="9525" marB="0" anchor="b"/>
                </a:tc>
                <a:extLst>
                  <a:ext uri="{0D108BD9-81ED-4DB2-BD59-A6C34878D82A}">
                    <a16:rowId xmlns:a16="http://schemas.microsoft.com/office/drawing/2014/main" val="4259470676"/>
                  </a:ext>
                </a:extLst>
              </a:tr>
              <a:tr h="370840">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Coverage</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Number of Policies</a:t>
                      </a:r>
                    </a:p>
                  </a:txBody>
                  <a:tcPr marL="9525" marR="9525" marT="9525" marB="0" anchor="b"/>
                </a:tc>
                <a:extLst>
                  <a:ext uri="{0D108BD9-81ED-4DB2-BD59-A6C34878D82A}">
                    <a16:rowId xmlns:a16="http://schemas.microsoft.com/office/drawing/2014/main" val="292907212"/>
                  </a:ext>
                </a:extLst>
              </a:tr>
              <a:tr h="370840">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Education</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Policy Type</a:t>
                      </a:r>
                    </a:p>
                  </a:txBody>
                  <a:tcPr marL="9525" marR="9525" marT="9525" marB="0" anchor="b"/>
                </a:tc>
                <a:extLst>
                  <a:ext uri="{0D108BD9-81ED-4DB2-BD59-A6C34878D82A}">
                    <a16:rowId xmlns:a16="http://schemas.microsoft.com/office/drawing/2014/main" val="3044918132"/>
                  </a:ext>
                </a:extLst>
              </a:tr>
              <a:tr h="370840">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Effective To Date</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Policy</a:t>
                      </a:r>
                    </a:p>
                  </a:txBody>
                  <a:tcPr marL="9525" marR="9525" marT="9525" marB="0" anchor="b"/>
                </a:tc>
                <a:extLst>
                  <a:ext uri="{0D108BD9-81ED-4DB2-BD59-A6C34878D82A}">
                    <a16:rowId xmlns:a16="http://schemas.microsoft.com/office/drawing/2014/main" val="2209784722"/>
                  </a:ext>
                </a:extLst>
              </a:tr>
              <a:tr h="370840">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EmploymentStatus</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Renew Offer Type</a:t>
                      </a:r>
                    </a:p>
                  </a:txBody>
                  <a:tcPr marL="9525" marR="9525" marT="9525" marB="0" anchor="b"/>
                </a:tc>
                <a:extLst>
                  <a:ext uri="{0D108BD9-81ED-4DB2-BD59-A6C34878D82A}">
                    <a16:rowId xmlns:a16="http://schemas.microsoft.com/office/drawing/2014/main" val="3820743502"/>
                  </a:ext>
                </a:extLst>
              </a:tr>
              <a:tr h="370840">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Gender</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Sales Channel</a:t>
                      </a:r>
                    </a:p>
                  </a:txBody>
                  <a:tcPr marL="9525" marR="9525" marT="9525" marB="0" anchor="b"/>
                </a:tc>
                <a:extLst>
                  <a:ext uri="{0D108BD9-81ED-4DB2-BD59-A6C34878D82A}">
                    <a16:rowId xmlns:a16="http://schemas.microsoft.com/office/drawing/2014/main" val="462085451"/>
                  </a:ext>
                </a:extLst>
              </a:tr>
              <a:tr h="370840">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Income</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Total Claim Amount</a:t>
                      </a:r>
                    </a:p>
                  </a:txBody>
                  <a:tcPr marL="9525" marR="9525" marT="9525" marB="0" anchor="b"/>
                </a:tc>
                <a:extLst>
                  <a:ext uri="{0D108BD9-81ED-4DB2-BD59-A6C34878D82A}">
                    <a16:rowId xmlns:a16="http://schemas.microsoft.com/office/drawing/2014/main" val="3296207466"/>
                  </a:ext>
                </a:extLst>
              </a:tr>
              <a:tr h="370840">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Location Code</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Vehicle Class</a:t>
                      </a:r>
                    </a:p>
                  </a:txBody>
                  <a:tcPr marL="9525" marR="9525" marT="9525" marB="0" anchor="b"/>
                </a:tc>
                <a:extLst>
                  <a:ext uri="{0D108BD9-81ED-4DB2-BD59-A6C34878D82A}">
                    <a16:rowId xmlns:a16="http://schemas.microsoft.com/office/drawing/2014/main" val="2408096693"/>
                  </a:ext>
                </a:extLst>
              </a:tr>
              <a:tr h="370840">
                <a:tc>
                  <a:txBody>
                    <a:bodyPr/>
                    <a:lstStyle/>
                    <a:p>
                      <a:pPr marL="285750" indent="-285750" algn="l" fontAlgn="b">
                        <a:buFont typeface="Arial" panose="020B0604020202020204" pitchFamily="34" charset="0"/>
                        <a:buChar char="•"/>
                      </a:pPr>
                      <a:r>
                        <a:rPr lang="en-IN" sz="1800" b="0" i="0" u="none" strike="noStrike">
                          <a:solidFill>
                            <a:srgbClr val="000000"/>
                          </a:solidFill>
                          <a:effectLst/>
                          <a:latin typeface="+mn-lt"/>
                        </a:rPr>
                        <a:t>Marital Status</a:t>
                      </a:r>
                    </a:p>
                  </a:txBody>
                  <a:tcPr marL="9525" marR="9525" marT="9525" marB="0" anchor="b"/>
                </a:tc>
                <a:tc>
                  <a:txBody>
                    <a:bodyPr/>
                    <a:lstStyle/>
                    <a:p>
                      <a:pPr marL="285750" indent="-285750" algn="l" fontAlgn="b">
                        <a:buFont typeface="Arial" panose="020B0604020202020204" pitchFamily="34" charset="0"/>
                        <a:buChar char="•"/>
                      </a:pPr>
                      <a:r>
                        <a:rPr lang="en-IN" sz="1800" b="0" i="0" u="none" strike="noStrike" dirty="0">
                          <a:solidFill>
                            <a:srgbClr val="000000"/>
                          </a:solidFill>
                          <a:effectLst/>
                          <a:latin typeface="+mn-lt"/>
                        </a:rPr>
                        <a:t>Vehicle Size</a:t>
                      </a:r>
                    </a:p>
                  </a:txBody>
                  <a:tcPr marL="9525" marR="9525" marT="9525" marB="0" anchor="b"/>
                </a:tc>
                <a:extLst>
                  <a:ext uri="{0D108BD9-81ED-4DB2-BD59-A6C34878D82A}">
                    <a16:rowId xmlns:a16="http://schemas.microsoft.com/office/drawing/2014/main" val="1850973450"/>
                  </a:ext>
                </a:extLst>
              </a:tr>
            </a:tbl>
          </a:graphicData>
        </a:graphic>
      </p:graphicFrame>
    </p:spTree>
    <p:extLst>
      <p:ext uri="{BB962C8B-B14F-4D97-AF65-F5344CB8AC3E}">
        <p14:creationId xmlns:p14="http://schemas.microsoft.com/office/powerpoint/2010/main" val="386634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FA3E-D451-408F-BA75-40B5A5E16AF7}"/>
              </a:ext>
            </a:extLst>
          </p:cNvPr>
          <p:cNvSpPr>
            <a:spLocks noGrp="1"/>
          </p:cNvSpPr>
          <p:nvPr>
            <p:ph type="title"/>
          </p:nvPr>
        </p:nvSpPr>
        <p:spPr>
          <a:xfrm>
            <a:off x="677334" y="278296"/>
            <a:ext cx="8596668" cy="1320800"/>
          </a:xfrm>
        </p:spPr>
        <p:txBody>
          <a:bodyPr/>
          <a:lstStyle/>
          <a:p>
            <a:r>
              <a:rPr lang="en-US" dirty="0"/>
              <a:t>Customer Life Time Value(CLV)</a:t>
            </a:r>
            <a:endParaRPr lang="en-IN" dirty="0"/>
          </a:p>
        </p:txBody>
      </p:sp>
      <p:sp>
        <p:nvSpPr>
          <p:cNvPr id="3" name="Content Placeholder 2">
            <a:extLst>
              <a:ext uri="{FF2B5EF4-FFF2-40B4-BE49-F238E27FC236}">
                <a16:creationId xmlns:a16="http://schemas.microsoft.com/office/drawing/2014/main" id="{8E668DBD-B9CE-42EA-99D0-D8F25BB0F0E6}"/>
              </a:ext>
            </a:extLst>
          </p:cNvPr>
          <p:cNvSpPr>
            <a:spLocks noGrp="1"/>
          </p:cNvSpPr>
          <p:nvPr>
            <p:ph idx="1"/>
          </p:nvPr>
        </p:nvSpPr>
        <p:spPr>
          <a:xfrm>
            <a:off x="677334" y="1332900"/>
            <a:ext cx="8596668" cy="3880773"/>
          </a:xfrm>
        </p:spPr>
        <p:txBody>
          <a:bodyPr/>
          <a:lstStyle/>
          <a:p>
            <a:r>
              <a:rPr lang="en-US" dirty="0"/>
              <a:t>The dependent variable CLV </a:t>
            </a:r>
            <a:r>
              <a:rPr lang="en-US" dirty="0">
                <a:latin typeface="+mj-lt"/>
              </a:rPr>
              <a:t>is the </a:t>
            </a:r>
            <a:r>
              <a:rPr lang="en-IN" sz="1800" dirty="0">
                <a:effectLst/>
                <a:latin typeface="+mj-lt"/>
                <a:ea typeface="Calibri" panose="020F0502020204030204" pitchFamily="34" charset="0"/>
                <a:cs typeface="Times New Roman" panose="02020603050405020304" pitchFamily="18" charset="0"/>
              </a:rPr>
              <a:t>total revenue the client will derive from their entire relationship with a customer. The Company seeks to increase its revenue, which can be achieved if they can increase the CLV derived from each of its customer, and by focusing on customers with higher CLVs.</a:t>
            </a:r>
          </a:p>
          <a:p>
            <a:endParaRPr lang="en-IN" dirty="0"/>
          </a:p>
        </p:txBody>
      </p:sp>
      <p:pic>
        <p:nvPicPr>
          <p:cNvPr id="8" name="Picture 7">
            <a:extLst>
              <a:ext uri="{FF2B5EF4-FFF2-40B4-BE49-F238E27FC236}">
                <a16:creationId xmlns:a16="http://schemas.microsoft.com/office/drawing/2014/main" id="{F1AE634A-81B2-406E-8755-9D33500263AF}"/>
              </a:ext>
            </a:extLst>
          </p:cNvPr>
          <p:cNvPicPr>
            <a:picLocks noChangeAspect="1"/>
          </p:cNvPicPr>
          <p:nvPr/>
        </p:nvPicPr>
        <p:blipFill>
          <a:blip r:embed="rId2"/>
          <a:stretch>
            <a:fillRect/>
          </a:stretch>
        </p:blipFill>
        <p:spPr>
          <a:xfrm>
            <a:off x="2917998" y="2653700"/>
            <a:ext cx="5028571" cy="4019048"/>
          </a:xfrm>
          <a:prstGeom prst="rect">
            <a:avLst/>
          </a:prstGeom>
        </p:spPr>
      </p:pic>
    </p:spTree>
    <p:extLst>
      <p:ext uri="{BB962C8B-B14F-4D97-AF65-F5344CB8AC3E}">
        <p14:creationId xmlns:p14="http://schemas.microsoft.com/office/powerpoint/2010/main" val="295141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8DF9-B13C-4B8D-851F-23E00DB0A9FA}"/>
              </a:ext>
            </a:extLst>
          </p:cNvPr>
          <p:cNvSpPr>
            <a:spLocks noGrp="1"/>
          </p:cNvSpPr>
          <p:nvPr>
            <p:ph type="title" idx="4294967295"/>
          </p:nvPr>
        </p:nvSpPr>
        <p:spPr>
          <a:xfrm>
            <a:off x="0" y="609600"/>
            <a:ext cx="8596313" cy="1320800"/>
          </a:xfrm>
        </p:spPr>
        <p:txBody>
          <a:bodyPr/>
          <a:lstStyle/>
          <a:p>
            <a:r>
              <a:rPr lang="en-US" dirty="0"/>
              <a:t>      Significant Variables</a:t>
            </a:r>
            <a:endParaRPr lang="en-IN" dirty="0"/>
          </a:p>
        </p:txBody>
      </p:sp>
      <p:sp>
        <p:nvSpPr>
          <p:cNvPr id="8" name="TextBox 7">
            <a:extLst>
              <a:ext uri="{FF2B5EF4-FFF2-40B4-BE49-F238E27FC236}">
                <a16:creationId xmlns:a16="http://schemas.microsoft.com/office/drawing/2014/main" id="{1EDFCE9B-62BF-4396-B45B-5798C2F73045}"/>
              </a:ext>
            </a:extLst>
          </p:cNvPr>
          <p:cNvSpPr txBox="1"/>
          <p:nvPr/>
        </p:nvSpPr>
        <p:spPr>
          <a:xfrm>
            <a:off x="871606" y="1270000"/>
            <a:ext cx="8047108" cy="5153590"/>
          </a:xfrm>
          <a:prstGeom prst="rect">
            <a:avLst/>
          </a:prstGeom>
          <a:noFill/>
        </p:spPr>
        <p:txBody>
          <a:bodyPr wrap="square">
            <a:spAutoFit/>
          </a:bodyPr>
          <a:lstStyle/>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Coverage</a:t>
            </a:r>
            <a:r>
              <a:rPr lang="en-IN" sz="2400" dirty="0">
                <a:solidFill>
                  <a:srgbClr val="404040"/>
                </a:solidFill>
                <a:effectLst/>
                <a:ea typeface="Times New Roman" panose="02020603050405020304" pitchFamily="18" charset="0"/>
                <a:cs typeface="Calibri" panose="020F0502020204030204" pitchFamily="34" charset="0"/>
              </a:rPr>
              <a:t> </a:t>
            </a:r>
            <a:r>
              <a:rPr lang="en-IN" sz="2400" b="1" dirty="0">
                <a:solidFill>
                  <a:srgbClr val="404040"/>
                </a:solidFill>
                <a:effectLst/>
                <a:ea typeface="Times New Roman" panose="02020603050405020304" pitchFamily="18" charset="0"/>
                <a:cs typeface="Calibri" panose="020F0502020204030204" pitchFamily="34" charset="0"/>
              </a:rPr>
              <a:t>Premium</a:t>
            </a:r>
            <a:r>
              <a:rPr lang="en-IN" sz="2400" dirty="0">
                <a:solidFill>
                  <a:srgbClr val="404040"/>
                </a:solidFill>
                <a:effectLst/>
                <a:ea typeface="Times New Roman" panose="02020603050405020304" pitchFamily="18" charset="0"/>
                <a:cs typeface="Calibri" panose="020F0502020204030204" pitchFamily="34" charset="0"/>
              </a:rPr>
              <a:t> </a:t>
            </a:r>
            <a:endParaRPr lang="en-IN" sz="2400"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Education: Doctor, Education: High School or Below, Education: Master</a:t>
            </a: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Employment Status: Employed</a:t>
            </a:r>
            <a:r>
              <a:rPr lang="en-IN" sz="2400" dirty="0">
                <a:solidFill>
                  <a:srgbClr val="404040"/>
                </a:solidFill>
                <a:effectLst/>
                <a:ea typeface="Times New Roman" panose="02020603050405020304" pitchFamily="18" charset="0"/>
                <a:cs typeface="Calibri" panose="020F0502020204030204" pitchFamily="34" charset="0"/>
              </a:rPr>
              <a:t> </a:t>
            </a:r>
          </a:p>
          <a:p>
            <a:pPr marL="34290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Employment Status: Unemployed</a:t>
            </a:r>
            <a:r>
              <a:rPr lang="en-IN" sz="2400" dirty="0">
                <a:solidFill>
                  <a:srgbClr val="404040"/>
                </a:solidFill>
                <a:effectLst/>
                <a:ea typeface="Times New Roman" panose="02020603050405020304" pitchFamily="18" charset="0"/>
                <a:cs typeface="Calibri" panose="020F0502020204030204" pitchFamily="34" charset="0"/>
              </a:rPr>
              <a:t> </a:t>
            </a:r>
            <a:endParaRPr lang="en-IN" sz="2400"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Income</a:t>
            </a:r>
            <a:endParaRPr lang="en-IN" sz="2400"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Marital Status:</a:t>
            </a:r>
            <a:r>
              <a:rPr lang="en-IN" sz="2400" dirty="0">
                <a:solidFill>
                  <a:srgbClr val="404040"/>
                </a:solidFill>
                <a:effectLst/>
                <a:ea typeface="Times New Roman" panose="02020603050405020304" pitchFamily="18" charset="0"/>
                <a:cs typeface="Calibri" panose="020F0502020204030204" pitchFamily="34" charset="0"/>
              </a:rPr>
              <a:t> </a:t>
            </a:r>
            <a:r>
              <a:rPr lang="en-IN" sz="2400" b="1" dirty="0">
                <a:solidFill>
                  <a:srgbClr val="404040"/>
                </a:solidFill>
                <a:effectLst/>
                <a:ea typeface="Times New Roman" panose="02020603050405020304" pitchFamily="18" charset="0"/>
                <a:cs typeface="Calibri" panose="020F0502020204030204" pitchFamily="34" charset="0"/>
              </a:rPr>
              <a:t>Married</a:t>
            </a:r>
          </a:p>
          <a:p>
            <a:pPr marL="34290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Marital Status: Single</a:t>
            </a:r>
            <a:r>
              <a:rPr lang="en-IN" sz="2400" dirty="0">
                <a:solidFill>
                  <a:srgbClr val="404040"/>
                </a:solidFill>
                <a:effectLst/>
                <a:ea typeface="Times New Roman" panose="02020603050405020304" pitchFamily="18" charset="0"/>
                <a:cs typeface="Calibri" panose="020F0502020204030204" pitchFamily="34" charset="0"/>
              </a:rPr>
              <a:t>  </a:t>
            </a:r>
            <a:endParaRPr lang="en-IN" sz="2400"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Monthly Premium Auto</a:t>
            </a:r>
            <a:endParaRPr lang="en-IN" sz="2400"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Number of Policies</a:t>
            </a:r>
            <a:endParaRPr lang="en-IN" sz="2400" dirty="0">
              <a:effectLst/>
              <a:ea typeface="Calibri" panose="020F0502020204030204" pitchFamily="34" charset="0"/>
              <a:cs typeface="Times New Roman" panose="02020603050405020304" pitchFamily="18" charset="0"/>
            </a:endParaRP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cs typeface="Calibri" panose="020F0502020204030204" pitchFamily="34" charset="0"/>
              </a:rPr>
              <a:t>Gender Male</a:t>
            </a:r>
            <a:r>
              <a:rPr lang="en-IN" sz="2400" dirty="0">
                <a:solidFill>
                  <a:srgbClr val="404040"/>
                </a:solidFill>
                <a:effectLst/>
                <a:ea typeface="Times New Roman" panose="02020603050405020304" pitchFamily="18" charset="0"/>
                <a:cs typeface="Calibri" panose="020F0502020204030204" pitchFamily="34" charset="0"/>
              </a:rPr>
              <a:t> </a:t>
            </a:r>
          </a:p>
          <a:p>
            <a:pPr marL="342900" lvl="0" indent="-342900" algn="just" latinLnBrk="1">
              <a:lnSpc>
                <a:spcPct val="115000"/>
              </a:lnSpc>
              <a:buFont typeface="Symbol" panose="05050102010706020507" pitchFamily="18" charset="2"/>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b="1" dirty="0">
                <a:solidFill>
                  <a:srgbClr val="404040"/>
                </a:solidFill>
                <a:effectLst/>
                <a:ea typeface="Times New Roman" panose="02020603050405020304" pitchFamily="18" charset="0"/>
              </a:rPr>
              <a:t>Number of Open Complaints</a:t>
            </a:r>
            <a:r>
              <a:rPr lang="en-IN" sz="2400" dirty="0">
                <a:solidFill>
                  <a:srgbClr val="404040"/>
                </a:solidFill>
                <a:effectLst/>
                <a:ea typeface="Times New Roman" panose="02020603050405020304" pitchFamily="18" charset="0"/>
              </a:rPr>
              <a:t> </a:t>
            </a:r>
            <a:endParaRPr lang="en-IN" sz="2400" dirty="0"/>
          </a:p>
        </p:txBody>
      </p:sp>
    </p:spTree>
    <p:extLst>
      <p:ext uri="{BB962C8B-B14F-4D97-AF65-F5344CB8AC3E}">
        <p14:creationId xmlns:p14="http://schemas.microsoft.com/office/powerpoint/2010/main" val="398766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3C67-1F05-45C5-9F02-DC97F5052870}"/>
              </a:ext>
            </a:extLst>
          </p:cNvPr>
          <p:cNvSpPr>
            <a:spLocks noGrp="1"/>
          </p:cNvSpPr>
          <p:nvPr>
            <p:ph type="title"/>
          </p:nvPr>
        </p:nvSpPr>
        <p:spPr/>
        <p:txBody>
          <a:bodyPr/>
          <a:lstStyle/>
          <a:p>
            <a:r>
              <a:rPr lang="en-US" dirty="0"/>
              <a:t>Insignificant Variables</a:t>
            </a:r>
            <a:endParaRPr lang="en-IN" dirty="0"/>
          </a:p>
        </p:txBody>
      </p:sp>
      <p:sp>
        <p:nvSpPr>
          <p:cNvPr id="3" name="TextBox 2">
            <a:extLst>
              <a:ext uri="{FF2B5EF4-FFF2-40B4-BE49-F238E27FC236}">
                <a16:creationId xmlns:a16="http://schemas.microsoft.com/office/drawing/2014/main" id="{B316E90B-D000-4B99-82E2-F6C5235C7A80}"/>
              </a:ext>
            </a:extLst>
          </p:cNvPr>
          <p:cNvSpPr txBox="1"/>
          <p:nvPr/>
        </p:nvSpPr>
        <p:spPr>
          <a:xfrm>
            <a:off x="677333" y="1435784"/>
            <a:ext cx="5563553" cy="6001643"/>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Customer   </a:t>
            </a:r>
          </a:p>
          <a:p>
            <a:pPr marL="285750" indent="-285750">
              <a:buFont typeface="Arial" panose="020B0604020202020204" pitchFamily="34" charset="0"/>
              <a:buChar char="•"/>
            </a:pPr>
            <a:r>
              <a:rPr lang="en-US" sz="2400" b="1" dirty="0"/>
              <a:t>Coverage: Extended                                         </a:t>
            </a:r>
          </a:p>
          <a:p>
            <a:pPr marL="285750" indent="-285750">
              <a:buFont typeface="Arial" panose="020B0604020202020204" pitchFamily="34" charset="0"/>
              <a:buChar char="•"/>
            </a:pPr>
            <a:r>
              <a:rPr lang="en-US" sz="2400" b="1" dirty="0"/>
              <a:t>State</a:t>
            </a:r>
          </a:p>
          <a:p>
            <a:pPr marL="285750" indent="-285750">
              <a:buFont typeface="Arial" panose="020B0604020202020204" pitchFamily="34" charset="0"/>
              <a:buChar char="•"/>
            </a:pPr>
            <a:r>
              <a:rPr lang="en-US" sz="2400" b="1" dirty="0"/>
              <a:t>Response</a:t>
            </a:r>
          </a:p>
          <a:p>
            <a:pPr marL="285750" indent="-285750">
              <a:buFont typeface="Arial" panose="020B0604020202020204" pitchFamily="34" charset="0"/>
              <a:buChar char="•"/>
            </a:pPr>
            <a:r>
              <a:rPr lang="en-US" sz="2400" b="1" dirty="0"/>
              <a:t>Education: College</a:t>
            </a:r>
          </a:p>
          <a:p>
            <a:pPr marL="285750" indent="-285750">
              <a:buFont typeface="Arial" panose="020B0604020202020204" pitchFamily="34" charset="0"/>
              <a:buChar char="•"/>
            </a:pPr>
            <a:r>
              <a:rPr lang="en-US" sz="2400" b="1" dirty="0"/>
              <a:t>Effective to Date</a:t>
            </a:r>
          </a:p>
          <a:p>
            <a:pPr marL="285750" indent="-285750">
              <a:buFont typeface="Arial" panose="020B0604020202020204" pitchFamily="34" charset="0"/>
              <a:buChar char="•"/>
            </a:pPr>
            <a:r>
              <a:rPr lang="en-US" sz="2400" b="1" dirty="0"/>
              <a:t>Employment Status: Retired, Employment Status: Medical Leave </a:t>
            </a:r>
          </a:p>
          <a:p>
            <a:pPr marL="285750" indent="-285750">
              <a:buFont typeface="Arial" panose="020B0604020202020204" pitchFamily="34" charset="0"/>
              <a:buChar char="•"/>
            </a:pPr>
            <a:r>
              <a:rPr lang="en-US" sz="2400" b="1" dirty="0"/>
              <a:t>Location Code</a:t>
            </a:r>
          </a:p>
          <a:p>
            <a:pPr marL="285750" indent="-285750">
              <a:buFont typeface="Arial" panose="020B0604020202020204" pitchFamily="34" charset="0"/>
              <a:buChar char="•"/>
            </a:pPr>
            <a:r>
              <a:rPr lang="en-US" sz="2400" b="1" dirty="0"/>
              <a:t>Months Since Last Claim</a:t>
            </a:r>
          </a:p>
          <a:p>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4" name="TextBox 3">
            <a:extLst>
              <a:ext uri="{FF2B5EF4-FFF2-40B4-BE49-F238E27FC236}">
                <a16:creationId xmlns:a16="http://schemas.microsoft.com/office/drawing/2014/main" id="{1E0B79EA-9F1D-47DF-9236-83D7154F0E6F}"/>
              </a:ext>
            </a:extLst>
          </p:cNvPr>
          <p:cNvSpPr txBox="1"/>
          <p:nvPr/>
        </p:nvSpPr>
        <p:spPr>
          <a:xfrm>
            <a:off x="6240886" y="1435784"/>
            <a:ext cx="4730782" cy="3323987"/>
          </a:xfrm>
          <a:prstGeom prst="rect">
            <a:avLst/>
          </a:prstGeom>
          <a:noFill/>
        </p:spPr>
        <p:txBody>
          <a:bodyPr wrap="none" rtlCol="0">
            <a:spAutoFit/>
          </a:bodyPr>
          <a:lstStyle/>
          <a:p>
            <a:pPr marL="285750" indent="-285750">
              <a:buFont typeface="Arial" panose="020B0604020202020204" pitchFamily="34" charset="0"/>
              <a:buChar char="•"/>
            </a:pPr>
            <a:r>
              <a:rPr lang="en-US" sz="2400" b="1" dirty="0"/>
              <a:t>Months Since Policy Inception</a:t>
            </a:r>
          </a:p>
          <a:p>
            <a:pPr marL="285750" indent="-285750">
              <a:buFont typeface="Arial" panose="020B0604020202020204" pitchFamily="34" charset="0"/>
              <a:buChar char="•"/>
            </a:pPr>
            <a:r>
              <a:rPr lang="en-US" sz="2400" b="1" dirty="0"/>
              <a:t>Renew Offer Type</a:t>
            </a:r>
          </a:p>
          <a:p>
            <a:pPr marL="285750" indent="-285750">
              <a:buFont typeface="Arial" panose="020B0604020202020204" pitchFamily="34" charset="0"/>
              <a:buChar char="•"/>
            </a:pPr>
            <a:r>
              <a:rPr lang="en-US" sz="2400" b="1" dirty="0"/>
              <a:t>Policy Type</a:t>
            </a:r>
          </a:p>
          <a:p>
            <a:pPr marL="285750" indent="-285750">
              <a:buFont typeface="Arial" panose="020B0604020202020204" pitchFamily="34" charset="0"/>
              <a:buChar char="•"/>
            </a:pPr>
            <a:r>
              <a:rPr lang="en-US" sz="2400" b="1" dirty="0"/>
              <a:t>Policy</a:t>
            </a:r>
          </a:p>
          <a:p>
            <a:pPr marL="285750" indent="-285750">
              <a:buFont typeface="Arial" panose="020B0604020202020204" pitchFamily="34" charset="0"/>
              <a:buChar char="•"/>
            </a:pPr>
            <a:r>
              <a:rPr lang="en-US" sz="2400" b="1" dirty="0"/>
              <a:t>Sales Channel</a:t>
            </a:r>
          </a:p>
          <a:p>
            <a:pPr marL="285750" indent="-285750">
              <a:buFont typeface="Arial" panose="020B0604020202020204" pitchFamily="34" charset="0"/>
              <a:buChar char="•"/>
            </a:pPr>
            <a:r>
              <a:rPr lang="en-US" sz="2400" b="1" dirty="0"/>
              <a:t>Total Claim Amount</a:t>
            </a:r>
          </a:p>
          <a:p>
            <a:pPr marL="285750" indent="-285750">
              <a:buFont typeface="Arial" panose="020B0604020202020204" pitchFamily="34" charset="0"/>
              <a:buChar char="•"/>
            </a:pPr>
            <a:r>
              <a:rPr lang="en-US" sz="2400" b="1" dirty="0"/>
              <a:t>Vehicle Class </a:t>
            </a:r>
          </a:p>
          <a:p>
            <a:pPr marL="285750" indent="-285750">
              <a:buFont typeface="Arial" panose="020B0604020202020204" pitchFamily="34" charset="0"/>
              <a:buChar char="•"/>
            </a:pPr>
            <a:r>
              <a:rPr lang="en-US" sz="2400" b="1" dirty="0"/>
              <a:t>Vehicle Size</a:t>
            </a:r>
          </a:p>
          <a:p>
            <a:endParaRPr lang="en-IN" dirty="0"/>
          </a:p>
        </p:txBody>
      </p:sp>
    </p:spTree>
    <p:extLst>
      <p:ext uri="{BB962C8B-B14F-4D97-AF65-F5344CB8AC3E}">
        <p14:creationId xmlns:p14="http://schemas.microsoft.com/office/powerpoint/2010/main" val="14441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DCC6-3903-4D62-BC81-9C172B86FF52}"/>
              </a:ext>
            </a:extLst>
          </p:cNvPr>
          <p:cNvSpPr>
            <a:spLocks noGrp="1"/>
          </p:cNvSpPr>
          <p:nvPr>
            <p:ph type="title"/>
          </p:nvPr>
        </p:nvSpPr>
        <p:spPr>
          <a:xfrm>
            <a:off x="677334" y="609600"/>
            <a:ext cx="7923327" cy="742122"/>
          </a:xfrm>
        </p:spPr>
        <p:txBody>
          <a:bodyPr/>
          <a:lstStyle/>
          <a:p>
            <a:r>
              <a:rPr lang="en-US" dirty="0"/>
              <a:t>Explanation of Significant Variables</a:t>
            </a:r>
            <a:endParaRPr lang="en-IN" dirty="0"/>
          </a:p>
        </p:txBody>
      </p:sp>
      <p:sp>
        <p:nvSpPr>
          <p:cNvPr id="3" name="TextBox 2">
            <a:extLst>
              <a:ext uri="{FF2B5EF4-FFF2-40B4-BE49-F238E27FC236}">
                <a16:creationId xmlns:a16="http://schemas.microsoft.com/office/drawing/2014/main" id="{A7544825-E996-4F84-AEF3-01D979D80458}"/>
              </a:ext>
            </a:extLst>
          </p:cNvPr>
          <p:cNvSpPr txBox="1"/>
          <p:nvPr/>
        </p:nvSpPr>
        <p:spPr>
          <a:xfrm>
            <a:off x="450573" y="1762540"/>
            <a:ext cx="10336695" cy="3693319"/>
          </a:xfrm>
          <a:prstGeom prst="rect">
            <a:avLst/>
          </a:prstGeom>
          <a:noFill/>
        </p:spPr>
        <p:txBody>
          <a:bodyPr wrap="square" rtlCol="0">
            <a:spAutoFit/>
          </a:bodyPr>
          <a:lstStyle/>
          <a:p>
            <a:r>
              <a:rPr lang="en-US" sz="2400" dirty="0"/>
              <a:t>1</a:t>
            </a:r>
            <a:r>
              <a:rPr lang="en-US" sz="2400" b="1" dirty="0"/>
              <a:t>. Coverage: Premium</a:t>
            </a:r>
          </a:p>
          <a:p>
            <a:endParaRPr lang="en-US" sz="2400" dirty="0"/>
          </a:p>
          <a:p>
            <a:r>
              <a:rPr lang="en-US" sz="2400" dirty="0"/>
              <a:t>Coverage is a categorical variable consisting of 3 classes: Basic, Premium and Extended, among which Coverage Premium is significant.</a:t>
            </a:r>
          </a:p>
          <a:p>
            <a:r>
              <a:rPr lang="en-US" sz="2400" dirty="0"/>
              <a:t>Coverage is the amount of risk or liability that is covered for a customer by the Insurance Company. Our client provides 3 types of coverage as mentioned above.</a:t>
            </a:r>
          </a:p>
          <a:p>
            <a:r>
              <a:rPr lang="en-US" sz="2400" dirty="0"/>
              <a:t>Coverage: Basic is considered as the reference group, to compare the results of Premium Coverage with</a:t>
            </a:r>
            <a:r>
              <a:rPr lang="en-US" dirty="0"/>
              <a:t>.</a:t>
            </a:r>
          </a:p>
          <a:p>
            <a:endParaRPr lang="en-IN" dirty="0"/>
          </a:p>
        </p:txBody>
      </p:sp>
    </p:spTree>
    <p:extLst>
      <p:ext uri="{BB962C8B-B14F-4D97-AF65-F5344CB8AC3E}">
        <p14:creationId xmlns:p14="http://schemas.microsoft.com/office/powerpoint/2010/main" val="352942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288A0E8F-9B55-4DC9-BDD6-04A256A4BB92}"/>
              </a:ext>
            </a:extLst>
          </p:cNvPr>
          <p:cNvGraphicFramePr>
            <a:graphicFrameLocks/>
          </p:cNvGraphicFramePr>
          <p:nvPr>
            <p:extLst>
              <p:ext uri="{D42A27DB-BD31-4B8C-83A1-F6EECF244321}">
                <p14:modId xmlns:p14="http://schemas.microsoft.com/office/powerpoint/2010/main" val="1504856823"/>
              </p:ext>
            </p:extLst>
          </p:nvPr>
        </p:nvGraphicFramePr>
        <p:xfrm>
          <a:off x="563218" y="1171161"/>
          <a:ext cx="5068956" cy="31076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a:extLst>
              <a:ext uri="{FF2B5EF4-FFF2-40B4-BE49-F238E27FC236}">
                <a16:creationId xmlns:a16="http://schemas.microsoft.com/office/drawing/2014/main" id="{C3B7C430-8B74-451D-8D0E-8F4D970EDB82}"/>
              </a:ext>
            </a:extLst>
          </p:cNvPr>
          <p:cNvGraphicFramePr>
            <a:graphicFrameLocks/>
          </p:cNvGraphicFramePr>
          <p:nvPr>
            <p:extLst>
              <p:ext uri="{D42A27DB-BD31-4B8C-83A1-F6EECF244321}">
                <p14:modId xmlns:p14="http://schemas.microsoft.com/office/powerpoint/2010/main" val="4115081990"/>
              </p:ext>
            </p:extLst>
          </p:nvPr>
        </p:nvGraphicFramePr>
        <p:xfrm>
          <a:off x="6096000" y="1171161"/>
          <a:ext cx="5327374" cy="3167269"/>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a:extLst>
              <a:ext uri="{FF2B5EF4-FFF2-40B4-BE49-F238E27FC236}">
                <a16:creationId xmlns:a16="http://schemas.microsoft.com/office/drawing/2014/main" id="{8B899FCD-D4F4-457A-8568-43FEC6B269F2}"/>
              </a:ext>
            </a:extLst>
          </p:cNvPr>
          <p:cNvSpPr txBox="1"/>
          <p:nvPr/>
        </p:nvSpPr>
        <p:spPr>
          <a:xfrm>
            <a:off x="563218" y="5247861"/>
            <a:ext cx="10701130" cy="646331"/>
          </a:xfrm>
          <a:prstGeom prst="rect">
            <a:avLst/>
          </a:prstGeom>
          <a:noFill/>
        </p:spPr>
        <p:txBody>
          <a:bodyPr wrap="square" rtlCol="0">
            <a:spAutoFit/>
          </a:bodyPr>
          <a:lstStyle/>
          <a:p>
            <a:r>
              <a:rPr lang="en-US" dirty="0"/>
              <a:t>Average CLV of customers having Premium Coverage is much higher than the CLV of customers having the more popular Basic coverage</a:t>
            </a:r>
            <a:endParaRPr lang="en-IN" dirty="0"/>
          </a:p>
        </p:txBody>
      </p:sp>
    </p:spTree>
    <p:extLst>
      <p:ext uri="{BB962C8B-B14F-4D97-AF65-F5344CB8AC3E}">
        <p14:creationId xmlns:p14="http://schemas.microsoft.com/office/powerpoint/2010/main" val="2108451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D9C027-8B51-4673-A14B-35D9E0B6C761}"/>
              </a:ext>
            </a:extLst>
          </p:cNvPr>
          <p:cNvSpPr txBox="1"/>
          <p:nvPr/>
        </p:nvSpPr>
        <p:spPr>
          <a:xfrm>
            <a:off x="465691" y="267113"/>
            <a:ext cx="10972800" cy="2523768"/>
          </a:xfrm>
          <a:prstGeom prst="rect">
            <a:avLst/>
          </a:prstGeom>
          <a:noFill/>
        </p:spPr>
        <p:txBody>
          <a:bodyPr wrap="square" rtlCol="0">
            <a:spAutoFit/>
          </a:bodyPr>
          <a:lstStyle/>
          <a:p>
            <a:r>
              <a:rPr lang="en-US" sz="2400" dirty="0"/>
              <a:t>2</a:t>
            </a:r>
            <a:r>
              <a:rPr lang="en-US" b="1" dirty="0"/>
              <a:t>. </a:t>
            </a:r>
            <a:r>
              <a:rPr lang="en-US" sz="2400" b="1" dirty="0"/>
              <a:t>Education (Doctor, High School and Below, Master)</a:t>
            </a:r>
          </a:p>
          <a:p>
            <a:r>
              <a:rPr lang="en-US" sz="2000" dirty="0"/>
              <a:t>Education is a categorical variable having  5 categories, among which Education type: Doctor, High School and Below, Master is significant.</a:t>
            </a:r>
          </a:p>
          <a:p>
            <a:r>
              <a:rPr lang="en-US" sz="2000" dirty="0"/>
              <a:t>It is the educational qualification of the customer. Education Bachelor is considered as the reference group.</a:t>
            </a:r>
          </a:p>
          <a:p>
            <a:endParaRPr lang="en-US" dirty="0"/>
          </a:p>
          <a:p>
            <a:r>
              <a:rPr lang="en-US" dirty="0"/>
              <a:t> </a:t>
            </a:r>
          </a:p>
          <a:p>
            <a:endParaRPr lang="en-IN" dirty="0"/>
          </a:p>
        </p:txBody>
      </p:sp>
      <p:graphicFrame>
        <p:nvGraphicFramePr>
          <p:cNvPr id="8" name="Chart 7">
            <a:extLst>
              <a:ext uri="{FF2B5EF4-FFF2-40B4-BE49-F238E27FC236}">
                <a16:creationId xmlns:a16="http://schemas.microsoft.com/office/drawing/2014/main" id="{894F4A45-1A60-4F32-86D3-2AD07128A7E3}"/>
              </a:ext>
            </a:extLst>
          </p:cNvPr>
          <p:cNvGraphicFramePr>
            <a:graphicFrameLocks/>
          </p:cNvGraphicFramePr>
          <p:nvPr>
            <p:extLst>
              <p:ext uri="{D42A27DB-BD31-4B8C-83A1-F6EECF244321}">
                <p14:modId xmlns:p14="http://schemas.microsoft.com/office/powerpoint/2010/main" val="1736052460"/>
              </p:ext>
            </p:extLst>
          </p:nvPr>
        </p:nvGraphicFramePr>
        <p:xfrm>
          <a:off x="6404530" y="2177462"/>
          <a:ext cx="4969566" cy="28470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017498AE-6B1C-4F8B-9540-FF32301C8A36}"/>
              </a:ext>
            </a:extLst>
          </p:cNvPr>
          <p:cNvGraphicFramePr>
            <a:graphicFrameLocks/>
          </p:cNvGraphicFramePr>
          <p:nvPr>
            <p:extLst>
              <p:ext uri="{D42A27DB-BD31-4B8C-83A1-F6EECF244321}">
                <p14:modId xmlns:p14="http://schemas.microsoft.com/office/powerpoint/2010/main" val="3338716713"/>
              </p:ext>
            </p:extLst>
          </p:nvPr>
        </p:nvGraphicFramePr>
        <p:xfrm>
          <a:off x="891622" y="2177462"/>
          <a:ext cx="4895850" cy="301466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4CFC7BDE-BDC6-431E-941B-3E001E05C7B4}"/>
              </a:ext>
            </a:extLst>
          </p:cNvPr>
          <p:cNvSpPr txBox="1"/>
          <p:nvPr/>
        </p:nvSpPr>
        <p:spPr>
          <a:xfrm>
            <a:off x="719347" y="5380672"/>
            <a:ext cx="10465488" cy="1477328"/>
          </a:xfrm>
          <a:prstGeom prst="rect">
            <a:avLst/>
          </a:prstGeom>
          <a:noFill/>
        </p:spPr>
        <p:txBody>
          <a:bodyPr wrap="square" rtlCol="0">
            <a:spAutoFit/>
          </a:bodyPr>
          <a:lstStyle/>
          <a:p>
            <a:r>
              <a:rPr lang="en-US" dirty="0"/>
              <a:t>High School or Below ,College and Bachelor are the popular qualifications among customers, Masters and Doctor being the least popular. Customer having a masters degree has much higher CLV than someone with a Bachelors. Customers with qualification of High school or below has the highest CLV among all.</a:t>
            </a:r>
          </a:p>
          <a:p>
            <a:endParaRPr lang="en-IN" dirty="0"/>
          </a:p>
        </p:txBody>
      </p:sp>
    </p:spTree>
    <p:extLst>
      <p:ext uri="{BB962C8B-B14F-4D97-AF65-F5344CB8AC3E}">
        <p14:creationId xmlns:p14="http://schemas.microsoft.com/office/powerpoint/2010/main" val="25625118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1072</TotalTime>
  <Words>1609</Words>
  <Application>Microsoft Office PowerPoint</Application>
  <PresentationFormat>Widescreen</PresentationFormat>
  <Paragraphs>179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Symbol</vt:lpstr>
      <vt:lpstr>Trebuchet MS</vt:lpstr>
      <vt:lpstr>Wingdings 3</vt:lpstr>
      <vt:lpstr>Facet</vt:lpstr>
      <vt:lpstr>Predicting Customer Life-time Values for  an Auto Insurance Company </vt:lpstr>
      <vt:lpstr>Objective</vt:lpstr>
      <vt:lpstr>There are 24 variables and 9134 observations. The variables are as follows: </vt:lpstr>
      <vt:lpstr>Customer Life Time Value(CLV)</vt:lpstr>
      <vt:lpstr>      Significant Variables</vt:lpstr>
      <vt:lpstr>Insignificant Variables</vt:lpstr>
      <vt:lpstr>Explanation of Significant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Obtained</vt:lpstr>
      <vt:lpstr>PowerPoint Presentation</vt:lpstr>
      <vt:lpstr>PowerPoint Presentation</vt:lpstr>
      <vt:lpstr>PowerPoint Presentation</vt:lpstr>
      <vt:lpstr>Variable Relationships</vt:lpstr>
      <vt:lpstr>PowerPoint Presentation</vt:lpstr>
      <vt:lpstr>Business Recommendations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Customer Life-time Values for  an Auto Insurance Company </dc:title>
  <dc:creator>Sreejita Bhaumik</dc:creator>
  <cp:lastModifiedBy>Sreejita Bhaumik</cp:lastModifiedBy>
  <cp:revision>80</cp:revision>
  <dcterms:created xsi:type="dcterms:W3CDTF">2020-08-13T14:53:19Z</dcterms:created>
  <dcterms:modified xsi:type="dcterms:W3CDTF">2020-08-22T05:10:55Z</dcterms:modified>
</cp:coreProperties>
</file>