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8DE82-AFF5-4F22-88CE-94193EBCC65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C0C9B-0D5F-40E2-B4ED-99DCFA653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9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5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82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22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72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5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19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6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3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5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76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0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7DB5DE-6344-4C9A-8E93-091D52711BD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418A29-2B8C-4920-9520-070078E62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60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AB9E-86A9-BA68-1431-F4EB483F0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err="1"/>
              <a:t>Auto_Plate_Detector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FB05B-F09D-FD31-3FA1-4C7D3A42F19D}"/>
              </a:ext>
            </a:extLst>
          </p:cNvPr>
          <p:cNvSpPr txBox="1"/>
          <p:nvPr/>
        </p:nvSpPr>
        <p:spPr>
          <a:xfrm>
            <a:off x="4791306" y="1902896"/>
            <a:ext cx="155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8255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C84A08-CC12-6AF8-E901-5BFBBD8192F3}"/>
              </a:ext>
            </a:extLst>
          </p:cNvPr>
          <p:cNvSpPr txBox="1"/>
          <p:nvPr/>
        </p:nvSpPr>
        <p:spPr>
          <a:xfrm>
            <a:off x="1423416" y="1042417"/>
            <a:ext cx="1033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What is the project up to?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E9399-C787-B11C-8F6A-E586D9B7A25D}"/>
              </a:ext>
            </a:extLst>
          </p:cNvPr>
          <p:cNvSpPr txBox="1"/>
          <p:nvPr/>
        </p:nvSpPr>
        <p:spPr>
          <a:xfrm>
            <a:off x="1490472" y="2313431"/>
            <a:ext cx="7470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The Challenge of Manual Number Plate Recognition</a:t>
            </a:r>
          </a:p>
          <a:p>
            <a:endParaRPr lang="en-US" sz="2000" dirty="0"/>
          </a:p>
          <a:p>
            <a:r>
              <a:rPr lang="en-IN" sz="2000" dirty="0"/>
              <a:t>Bullet Points:</a:t>
            </a:r>
            <a:endParaRPr lang="en-US" sz="2000" dirty="0"/>
          </a:p>
          <a:p>
            <a:r>
              <a:rPr lang="en-US" sz="2000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Time-consuming and labor-intensive process, especially for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Prone to human error, leading to inaccuracies.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Inefficient for real-time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1415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F9B73-2D80-2AC1-0F6E-7AA92859FE9B}"/>
              </a:ext>
            </a:extLst>
          </p:cNvPr>
          <p:cNvSpPr txBox="1"/>
          <p:nvPr/>
        </p:nvSpPr>
        <p:spPr>
          <a:xfrm>
            <a:off x="2746196" y="883361"/>
            <a:ext cx="625042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Automatic Number Plate Detection</a:t>
            </a:r>
            <a:endParaRPr lang="en-IN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1D94CB-19F7-BB31-CD22-ECA9891437DF}"/>
              </a:ext>
            </a:extLst>
          </p:cNvPr>
          <p:cNvSpPr txBox="1"/>
          <p:nvPr/>
        </p:nvSpPr>
        <p:spPr>
          <a:xfrm>
            <a:off x="1668379" y="1812758"/>
            <a:ext cx="94964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Automating the Process with Computer Vision</a:t>
            </a:r>
          </a:p>
          <a:p>
            <a:endParaRPr lang="en-US" sz="2000" dirty="0"/>
          </a:p>
          <a:p>
            <a:r>
              <a:rPr lang="en-IN" sz="2000" dirty="0"/>
              <a:t>Bullet Points: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Leverages computer vision techniques to identify license plates in images or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Improves accuracy and efficiency compared to manual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real-time applications for faster data processing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208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48C2B0-AEB0-014C-23A7-6AEE7161A19B}"/>
              </a:ext>
            </a:extLst>
          </p:cNvPr>
          <p:cNvSpPr txBox="1"/>
          <p:nvPr/>
        </p:nvSpPr>
        <p:spPr>
          <a:xfrm>
            <a:off x="2699377" y="644932"/>
            <a:ext cx="610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/>
              <a:t>Breaking Down the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76889-9796-505F-EBF2-318CB4A91B90}"/>
              </a:ext>
            </a:extLst>
          </p:cNvPr>
          <p:cNvSpPr txBox="1"/>
          <p:nvPr/>
        </p:nvSpPr>
        <p:spPr>
          <a:xfrm>
            <a:off x="2699376" y="2438400"/>
            <a:ext cx="7118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Bullet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mage Preprocessing: Enhance image quality for better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License Plate Detection: Locate the plate in the image using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 Recognition (OCR): Extract individual characters from the plate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Storage: Save the extracted license plate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51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773A97-52F3-E836-DD6D-49FF36E9E9C7}"/>
              </a:ext>
            </a:extLst>
          </p:cNvPr>
          <p:cNvSpPr txBox="1"/>
          <p:nvPr/>
        </p:nvSpPr>
        <p:spPr>
          <a:xfrm>
            <a:off x="1078992" y="1042416"/>
            <a:ext cx="309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Applications: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252B1-3BFC-AA1F-ABE6-3F7901A20FB8}"/>
              </a:ext>
            </a:extLst>
          </p:cNvPr>
          <p:cNvSpPr txBox="1"/>
          <p:nvPr/>
        </p:nvSpPr>
        <p:spPr>
          <a:xfrm>
            <a:off x="850231" y="2274838"/>
            <a:ext cx="104915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Traffic management: Automatic toll collection, parking management, traffic flow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Security: Access control, stolen vehicle detection, traffic violation enforcement.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Law enforcement: Investigation and identification of vehicles involved in criminal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Smart cities: Integration with intelligent transportation systems for improved traffic flow and safety.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406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787D0-6193-DF19-D401-F8CDE32772FC}"/>
              </a:ext>
            </a:extLst>
          </p:cNvPr>
          <p:cNvSpPr txBox="1"/>
          <p:nvPr/>
        </p:nvSpPr>
        <p:spPr>
          <a:xfrm>
            <a:off x="3703320" y="2752344"/>
            <a:ext cx="4766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07259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Project">
      <a:dk1>
        <a:srgbClr val="167BF3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758</TotalTime>
  <Words>198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Slice</vt:lpstr>
      <vt:lpstr>Auto_Plate_Detector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 K</dc:creator>
  <cp:lastModifiedBy>Sreejith K</cp:lastModifiedBy>
  <cp:revision>9</cp:revision>
  <dcterms:created xsi:type="dcterms:W3CDTF">2024-04-17T10:18:31Z</dcterms:created>
  <dcterms:modified xsi:type="dcterms:W3CDTF">2024-06-04T09:01:06Z</dcterms:modified>
</cp:coreProperties>
</file>