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8" r:id="rId3"/>
    <p:sldId id="259" r:id="rId4"/>
    <p:sldId id="281" r:id="rId5"/>
    <p:sldId id="282" r:id="rId6"/>
    <p:sldId id="267" r:id="rId7"/>
    <p:sldId id="283" r:id="rId8"/>
    <p:sldId id="284" r:id="rId9"/>
    <p:sldId id="285" r:id="rId10"/>
    <p:sldId id="286" r:id="rId11"/>
    <p:sldId id="264" r:id="rId12"/>
  </p:sldIdLst>
  <p:sldSz cx="9144000" cy="5143500" type="screen16x9"/>
  <p:notesSz cx="6858000" cy="9144000"/>
  <p:embeddedFontLst>
    <p:embeddedFont>
      <p:font typeface="Anek Malayalam" panose="020B0604020202020204" charset="0"/>
      <p:regular r:id="rId14"/>
      <p:bold r:id="rId15"/>
    </p:embeddedFont>
    <p:embeddedFont>
      <p:font typeface="Anek Malayalam SemiBold" panose="020B0604020202020204" charset="0"/>
      <p:regular r:id="rId16"/>
      <p:bold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8E155-B939-49A2-B258-5F667E7F83F2}" v="12" dt="2025-09-01T13:21:36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CA8E155-B939-49A2-B258-5F667E7F83F2}"/>
    <pc:docChg chg="undo custSel addSld delSld modSld">
      <pc:chgData name="Sreejith Rajan" userId="ec11bca0e4bee75f" providerId="LiveId" clId="{7CA8E155-B939-49A2-B258-5F667E7F83F2}" dt="2025-09-01T14:39:21.139" v="738"/>
      <pc:docMkLst>
        <pc:docMk/>
      </pc:docMkLst>
      <pc:sldChg chg="modSp mod">
        <pc:chgData name="Sreejith Rajan" userId="ec11bca0e4bee75f" providerId="LiveId" clId="{7CA8E155-B939-49A2-B258-5F667E7F83F2}" dt="2025-09-01T12:41:09.203" v="40" actId="20577"/>
        <pc:sldMkLst>
          <pc:docMk/>
          <pc:sldMk cId="0" sldId="256"/>
        </pc:sldMkLst>
        <pc:spChg chg="mod">
          <ac:chgData name="Sreejith Rajan" userId="ec11bca0e4bee75f" providerId="LiveId" clId="{7CA8E155-B939-49A2-B258-5F667E7F83F2}" dt="2025-09-01T12:41:09.203" v="40" actId="20577"/>
          <ac:spMkLst>
            <pc:docMk/>
            <pc:sldMk cId="0" sldId="256"/>
            <ac:spMk id="33" creationId="{00000000-0000-0000-0000-000000000000}"/>
          </ac:spMkLst>
        </pc:spChg>
      </pc:sldChg>
      <pc:sldChg chg="modSp mod">
        <pc:chgData name="Sreejith Rajan" userId="ec11bca0e4bee75f" providerId="LiveId" clId="{7CA8E155-B939-49A2-B258-5F667E7F83F2}" dt="2025-09-01T12:55:08.536" v="150" actId="20577"/>
        <pc:sldMkLst>
          <pc:docMk/>
          <pc:sldMk cId="0" sldId="258"/>
        </pc:sldMkLst>
        <pc:spChg chg="mod">
          <ac:chgData name="Sreejith Rajan" userId="ec11bca0e4bee75f" providerId="LiveId" clId="{7CA8E155-B939-49A2-B258-5F667E7F83F2}" dt="2025-09-01T12:51:57.061" v="52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7CA8E155-B939-49A2-B258-5F667E7F83F2}" dt="2025-09-01T12:55:08.536" v="150" actId="20577"/>
          <ac:spMkLst>
            <pc:docMk/>
            <pc:sldMk cId="0" sldId="258"/>
            <ac:spMk id="47" creationId="{00000000-0000-0000-0000-000000000000}"/>
          </ac:spMkLst>
        </pc:spChg>
      </pc:sldChg>
      <pc:sldChg chg="addSp delSp modSp mod">
        <pc:chgData name="Sreejith Rajan" userId="ec11bca0e4bee75f" providerId="LiveId" clId="{7CA8E155-B939-49A2-B258-5F667E7F83F2}" dt="2025-09-01T12:56:08.409" v="165" actId="20577"/>
        <pc:sldMkLst>
          <pc:docMk/>
          <pc:sldMk cId="0" sldId="259"/>
        </pc:sldMkLst>
        <pc:spChg chg="add">
          <ac:chgData name="Sreejith Rajan" userId="ec11bca0e4bee75f" providerId="LiveId" clId="{7CA8E155-B939-49A2-B258-5F667E7F83F2}" dt="2025-09-01T12:55:41.923" v="152"/>
          <ac:spMkLst>
            <pc:docMk/>
            <pc:sldMk cId="0" sldId="259"/>
            <ac:spMk id="2" creationId="{6372555B-349B-9564-B7F7-6A9296460C27}"/>
          </ac:spMkLst>
        </pc:spChg>
        <pc:spChg chg="mod">
          <ac:chgData name="Sreejith Rajan" userId="ec11bca0e4bee75f" providerId="LiveId" clId="{7CA8E155-B939-49A2-B258-5F667E7F83F2}" dt="2025-09-01T12:55:47.497" v="159" actId="20577"/>
          <ac:spMkLst>
            <pc:docMk/>
            <pc:sldMk cId="0" sldId="259"/>
            <ac:spMk id="54" creationId="{00000000-0000-0000-0000-000000000000}"/>
          </ac:spMkLst>
        </pc:spChg>
        <pc:spChg chg="mod">
          <ac:chgData name="Sreejith Rajan" userId="ec11bca0e4bee75f" providerId="LiveId" clId="{7CA8E155-B939-49A2-B258-5F667E7F83F2}" dt="2025-09-01T12:56:08.409" v="165" actId="20577"/>
          <ac:spMkLst>
            <pc:docMk/>
            <pc:sldMk cId="0" sldId="259"/>
            <ac:spMk id="55" creationId="{00000000-0000-0000-0000-000000000000}"/>
          </ac:spMkLst>
        </pc:spChg>
        <pc:picChg chg="del">
          <ac:chgData name="Sreejith Rajan" userId="ec11bca0e4bee75f" providerId="LiveId" clId="{7CA8E155-B939-49A2-B258-5F667E7F83F2}" dt="2025-09-01T12:55:49.734" v="160" actId="478"/>
          <ac:picMkLst>
            <pc:docMk/>
            <pc:sldMk cId="0" sldId="259"/>
            <ac:picMk id="4" creationId="{3A81DE37-286A-A14D-D6CC-1391B7B00701}"/>
          </ac:picMkLst>
        </pc:picChg>
      </pc:sldChg>
      <pc:sldChg chg="delSp modSp mod">
        <pc:chgData name="Sreejith Rajan" userId="ec11bca0e4bee75f" providerId="LiveId" clId="{7CA8E155-B939-49A2-B258-5F667E7F83F2}" dt="2025-09-01T13:09:36.295" v="247" actId="20577"/>
        <pc:sldMkLst>
          <pc:docMk/>
          <pc:sldMk cId="1389626550" sldId="267"/>
        </pc:sldMkLst>
        <pc:spChg chg="mod">
          <ac:chgData name="Sreejith Rajan" userId="ec11bca0e4bee75f" providerId="LiveId" clId="{7CA8E155-B939-49A2-B258-5F667E7F83F2}" dt="2025-09-01T13:08:01.744" v="227" actId="20577"/>
          <ac:spMkLst>
            <pc:docMk/>
            <pc:sldMk cId="1389626550" sldId="267"/>
            <ac:spMk id="54" creationId="{505CB07C-62A7-0E4C-6035-03E85C6DF01E}"/>
          </ac:spMkLst>
        </pc:spChg>
        <pc:spChg chg="mod">
          <ac:chgData name="Sreejith Rajan" userId="ec11bca0e4bee75f" providerId="LiveId" clId="{7CA8E155-B939-49A2-B258-5F667E7F83F2}" dt="2025-09-01T13:09:36.295" v="247" actId="20577"/>
          <ac:spMkLst>
            <pc:docMk/>
            <pc:sldMk cId="1389626550" sldId="267"/>
            <ac:spMk id="55" creationId="{93441B73-3EF0-0031-34E8-88A822C7B502}"/>
          </ac:spMkLst>
        </pc:spChg>
        <pc:picChg chg="del">
          <ac:chgData name="Sreejith Rajan" userId="ec11bca0e4bee75f" providerId="LiveId" clId="{7CA8E155-B939-49A2-B258-5F667E7F83F2}" dt="2025-09-01T13:08:03.808" v="228" actId="478"/>
          <ac:picMkLst>
            <pc:docMk/>
            <pc:sldMk cId="1389626550" sldId="267"/>
            <ac:picMk id="4" creationId="{C49C1DF3-C6D7-3FBE-C7BE-60CD0077F615}"/>
          </ac:picMkLst>
        </pc:picChg>
      </pc:sldChg>
      <pc:sldChg chg="delSp modSp del mod">
        <pc:chgData name="Sreejith Rajan" userId="ec11bca0e4bee75f" providerId="LiveId" clId="{7CA8E155-B939-49A2-B258-5F667E7F83F2}" dt="2025-09-01T13:13:41.916" v="280" actId="47"/>
        <pc:sldMkLst>
          <pc:docMk/>
          <pc:sldMk cId="2517281589" sldId="274"/>
        </pc:sldMkLst>
        <pc:spChg chg="mod">
          <ac:chgData name="Sreejith Rajan" userId="ec11bca0e4bee75f" providerId="LiveId" clId="{7CA8E155-B939-49A2-B258-5F667E7F83F2}" dt="2025-09-01T13:13:26.767" v="278" actId="20577"/>
          <ac:spMkLst>
            <pc:docMk/>
            <pc:sldMk cId="2517281589" sldId="274"/>
            <ac:spMk id="54" creationId="{F5C408E8-BC47-B2C2-7462-C129AFFB4F4F}"/>
          </ac:spMkLst>
        </pc:spChg>
        <pc:graphicFrameChg chg="del">
          <ac:chgData name="Sreejith Rajan" userId="ec11bca0e4bee75f" providerId="LiveId" clId="{7CA8E155-B939-49A2-B258-5F667E7F83F2}" dt="2025-09-01T13:13:32.558" v="279" actId="478"/>
          <ac:graphicFrameMkLst>
            <pc:docMk/>
            <pc:sldMk cId="2517281589" sldId="274"/>
            <ac:graphicFrameMk id="2" creationId="{6784F7DE-F1A1-5DDC-884F-697FC92978BF}"/>
          </ac:graphicFrameMkLst>
        </pc:graphicFrameChg>
      </pc:sldChg>
      <pc:sldChg chg="delSp modSp mod">
        <pc:chgData name="Sreejith Rajan" userId="ec11bca0e4bee75f" providerId="LiveId" clId="{7CA8E155-B939-49A2-B258-5F667E7F83F2}" dt="2025-09-01T12:57:52.460" v="187" actId="207"/>
        <pc:sldMkLst>
          <pc:docMk/>
          <pc:sldMk cId="280470215" sldId="281"/>
        </pc:sldMkLst>
        <pc:spChg chg="mod">
          <ac:chgData name="Sreejith Rajan" userId="ec11bca0e4bee75f" providerId="LiveId" clId="{7CA8E155-B939-49A2-B258-5F667E7F83F2}" dt="2025-09-01T12:57:18.202" v="181" actId="20577"/>
          <ac:spMkLst>
            <pc:docMk/>
            <pc:sldMk cId="280470215" sldId="281"/>
            <ac:spMk id="54" creationId="{6B15B2B1-49F5-2797-EA94-FD8176141DEB}"/>
          </ac:spMkLst>
        </pc:spChg>
        <pc:spChg chg="mod">
          <ac:chgData name="Sreejith Rajan" userId="ec11bca0e4bee75f" providerId="LiveId" clId="{7CA8E155-B939-49A2-B258-5F667E7F83F2}" dt="2025-09-01T12:57:52.460" v="187" actId="207"/>
          <ac:spMkLst>
            <pc:docMk/>
            <pc:sldMk cId="280470215" sldId="281"/>
            <ac:spMk id="55" creationId="{3F769B9D-F2C9-ED4B-5F86-A4260FE8E786}"/>
          </ac:spMkLst>
        </pc:spChg>
        <pc:picChg chg="del">
          <ac:chgData name="Sreejith Rajan" userId="ec11bca0e4bee75f" providerId="LiveId" clId="{7CA8E155-B939-49A2-B258-5F667E7F83F2}" dt="2025-09-01T12:57:20.804" v="182" actId="478"/>
          <ac:picMkLst>
            <pc:docMk/>
            <pc:sldMk cId="280470215" sldId="281"/>
            <ac:picMk id="3" creationId="{6E27D02C-9EF0-9F41-DE1F-15F25C243C86}"/>
          </ac:picMkLst>
        </pc:picChg>
      </pc:sldChg>
      <pc:sldChg chg="addSp delSp modSp mod">
        <pc:chgData name="Sreejith Rajan" userId="ec11bca0e4bee75f" providerId="LiveId" clId="{7CA8E155-B939-49A2-B258-5F667E7F83F2}" dt="2025-09-01T13:07:46.235" v="213" actId="20577"/>
        <pc:sldMkLst>
          <pc:docMk/>
          <pc:sldMk cId="682396941" sldId="282"/>
        </pc:sldMkLst>
        <pc:spChg chg="mod">
          <ac:chgData name="Sreejith Rajan" userId="ec11bca0e4bee75f" providerId="LiveId" clId="{7CA8E155-B939-49A2-B258-5F667E7F83F2}" dt="2025-09-01T13:07:46.235" v="213" actId="20577"/>
          <ac:spMkLst>
            <pc:docMk/>
            <pc:sldMk cId="682396941" sldId="282"/>
            <ac:spMk id="54" creationId="{9283C473-62FC-4E7F-0537-4DF7FFC8FAA1}"/>
          </ac:spMkLst>
        </pc:spChg>
        <pc:spChg chg="mod">
          <ac:chgData name="Sreejith Rajan" userId="ec11bca0e4bee75f" providerId="LiveId" clId="{7CA8E155-B939-49A2-B258-5F667E7F83F2}" dt="2025-09-01T13:00:07.774" v="203" actId="20577"/>
          <ac:spMkLst>
            <pc:docMk/>
            <pc:sldMk cId="682396941" sldId="282"/>
            <ac:spMk id="55" creationId="{CDBEBA7C-FD1D-B57A-1E7D-B25370E3E214}"/>
          </ac:spMkLst>
        </pc:spChg>
        <pc:picChg chg="add mod">
          <ac:chgData name="Sreejith Rajan" userId="ec11bca0e4bee75f" providerId="LiveId" clId="{7CA8E155-B939-49A2-B258-5F667E7F83F2}" dt="2025-09-01T13:07:19.801" v="209" actId="1076"/>
          <ac:picMkLst>
            <pc:docMk/>
            <pc:sldMk cId="682396941" sldId="282"/>
            <ac:picMk id="3" creationId="{9F5A7CFA-A38A-45B0-C0D8-08D5047DB2AE}"/>
          </ac:picMkLst>
        </pc:picChg>
        <pc:picChg chg="del">
          <ac:chgData name="Sreejith Rajan" userId="ec11bca0e4bee75f" providerId="LiveId" clId="{7CA8E155-B939-49A2-B258-5F667E7F83F2}" dt="2025-09-01T13:00:03.558" v="202" actId="478"/>
          <ac:picMkLst>
            <pc:docMk/>
            <pc:sldMk cId="682396941" sldId="282"/>
            <ac:picMk id="6" creationId="{475F8FF4-FAFB-9274-50A5-C9C0753EA1BE}"/>
          </ac:picMkLst>
        </pc:picChg>
      </pc:sldChg>
      <pc:sldChg chg="addSp delSp modSp mod">
        <pc:chgData name="Sreejith Rajan" userId="ec11bca0e4bee75f" providerId="LiveId" clId="{7CA8E155-B939-49A2-B258-5F667E7F83F2}" dt="2025-09-01T13:13:17.314" v="272" actId="20577"/>
        <pc:sldMkLst>
          <pc:docMk/>
          <pc:sldMk cId="3362503428" sldId="283"/>
        </pc:sldMkLst>
        <pc:spChg chg="add mod">
          <ac:chgData name="Sreejith Rajan" userId="ec11bca0e4bee75f" providerId="LiveId" clId="{7CA8E155-B939-49A2-B258-5F667E7F83F2}" dt="2025-09-01T13:11:25.102" v="260"/>
          <ac:spMkLst>
            <pc:docMk/>
            <pc:sldMk cId="3362503428" sldId="283"/>
            <ac:spMk id="2" creationId="{07AE6C67-968D-2FEB-2952-64A090DC9C31}"/>
          </ac:spMkLst>
        </pc:spChg>
        <pc:spChg chg="mod">
          <ac:chgData name="Sreejith Rajan" userId="ec11bca0e4bee75f" providerId="LiveId" clId="{7CA8E155-B939-49A2-B258-5F667E7F83F2}" dt="2025-09-01T13:11:19.739" v="258" actId="20577"/>
          <ac:spMkLst>
            <pc:docMk/>
            <pc:sldMk cId="3362503428" sldId="283"/>
            <ac:spMk id="54" creationId="{165450FA-9AB0-DAAA-8787-5819DF6E52EE}"/>
          </ac:spMkLst>
        </pc:spChg>
        <pc:spChg chg="add del mod">
          <ac:chgData name="Sreejith Rajan" userId="ec11bca0e4bee75f" providerId="LiveId" clId="{7CA8E155-B939-49A2-B258-5F667E7F83F2}" dt="2025-09-01T13:13:17.314" v="272" actId="20577"/>
          <ac:spMkLst>
            <pc:docMk/>
            <pc:sldMk cId="3362503428" sldId="283"/>
            <ac:spMk id="55" creationId="{22BC745A-16A2-15E8-2595-E18634E1D9CE}"/>
          </ac:spMkLst>
        </pc:spChg>
        <pc:picChg chg="del">
          <ac:chgData name="Sreejith Rajan" userId="ec11bca0e4bee75f" providerId="LiveId" clId="{7CA8E155-B939-49A2-B258-5F667E7F83F2}" dt="2025-09-01T13:11:11.836" v="248" actId="478"/>
          <ac:picMkLst>
            <pc:docMk/>
            <pc:sldMk cId="3362503428" sldId="283"/>
            <ac:picMk id="3" creationId="{F7648779-8BF8-78D3-9138-28544F501A87}"/>
          </ac:picMkLst>
        </pc:picChg>
      </pc:sldChg>
      <pc:sldChg chg="delSp modSp mod">
        <pc:chgData name="Sreejith Rajan" userId="ec11bca0e4bee75f" providerId="LiveId" clId="{7CA8E155-B939-49A2-B258-5F667E7F83F2}" dt="2025-09-01T13:15:12.557" v="344" actId="20577"/>
        <pc:sldMkLst>
          <pc:docMk/>
          <pc:sldMk cId="3896615428" sldId="284"/>
        </pc:sldMkLst>
        <pc:spChg chg="mod">
          <ac:chgData name="Sreejith Rajan" userId="ec11bca0e4bee75f" providerId="LiveId" clId="{7CA8E155-B939-49A2-B258-5F667E7F83F2}" dt="2025-09-01T13:15:12.557" v="344" actId="20577"/>
          <ac:spMkLst>
            <pc:docMk/>
            <pc:sldMk cId="3896615428" sldId="284"/>
            <ac:spMk id="54" creationId="{BC4D53D3-3CC7-8ED7-B381-879570B9B3A8}"/>
          </ac:spMkLst>
        </pc:spChg>
        <pc:spChg chg="mod">
          <ac:chgData name="Sreejith Rajan" userId="ec11bca0e4bee75f" providerId="LiveId" clId="{7CA8E155-B939-49A2-B258-5F667E7F83F2}" dt="2025-09-01T13:14:45.008" v="332" actId="20577"/>
          <ac:spMkLst>
            <pc:docMk/>
            <pc:sldMk cId="3896615428" sldId="284"/>
            <ac:spMk id="55" creationId="{15A23119-03B0-4084-F3A2-71E24E49BC9C}"/>
          </ac:spMkLst>
        </pc:spChg>
        <pc:cxnChg chg="del">
          <ac:chgData name="Sreejith Rajan" userId="ec11bca0e4bee75f" providerId="LiveId" clId="{7CA8E155-B939-49A2-B258-5F667E7F83F2}" dt="2025-09-01T13:14:26.866" v="305" actId="478"/>
          <ac:cxnSpMkLst>
            <pc:docMk/>
            <pc:sldMk cId="3896615428" sldId="284"/>
            <ac:cxnSpMk id="5" creationId="{A7244A1C-6CBF-CF3F-3BEE-6B52CC1637D7}"/>
          </ac:cxnSpMkLst>
        </pc:cxnChg>
      </pc:sldChg>
      <pc:sldChg chg="addSp modSp add mod">
        <pc:chgData name="Sreejith Rajan" userId="ec11bca0e4bee75f" providerId="LiveId" clId="{7CA8E155-B939-49A2-B258-5F667E7F83F2}" dt="2025-09-01T13:21:58.159" v="365" actId="1076"/>
        <pc:sldMkLst>
          <pc:docMk/>
          <pc:sldMk cId="2768999598" sldId="285"/>
        </pc:sldMkLst>
        <pc:spChg chg="mod">
          <ac:chgData name="Sreejith Rajan" userId="ec11bca0e4bee75f" providerId="LiveId" clId="{7CA8E155-B939-49A2-B258-5F667E7F83F2}" dt="2025-09-01T13:15:31.332" v="346" actId="6549"/>
          <ac:spMkLst>
            <pc:docMk/>
            <pc:sldMk cId="2768999598" sldId="285"/>
            <ac:spMk id="55" creationId="{6BEB0E42-D1CA-59A5-9488-2502CA7BE06C}"/>
          </ac:spMkLst>
        </pc:spChg>
        <pc:picChg chg="add mod">
          <ac:chgData name="Sreejith Rajan" userId="ec11bca0e4bee75f" providerId="LiveId" clId="{7CA8E155-B939-49A2-B258-5F667E7F83F2}" dt="2025-09-01T13:19:22.064" v="349" actId="1076"/>
          <ac:picMkLst>
            <pc:docMk/>
            <pc:sldMk cId="2768999598" sldId="285"/>
            <ac:picMk id="3" creationId="{F049E54F-32FF-A872-DFAD-A13C2BC8A69F}"/>
          </ac:picMkLst>
        </pc:picChg>
        <pc:picChg chg="add mod">
          <ac:chgData name="Sreejith Rajan" userId="ec11bca0e4bee75f" providerId="LiveId" clId="{7CA8E155-B939-49A2-B258-5F667E7F83F2}" dt="2025-09-01T13:21:18.169" v="357" actId="14100"/>
          <ac:picMkLst>
            <pc:docMk/>
            <pc:sldMk cId="2768999598" sldId="285"/>
            <ac:picMk id="5" creationId="{1D4DB7B7-8B39-AB5C-99C4-470C262646B3}"/>
          </ac:picMkLst>
        </pc:picChg>
        <pc:picChg chg="add mod">
          <ac:chgData name="Sreejith Rajan" userId="ec11bca0e4bee75f" providerId="LiveId" clId="{7CA8E155-B939-49A2-B258-5F667E7F83F2}" dt="2025-09-01T13:21:58.159" v="365" actId="1076"/>
          <ac:picMkLst>
            <pc:docMk/>
            <pc:sldMk cId="2768999598" sldId="285"/>
            <ac:picMk id="9" creationId="{4E656B9C-8D8D-3826-C97D-DB27E2D7542A}"/>
          </ac:picMkLst>
        </pc:picChg>
      </pc:sldChg>
      <pc:sldChg chg="new del">
        <pc:chgData name="Sreejith Rajan" userId="ec11bca0e4bee75f" providerId="LiveId" clId="{7CA8E155-B939-49A2-B258-5F667E7F83F2}" dt="2025-09-01T13:28:35.039" v="367" actId="47"/>
        <pc:sldMkLst>
          <pc:docMk/>
          <pc:sldMk cId="1073535821" sldId="286"/>
        </pc:sldMkLst>
      </pc:sldChg>
      <pc:sldChg chg="delSp modSp add mod">
        <pc:chgData name="Sreejith Rajan" userId="ec11bca0e4bee75f" providerId="LiveId" clId="{7CA8E155-B939-49A2-B258-5F667E7F83F2}" dt="2025-09-01T14:39:21.139" v="738"/>
        <pc:sldMkLst>
          <pc:docMk/>
          <pc:sldMk cId="1488398723" sldId="286"/>
        </pc:sldMkLst>
        <pc:spChg chg="del mod">
          <ac:chgData name="Sreejith Rajan" userId="ec11bca0e4bee75f" providerId="LiveId" clId="{7CA8E155-B939-49A2-B258-5F667E7F83F2}" dt="2025-09-01T14:39:21.139" v="738"/>
          <ac:spMkLst>
            <pc:docMk/>
            <pc:sldMk cId="1488398723" sldId="286"/>
            <ac:spMk id="7" creationId="{89264089-564C-F2EF-9B9A-72AF60E66C02}"/>
          </ac:spMkLst>
        </pc:spChg>
        <pc:spChg chg="mod">
          <ac:chgData name="Sreejith Rajan" userId="ec11bca0e4bee75f" providerId="LiveId" clId="{7CA8E155-B939-49A2-B258-5F667E7F83F2}" dt="2025-09-01T13:29:03.591" v="390" actId="20577"/>
          <ac:spMkLst>
            <pc:docMk/>
            <pc:sldMk cId="1488398723" sldId="286"/>
            <ac:spMk id="54" creationId="{D6A271FB-F06E-A094-1264-BE3F39E98C88}"/>
          </ac:spMkLst>
        </pc:spChg>
        <pc:spChg chg="mod">
          <ac:chgData name="Sreejith Rajan" userId="ec11bca0e4bee75f" providerId="LiveId" clId="{7CA8E155-B939-49A2-B258-5F667E7F83F2}" dt="2025-09-01T14:25:23.987" v="736" actId="207"/>
          <ac:spMkLst>
            <pc:docMk/>
            <pc:sldMk cId="1488398723" sldId="286"/>
            <ac:spMk id="55" creationId="{E31F05FC-C44B-CD53-A530-278FD5640965}"/>
          </ac:spMkLst>
        </pc:spChg>
        <pc:picChg chg="del">
          <ac:chgData name="Sreejith Rajan" userId="ec11bca0e4bee75f" providerId="LiveId" clId="{7CA8E155-B939-49A2-B258-5F667E7F83F2}" dt="2025-09-01T13:29:06.198" v="391" actId="478"/>
          <ac:picMkLst>
            <pc:docMk/>
            <pc:sldMk cId="1488398723" sldId="286"/>
            <ac:picMk id="3" creationId="{94D3831E-F35B-B93F-E9C3-2B4BCC382E08}"/>
          </ac:picMkLst>
        </pc:picChg>
        <pc:picChg chg="del">
          <ac:chgData name="Sreejith Rajan" userId="ec11bca0e4bee75f" providerId="LiveId" clId="{7CA8E155-B939-49A2-B258-5F667E7F83F2}" dt="2025-09-01T13:29:08.385" v="392" actId="478"/>
          <ac:picMkLst>
            <pc:docMk/>
            <pc:sldMk cId="1488398723" sldId="286"/>
            <ac:picMk id="5" creationId="{1EFD5C79-467D-2276-1FCB-A394B18E034F}"/>
          </ac:picMkLst>
        </pc:picChg>
        <pc:picChg chg="del">
          <ac:chgData name="Sreejith Rajan" userId="ec11bca0e4bee75f" providerId="LiveId" clId="{7CA8E155-B939-49A2-B258-5F667E7F83F2}" dt="2025-09-01T13:29:10.454" v="393" actId="478"/>
          <ac:picMkLst>
            <pc:docMk/>
            <pc:sldMk cId="1488398723" sldId="286"/>
            <ac:picMk id="9" creationId="{635362DA-17D7-4E53-D257-C0F999F1BBDD}"/>
          </ac:picMkLst>
        </pc:picChg>
      </pc:sldChg>
      <pc:sldChg chg="new del">
        <pc:chgData name="Sreejith Rajan" userId="ec11bca0e4bee75f" providerId="LiveId" clId="{7CA8E155-B939-49A2-B258-5F667E7F83F2}" dt="2025-09-01T13:28:42.025" v="369" actId="680"/>
        <pc:sldMkLst>
          <pc:docMk/>
          <pc:sldMk cId="3982304584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E1D297C-CC8A-0441-7064-8B0D9E7FA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6134EDAE-6EA9-9295-185F-D234E66F3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FE5F6AC-9F75-11D2-A954-7AF12375A5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133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70C6CA-FC2B-50B8-291E-1AED90ACB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D28A02E-D70B-9B07-F94D-C3FACB34E1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E7145B5-6E7B-4EE2-08D5-D40EBABE70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23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EC7F45F-22FB-8B83-798F-03C0738C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0A1F72C-DBCA-73D5-4319-A7FDC2A00A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036135E-791A-84AF-0BEC-1D06AB018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27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ECA89B7-AA3F-FD7E-AB65-88B732A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663E214-624F-6931-9819-CEFB7F7B2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D4AC08E-24E6-11C1-D605-416DEE481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20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8C6DD6E-578F-BEA3-9397-B01626D4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2894E38-BF59-3A9C-A7F1-21D9EB6099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7037B9E-054D-3BA3-9304-AFFDF812A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82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DE74903-6EAE-C2EB-7F62-ED37862C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ED35733-95C1-9767-30D4-28FA9D9D2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0B643D8-DBA8-5361-229B-4BB41D839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002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5EC8B30-A849-EFE4-9261-82931B58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C5BB6ECE-BA20-FB17-7E20-A068D2BD38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7F01260-F53E-035C-B424-0C98F470C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6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AVR Architecture 1 – ATMEGA 328 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7B5586D-FF49-E80B-E855-8D5D2ED45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D6A271FB-F06E-A094-1264-BE3F39E98C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 – GPIO Programming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31F05FC-C44B-CD53-A530-278FD56409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Things to remember </a:t>
            </a:r>
          </a:p>
          <a:p>
            <a:pPr marL="444500"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Direction Register(</a:t>
            </a:r>
            <a:r>
              <a:rPr lang="en-US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DDRx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register</a:t>
            </a:r>
          </a:p>
          <a:p>
            <a:pPr marL="444500">
              <a:buSzPts val="2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01700" lvl="1">
              <a:buSzPts val="2000"/>
            </a:pP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means that the pin is INPUT. </a:t>
            </a: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means that the pin is OUTPUT</a:t>
            </a:r>
          </a:p>
          <a:p>
            <a:pPr marL="901700" lvl="1">
              <a:buSzPts val="2000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PORTx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register (outputting value to a pin)</a:t>
            </a:r>
          </a:p>
          <a:p>
            <a:pPr marL="444500">
              <a:buSzPts val="2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PINx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Register (inputting value through a pin) </a:t>
            </a:r>
          </a:p>
          <a:p>
            <a:pPr marL="444500">
              <a:buSzPts val="2000"/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Bitwise operations</a:t>
            </a:r>
          </a:p>
          <a:p>
            <a:pPr marL="444500">
              <a:buSzPts val="20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52FF7-E019-52B4-7985-B04BEABE181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839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 dirty="0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 dirty="0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4" y="1057650"/>
            <a:ext cx="6011213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AVR?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 by Alf-Egil Bogen and Vegard Wollan.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Family of 8-bit RISC microcontrollers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by Atmel (now Microchip)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Widely used in Arduino boards, embedded systems, and consumer electronics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AVR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Simple, efficient, and beginner-friendly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Rich set of peripherals (timers, ADC, serial interfaces)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Strong foundation for learning microcontrollers and embedded systems</a:t>
            </a:r>
            <a:endParaRPr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8497F26-3D14-2303-06EB-FB2FFF87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6B15B2B1-49F5-2797-EA94-FD8176141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Features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3F769B9D-F2C9-ED4B-5F86-A4260FE8E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RISC architecture → Most instructions execute in 1 clock cycle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Harvard architecture → Separate program &amp; data memory</a:t>
            </a:r>
            <a:endParaRPr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04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33E41AE-3E35-FB62-FF2F-404B2109A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9283C473-62FC-4E7F-0537-4DF7FFC8FA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 Block Diagram 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CDBEBA7C-FD1D-B57A-1E7D-B25370E3E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A7CFA-A38A-45B0-C0D8-08D5047D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531" y="1084189"/>
            <a:ext cx="4922948" cy="36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0740191-610A-1721-727A-563C7CD2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05CB07C-62A7-0E4C-6035-03E85C6DF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93441B73-3EF0-0031-34E8-88A822C7B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8-bit AVR RISC CPU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× 8-bit General Purpose Registers directly connected to ALU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Flash Program Memory: 32 KB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SRAM: 2 KB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EEPROM: 1 KB (non-volatile data storage)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5BBAB8-4EBF-2324-8EDD-04F2726E9CCA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3A9819-F112-E25B-7138-2A0760126BA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A25-35B8-69A0-48BE-B820046C960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96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28EF502-B7A5-FB11-7111-8A17DC35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165450FA-9AB0-DAAA-8787-5819DF6E52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22BC745A-16A2-15E8-2595-E18634E1D9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Frequency: up to 20 MHz (16 MHz on Arduino UNO)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Voltage: 1.8 V – 5.5 V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Pins: 23 programmable I/O lines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Timers: Two 8-bit timers (Timer0, Timer2)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16-bit timer (Timer1) with capture/compare/PWM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A940B4-60B1-C71C-1017-06860D68A9DF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DB9AF5-5F8C-E3E1-BDCC-AC1AC0B2B78C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2C31E-5BC7-321B-E77E-D3ACB25CE27A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250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28C2A2D-6E93-3C43-2D80-9416AC771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BC4D53D3-3CC7-8ED7-B381-879570B9B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15A23119-03B0-4084-F3A2-71E24E49B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Analogue-to-Digital Converter (ADC):10-bit resolution, 6 channels (DIP package), 8 channels (TQFP/QFN)</a:t>
            </a:r>
          </a:p>
          <a:p>
            <a:pPr marL="444500">
              <a:buSzPts val="2000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 Interfaces:</a:t>
            </a:r>
          </a:p>
          <a:p>
            <a:pPr marL="901700" lvl="1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USART (serial)</a:t>
            </a:r>
          </a:p>
          <a:p>
            <a:pPr marL="901700" lvl="1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</a:t>
            </a:r>
          </a:p>
          <a:p>
            <a:pPr marL="901700" lvl="1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I²C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28BEB-6A0C-8963-528A-8B60F719D67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E4873-9398-F057-814F-2673398499F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661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A33BF2E-560D-F8B5-6C7C-6E71572E9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BD71BF94-80E9-B83A-06FD-F8B668F1F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6BEB0E42-D1CA-59A5-9488-2502CA7BE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1C902-EA40-2049-5E0F-6877922BA01D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A9A41-0228-6B61-02CB-7BDC9E84AF5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9E54F-32FF-A872-DFAD-A13C2BC8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1098460"/>
            <a:ext cx="4165600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DB7B7-8B39-AB5C-99C4-470C26264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092" y="1152473"/>
            <a:ext cx="1829108" cy="1667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56B9C-8D8D-3826-C97D-DB27E2D75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616" y="2819509"/>
            <a:ext cx="1869584" cy="14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5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286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 Neue</vt:lpstr>
      <vt:lpstr>Anek Malayalam</vt:lpstr>
      <vt:lpstr>Anek Malayalam SemiBold</vt:lpstr>
      <vt:lpstr>Simple Light</vt:lpstr>
      <vt:lpstr>AVR Architecture 1 – ATMEGA 328 </vt:lpstr>
      <vt:lpstr>Introduction </vt:lpstr>
      <vt:lpstr>Why AVR </vt:lpstr>
      <vt:lpstr>Key Features </vt:lpstr>
      <vt:lpstr>AVR Block Diagram  </vt:lpstr>
      <vt:lpstr>ATMEGA 328 </vt:lpstr>
      <vt:lpstr>ATMEGA 328 </vt:lpstr>
      <vt:lpstr>ATMEGA 328</vt:lpstr>
      <vt:lpstr>ATMEGA 328</vt:lpstr>
      <vt:lpstr>ATMEGA 328 – GPIO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29</cp:revision>
  <dcterms:modified xsi:type="dcterms:W3CDTF">2025-09-01T14:39:31Z</dcterms:modified>
</cp:coreProperties>
</file>