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8" r:id="rId3"/>
    <p:sldId id="285" r:id="rId4"/>
    <p:sldId id="286" r:id="rId5"/>
    <p:sldId id="287" r:id="rId6"/>
    <p:sldId id="288" r:id="rId7"/>
    <p:sldId id="289" r:id="rId8"/>
    <p:sldId id="290" r:id="rId9"/>
    <p:sldId id="264" r:id="rId10"/>
  </p:sldIdLst>
  <p:sldSz cx="9144000" cy="5143500" type="screen16x9"/>
  <p:notesSz cx="6858000" cy="9144000"/>
  <p:embeddedFontLst>
    <p:embeddedFont>
      <p:font typeface="Anek Malayalam" panose="020B0604020202020204" charset="0"/>
      <p:regular r:id="rId12"/>
      <p:bold r:id="rId13"/>
    </p:embeddedFont>
    <p:embeddedFont>
      <p:font typeface="Anek Malayalam SemiBold" panose="020B0604020202020204" charset="0"/>
      <p:regular r:id="rId14"/>
      <p:bold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55CF8-04A4-41BE-A5A9-C4EC65750160}" v="7" dt="2025-09-08T15:31:39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ith Rajan" userId="ec11bca0e4bee75f" providerId="LiveId" clId="{7CA8E155-B939-49A2-B258-5F667E7F83F2}"/>
    <pc:docChg chg="undo custSel addSld delSld modSld">
      <pc:chgData name="Sreejith Rajan" userId="ec11bca0e4bee75f" providerId="LiveId" clId="{7CA8E155-B939-49A2-B258-5F667E7F83F2}" dt="2025-09-01T14:39:21.139" v="738"/>
      <pc:docMkLst>
        <pc:docMk/>
      </pc:docMkLst>
      <pc:sldChg chg="modSp mod">
        <pc:chgData name="Sreejith Rajan" userId="ec11bca0e4bee75f" providerId="LiveId" clId="{7CA8E155-B939-49A2-B258-5F667E7F83F2}" dt="2025-09-01T12:41:09.203" v="40" actId="20577"/>
        <pc:sldMkLst>
          <pc:docMk/>
          <pc:sldMk cId="0" sldId="256"/>
        </pc:sldMkLst>
        <pc:spChg chg="mod">
          <ac:chgData name="Sreejith Rajan" userId="ec11bca0e4bee75f" providerId="LiveId" clId="{7CA8E155-B939-49A2-B258-5F667E7F83F2}" dt="2025-09-01T12:41:09.203" v="40" actId="20577"/>
          <ac:spMkLst>
            <pc:docMk/>
            <pc:sldMk cId="0" sldId="256"/>
            <ac:spMk id="33" creationId="{00000000-0000-0000-0000-000000000000}"/>
          </ac:spMkLst>
        </pc:spChg>
      </pc:sldChg>
      <pc:sldChg chg="modSp mod">
        <pc:chgData name="Sreejith Rajan" userId="ec11bca0e4bee75f" providerId="LiveId" clId="{7CA8E155-B939-49A2-B258-5F667E7F83F2}" dt="2025-09-01T12:55:08.536" v="150" actId="20577"/>
        <pc:sldMkLst>
          <pc:docMk/>
          <pc:sldMk cId="0" sldId="258"/>
        </pc:sldMkLst>
        <pc:spChg chg="mod">
          <ac:chgData name="Sreejith Rajan" userId="ec11bca0e4bee75f" providerId="LiveId" clId="{7CA8E155-B939-49A2-B258-5F667E7F83F2}" dt="2025-09-01T12:51:57.061" v="52" actId="20577"/>
          <ac:spMkLst>
            <pc:docMk/>
            <pc:sldMk cId="0" sldId="258"/>
            <ac:spMk id="46" creationId="{00000000-0000-0000-0000-000000000000}"/>
          </ac:spMkLst>
        </pc:spChg>
        <pc:spChg chg="mod">
          <ac:chgData name="Sreejith Rajan" userId="ec11bca0e4bee75f" providerId="LiveId" clId="{7CA8E155-B939-49A2-B258-5F667E7F83F2}" dt="2025-09-01T12:55:08.536" v="150" actId="20577"/>
          <ac:spMkLst>
            <pc:docMk/>
            <pc:sldMk cId="0" sldId="258"/>
            <ac:spMk id="47" creationId="{00000000-0000-0000-0000-000000000000}"/>
          </ac:spMkLst>
        </pc:spChg>
      </pc:sldChg>
      <pc:sldChg chg="addSp delSp modSp mod">
        <pc:chgData name="Sreejith Rajan" userId="ec11bca0e4bee75f" providerId="LiveId" clId="{7CA8E155-B939-49A2-B258-5F667E7F83F2}" dt="2025-09-01T12:56:08.409" v="165" actId="20577"/>
        <pc:sldMkLst>
          <pc:docMk/>
          <pc:sldMk cId="0" sldId="259"/>
        </pc:sldMkLst>
      </pc:sldChg>
      <pc:sldChg chg="delSp modSp mod">
        <pc:chgData name="Sreejith Rajan" userId="ec11bca0e4bee75f" providerId="LiveId" clId="{7CA8E155-B939-49A2-B258-5F667E7F83F2}" dt="2025-09-01T13:09:36.295" v="247" actId="20577"/>
        <pc:sldMkLst>
          <pc:docMk/>
          <pc:sldMk cId="1389626550" sldId="267"/>
        </pc:sldMkLst>
      </pc:sldChg>
      <pc:sldChg chg="delSp modSp del mod">
        <pc:chgData name="Sreejith Rajan" userId="ec11bca0e4bee75f" providerId="LiveId" clId="{7CA8E155-B939-49A2-B258-5F667E7F83F2}" dt="2025-09-01T13:13:41.916" v="280" actId="47"/>
        <pc:sldMkLst>
          <pc:docMk/>
          <pc:sldMk cId="2517281589" sldId="274"/>
        </pc:sldMkLst>
      </pc:sldChg>
      <pc:sldChg chg="delSp modSp mod">
        <pc:chgData name="Sreejith Rajan" userId="ec11bca0e4bee75f" providerId="LiveId" clId="{7CA8E155-B939-49A2-B258-5F667E7F83F2}" dt="2025-09-01T12:57:52.460" v="187" actId="207"/>
        <pc:sldMkLst>
          <pc:docMk/>
          <pc:sldMk cId="280470215" sldId="281"/>
        </pc:sldMkLst>
      </pc:sldChg>
      <pc:sldChg chg="addSp delSp modSp mod">
        <pc:chgData name="Sreejith Rajan" userId="ec11bca0e4bee75f" providerId="LiveId" clId="{7CA8E155-B939-49A2-B258-5F667E7F83F2}" dt="2025-09-01T13:07:46.235" v="213" actId="20577"/>
        <pc:sldMkLst>
          <pc:docMk/>
          <pc:sldMk cId="682396941" sldId="282"/>
        </pc:sldMkLst>
      </pc:sldChg>
      <pc:sldChg chg="addSp delSp modSp mod">
        <pc:chgData name="Sreejith Rajan" userId="ec11bca0e4bee75f" providerId="LiveId" clId="{7CA8E155-B939-49A2-B258-5F667E7F83F2}" dt="2025-09-01T13:13:17.314" v="272" actId="20577"/>
        <pc:sldMkLst>
          <pc:docMk/>
          <pc:sldMk cId="3362503428" sldId="283"/>
        </pc:sldMkLst>
      </pc:sldChg>
      <pc:sldChg chg="delSp modSp mod">
        <pc:chgData name="Sreejith Rajan" userId="ec11bca0e4bee75f" providerId="LiveId" clId="{7CA8E155-B939-49A2-B258-5F667E7F83F2}" dt="2025-09-01T13:15:12.557" v="344" actId="20577"/>
        <pc:sldMkLst>
          <pc:docMk/>
          <pc:sldMk cId="3896615428" sldId="284"/>
        </pc:sldMkLst>
      </pc:sldChg>
      <pc:sldChg chg="addSp modSp add mod">
        <pc:chgData name="Sreejith Rajan" userId="ec11bca0e4bee75f" providerId="LiveId" clId="{7CA8E155-B939-49A2-B258-5F667E7F83F2}" dt="2025-09-01T13:21:58.159" v="365" actId="1076"/>
        <pc:sldMkLst>
          <pc:docMk/>
          <pc:sldMk cId="2768999598" sldId="285"/>
        </pc:sldMkLst>
        <pc:spChg chg="mod">
          <ac:chgData name="Sreejith Rajan" userId="ec11bca0e4bee75f" providerId="LiveId" clId="{7CA8E155-B939-49A2-B258-5F667E7F83F2}" dt="2025-09-01T13:15:31.332" v="346" actId="6549"/>
          <ac:spMkLst>
            <pc:docMk/>
            <pc:sldMk cId="2768999598" sldId="285"/>
            <ac:spMk id="55" creationId="{6BEB0E42-D1CA-59A5-9488-2502CA7BE06C}"/>
          </ac:spMkLst>
        </pc:spChg>
        <pc:picChg chg="add mod">
          <ac:chgData name="Sreejith Rajan" userId="ec11bca0e4bee75f" providerId="LiveId" clId="{7CA8E155-B939-49A2-B258-5F667E7F83F2}" dt="2025-09-01T13:19:22.064" v="349" actId="1076"/>
          <ac:picMkLst>
            <pc:docMk/>
            <pc:sldMk cId="2768999598" sldId="285"/>
            <ac:picMk id="3" creationId="{F049E54F-32FF-A872-DFAD-A13C2BC8A69F}"/>
          </ac:picMkLst>
        </pc:picChg>
        <pc:picChg chg="add mod">
          <ac:chgData name="Sreejith Rajan" userId="ec11bca0e4bee75f" providerId="LiveId" clId="{7CA8E155-B939-49A2-B258-5F667E7F83F2}" dt="2025-09-01T13:21:18.169" v="357" actId="14100"/>
          <ac:picMkLst>
            <pc:docMk/>
            <pc:sldMk cId="2768999598" sldId="285"/>
            <ac:picMk id="5" creationId="{1D4DB7B7-8B39-AB5C-99C4-470C262646B3}"/>
          </ac:picMkLst>
        </pc:picChg>
        <pc:picChg chg="add mod">
          <ac:chgData name="Sreejith Rajan" userId="ec11bca0e4bee75f" providerId="LiveId" clId="{7CA8E155-B939-49A2-B258-5F667E7F83F2}" dt="2025-09-01T13:21:58.159" v="365" actId="1076"/>
          <ac:picMkLst>
            <pc:docMk/>
            <pc:sldMk cId="2768999598" sldId="285"/>
            <ac:picMk id="9" creationId="{4E656B9C-8D8D-3826-C97D-DB27E2D7542A}"/>
          </ac:picMkLst>
        </pc:picChg>
      </pc:sldChg>
      <pc:sldChg chg="new del">
        <pc:chgData name="Sreejith Rajan" userId="ec11bca0e4bee75f" providerId="LiveId" clId="{7CA8E155-B939-49A2-B258-5F667E7F83F2}" dt="2025-09-01T13:28:35.039" v="367" actId="47"/>
        <pc:sldMkLst>
          <pc:docMk/>
          <pc:sldMk cId="1073535821" sldId="286"/>
        </pc:sldMkLst>
      </pc:sldChg>
      <pc:sldChg chg="delSp modSp add mod">
        <pc:chgData name="Sreejith Rajan" userId="ec11bca0e4bee75f" providerId="LiveId" clId="{7CA8E155-B939-49A2-B258-5F667E7F83F2}" dt="2025-09-01T14:39:21.139" v="738"/>
        <pc:sldMkLst>
          <pc:docMk/>
          <pc:sldMk cId="1488398723" sldId="286"/>
        </pc:sldMkLst>
        <pc:spChg chg="mod">
          <ac:chgData name="Sreejith Rajan" userId="ec11bca0e4bee75f" providerId="LiveId" clId="{7CA8E155-B939-49A2-B258-5F667E7F83F2}" dt="2025-09-01T13:29:03.591" v="390" actId="20577"/>
          <ac:spMkLst>
            <pc:docMk/>
            <pc:sldMk cId="1488398723" sldId="286"/>
            <ac:spMk id="54" creationId="{D6A271FB-F06E-A094-1264-BE3F39E98C88}"/>
          </ac:spMkLst>
        </pc:spChg>
        <pc:spChg chg="mod">
          <ac:chgData name="Sreejith Rajan" userId="ec11bca0e4bee75f" providerId="LiveId" clId="{7CA8E155-B939-49A2-B258-5F667E7F83F2}" dt="2025-09-01T14:25:23.987" v="736" actId="207"/>
          <ac:spMkLst>
            <pc:docMk/>
            <pc:sldMk cId="1488398723" sldId="286"/>
            <ac:spMk id="55" creationId="{E31F05FC-C44B-CD53-A530-278FD5640965}"/>
          </ac:spMkLst>
        </pc:spChg>
      </pc:sldChg>
      <pc:sldChg chg="new del">
        <pc:chgData name="Sreejith Rajan" userId="ec11bca0e4bee75f" providerId="LiveId" clId="{7CA8E155-B939-49A2-B258-5F667E7F83F2}" dt="2025-09-01T13:28:42.025" v="369" actId="680"/>
        <pc:sldMkLst>
          <pc:docMk/>
          <pc:sldMk cId="3982304584" sldId="286"/>
        </pc:sldMkLst>
      </pc:sldChg>
    </pc:docChg>
  </pc:docChgLst>
  <pc:docChgLst>
    <pc:chgData name="Sreejith Rajan" userId="ec11bca0e4bee75f" providerId="LiveId" clId="{38B55CF8-04A4-41BE-A5A9-C4EC65750160}"/>
    <pc:docChg chg="undo custSel addSld delSld modSld">
      <pc:chgData name="Sreejith Rajan" userId="ec11bca0e4bee75f" providerId="LiveId" clId="{38B55CF8-04A4-41BE-A5A9-C4EC65750160}" dt="2025-09-08T15:31:45.658" v="225" actId="20577"/>
      <pc:docMkLst>
        <pc:docMk/>
      </pc:docMkLst>
      <pc:sldChg chg="modSp mod">
        <pc:chgData name="Sreejith Rajan" userId="ec11bca0e4bee75f" providerId="LiveId" clId="{38B55CF8-04A4-41BE-A5A9-C4EC65750160}" dt="2025-09-08T13:50:00.971" v="1" actId="20577"/>
        <pc:sldMkLst>
          <pc:docMk/>
          <pc:sldMk cId="0" sldId="256"/>
        </pc:sldMkLst>
        <pc:spChg chg="mod">
          <ac:chgData name="Sreejith Rajan" userId="ec11bca0e4bee75f" providerId="LiveId" clId="{38B55CF8-04A4-41BE-A5A9-C4EC65750160}" dt="2025-09-08T13:50:00.971" v="1" actId="20577"/>
          <ac:spMkLst>
            <pc:docMk/>
            <pc:sldMk cId="0" sldId="256"/>
            <ac:spMk id="33" creationId="{00000000-0000-0000-0000-000000000000}"/>
          </ac:spMkLst>
        </pc:spChg>
      </pc:sldChg>
      <pc:sldChg chg="del">
        <pc:chgData name="Sreejith Rajan" userId="ec11bca0e4bee75f" providerId="LiveId" clId="{38B55CF8-04A4-41BE-A5A9-C4EC65750160}" dt="2025-09-08T13:50:29.832" v="4" actId="47"/>
        <pc:sldMkLst>
          <pc:docMk/>
          <pc:sldMk cId="0" sldId="259"/>
        </pc:sldMkLst>
      </pc:sldChg>
      <pc:sldChg chg="del">
        <pc:chgData name="Sreejith Rajan" userId="ec11bca0e4bee75f" providerId="LiveId" clId="{38B55CF8-04A4-41BE-A5A9-C4EC65750160}" dt="2025-09-08T13:50:32.956" v="7" actId="47"/>
        <pc:sldMkLst>
          <pc:docMk/>
          <pc:sldMk cId="1389626550" sldId="267"/>
        </pc:sldMkLst>
      </pc:sldChg>
      <pc:sldChg chg="del">
        <pc:chgData name="Sreejith Rajan" userId="ec11bca0e4bee75f" providerId="LiveId" clId="{38B55CF8-04A4-41BE-A5A9-C4EC65750160}" dt="2025-09-08T13:50:30.637" v="5" actId="47"/>
        <pc:sldMkLst>
          <pc:docMk/>
          <pc:sldMk cId="280470215" sldId="281"/>
        </pc:sldMkLst>
      </pc:sldChg>
      <pc:sldChg chg="del">
        <pc:chgData name="Sreejith Rajan" userId="ec11bca0e4bee75f" providerId="LiveId" clId="{38B55CF8-04A4-41BE-A5A9-C4EC65750160}" dt="2025-09-08T13:50:31.500" v="6" actId="47"/>
        <pc:sldMkLst>
          <pc:docMk/>
          <pc:sldMk cId="682396941" sldId="282"/>
        </pc:sldMkLst>
      </pc:sldChg>
      <pc:sldChg chg="del">
        <pc:chgData name="Sreejith Rajan" userId="ec11bca0e4bee75f" providerId="LiveId" clId="{38B55CF8-04A4-41BE-A5A9-C4EC65750160}" dt="2025-09-08T13:50:21.633" v="3" actId="47"/>
        <pc:sldMkLst>
          <pc:docMk/>
          <pc:sldMk cId="3362503428" sldId="283"/>
        </pc:sldMkLst>
      </pc:sldChg>
      <pc:sldChg chg="del">
        <pc:chgData name="Sreejith Rajan" userId="ec11bca0e4bee75f" providerId="LiveId" clId="{38B55CF8-04A4-41BE-A5A9-C4EC65750160}" dt="2025-09-08T13:50:19.202" v="2" actId="47"/>
        <pc:sldMkLst>
          <pc:docMk/>
          <pc:sldMk cId="3896615428" sldId="284"/>
        </pc:sldMkLst>
      </pc:sldChg>
      <pc:sldChg chg="modSp add mod">
        <pc:chgData name="Sreejith Rajan" userId="ec11bca0e4bee75f" providerId="LiveId" clId="{38B55CF8-04A4-41BE-A5A9-C4EC65750160}" dt="2025-09-08T13:59:59.014" v="33" actId="207"/>
        <pc:sldMkLst>
          <pc:docMk/>
          <pc:sldMk cId="1663749710" sldId="287"/>
        </pc:sldMkLst>
        <pc:spChg chg="mod">
          <ac:chgData name="Sreejith Rajan" userId="ec11bca0e4bee75f" providerId="LiveId" clId="{38B55CF8-04A4-41BE-A5A9-C4EC65750160}" dt="2025-09-08T13:59:59.014" v="33" actId="207"/>
          <ac:spMkLst>
            <pc:docMk/>
            <pc:sldMk cId="1663749710" sldId="287"/>
            <ac:spMk id="55" creationId="{9D459962-4DD0-F78C-D4B1-9533D50F2189}"/>
          </ac:spMkLst>
        </pc:spChg>
      </pc:sldChg>
      <pc:sldChg chg="addSp modSp add mod">
        <pc:chgData name="Sreejith Rajan" userId="ec11bca0e4bee75f" providerId="LiveId" clId="{38B55CF8-04A4-41BE-A5A9-C4EC65750160}" dt="2025-09-08T14:04:15.571" v="122" actId="207"/>
        <pc:sldMkLst>
          <pc:docMk/>
          <pc:sldMk cId="41759279" sldId="288"/>
        </pc:sldMkLst>
        <pc:spChg chg="add mod">
          <ac:chgData name="Sreejith Rajan" userId="ec11bca0e4bee75f" providerId="LiveId" clId="{38B55CF8-04A4-41BE-A5A9-C4EC65750160}" dt="2025-09-08T14:04:15.571" v="122" actId="207"/>
          <ac:spMkLst>
            <pc:docMk/>
            <pc:sldMk cId="41759279" sldId="288"/>
            <ac:spMk id="4" creationId="{FB3AA076-C728-DE15-E6C1-ACBFC6185AEC}"/>
          </ac:spMkLst>
        </pc:spChg>
        <pc:spChg chg="mod">
          <ac:chgData name="Sreejith Rajan" userId="ec11bca0e4bee75f" providerId="LiveId" clId="{38B55CF8-04A4-41BE-A5A9-C4EC65750160}" dt="2025-09-08T14:02:27.716" v="53" actId="5793"/>
          <ac:spMkLst>
            <pc:docMk/>
            <pc:sldMk cId="41759279" sldId="288"/>
            <ac:spMk id="55" creationId="{31D1C086-CEB8-963B-EA88-5E660E81E542}"/>
          </ac:spMkLst>
        </pc:spChg>
        <pc:picChg chg="add mod">
          <ac:chgData name="Sreejith Rajan" userId="ec11bca0e4bee75f" providerId="LiveId" clId="{38B55CF8-04A4-41BE-A5A9-C4EC65750160}" dt="2025-09-08T14:02:50.791" v="55" actId="1076"/>
          <ac:picMkLst>
            <pc:docMk/>
            <pc:sldMk cId="41759279" sldId="288"/>
            <ac:picMk id="3" creationId="{0E6054C8-B2C6-40C6-D52D-BC9087C611CC}"/>
          </ac:picMkLst>
        </pc:picChg>
      </pc:sldChg>
      <pc:sldChg chg="new del">
        <pc:chgData name="Sreejith Rajan" userId="ec11bca0e4bee75f" providerId="LiveId" clId="{38B55CF8-04A4-41BE-A5A9-C4EC65750160}" dt="2025-09-08T14:10:52.179" v="124" actId="680"/>
        <pc:sldMkLst>
          <pc:docMk/>
          <pc:sldMk cId="3146899580" sldId="289"/>
        </pc:sldMkLst>
      </pc:sldChg>
      <pc:sldChg chg="delSp modSp add mod">
        <pc:chgData name="Sreejith Rajan" userId="ec11bca0e4bee75f" providerId="LiveId" clId="{38B55CF8-04A4-41BE-A5A9-C4EC65750160}" dt="2025-09-08T14:12:01.449" v="193" actId="207"/>
        <pc:sldMkLst>
          <pc:docMk/>
          <pc:sldMk cId="3940705627" sldId="289"/>
        </pc:sldMkLst>
        <pc:spChg chg="mod">
          <ac:chgData name="Sreejith Rajan" userId="ec11bca0e4bee75f" providerId="LiveId" clId="{38B55CF8-04A4-41BE-A5A9-C4EC65750160}" dt="2025-09-08T14:12:01.449" v="193" actId="207"/>
          <ac:spMkLst>
            <pc:docMk/>
            <pc:sldMk cId="3940705627" sldId="289"/>
            <ac:spMk id="55" creationId="{8B6D3D6C-ACD3-C0E3-6DA7-21D8604009CE}"/>
          </ac:spMkLst>
        </pc:spChg>
        <pc:picChg chg="del">
          <ac:chgData name="Sreejith Rajan" userId="ec11bca0e4bee75f" providerId="LiveId" clId="{38B55CF8-04A4-41BE-A5A9-C4EC65750160}" dt="2025-09-08T14:11:02.594" v="126" actId="478"/>
          <ac:picMkLst>
            <pc:docMk/>
            <pc:sldMk cId="3940705627" sldId="289"/>
            <ac:picMk id="3" creationId="{CFB9FA14-5E8D-2C17-29AD-A58EBED7C8DB}"/>
          </ac:picMkLst>
        </pc:picChg>
      </pc:sldChg>
      <pc:sldChg chg="addSp delSp modSp new mod">
        <pc:chgData name="Sreejith Rajan" userId="ec11bca0e4bee75f" providerId="LiveId" clId="{38B55CF8-04A4-41BE-A5A9-C4EC65750160}" dt="2025-09-08T15:31:45.658" v="225" actId="20577"/>
        <pc:sldMkLst>
          <pc:docMk/>
          <pc:sldMk cId="3880237196" sldId="290"/>
        </pc:sldMkLst>
        <pc:spChg chg="mod">
          <ac:chgData name="Sreejith Rajan" userId="ec11bca0e4bee75f" providerId="LiveId" clId="{38B55CF8-04A4-41BE-A5A9-C4EC65750160}" dt="2025-09-08T15:29:19.748" v="198" actId="20577"/>
          <ac:spMkLst>
            <pc:docMk/>
            <pc:sldMk cId="3880237196" sldId="290"/>
            <ac:spMk id="2" creationId="{0D6759DC-42D5-0AF6-120A-F1878B34ECF3}"/>
          </ac:spMkLst>
        </pc:spChg>
        <pc:spChg chg="mod">
          <ac:chgData name="Sreejith Rajan" userId="ec11bca0e4bee75f" providerId="LiveId" clId="{38B55CF8-04A4-41BE-A5A9-C4EC65750160}" dt="2025-09-08T15:29:25.341" v="200" actId="27636"/>
          <ac:spMkLst>
            <pc:docMk/>
            <pc:sldMk cId="3880237196" sldId="290"/>
            <ac:spMk id="3" creationId="{11FC7E3C-2E7E-F3F7-C66E-39CC75661492}"/>
          </ac:spMkLst>
        </pc:spChg>
        <pc:spChg chg="add">
          <ac:chgData name="Sreejith Rajan" userId="ec11bca0e4bee75f" providerId="LiveId" clId="{38B55CF8-04A4-41BE-A5A9-C4EC65750160}" dt="2025-09-08T15:28:58.006" v="195" actId="11529"/>
          <ac:spMkLst>
            <pc:docMk/>
            <pc:sldMk cId="3880237196" sldId="290"/>
            <ac:spMk id="4" creationId="{2C5EFD46-3598-942C-BF2F-87ED957FFE3C}"/>
          </ac:spMkLst>
        </pc:spChg>
        <pc:spChg chg="add del mod">
          <ac:chgData name="Sreejith Rajan" userId="ec11bca0e4bee75f" providerId="LiveId" clId="{38B55CF8-04A4-41BE-A5A9-C4EC65750160}" dt="2025-09-08T15:29:40.987" v="204" actId="478"/>
          <ac:spMkLst>
            <pc:docMk/>
            <pc:sldMk cId="3880237196" sldId="290"/>
            <ac:spMk id="7" creationId="{3124D0B9-4FF6-9F0C-D058-00B0F0B8AEC1}"/>
          </ac:spMkLst>
        </pc:spChg>
        <pc:spChg chg="add mod">
          <ac:chgData name="Sreejith Rajan" userId="ec11bca0e4bee75f" providerId="LiveId" clId="{38B55CF8-04A4-41BE-A5A9-C4EC65750160}" dt="2025-09-08T15:30:03.497" v="209" actId="1076"/>
          <ac:spMkLst>
            <pc:docMk/>
            <pc:sldMk cId="3880237196" sldId="290"/>
            <ac:spMk id="8" creationId="{28AF751C-2936-AD03-FC48-411D75AFF699}"/>
          </ac:spMkLst>
        </pc:spChg>
        <pc:spChg chg="add mod">
          <ac:chgData name="Sreejith Rajan" userId="ec11bca0e4bee75f" providerId="LiveId" clId="{38B55CF8-04A4-41BE-A5A9-C4EC65750160}" dt="2025-09-08T15:30:45.209" v="212" actId="1076"/>
          <ac:spMkLst>
            <pc:docMk/>
            <pc:sldMk cId="3880237196" sldId="290"/>
            <ac:spMk id="9" creationId="{3D67DDF6-950E-00E4-5E3B-992DC34620F6}"/>
          </ac:spMkLst>
        </pc:spChg>
        <pc:spChg chg="add mod">
          <ac:chgData name="Sreejith Rajan" userId="ec11bca0e4bee75f" providerId="LiveId" clId="{38B55CF8-04A4-41BE-A5A9-C4EC65750160}" dt="2025-09-08T15:31:45.658" v="225" actId="20577"/>
          <ac:spMkLst>
            <pc:docMk/>
            <pc:sldMk cId="3880237196" sldId="290"/>
            <ac:spMk id="18" creationId="{DE33A794-513E-7CDD-5E92-DDBC534FA3BD}"/>
          </ac:spMkLst>
        </pc:spChg>
        <pc:cxnChg chg="add">
          <ac:chgData name="Sreejith Rajan" userId="ec11bca0e4bee75f" providerId="LiveId" clId="{38B55CF8-04A4-41BE-A5A9-C4EC65750160}" dt="2025-09-08T15:29:08.281" v="196" actId="11529"/>
          <ac:cxnSpMkLst>
            <pc:docMk/>
            <pc:sldMk cId="3880237196" sldId="290"/>
            <ac:cxnSpMk id="6" creationId="{83897338-A001-A220-54A0-D39590172D23}"/>
          </ac:cxnSpMkLst>
        </pc:cxnChg>
        <pc:cxnChg chg="add mod">
          <ac:chgData name="Sreejith Rajan" userId="ec11bca0e4bee75f" providerId="LiveId" clId="{38B55CF8-04A4-41BE-A5A9-C4EC65750160}" dt="2025-09-08T15:31:17.634" v="218" actId="14100"/>
          <ac:cxnSpMkLst>
            <pc:docMk/>
            <pc:sldMk cId="3880237196" sldId="290"/>
            <ac:cxnSpMk id="11" creationId="{DED2CD88-2DF5-049C-47A9-0BE434C3015D}"/>
          </ac:cxnSpMkLst>
        </pc:cxnChg>
        <pc:cxnChg chg="add mod">
          <ac:chgData name="Sreejith Rajan" userId="ec11bca0e4bee75f" providerId="LiveId" clId="{38B55CF8-04A4-41BE-A5A9-C4EC65750160}" dt="2025-09-08T15:31:26.045" v="220" actId="14100"/>
          <ac:cxnSpMkLst>
            <pc:docMk/>
            <pc:sldMk cId="3880237196" sldId="290"/>
            <ac:cxnSpMk id="16" creationId="{D84ACFDD-53AC-322C-CDD2-E565878EC8B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f2b50d2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ff2b50d2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5EC8B30-A849-EFE4-9261-82931B58B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C5BB6ECE-BA20-FB17-7E20-A068D2BD38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07F01260-F53E-035C-B424-0C98F470C9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66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9E1D297C-CC8A-0441-7064-8B0D9E7FA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6134EDAE-6EA9-9295-185F-D234E66F30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0FE5F6AC-9F75-11D2-A954-7AF12375A5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133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4CE259FB-E369-6D74-8373-237CB6D13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11941365-8013-B8FB-F30F-7A9CE73D48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F90754E7-E326-5BAF-BD9B-473D61EEF6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24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73F376A-11F4-0EAB-746F-7725ED393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6E0908A3-61C8-75D1-C5D3-04F5758E86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10DB9813-E530-0B22-0519-E3D121108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278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2B8986E-F515-A348-D72F-8A9B7BC02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1407FACD-07EC-8F5D-3F22-0DD763CBF3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1BCDD673-2B64-EBBB-59A1-6959BD4F85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00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f2b50d28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f2b50d28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Heading &amp; Faculty Nam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Anek Malayalam SemiBold"/>
              <a:buNone/>
              <a:defRPr sz="4000"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731850" y="2066275"/>
            <a:ext cx="60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ek Malayalam"/>
              <a:buNone/>
              <a:defRPr sz="2800" b="1">
                <a:solidFill>
                  <a:schemeClr val="accen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8250" y="1074550"/>
            <a:ext cx="590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ek Malayalam"/>
              <a:buChar char="●"/>
              <a:defRPr sz="18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2286000" cy="51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>
            <a:alphaModFix/>
          </a:blip>
          <a:srcRect l="3279" r="3288"/>
          <a:stretch/>
        </p:blipFill>
        <p:spPr>
          <a:xfrm>
            <a:off x="601275" y="338099"/>
            <a:ext cx="1083450" cy="455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AVR Architecture 2 – ATMEGA 328 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Dr.Sreejith Rajan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0"/>
          <p:cNvSpPr txBox="1"/>
          <p:nvPr/>
        </p:nvSpPr>
        <p:spPr>
          <a:xfrm>
            <a:off x="2926724" y="1057650"/>
            <a:ext cx="6011213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AVR?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Architecture by Alf-Egil Bogen and Vegard Wollan.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Family of 8-bit RISC microcontrollers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Developed by Atmel (now Microchip)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Widely used in Arduino boards, embedded systems, and consumer electronics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A33BF2E-560D-F8B5-6C7C-6E71572E9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BD71BF94-80E9-B83A-06FD-F8B668F1F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ATMEGA 328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6BEB0E42-D1CA-59A5-9488-2502CA7BE0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>
              <a:buSzPts val="2000"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1C902-EA40-2049-5E0F-6877922BA01D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A9A41-0228-6B61-02CB-7BDC9E84AF59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49E54F-32FF-A872-DFAD-A13C2BC8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1098460"/>
            <a:ext cx="4165600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4DB7B7-8B39-AB5C-99C4-470C26264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092" y="1152473"/>
            <a:ext cx="1829108" cy="1667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656B9C-8D8D-3826-C97D-DB27E2D75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616" y="2819509"/>
            <a:ext cx="1869584" cy="14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9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7B5586D-FF49-E80B-E855-8D5D2ED45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D6A271FB-F06E-A094-1264-BE3F39E98C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ATMEGA 328 – GPIO Programming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E31F05FC-C44B-CD53-A530-278FD56409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91433" y="1519522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>
              <a:buSzPts val="2000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Things to remember </a:t>
            </a:r>
          </a:p>
          <a:p>
            <a:pPr marL="444500">
              <a:buSzPts val="2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Direction Register(</a:t>
            </a:r>
            <a:r>
              <a:rPr lang="en-US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DDRx</a:t>
            </a: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register</a:t>
            </a:r>
          </a:p>
          <a:p>
            <a:pPr marL="444500">
              <a:buSzPts val="20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01700" lvl="1">
              <a:buSzPts val="2000"/>
            </a:pPr>
            <a:r>
              <a:rPr lang="en-US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</a:t>
            </a: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means that the pin is INPUT. </a:t>
            </a:r>
            <a:r>
              <a:rPr lang="en-US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means that the pin is OUTPUT</a:t>
            </a:r>
          </a:p>
          <a:p>
            <a:pPr marL="901700" lvl="1">
              <a:buSzPts val="2000"/>
            </a:pPr>
            <a:endParaRPr lang="en-US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>
              <a:buSzPts val="2000"/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PORTx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register (outputting value to a pin)</a:t>
            </a:r>
          </a:p>
          <a:p>
            <a:pPr marL="444500">
              <a:buSzPts val="20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PINx</a:t>
            </a: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Register (inputting value through a pin) </a:t>
            </a:r>
          </a:p>
          <a:p>
            <a:pPr marL="444500">
              <a:buSzPts val="2000"/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Bitwise operations</a:t>
            </a:r>
          </a:p>
          <a:p>
            <a:pPr marL="444500">
              <a:buSzPts val="20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52FF7-E019-52B4-7985-B04BEABE1816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8839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0122A6E4-C804-8944-2F97-4A611FE72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5F5A8EA7-E5B0-9657-C43F-C4067A2C6C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ATMEGA 328 – GPIO Programming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9D459962-4DD0-F78C-D4B1-9533D50F21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91433" y="1519522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7350" indent="-285750">
              <a:buSzPts val="2000"/>
            </a:pPr>
            <a:r>
              <a:rPr lang="en-US" sz="18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Up Resistor 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 pull-up resistor is a resistor that connects an input pin to the positive supply voltage (</a:t>
            </a:r>
            <a:r>
              <a:rPr lang="en-US" sz="18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Vcc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</a:p>
          <a:p>
            <a:pPr marL="387350" indent="-285750">
              <a:buSzPts val="2000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Its job is to make sure the pin has a defined logic level (HIGH = 1) when the switch is open (not pressed).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B04FF-8750-6B33-0F7E-A5848F3E21C9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6374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A90B2070-8524-2B5C-8ED9-A6B4F1B31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2737F751-0717-0E59-6633-D9BA2D244E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ATMEGA 328 – GPIO Programming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31D1C086-CEB8-963B-EA88-5E660E81E5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91433" y="1519522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7350" indent="-285750">
              <a:buSzPts val="2000"/>
            </a:pPr>
            <a:r>
              <a:rPr lang="en-US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ull-down resistor 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is the opposite of a pull-</a:t>
            </a:r>
            <a:r>
              <a:rPr lang="en-US" sz="18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up.It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connects an input pin to ground (GND) through a resistor, ensuring the pin reads LOW (0) when the switch is open.</a:t>
            </a:r>
          </a:p>
          <a:p>
            <a:pPr marL="101600" indent="0">
              <a:buSzPts val="2000"/>
              <a:buNone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205E9-B148-E290-19A0-0D5B241517FA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6054C8-B2C6-40C6-D52D-BC9087C61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174" y="2932176"/>
            <a:ext cx="3048000" cy="20604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3AA076-C728-DE15-E6C1-ACBFC6185AEC}"/>
              </a:ext>
            </a:extLst>
          </p:cNvPr>
          <p:cNvSpPr/>
          <p:nvPr/>
        </p:nvSpPr>
        <p:spPr>
          <a:xfrm>
            <a:off x="7105650" y="4400550"/>
            <a:ext cx="321524" cy="5920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0F37DEC-E2D1-498C-D415-7F5B28C8A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A5806864-D54F-0069-AEB3-203F428C40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ATMEGA 328 – GPIO Programming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8B6D3D6C-ACD3-C0E3-6DA7-21D8604009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91433" y="1519522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1600" indent="0">
              <a:buSzPts val="2000"/>
              <a:buNone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01600" indent="0">
              <a:buSzPts val="2000"/>
              <a:buNone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</a:p>
          <a:p>
            <a:pPr marL="101600" indent="0">
              <a:buSzPts val="2000"/>
              <a:buNone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</a:p>
          <a:p>
            <a:pPr marL="101600" indent="0" algn="ctr">
              <a:buSzPts val="2000"/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code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90999-CE85-483A-864B-D3B7118C71DF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8CFE87-77E9-1FBC-FA66-DAF4B1407288}"/>
              </a:ext>
            </a:extLst>
          </p:cNvPr>
          <p:cNvSpPr/>
          <p:nvPr/>
        </p:nvSpPr>
        <p:spPr>
          <a:xfrm>
            <a:off x="7105650" y="4400550"/>
            <a:ext cx="321524" cy="5920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70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6759DC-42D5-0AF6-120A-F1878B34E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FC7E3C-2E7E-F3F7-C66E-39CC7566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EFD46-3598-942C-BF2F-87ED957FFE3C}"/>
              </a:ext>
            </a:extLst>
          </p:cNvPr>
          <p:cNvSpPr/>
          <p:nvPr/>
        </p:nvSpPr>
        <p:spPr>
          <a:xfrm>
            <a:off x="4397829" y="1632857"/>
            <a:ext cx="2126342" cy="17634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897338-A001-A220-54A0-D39590172D23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5457371" y="1342571"/>
            <a:ext cx="3629" cy="290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AF751C-2936-AD03-FC48-411D75AFF699}"/>
              </a:ext>
            </a:extLst>
          </p:cNvPr>
          <p:cNvSpPr txBox="1"/>
          <p:nvPr/>
        </p:nvSpPr>
        <p:spPr>
          <a:xfrm>
            <a:off x="5508171" y="118868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5V</a:t>
            </a:r>
          </a:p>
        </p:txBody>
      </p:sp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3D67DDF6-950E-00E4-5E3B-992DC34620F6}"/>
              </a:ext>
            </a:extLst>
          </p:cNvPr>
          <p:cNvSpPr/>
          <p:nvPr/>
        </p:nvSpPr>
        <p:spPr>
          <a:xfrm>
            <a:off x="5207000" y="2079915"/>
            <a:ext cx="500741" cy="426684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D2CD88-2DF5-049C-47A9-0BE434C3015D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5461000" y="1632857"/>
            <a:ext cx="0" cy="6074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4ACFDD-53AC-322C-CDD2-E565878EC8BF}"/>
              </a:ext>
            </a:extLst>
          </p:cNvPr>
          <p:cNvCxnSpPr>
            <a:cxnSpLocks/>
          </p:cNvCxnSpPr>
          <p:nvPr/>
        </p:nvCxnSpPr>
        <p:spPr>
          <a:xfrm flipH="1">
            <a:off x="5613400" y="2383375"/>
            <a:ext cx="1360714" cy="93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33A794-513E-7CDD-5E92-DDBC534FA3BD}"/>
              </a:ext>
            </a:extLst>
          </p:cNvPr>
          <p:cNvSpPr txBox="1"/>
          <p:nvPr/>
        </p:nvSpPr>
        <p:spPr>
          <a:xfrm>
            <a:off x="6770912" y="199273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PB5</a:t>
            </a:r>
          </a:p>
        </p:txBody>
      </p:sp>
    </p:spTree>
    <p:extLst>
      <p:ext uri="{BB962C8B-B14F-4D97-AF65-F5344CB8AC3E}">
        <p14:creationId xmlns:p14="http://schemas.microsoft.com/office/powerpoint/2010/main" val="388023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10200" y="1939350"/>
            <a:ext cx="6354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E2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r>
              <a:rPr lang="en" sz="3200" b="1" dirty="0">
                <a:solidFill>
                  <a:srgbClr val="B0DA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 b="1" dirty="0">
              <a:solidFill>
                <a:srgbClr val="B0DA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0F0F0"/>
      </a:dk1>
      <a:lt1>
        <a:srgbClr val="121212"/>
      </a:lt1>
      <a:dk2>
        <a:srgbClr val="808080"/>
      </a:dk2>
      <a:lt2>
        <a:srgbClr val="4A4A4A"/>
      </a:lt2>
      <a:accent1>
        <a:srgbClr val="B0DAFF"/>
      </a:accent1>
      <a:accent2>
        <a:srgbClr val="33997D"/>
      </a:accent2>
      <a:accent3>
        <a:srgbClr val="F87B7C"/>
      </a:accent3>
      <a:accent4>
        <a:srgbClr val="9965AD"/>
      </a:accent4>
      <a:accent5>
        <a:srgbClr val="FFF2BC"/>
      </a:accent5>
      <a:accent6>
        <a:srgbClr val="FFE2B0"/>
      </a:accent6>
      <a:hlink>
        <a:srgbClr val="B0D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219</Words>
  <Application>Microsoft Office PowerPoint</Application>
  <PresentationFormat>On-screen Show (16:9)</PresentationFormat>
  <Paragraphs>37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Anek Malayalam SemiBold</vt:lpstr>
      <vt:lpstr>Helvetica Neue</vt:lpstr>
      <vt:lpstr>Anek Malayalam</vt:lpstr>
      <vt:lpstr>Simple Light</vt:lpstr>
      <vt:lpstr>AVR Architecture 2 – ATMEGA 328 </vt:lpstr>
      <vt:lpstr>Introduction </vt:lpstr>
      <vt:lpstr>ATMEGA 328</vt:lpstr>
      <vt:lpstr>ATMEGA 328 – GPIO Programming</vt:lpstr>
      <vt:lpstr>ATMEGA 328 – GPIO Programming</vt:lpstr>
      <vt:lpstr>ATMEGA 328 – GPIO Programming</vt:lpstr>
      <vt:lpstr>ATMEGA 328 – GPIO Programming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Sreejith Rajan</dc:creator>
  <cp:lastModifiedBy>Sreejith Rajan</cp:lastModifiedBy>
  <cp:revision>29</cp:revision>
  <dcterms:modified xsi:type="dcterms:W3CDTF">2025-09-08T15:31:48Z</dcterms:modified>
</cp:coreProperties>
</file>