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4" r:id="rId1"/>
  </p:sldMasterIdLst>
  <p:notesMasterIdLst>
    <p:notesMasterId r:id="rId8"/>
  </p:notesMasterIdLst>
  <p:sldIdLst>
    <p:sldId id="256" r:id="rId2"/>
    <p:sldId id="258" r:id="rId3"/>
    <p:sldId id="285" r:id="rId4"/>
    <p:sldId id="286" r:id="rId5"/>
    <p:sldId id="287" r:id="rId6"/>
    <p:sldId id="264" r:id="rId7"/>
  </p:sldIdLst>
  <p:sldSz cx="9144000" cy="5143500" type="screen16x9"/>
  <p:notesSz cx="6858000" cy="9144000"/>
  <p:embeddedFontLst>
    <p:embeddedFont>
      <p:font typeface="Anek Malayalam" panose="020B0604020202020204" charset="0"/>
      <p:regular r:id="rId9"/>
      <p:bold r:id="rId10"/>
    </p:embeddedFont>
    <p:embeddedFont>
      <p:font typeface="Anek Malayalam SemiBold" panose="020B0604020202020204" charset="0"/>
      <p:regular r:id="rId11"/>
      <p:bold r:id="rId12"/>
    </p:embeddedFont>
    <p:embeddedFont>
      <p:font typeface="Helvetica Neue" panose="020B0604020202020204" charset="0"/>
      <p:regular r:id="rId13"/>
      <p:bold r:id="rId14"/>
      <p:italic r:id="rId15"/>
      <p:boldItalic r:id="rId1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78EEE53-9DDE-4F78-8511-C1DD585381A3}" v="4" dt="2025-09-10T14:22:20.641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19" d="100"/>
          <a:sy n="119" d="100"/>
        </p:scale>
        <p:origin x="418" y="9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font" Target="fonts/font5.fntdata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font" Target="fonts/font4.fntdata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font" Target="fonts/font8.fntdata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3.fntdata"/><Relationship Id="rId5" Type="http://schemas.openxmlformats.org/officeDocument/2006/relationships/slide" Target="slides/slide4.xml"/><Relationship Id="rId15" Type="http://schemas.openxmlformats.org/officeDocument/2006/relationships/font" Target="fonts/font7.fntdata"/><Relationship Id="rId10" Type="http://schemas.openxmlformats.org/officeDocument/2006/relationships/font" Target="fonts/font2.fntdata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font" Target="fonts/font1.fntdata"/><Relationship Id="rId14" Type="http://schemas.openxmlformats.org/officeDocument/2006/relationships/font" Target="fonts/font6.fntdata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eejith Rajan" userId="ec11bca0e4bee75f" providerId="LiveId" clId="{7CA8E155-B939-49A2-B258-5F667E7F83F2}"/>
    <pc:docChg chg="undo custSel addSld delSld modSld">
      <pc:chgData name="Sreejith Rajan" userId="ec11bca0e4bee75f" providerId="LiveId" clId="{7CA8E155-B939-49A2-B258-5F667E7F83F2}" dt="2025-09-01T14:39:21.139" v="738"/>
      <pc:docMkLst>
        <pc:docMk/>
      </pc:docMkLst>
      <pc:sldChg chg="modSp mod">
        <pc:chgData name="Sreejith Rajan" userId="ec11bca0e4bee75f" providerId="LiveId" clId="{7CA8E155-B939-49A2-B258-5F667E7F83F2}" dt="2025-09-01T12:41:09.203" v="40" actId="20577"/>
        <pc:sldMkLst>
          <pc:docMk/>
          <pc:sldMk cId="0" sldId="256"/>
        </pc:sldMkLst>
        <pc:spChg chg="mod">
          <ac:chgData name="Sreejith Rajan" userId="ec11bca0e4bee75f" providerId="LiveId" clId="{7CA8E155-B939-49A2-B258-5F667E7F83F2}" dt="2025-09-01T12:41:09.203" v="40" actId="20577"/>
          <ac:spMkLst>
            <pc:docMk/>
            <pc:sldMk cId="0" sldId="256"/>
            <ac:spMk id="33" creationId="{00000000-0000-0000-0000-000000000000}"/>
          </ac:spMkLst>
        </pc:spChg>
      </pc:sldChg>
      <pc:sldChg chg="modSp mod">
        <pc:chgData name="Sreejith Rajan" userId="ec11bca0e4bee75f" providerId="LiveId" clId="{7CA8E155-B939-49A2-B258-5F667E7F83F2}" dt="2025-09-01T12:55:08.536" v="150" actId="20577"/>
        <pc:sldMkLst>
          <pc:docMk/>
          <pc:sldMk cId="0" sldId="258"/>
        </pc:sldMkLst>
        <pc:spChg chg="mod">
          <ac:chgData name="Sreejith Rajan" userId="ec11bca0e4bee75f" providerId="LiveId" clId="{7CA8E155-B939-49A2-B258-5F667E7F83F2}" dt="2025-09-01T12:51:57.061" v="52" actId="20577"/>
          <ac:spMkLst>
            <pc:docMk/>
            <pc:sldMk cId="0" sldId="258"/>
            <ac:spMk id="46" creationId="{00000000-0000-0000-0000-000000000000}"/>
          </ac:spMkLst>
        </pc:spChg>
        <pc:spChg chg="mod">
          <ac:chgData name="Sreejith Rajan" userId="ec11bca0e4bee75f" providerId="LiveId" clId="{7CA8E155-B939-49A2-B258-5F667E7F83F2}" dt="2025-09-01T12:55:08.536" v="150" actId="20577"/>
          <ac:spMkLst>
            <pc:docMk/>
            <pc:sldMk cId="0" sldId="258"/>
            <ac:spMk id="47" creationId="{00000000-0000-0000-0000-000000000000}"/>
          </ac:spMkLst>
        </pc:spChg>
      </pc:sldChg>
      <pc:sldChg chg="addSp delSp modSp mod">
        <pc:chgData name="Sreejith Rajan" userId="ec11bca0e4bee75f" providerId="LiveId" clId="{7CA8E155-B939-49A2-B258-5F667E7F83F2}" dt="2025-09-01T12:56:08.409" v="165" actId="20577"/>
        <pc:sldMkLst>
          <pc:docMk/>
          <pc:sldMk cId="0" sldId="259"/>
        </pc:sldMkLst>
      </pc:sldChg>
      <pc:sldChg chg="delSp modSp mod">
        <pc:chgData name="Sreejith Rajan" userId="ec11bca0e4bee75f" providerId="LiveId" clId="{7CA8E155-B939-49A2-B258-5F667E7F83F2}" dt="2025-09-01T13:09:36.295" v="247" actId="20577"/>
        <pc:sldMkLst>
          <pc:docMk/>
          <pc:sldMk cId="1389626550" sldId="267"/>
        </pc:sldMkLst>
      </pc:sldChg>
      <pc:sldChg chg="delSp modSp del mod">
        <pc:chgData name="Sreejith Rajan" userId="ec11bca0e4bee75f" providerId="LiveId" clId="{7CA8E155-B939-49A2-B258-5F667E7F83F2}" dt="2025-09-01T13:13:41.916" v="280" actId="47"/>
        <pc:sldMkLst>
          <pc:docMk/>
          <pc:sldMk cId="2517281589" sldId="274"/>
        </pc:sldMkLst>
      </pc:sldChg>
      <pc:sldChg chg="delSp modSp mod">
        <pc:chgData name="Sreejith Rajan" userId="ec11bca0e4bee75f" providerId="LiveId" clId="{7CA8E155-B939-49A2-B258-5F667E7F83F2}" dt="2025-09-01T12:57:52.460" v="187" actId="207"/>
        <pc:sldMkLst>
          <pc:docMk/>
          <pc:sldMk cId="280470215" sldId="281"/>
        </pc:sldMkLst>
      </pc:sldChg>
      <pc:sldChg chg="addSp delSp modSp mod">
        <pc:chgData name="Sreejith Rajan" userId="ec11bca0e4bee75f" providerId="LiveId" clId="{7CA8E155-B939-49A2-B258-5F667E7F83F2}" dt="2025-09-01T13:07:46.235" v="213" actId="20577"/>
        <pc:sldMkLst>
          <pc:docMk/>
          <pc:sldMk cId="682396941" sldId="282"/>
        </pc:sldMkLst>
      </pc:sldChg>
      <pc:sldChg chg="addSp delSp modSp mod">
        <pc:chgData name="Sreejith Rajan" userId="ec11bca0e4bee75f" providerId="LiveId" clId="{7CA8E155-B939-49A2-B258-5F667E7F83F2}" dt="2025-09-01T13:13:17.314" v="272" actId="20577"/>
        <pc:sldMkLst>
          <pc:docMk/>
          <pc:sldMk cId="3362503428" sldId="283"/>
        </pc:sldMkLst>
      </pc:sldChg>
      <pc:sldChg chg="delSp modSp mod">
        <pc:chgData name="Sreejith Rajan" userId="ec11bca0e4bee75f" providerId="LiveId" clId="{7CA8E155-B939-49A2-B258-5F667E7F83F2}" dt="2025-09-01T13:15:12.557" v="344" actId="20577"/>
        <pc:sldMkLst>
          <pc:docMk/>
          <pc:sldMk cId="3896615428" sldId="284"/>
        </pc:sldMkLst>
      </pc:sldChg>
      <pc:sldChg chg="addSp modSp add mod">
        <pc:chgData name="Sreejith Rajan" userId="ec11bca0e4bee75f" providerId="LiveId" clId="{7CA8E155-B939-49A2-B258-5F667E7F83F2}" dt="2025-09-01T13:21:58.159" v="365" actId="1076"/>
        <pc:sldMkLst>
          <pc:docMk/>
          <pc:sldMk cId="2768999598" sldId="285"/>
        </pc:sldMkLst>
        <pc:spChg chg="mod">
          <ac:chgData name="Sreejith Rajan" userId="ec11bca0e4bee75f" providerId="LiveId" clId="{7CA8E155-B939-49A2-B258-5F667E7F83F2}" dt="2025-09-01T13:15:31.332" v="346" actId="6549"/>
          <ac:spMkLst>
            <pc:docMk/>
            <pc:sldMk cId="2768999598" sldId="285"/>
            <ac:spMk id="55" creationId="{6BEB0E42-D1CA-59A5-9488-2502CA7BE06C}"/>
          </ac:spMkLst>
        </pc:spChg>
      </pc:sldChg>
      <pc:sldChg chg="new del">
        <pc:chgData name="Sreejith Rajan" userId="ec11bca0e4bee75f" providerId="LiveId" clId="{7CA8E155-B939-49A2-B258-5F667E7F83F2}" dt="2025-09-01T13:28:35.039" v="367" actId="47"/>
        <pc:sldMkLst>
          <pc:docMk/>
          <pc:sldMk cId="1073535821" sldId="286"/>
        </pc:sldMkLst>
      </pc:sldChg>
      <pc:sldChg chg="delSp modSp add mod">
        <pc:chgData name="Sreejith Rajan" userId="ec11bca0e4bee75f" providerId="LiveId" clId="{7CA8E155-B939-49A2-B258-5F667E7F83F2}" dt="2025-09-01T14:39:21.139" v="738"/>
        <pc:sldMkLst>
          <pc:docMk/>
          <pc:sldMk cId="1488398723" sldId="286"/>
        </pc:sldMkLst>
        <pc:spChg chg="mod">
          <ac:chgData name="Sreejith Rajan" userId="ec11bca0e4bee75f" providerId="LiveId" clId="{7CA8E155-B939-49A2-B258-5F667E7F83F2}" dt="2025-09-01T13:29:03.591" v="390" actId="20577"/>
          <ac:spMkLst>
            <pc:docMk/>
            <pc:sldMk cId="1488398723" sldId="286"/>
            <ac:spMk id="54" creationId="{D6A271FB-F06E-A094-1264-BE3F39E98C88}"/>
          </ac:spMkLst>
        </pc:spChg>
        <pc:spChg chg="mod">
          <ac:chgData name="Sreejith Rajan" userId="ec11bca0e4bee75f" providerId="LiveId" clId="{7CA8E155-B939-49A2-B258-5F667E7F83F2}" dt="2025-09-01T14:25:23.987" v="736" actId="207"/>
          <ac:spMkLst>
            <pc:docMk/>
            <pc:sldMk cId="1488398723" sldId="286"/>
            <ac:spMk id="55" creationId="{E31F05FC-C44B-CD53-A530-278FD5640965}"/>
          </ac:spMkLst>
        </pc:spChg>
      </pc:sldChg>
      <pc:sldChg chg="new del">
        <pc:chgData name="Sreejith Rajan" userId="ec11bca0e4bee75f" providerId="LiveId" clId="{7CA8E155-B939-49A2-B258-5F667E7F83F2}" dt="2025-09-01T13:28:42.025" v="369" actId="680"/>
        <pc:sldMkLst>
          <pc:docMk/>
          <pc:sldMk cId="3982304584" sldId="286"/>
        </pc:sldMkLst>
      </pc:sldChg>
    </pc:docChg>
  </pc:docChgLst>
  <pc:docChgLst>
    <pc:chgData name="Sreejith Rajan" userId="ec11bca0e4bee75f" providerId="LiveId" clId="{7B4F392D-EAB3-4CE7-903E-F84869825F47}"/>
    <pc:docChg chg="undo custSel addSld delSld modSld sldOrd">
      <pc:chgData name="Sreejith Rajan" userId="ec11bca0e4bee75f" providerId="LiveId" clId="{7B4F392D-EAB3-4CE7-903E-F84869825F47}" dt="2025-09-10T14:22:53.992" v="441" actId="20577"/>
      <pc:docMkLst>
        <pc:docMk/>
      </pc:docMkLst>
      <pc:sldChg chg="modSp mod">
        <pc:chgData name="Sreejith Rajan" userId="ec11bca0e4bee75f" providerId="LiveId" clId="{7B4F392D-EAB3-4CE7-903E-F84869825F47}" dt="2025-09-10T13:23:47.154" v="1" actId="20577"/>
        <pc:sldMkLst>
          <pc:docMk/>
          <pc:sldMk cId="0" sldId="256"/>
        </pc:sldMkLst>
        <pc:spChg chg="mod">
          <ac:chgData name="Sreejith Rajan" userId="ec11bca0e4bee75f" providerId="LiveId" clId="{7B4F392D-EAB3-4CE7-903E-F84869825F47}" dt="2025-09-10T13:23:47.154" v="1" actId="20577"/>
          <ac:spMkLst>
            <pc:docMk/>
            <pc:sldMk cId="0" sldId="256"/>
            <ac:spMk id="33" creationId="{00000000-0000-0000-0000-000000000000}"/>
          </ac:spMkLst>
        </pc:spChg>
      </pc:sldChg>
      <pc:sldChg chg="modSp mod">
        <pc:chgData name="Sreejith Rajan" userId="ec11bca0e4bee75f" providerId="LiveId" clId="{7B4F392D-EAB3-4CE7-903E-F84869825F47}" dt="2025-09-10T13:48:26.304" v="260" actId="207"/>
        <pc:sldMkLst>
          <pc:docMk/>
          <pc:sldMk cId="0" sldId="258"/>
        </pc:sldMkLst>
        <pc:spChg chg="mod">
          <ac:chgData name="Sreejith Rajan" userId="ec11bca0e4bee75f" providerId="LiveId" clId="{7B4F392D-EAB3-4CE7-903E-F84869825F47}" dt="2025-09-10T13:47:06.363" v="205" actId="12"/>
          <ac:spMkLst>
            <pc:docMk/>
            <pc:sldMk cId="0" sldId="258"/>
            <ac:spMk id="46" creationId="{00000000-0000-0000-0000-000000000000}"/>
          </ac:spMkLst>
        </pc:spChg>
        <pc:spChg chg="mod">
          <ac:chgData name="Sreejith Rajan" userId="ec11bca0e4bee75f" providerId="LiveId" clId="{7B4F392D-EAB3-4CE7-903E-F84869825F47}" dt="2025-09-10T13:48:26.304" v="260" actId="207"/>
          <ac:spMkLst>
            <pc:docMk/>
            <pc:sldMk cId="0" sldId="258"/>
            <ac:spMk id="47" creationId="{00000000-0000-0000-0000-000000000000}"/>
          </ac:spMkLst>
        </pc:spChg>
      </pc:sldChg>
      <pc:sldChg chg="delSp modSp mod">
        <pc:chgData name="Sreejith Rajan" userId="ec11bca0e4bee75f" providerId="LiveId" clId="{7B4F392D-EAB3-4CE7-903E-F84869825F47}" dt="2025-09-10T14:14:02.028" v="345" actId="20577"/>
        <pc:sldMkLst>
          <pc:docMk/>
          <pc:sldMk cId="2768999598" sldId="285"/>
        </pc:sldMkLst>
        <pc:spChg chg="mod">
          <ac:chgData name="Sreejith Rajan" userId="ec11bca0e4bee75f" providerId="LiveId" clId="{7B4F392D-EAB3-4CE7-903E-F84869825F47}" dt="2025-09-10T14:13:20.733" v="272" actId="20577"/>
          <ac:spMkLst>
            <pc:docMk/>
            <pc:sldMk cId="2768999598" sldId="285"/>
            <ac:spMk id="54" creationId="{BD71BF94-80E9-B83A-06FD-F8B668F1F2F1}"/>
          </ac:spMkLst>
        </pc:spChg>
        <pc:spChg chg="mod">
          <ac:chgData name="Sreejith Rajan" userId="ec11bca0e4bee75f" providerId="LiveId" clId="{7B4F392D-EAB3-4CE7-903E-F84869825F47}" dt="2025-09-10T14:14:02.028" v="345" actId="20577"/>
          <ac:spMkLst>
            <pc:docMk/>
            <pc:sldMk cId="2768999598" sldId="285"/>
            <ac:spMk id="55" creationId="{6BEB0E42-D1CA-59A5-9488-2502CA7BE06C}"/>
          </ac:spMkLst>
        </pc:spChg>
        <pc:picChg chg="del">
          <ac:chgData name="Sreejith Rajan" userId="ec11bca0e4bee75f" providerId="LiveId" clId="{7B4F392D-EAB3-4CE7-903E-F84869825F47}" dt="2025-09-10T14:13:10.054" v="261" actId="478"/>
          <ac:picMkLst>
            <pc:docMk/>
            <pc:sldMk cId="2768999598" sldId="285"/>
            <ac:picMk id="3" creationId="{F049E54F-32FF-A872-DFAD-A13C2BC8A69F}"/>
          </ac:picMkLst>
        </pc:picChg>
        <pc:picChg chg="del">
          <ac:chgData name="Sreejith Rajan" userId="ec11bca0e4bee75f" providerId="LiveId" clId="{7B4F392D-EAB3-4CE7-903E-F84869825F47}" dt="2025-09-10T14:13:15.290" v="263" actId="478"/>
          <ac:picMkLst>
            <pc:docMk/>
            <pc:sldMk cId="2768999598" sldId="285"/>
            <ac:picMk id="5" creationId="{1D4DB7B7-8B39-AB5C-99C4-470C262646B3}"/>
          </ac:picMkLst>
        </pc:picChg>
        <pc:picChg chg="del">
          <ac:chgData name="Sreejith Rajan" userId="ec11bca0e4bee75f" providerId="LiveId" clId="{7B4F392D-EAB3-4CE7-903E-F84869825F47}" dt="2025-09-10T14:13:13.242" v="262" actId="478"/>
          <ac:picMkLst>
            <pc:docMk/>
            <pc:sldMk cId="2768999598" sldId="285"/>
            <ac:picMk id="9" creationId="{4E656B9C-8D8D-3826-C97D-DB27E2D7542A}"/>
          </ac:picMkLst>
        </pc:picChg>
      </pc:sldChg>
      <pc:sldChg chg="addSp delSp modSp mod">
        <pc:chgData name="Sreejith Rajan" userId="ec11bca0e4bee75f" providerId="LiveId" clId="{7B4F392D-EAB3-4CE7-903E-F84869825F47}" dt="2025-09-10T14:17:53.785" v="379" actId="1076"/>
        <pc:sldMkLst>
          <pc:docMk/>
          <pc:sldMk cId="1488398723" sldId="286"/>
        </pc:sldMkLst>
        <pc:spChg chg="mod">
          <ac:chgData name="Sreejith Rajan" userId="ec11bca0e4bee75f" providerId="LiveId" clId="{7B4F392D-EAB3-4CE7-903E-F84869825F47}" dt="2025-09-10T14:14:19.870" v="370" actId="20577"/>
          <ac:spMkLst>
            <pc:docMk/>
            <pc:sldMk cId="1488398723" sldId="286"/>
            <ac:spMk id="54" creationId="{D6A271FB-F06E-A094-1264-BE3F39E98C88}"/>
          </ac:spMkLst>
        </pc:spChg>
        <pc:spChg chg="mod">
          <ac:chgData name="Sreejith Rajan" userId="ec11bca0e4bee75f" providerId="LiveId" clId="{7B4F392D-EAB3-4CE7-903E-F84869825F47}" dt="2025-09-10T14:16:56.929" v="374" actId="5793"/>
          <ac:spMkLst>
            <pc:docMk/>
            <pc:sldMk cId="1488398723" sldId="286"/>
            <ac:spMk id="55" creationId="{E31F05FC-C44B-CD53-A530-278FD5640965}"/>
          </ac:spMkLst>
        </pc:spChg>
        <pc:picChg chg="add del mod">
          <ac:chgData name="Sreejith Rajan" userId="ec11bca0e4bee75f" providerId="LiveId" clId="{7B4F392D-EAB3-4CE7-903E-F84869825F47}" dt="2025-09-10T14:17:14.502" v="376" actId="478"/>
          <ac:picMkLst>
            <pc:docMk/>
            <pc:sldMk cId="1488398723" sldId="286"/>
            <ac:picMk id="3" creationId="{07F89708-E2C9-687A-1F22-BE5ACEBEDE11}"/>
          </ac:picMkLst>
        </pc:picChg>
        <pc:picChg chg="add mod">
          <ac:chgData name="Sreejith Rajan" userId="ec11bca0e4bee75f" providerId="LiveId" clId="{7B4F392D-EAB3-4CE7-903E-F84869825F47}" dt="2025-09-10T14:17:53.785" v="379" actId="1076"/>
          <ac:picMkLst>
            <pc:docMk/>
            <pc:sldMk cId="1488398723" sldId="286"/>
            <ac:picMk id="5" creationId="{E2F35488-A20E-1E50-32DE-4BAD09977703}"/>
          </ac:picMkLst>
        </pc:picChg>
      </pc:sldChg>
      <pc:sldChg chg="modSp add mod ord">
        <pc:chgData name="Sreejith Rajan" userId="ec11bca0e4bee75f" providerId="LiveId" clId="{7B4F392D-EAB3-4CE7-903E-F84869825F47}" dt="2025-09-10T14:22:53.992" v="441" actId="20577"/>
        <pc:sldMkLst>
          <pc:docMk/>
          <pc:sldMk cId="922807137" sldId="287"/>
        </pc:sldMkLst>
        <pc:spChg chg="mod">
          <ac:chgData name="Sreejith Rajan" userId="ec11bca0e4bee75f" providerId="LiveId" clId="{7B4F392D-EAB3-4CE7-903E-F84869825F47}" dt="2025-09-10T14:22:42.325" v="424" actId="20577"/>
          <ac:spMkLst>
            <pc:docMk/>
            <pc:sldMk cId="922807137" sldId="287"/>
            <ac:spMk id="54" creationId="{7939AAA9-39A8-3E5A-EE5B-4753522B5E62}"/>
          </ac:spMkLst>
        </pc:spChg>
        <pc:spChg chg="mod">
          <ac:chgData name="Sreejith Rajan" userId="ec11bca0e4bee75f" providerId="LiveId" clId="{7B4F392D-EAB3-4CE7-903E-F84869825F47}" dt="2025-09-10T14:22:53.992" v="441" actId="20577"/>
          <ac:spMkLst>
            <pc:docMk/>
            <pc:sldMk cId="922807137" sldId="287"/>
            <ac:spMk id="55" creationId="{018DD38A-A027-3C88-FB84-4BC84ACB7E6C}"/>
          </ac:spMkLst>
        </pc:spChg>
      </pc:sldChg>
      <pc:sldChg chg="modSp del mod">
        <pc:chgData name="Sreejith Rajan" userId="ec11bca0e4bee75f" providerId="LiveId" clId="{7B4F392D-EAB3-4CE7-903E-F84869825F47}" dt="2025-09-10T14:21:55.211" v="382" actId="47"/>
        <pc:sldMkLst>
          <pc:docMk/>
          <pc:sldMk cId="1663749710" sldId="287"/>
        </pc:sldMkLst>
        <pc:spChg chg="mod">
          <ac:chgData name="Sreejith Rajan" userId="ec11bca0e4bee75f" providerId="LiveId" clId="{7B4F392D-EAB3-4CE7-903E-F84869825F47}" dt="2025-09-10T14:21:49.029" v="381" actId="20577"/>
          <ac:spMkLst>
            <pc:docMk/>
            <pc:sldMk cId="1663749710" sldId="287"/>
            <ac:spMk id="55" creationId="{9D459962-4DD0-F78C-D4B1-9533D50F2189}"/>
          </ac:spMkLst>
        </pc:spChg>
      </pc:sldChg>
      <pc:sldChg chg="del">
        <pc:chgData name="Sreejith Rajan" userId="ec11bca0e4bee75f" providerId="LiveId" clId="{7B4F392D-EAB3-4CE7-903E-F84869825F47}" dt="2025-09-10T14:21:57.545" v="383" actId="47"/>
        <pc:sldMkLst>
          <pc:docMk/>
          <pc:sldMk cId="41759279" sldId="288"/>
        </pc:sldMkLst>
      </pc:sldChg>
      <pc:sldChg chg="modSp del mod">
        <pc:chgData name="Sreejith Rajan" userId="ec11bca0e4bee75f" providerId="LiveId" clId="{7B4F392D-EAB3-4CE7-903E-F84869825F47}" dt="2025-09-10T14:22:10.534" v="393" actId="47"/>
        <pc:sldMkLst>
          <pc:docMk/>
          <pc:sldMk cId="3940705627" sldId="289"/>
        </pc:sldMkLst>
        <pc:spChg chg="mod">
          <ac:chgData name="Sreejith Rajan" userId="ec11bca0e4bee75f" providerId="LiveId" clId="{7B4F392D-EAB3-4CE7-903E-F84869825F47}" dt="2025-09-10T14:22:07.862" v="392" actId="20577"/>
          <ac:spMkLst>
            <pc:docMk/>
            <pc:sldMk cId="3940705627" sldId="289"/>
            <ac:spMk id="54" creationId="{A5806864-D54F-0069-AEB3-203F428C40DF}"/>
          </ac:spMkLst>
        </pc:spChg>
      </pc:sldChg>
      <pc:sldChg chg="del">
        <pc:chgData name="Sreejith Rajan" userId="ec11bca0e4bee75f" providerId="LiveId" clId="{7B4F392D-EAB3-4CE7-903E-F84869825F47}" dt="2025-09-10T14:22:13.030" v="394" actId="47"/>
        <pc:sldMkLst>
          <pc:docMk/>
          <pc:sldMk cId="3880237196" sldId="290"/>
        </pc:sldMkLst>
      </pc:sldChg>
      <pc:sldChg chg="new del">
        <pc:chgData name="Sreejith Rajan" userId="ec11bca0e4bee75f" providerId="LiveId" clId="{7B4F392D-EAB3-4CE7-903E-F84869825F47}" dt="2025-09-10T14:16:53.318" v="373" actId="47"/>
        <pc:sldMkLst>
          <pc:docMk/>
          <pc:sldMk cId="2193926655" sldId="291"/>
        </pc:sldMkLst>
      </pc:sldChg>
    </pc:docChg>
  </pc:docChgLst>
  <pc:docChgLst>
    <pc:chgData name="Sreejith Rajan" userId="ec11bca0e4bee75f" providerId="LiveId" clId="{38B55CF8-04A4-41BE-A5A9-C4EC65750160}"/>
    <pc:docChg chg="undo custSel addSld delSld modSld">
      <pc:chgData name="Sreejith Rajan" userId="ec11bca0e4bee75f" providerId="LiveId" clId="{38B55CF8-04A4-41BE-A5A9-C4EC65750160}" dt="2025-09-08T15:31:45.658" v="225" actId="20577"/>
      <pc:docMkLst>
        <pc:docMk/>
      </pc:docMkLst>
      <pc:sldChg chg="modSp mod">
        <pc:chgData name="Sreejith Rajan" userId="ec11bca0e4bee75f" providerId="LiveId" clId="{38B55CF8-04A4-41BE-A5A9-C4EC65750160}" dt="2025-09-08T13:50:00.971" v="1" actId="20577"/>
        <pc:sldMkLst>
          <pc:docMk/>
          <pc:sldMk cId="0" sldId="256"/>
        </pc:sldMkLst>
        <pc:spChg chg="mod">
          <ac:chgData name="Sreejith Rajan" userId="ec11bca0e4bee75f" providerId="LiveId" clId="{38B55CF8-04A4-41BE-A5A9-C4EC65750160}" dt="2025-09-08T13:50:00.971" v="1" actId="20577"/>
          <ac:spMkLst>
            <pc:docMk/>
            <pc:sldMk cId="0" sldId="256"/>
            <ac:spMk id="33" creationId="{00000000-0000-0000-0000-000000000000}"/>
          </ac:spMkLst>
        </pc:spChg>
      </pc:sldChg>
      <pc:sldChg chg="del">
        <pc:chgData name="Sreejith Rajan" userId="ec11bca0e4bee75f" providerId="LiveId" clId="{38B55CF8-04A4-41BE-A5A9-C4EC65750160}" dt="2025-09-08T13:50:29.832" v="4" actId="47"/>
        <pc:sldMkLst>
          <pc:docMk/>
          <pc:sldMk cId="0" sldId="259"/>
        </pc:sldMkLst>
      </pc:sldChg>
      <pc:sldChg chg="del">
        <pc:chgData name="Sreejith Rajan" userId="ec11bca0e4bee75f" providerId="LiveId" clId="{38B55CF8-04A4-41BE-A5A9-C4EC65750160}" dt="2025-09-08T13:50:32.956" v="7" actId="47"/>
        <pc:sldMkLst>
          <pc:docMk/>
          <pc:sldMk cId="1389626550" sldId="267"/>
        </pc:sldMkLst>
      </pc:sldChg>
      <pc:sldChg chg="del">
        <pc:chgData name="Sreejith Rajan" userId="ec11bca0e4bee75f" providerId="LiveId" clId="{38B55CF8-04A4-41BE-A5A9-C4EC65750160}" dt="2025-09-08T13:50:30.637" v="5" actId="47"/>
        <pc:sldMkLst>
          <pc:docMk/>
          <pc:sldMk cId="280470215" sldId="281"/>
        </pc:sldMkLst>
      </pc:sldChg>
      <pc:sldChg chg="del">
        <pc:chgData name="Sreejith Rajan" userId="ec11bca0e4bee75f" providerId="LiveId" clId="{38B55CF8-04A4-41BE-A5A9-C4EC65750160}" dt="2025-09-08T13:50:31.500" v="6" actId="47"/>
        <pc:sldMkLst>
          <pc:docMk/>
          <pc:sldMk cId="682396941" sldId="282"/>
        </pc:sldMkLst>
      </pc:sldChg>
      <pc:sldChg chg="del">
        <pc:chgData name="Sreejith Rajan" userId="ec11bca0e4bee75f" providerId="LiveId" clId="{38B55CF8-04A4-41BE-A5A9-C4EC65750160}" dt="2025-09-08T13:50:21.633" v="3" actId="47"/>
        <pc:sldMkLst>
          <pc:docMk/>
          <pc:sldMk cId="3362503428" sldId="283"/>
        </pc:sldMkLst>
      </pc:sldChg>
      <pc:sldChg chg="del">
        <pc:chgData name="Sreejith Rajan" userId="ec11bca0e4bee75f" providerId="LiveId" clId="{38B55CF8-04A4-41BE-A5A9-C4EC65750160}" dt="2025-09-08T13:50:19.202" v="2" actId="47"/>
        <pc:sldMkLst>
          <pc:docMk/>
          <pc:sldMk cId="3896615428" sldId="284"/>
        </pc:sldMkLst>
      </pc:sldChg>
      <pc:sldChg chg="modSp add mod">
        <pc:chgData name="Sreejith Rajan" userId="ec11bca0e4bee75f" providerId="LiveId" clId="{38B55CF8-04A4-41BE-A5A9-C4EC65750160}" dt="2025-09-08T13:59:59.014" v="33" actId="207"/>
        <pc:sldMkLst>
          <pc:docMk/>
          <pc:sldMk cId="1663749710" sldId="287"/>
        </pc:sldMkLst>
      </pc:sldChg>
      <pc:sldChg chg="addSp modSp add mod">
        <pc:chgData name="Sreejith Rajan" userId="ec11bca0e4bee75f" providerId="LiveId" clId="{38B55CF8-04A4-41BE-A5A9-C4EC65750160}" dt="2025-09-08T14:04:15.571" v="122" actId="207"/>
        <pc:sldMkLst>
          <pc:docMk/>
          <pc:sldMk cId="41759279" sldId="288"/>
        </pc:sldMkLst>
      </pc:sldChg>
      <pc:sldChg chg="new del">
        <pc:chgData name="Sreejith Rajan" userId="ec11bca0e4bee75f" providerId="LiveId" clId="{38B55CF8-04A4-41BE-A5A9-C4EC65750160}" dt="2025-09-08T14:10:52.179" v="124" actId="680"/>
        <pc:sldMkLst>
          <pc:docMk/>
          <pc:sldMk cId="3146899580" sldId="289"/>
        </pc:sldMkLst>
      </pc:sldChg>
      <pc:sldChg chg="delSp modSp add mod">
        <pc:chgData name="Sreejith Rajan" userId="ec11bca0e4bee75f" providerId="LiveId" clId="{38B55CF8-04A4-41BE-A5A9-C4EC65750160}" dt="2025-09-08T14:12:01.449" v="193" actId="207"/>
        <pc:sldMkLst>
          <pc:docMk/>
          <pc:sldMk cId="3940705627" sldId="289"/>
        </pc:sldMkLst>
        <pc:spChg chg="mod">
          <ac:chgData name="Sreejith Rajan" userId="ec11bca0e4bee75f" providerId="LiveId" clId="{38B55CF8-04A4-41BE-A5A9-C4EC65750160}" dt="2025-09-08T14:12:01.449" v="193" actId="207"/>
          <ac:spMkLst>
            <pc:docMk/>
            <pc:sldMk cId="3940705627" sldId="289"/>
            <ac:spMk id="55" creationId="{8B6D3D6C-ACD3-C0E3-6DA7-21D8604009CE}"/>
          </ac:spMkLst>
        </pc:spChg>
      </pc:sldChg>
      <pc:sldChg chg="addSp delSp modSp new mod">
        <pc:chgData name="Sreejith Rajan" userId="ec11bca0e4bee75f" providerId="LiveId" clId="{38B55CF8-04A4-41BE-A5A9-C4EC65750160}" dt="2025-09-08T15:31:45.658" v="225" actId="20577"/>
        <pc:sldMkLst>
          <pc:docMk/>
          <pc:sldMk cId="3880237196" sldId="290"/>
        </pc:sldMkLst>
        <pc:spChg chg="mod">
          <ac:chgData name="Sreejith Rajan" userId="ec11bca0e4bee75f" providerId="LiveId" clId="{38B55CF8-04A4-41BE-A5A9-C4EC65750160}" dt="2025-09-08T15:29:19.748" v="198" actId="20577"/>
          <ac:spMkLst>
            <pc:docMk/>
            <pc:sldMk cId="3880237196" sldId="290"/>
            <ac:spMk id="2" creationId="{0D6759DC-42D5-0AF6-120A-F1878B34ECF3}"/>
          </ac:spMkLst>
        </pc:spChg>
        <pc:spChg chg="mod">
          <ac:chgData name="Sreejith Rajan" userId="ec11bca0e4bee75f" providerId="LiveId" clId="{38B55CF8-04A4-41BE-A5A9-C4EC65750160}" dt="2025-09-08T15:29:25.341" v="200" actId="27636"/>
          <ac:spMkLst>
            <pc:docMk/>
            <pc:sldMk cId="3880237196" sldId="290"/>
            <ac:spMk id="3" creationId="{11FC7E3C-2E7E-F3F7-C66E-39CC75661492}"/>
          </ac:spMkLst>
        </pc:spChg>
        <pc:spChg chg="add">
          <ac:chgData name="Sreejith Rajan" userId="ec11bca0e4bee75f" providerId="LiveId" clId="{38B55CF8-04A4-41BE-A5A9-C4EC65750160}" dt="2025-09-08T15:28:58.006" v="195" actId="11529"/>
          <ac:spMkLst>
            <pc:docMk/>
            <pc:sldMk cId="3880237196" sldId="290"/>
            <ac:spMk id="4" creationId="{2C5EFD46-3598-942C-BF2F-87ED957FFE3C}"/>
          </ac:spMkLst>
        </pc:spChg>
        <pc:spChg chg="add mod">
          <ac:chgData name="Sreejith Rajan" userId="ec11bca0e4bee75f" providerId="LiveId" clId="{38B55CF8-04A4-41BE-A5A9-C4EC65750160}" dt="2025-09-08T15:30:03.497" v="209" actId="1076"/>
          <ac:spMkLst>
            <pc:docMk/>
            <pc:sldMk cId="3880237196" sldId="290"/>
            <ac:spMk id="8" creationId="{28AF751C-2936-AD03-FC48-411D75AFF699}"/>
          </ac:spMkLst>
        </pc:spChg>
        <pc:spChg chg="add mod">
          <ac:chgData name="Sreejith Rajan" userId="ec11bca0e4bee75f" providerId="LiveId" clId="{38B55CF8-04A4-41BE-A5A9-C4EC65750160}" dt="2025-09-08T15:30:45.209" v="212" actId="1076"/>
          <ac:spMkLst>
            <pc:docMk/>
            <pc:sldMk cId="3880237196" sldId="290"/>
            <ac:spMk id="9" creationId="{3D67DDF6-950E-00E4-5E3B-992DC34620F6}"/>
          </ac:spMkLst>
        </pc:spChg>
        <pc:spChg chg="add mod">
          <ac:chgData name="Sreejith Rajan" userId="ec11bca0e4bee75f" providerId="LiveId" clId="{38B55CF8-04A4-41BE-A5A9-C4EC65750160}" dt="2025-09-08T15:31:45.658" v="225" actId="20577"/>
          <ac:spMkLst>
            <pc:docMk/>
            <pc:sldMk cId="3880237196" sldId="290"/>
            <ac:spMk id="18" creationId="{DE33A794-513E-7CDD-5E92-DDBC534FA3BD}"/>
          </ac:spMkLst>
        </pc:spChg>
        <pc:cxnChg chg="add">
          <ac:chgData name="Sreejith Rajan" userId="ec11bca0e4bee75f" providerId="LiveId" clId="{38B55CF8-04A4-41BE-A5A9-C4EC65750160}" dt="2025-09-08T15:29:08.281" v="196" actId="11529"/>
          <ac:cxnSpMkLst>
            <pc:docMk/>
            <pc:sldMk cId="3880237196" sldId="290"/>
            <ac:cxnSpMk id="6" creationId="{83897338-A001-A220-54A0-D39590172D23}"/>
          </ac:cxnSpMkLst>
        </pc:cxnChg>
        <pc:cxnChg chg="add mod">
          <ac:chgData name="Sreejith Rajan" userId="ec11bca0e4bee75f" providerId="LiveId" clId="{38B55CF8-04A4-41BE-A5A9-C4EC65750160}" dt="2025-09-08T15:31:17.634" v="218" actId="14100"/>
          <ac:cxnSpMkLst>
            <pc:docMk/>
            <pc:sldMk cId="3880237196" sldId="290"/>
            <ac:cxnSpMk id="11" creationId="{DED2CD88-2DF5-049C-47A9-0BE434C3015D}"/>
          </ac:cxnSpMkLst>
        </pc:cxnChg>
        <pc:cxnChg chg="add mod">
          <ac:chgData name="Sreejith Rajan" userId="ec11bca0e4bee75f" providerId="LiveId" clId="{38B55CF8-04A4-41BE-A5A9-C4EC65750160}" dt="2025-09-08T15:31:26.045" v="220" actId="14100"/>
          <ac:cxnSpMkLst>
            <pc:docMk/>
            <pc:sldMk cId="3880237196" sldId="290"/>
            <ac:cxnSpMk id="16" creationId="{D84ACFDD-53AC-322C-CDD2-E565878EC8BF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" name="Google Shape;3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g2ff2b50d283_0_1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" name="Google Shape;44;g2ff2b50d283_0_1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D5EC8B30-A849-EFE4-9261-82931B58B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C5BB6ECE-BA20-FB17-7E20-A068D2BD38A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07F01260-F53E-035C-B424-0C98F470C9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866971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9E1D297C-CC8A-0441-7064-8B0D9E7FA4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6134EDAE-6EA9-9295-185F-D234E66F308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0FE5F6AC-9F75-11D2-A954-7AF12375A53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5711331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D1067C60-753E-CD1A-DC8D-2BECC86D76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g2ff2b50d283_0_18:notes">
            <a:extLst>
              <a:ext uri="{FF2B5EF4-FFF2-40B4-BE49-F238E27FC236}">
                <a16:creationId xmlns:a16="http://schemas.microsoft.com/office/drawing/2014/main" id="{0E4E6115-3A2F-47D0-0428-A589611226E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g2ff2b50d283_0_18:notes">
            <a:extLst>
              <a:ext uri="{FF2B5EF4-FFF2-40B4-BE49-F238E27FC236}">
                <a16:creationId xmlns:a16="http://schemas.microsoft.com/office/drawing/2014/main" id="{BBCD5A71-0AB6-C60D-7650-9317B52B272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083968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2ff2b50d283_0_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2ff2b50d283_0_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Heading &amp; Faculty Nam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000"/>
              <a:buFont typeface="Anek Malayalam SemiBold"/>
              <a:buNone/>
              <a:defRPr sz="4000">
                <a:latin typeface="Anek Malayalam SemiBold"/>
                <a:ea typeface="Anek Malayalam SemiBold"/>
                <a:cs typeface="Anek Malayalam SemiBold"/>
                <a:sym typeface="Anek Malayalam SemiBold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body" idx="1"/>
          </p:nvPr>
        </p:nvSpPr>
        <p:spPr>
          <a:xfrm>
            <a:off x="2698250" y="1152475"/>
            <a:ext cx="5905500" cy="246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>
                <a:solidFill>
                  <a:schemeClr val="dk1"/>
                </a:solidFill>
              </a:defRPr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●"/>
              <a:defRPr>
                <a:solidFill>
                  <a:schemeClr val="dk1"/>
                </a:solidFill>
              </a:defRPr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○"/>
              <a:defRPr>
                <a:solidFill>
                  <a:schemeClr val="dk1"/>
                </a:solidFill>
              </a:defRPr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Char char="■"/>
              <a:defRPr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600"/>
              <a:buFont typeface="Anek Malayalam"/>
              <a:buNone/>
              <a:defRPr sz="2600" b="1"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None/>
              <a:defRPr sz="26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Google Shape;25;p6"/>
          <p:cNvSpPr txBox="1">
            <a:spLocks noGrp="1"/>
          </p:cNvSpPr>
          <p:nvPr>
            <p:ph type="title"/>
          </p:nvPr>
        </p:nvSpPr>
        <p:spPr>
          <a:xfrm>
            <a:off x="2731850" y="2066275"/>
            <a:ext cx="60243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26" name="Google Shape;26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7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2800"/>
              <a:buFont typeface="Anek Malayalam"/>
              <a:buNone/>
              <a:defRPr sz="2800" b="1">
                <a:solidFill>
                  <a:schemeClr val="accent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2698250" y="1074550"/>
            <a:ext cx="5905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nek Malayalam"/>
              <a:buChar char="●"/>
              <a:defRPr sz="1800"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●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○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nek Malayalam"/>
              <a:buChar char="■"/>
              <a:defRPr>
                <a:solidFill>
                  <a:schemeClr val="dk1"/>
                </a:solidFill>
                <a:latin typeface="Anek Malayalam"/>
                <a:ea typeface="Anek Malayalam"/>
                <a:cs typeface="Anek Malayalam"/>
                <a:sym typeface="Anek Malayalam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" name="Google Shape;9;p1"/>
          <p:cNvSpPr/>
          <p:nvPr/>
        </p:nvSpPr>
        <p:spPr>
          <a:xfrm>
            <a:off x="0" y="0"/>
            <a:ext cx="2286000" cy="5139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nek Malayalam"/>
              <a:ea typeface="Anek Malayalam"/>
              <a:cs typeface="Anek Malayalam"/>
              <a:sym typeface="Anek Malayalam"/>
            </a:endParaRPr>
          </a:p>
        </p:txBody>
      </p:sp>
      <p:pic>
        <p:nvPicPr>
          <p:cNvPr id="10" name="Google Shape;10;p1"/>
          <p:cNvPicPr preferRelativeResize="0"/>
          <p:nvPr/>
        </p:nvPicPr>
        <p:blipFill rotWithShape="1">
          <a:blip r:embed="rId8">
            <a:alphaModFix/>
          </a:blip>
          <a:srcRect l="3279" r="3288"/>
          <a:stretch/>
        </p:blipFill>
        <p:spPr>
          <a:xfrm>
            <a:off x="601275" y="338099"/>
            <a:ext cx="1083450" cy="455175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  <p:sldLayoutId id="2147483653" r:id="rId5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ctrTitle"/>
          </p:nvPr>
        </p:nvSpPr>
        <p:spPr>
          <a:xfrm>
            <a:off x="2784351" y="749150"/>
            <a:ext cx="59385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AVR Architecture 3 – ATMEGA 328 </a:t>
            </a:r>
            <a:endParaRPr dirty="0"/>
          </a:p>
        </p:txBody>
      </p:sp>
      <p:sp>
        <p:nvSpPr>
          <p:cNvPr id="34" name="Google Shape;34;p8"/>
          <p:cNvSpPr txBox="1">
            <a:spLocks noGrp="1"/>
          </p:cNvSpPr>
          <p:nvPr>
            <p:ph type="subTitle" idx="1"/>
          </p:nvPr>
        </p:nvSpPr>
        <p:spPr>
          <a:xfrm>
            <a:off x="2805801" y="2834125"/>
            <a:ext cx="5895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Dr.Sreejith Rajan</a:t>
            </a:r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0"/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Bitwise operations for I/O</a:t>
            </a:r>
            <a:endParaRPr sz="33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" name="Google Shape;47;p10"/>
          <p:cNvSpPr txBox="1"/>
          <p:nvPr/>
        </p:nvSpPr>
        <p:spPr>
          <a:xfrm>
            <a:off x="2926724" y="1057650"/>
            <a:ext cx="6011213" cy="3028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01600" lvl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OUTPUT </a:t>
            </a:r>
          </a:p>
          <a:p>
            <a:pPr marL="44450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the required </a:t>
            </a:r>
            <a:r>
              <a:rPr lang="en-US" sz="2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DDRx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register value 1</a:t>
            </a:r>
          </a:p>
          <a:p>
            <a:pPr marL="101600" lvl="2">
              <a:lnSpc>
                <a:spcPct val="115000"/>
              </a:lnSpc>
              <a:buClr>
                <a:schemeClr val="dk1"/>
              </a:buClr>
              <a:buSzPts val="2000"/>
            </a:pP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444500" lvl="2" indent="-342900">
              <a:lnSpc>
                <a:spcPct val="115000"/>
              </a:lnSpc>
              <a:buClr>
                <a:schemeClr val="dk1"/>
              </a:buClr>
              <a:buSzPts val="2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 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:  DDRB |= (1 &lt;&lt; DDB5);   </a:t>
            </a:r>
          </a:p>
          <a:p>
            <a:pPr marL="101600" lvl="3">
              <a:lnSpc>
                <a:spcPct val="115000"/>
              </a:lnSpc>
              <a:buClr>
                <a:schemeClr val="dk1"/>
              </a:buClr>
              <a:buSzPts val="2000"/>
            </a:pPr>
            <a:endParaRPr lang="en-US" sz="2000" dirty="0">
              <a:solidFill>
                <a:schemeClr val="dk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  <a:p>
            <a:pPr marL="101600" lvl="3">
              <a:lnSpc>
                <a:spcPct val="115000"/>
              </a:lnSpc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// DDRB5 = 1 ; This means DDRB=DDRB | (1&lt;&lt; DDB5)</a:t>
            </a:r>
          </a:p>
          <a:p>
            <a:pPr marL="444500" lvl="2" indent="-342900">
              <a:lnSpc>
                <a:spcPct val="115000"/>
              </a:lnSpc>
              <a:buClr>
                <a:schemeClr val="dk1"/>
              </a:buClr>
              <a:buSzPts val="2000"/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Make the required </a:t>
            </a:r>
            <a:r>
              <a:rPr lang="en-US" sz="2000" dirty="0" err="1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PORTx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value 1</a:t>
            </a:r>
          </a:p>
          <a:p>
            <a:pPr marL="101600" lvl="4">
              <a:lnSpc>
                <a:spcPct val="115000"/>
              </a:lnSpc>
              <a:buClr>
                <a:schemeClr val="dk1"/>
              </a:buClr>
              <a:buSzPts val="2000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</a:p>
          <a:p>
            <a:pPr marL="444500" lvl="3" indent="-342900">
              <a:lnSpc>
                <a:spcPct val="115000"/>
              </a:lnSpc>
              <a:buClr>
                <a:schemeClr val="dk1"/>
              </a:buClr>
              <a:buSzPts val="2000"/>
              <a:buFont typeface="Wingdings" panose="05000000000000000000" pitchFamily="2" charset="2"/>
              <a:buChar char="q"/>
            </a:pP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	</a:t>
            </a:r>
            <a:r>
              <a:rPr lang="en-US" sz="2000" dirty="0">
                <a:solidFill>
                  <a:srgbClr val="FF000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Command</a:t>
            </a:r>
            <a:r>
              <a:rPr lang="en-US" sz="20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: PORTB |= (1&lt;&lt;PORTB5)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2A33BF2E-560D-F8B5-6C7C-6E71572E93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BD71BF94-80E9-B83A-06FD-F8B668F1F2F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Continued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6BEB0E42-D1CA-59A5-9488-2502CA7BE0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01600" indent="0">
              <a:buSzPts val="2000"/>
              <a:buNone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Let’s write a Blink code using bitwise operation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0F1C902-EA40-2049-5E0F-6877922BA01D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1EA9A41-0228-6B61-02CB-7BDC9E84AF59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276899959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F7B5586D-FF49-E80B-E855-8D5D2ED45E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D6A271FB-F06E-A094-1264-BE3F39E98C8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 293 D –DC Motor driver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E31F05FC-C44B-CD53-A530-278FD564096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891433" y="1519522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01600" indent="0">
              <a:buSzPts val="2000"/>
              <a:buNone/>
            </a:pPr>
            <a:endParaRPr lang="en-US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E52FF7-E019-52B4-7985-B04BEABE1816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2F35488-A20E-1E50-32DE-4BAD0997770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61850" y="1519522"/>
            <a:ext cx="41783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839872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DFCA42EE-F111-A2ED-9F9C-7E59739CB8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>
            <a:extLst>
              <a:ext uri="{FF2B5EF4-FFF2-40B4-BE49-F238E27FC236}">
                <a16:creationId xmlns:a16="http://schemas.microsoft.com/office/drawing/2014/main" id="{7939AAA9-39A8-3E5A-EE5B-4753522B5E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698250" y="367100"/>
            <a:ext cx="59055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lvl="0" algn="ctr">
              <a:lnSpc>
                <a:spcPct val="115000"/>
              </a:lnSpc>
            </a:pPr>
            <a:r>
              <a:rPr lang="en-IN" sz="3300" dirty="0">
                <a:solidFill>
                  <a:schemeClr val="dk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Rotate a DC motor</a:t>
            </a:r>
            <a:endParaRPr dirty="0"/>
          </a:p>
        </p:txBody>
      </p:sp>
      <p:sp>
        <p:nvSpPr>
          <p:cNvPr id="55" name="Google Shape;55;p11">
            <a:extLst>
              <a:ext uri="{FF2B5EF4-FFF2-40B4-BE49-F238E27FC236}">
                <a16:creationId xmlns:a16="http://schemas.microsoft.com/office/drawing/2014/main" id="{018DD38A-A027-3C88-FB84-4BC84ACB7E6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2698250" y="1152474"/>
            <a:ext cx="5905500" cy="3123311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101600" indent="0">
              <a:buSzPts val="2000"/>
              <a:buNone/>
            </a:pPr>
            <a:r>
              <a:rPr lang="en-US" sz="1800" dirty="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Lets </a:t>
            </a:r>
            <a:r>
              <a:rPr lang="en-US" sz="1800">
                <a:solidFill>
                  <a:schemeClr val="tx1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code again</a:t>
            </a:r>
            <a:endParaRPr lang="en-US" sz="1800" dirty="0">
              <a:solidFill>
                <a:schemeClr val="tx1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25B35AE-1D00-AD66-7883-F8EB37095338}"/>
              </a:ext>
            </a:extLst>
          </p:cNvPr>
          <p:cNvSpPr txBox="1"/>
          <p:nvPr/>
        </p:nvSpPr>
        <p:spPr>
          <a:xfrm>
            <a:off x="4379174" y="1814287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0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40868-6F4D-2F41-4D4C-29518C43C64E}"/>
              </a:ext>
            </a:extLst>
          </p:cNvPr>
          <p:cNvSpPr txBox="1"/>
          <p:nvPr/>
        </p:nvSpPr>
        <p:spPr>
          <a:xfrm>
            <a:off x="4379174" y="2263973"/>
            <a:ext cx="2840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IN" dirty="0"/>
              <a:t>1</a:t>
            </a:r>
          </a:p>
        </p:txBody>
      </p:sp>
    </p:spTree>
    <p:extLst>
      <p:ext uri="{BB962C8B-B14F-4D97-AF65-F5344CB8AC3E}">
        <p14:creationId xmlns:p14="http://schemas.microsoft.com/office/powerpoint/2010/main" val="9228071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6"/>
          <p:cNvSpPr txBox="1"/>
          <p:nvPr/>
        </p:nvSpPr>
        <p:spPr>
          <a:xfrm>
            <a:off x="2510200" y="1939350"/>
            <a:ext cx="6354600" cy="63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rgbClr val="FFE2B0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THANK YOU</a:t>
            </a:r>
            <a:r>
              <a:rPr lang="en" sz="3200" b="1" dirty="0">
                <a:solidFill>
                  <a:srgbClr val="B0DAFF"/>
                </a:solidFill>
                <a:latin typeface="Helvetica Neue"/>
                <a:ea typeface="Helvetica Neue"/>
                <a:cs typeface="Helvetica Neue"/>
                <a:sym typeface="Helvetica Neue"/>
              </a:rPr>
              <a:t> </a:t>
            </a:r>
            <a:endParaRPr sz="3200" b="1" dirty="0">
              <a:solidFill>
                <a:srgbClr val="B0DAFF"/>
              </a:solidFill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F0F0F0"/>
      </a:dk1>
      <a:lt1>
        <a:srgbClr val="121212"/>
      </a:lt1>
      <a:dk2>
        <a:srgbClr val="808080"/>
      </a:dk2>
      <a:lt2>
        <a:srgbClr val="4A4A4A"/>
      </a:lt2>
      <a:accent1>
        <a:srgbClr val="B0DAFF"/>
      </a:accent1>
      <a:accent2>
        <a:srgbClr val="33997D"/>
      </a:accent2>
      <a:accent3>
        <a:srgbClr val="F87B7C"/>
      </a:accent3>
      <a:accent4>
        <a:srgbClr val="9965AD"/>
      </a:accent4>
      <a:accent5>
        <a:srgbClr val="FFF2BC"/>
      </a:accent5>
      <a:accent6>
        <a:srgbClr val="FFE2B0"/>
      </a:accent6>
      <a:hlink>
        <a:srgbClr val="B0DAFF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961</TotalTime>
  <Words>97</Words>
  <Application>Microsoft Office PowerPoint</Application>
  <PresentationFormat>On-screen Show (16:9)</PresentationFormat>
  <Paragraphs>23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Arial</vt:lpstr>
      <vt:lpstr>Anek Malayalam SemiBold</vt:lpstr>
      <vt:lpstr>Anek Malayalam</vt:lpstr>
      <vt:lpstr>Helvetica Neue</vt:lpstr>
      <vt:lpstr>Wingdings</vt:lpstr>
      <vt:lpstr>Simple Light</vt:lpstr>
      <vt:lpstr>AVR Architecture 3 – ATMEGA 328 </vt:lpstr>
      <vt:lpstr>Bitwise operations for I/O </vt:lpstr>
      <vt:lpstr>Continued</vt:lpstr>
      <vt:lpstr>L 293 D –DC Motor driver</vt:lpstr>
      <vt:lpstr>Rotate a DC motor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Sreejith Rajan</dc:creator>
  <cp:lastModifiedBy>Sreejith Rajan</cp:lastModifiedBy>
  <cp:revision>29</cp:revision>
  <dcterms:modified xsi:type="dcterms:W3CDTF">2025-09-10T14:22:57Z</dcterms:modified>
</cp:coreProperties>
</file>