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8" r:id="rId3"/>
    <p:sldId id="285" r:id="rId4"/>
    <p:sldId id="282" r:id="rId5"/>
    <p:sldId id="267" r:id="rId6"/>
    <p:sldId id="286" r:id="rId7"/>
    <p:sldId id="287" r:id="rId8"/>
    <p:sldId id="283" r:id="rId9"/>
    <p:sldId id="288" r:id="rId10"/>
    <p:sldId id="289" r:id="rId11"/>
    <p:sldId id="274" r:id="rId12"/>
    <p:sldId id="264" r:id="rId13"/>
  </p:sldIdLst>
  <p:sldSz cx="9144000" cy="5143500" type="screen16x9"/>
  <p:notesSz cx="6858000" cy="9144000"/>
  <p:embeddedFontLst>
    <p:embeddedFont>
      <p:font typeface="Anek Malayalam" panose="020B0604020202020204" charset="0"/>
      <p:regular r:id="rId15"/>
      <p:bold r:id="rId16"/>
    </p:embeddedFont>
    <p:embeddedFont>
      <p:font typeface="Anek Malayalam SemiBold" panose="020B0604020202020204" charset="0"/>
      <p:regular r:id="rId17"/>
      <p:bold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60888-4EB2-492C-882E-743435FBF237}" v="15" dt="2025-09-17T14:14:26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ith Rajan" userId="ec11bca0e4bee75f" providerId="LiveId" clId="{7B4F392D-EAB3-4CE7-903E-F84869825F47}"/>
    <pc:docChg chg="undo custSel addSld delSld modSld sldOrd">
      <pc:chgData name="Sreejith Rajan" userId="ec11bca0e4bee75f" providerId="LiveId" clId="{7B4F392D-EAB3-4CE7-903E-F84869825F47}" dt="2025-09-19T07:57:25.467" v="536" actId="20577"/>
      <pc:docMkLst>
        <pc:docMk/>
      </pc:docMkLst>
      <pc:sldChg chg="ord">
        <pc:chgData name="Sreejith Rajan" userId="ec11bca0e4bee75f" providerId="LiveId" clId="{7B4F392D-EAB3-4CE7-903E-F84869825F47}" dt="2025-09-17T13:23:13.138" v="142"/>
        <pc:sldMkLst>
          <pc:docMk/>
          <pc:sldMk cId="0" sldId="258"/>
        </pc:sldMkLst>
      </pc:sldChg>
      <pc:sldChg chg="del">
        <pc:chgData name="Sreejith Rajan" userId="ec11bca0e4bee75f" providerId="LiveId" clId="{7B4F392D-EAB3-4CE7-903E-F84869825F47}" dt="2025-09-17T13:21:32.841" v="0" actId="47"/>
        <pc:sldMkLst>
          <pc:docMk/>
          <pc:sldMk cId="0" sldId="259"/>
        </pc:sldMkLst>
      </pc:sldChg>
      <pc:sldChg chg="addSp delSp modSp mod">
        <pc:chgData name="Sreejith Rajan" userId="ec11bca0e4bee75f" providerId="LiveId" clId="{7B4F392D-EAB3-4CE7-903E-F84869825F47}" dt="2025-09-17T13:51:54.520" v="334"/>
        <pc:sldMkLst>
          <pc:docMk/>
          <pc:sldMk cId="1389626550" sldId="267"/>
        </pc:sldMkLst>
        <pc:spChg chg="add mod">
          <ac:chgData name="Sreejith Rajan" userId="ec11bca0e4bee75f" providerId="LiveId" clId="{7B4F392D-EAB3-4CE7-903E-F84869825F47}" dt="2025-09-17T13:51:10.794" v="330" actId="20577"/>
          <ac:spMkLst>
            <pc:docMk/>
            <pc:sldMk cId="1389626550" sldId="267"/>
            <ac:spMk id="8" creationId="{6C9CC41F-9FD7-9D53-4AC5-97DFC8CE4F6C}"/>
          </ac:spMkLst>
        </pc:spChg>
        <pc:picChg chg="mod">
          <ac:chgData name="Sreejith Rajan" userId="ec11bca0e4bee75f" providerId="LiveId" clId="{7B4F392D-EAB3-4CE7-903E-F84869825F47}" dt="2025-09-17T13:50:15.784" v="313" actId="1076"/>
          <ac:picMkLst>
            <pc:docMk/>
            <pc:sldMk cId="1389626550" sldId="267"/>
            <ac:picMk id="4" creationId="{C49C1DF3-C6D7-3FBE-C7BE-60CD0077F615}"/>
          </ac:picMkLst>
        </pc:picChg>
      </pc:sldChg>
      <pc:sldChg chg="delSp modSp mod">
        <pc:chgData name="Sreejith Rajan" userId="ec11bca0e4bee75f" providerId="LiveId" clId="{7B4F392D-EAB3-4CE7-903E-F84869825F47}" dt="2025-09-17T14:14:57.678" v="534" actId="20577"/>
        <pc:sldMkLst>
          <pc:docMk/>
          <pc:sldMk cId="2517281589" sldId="274"/>
        </pc:sldMkLst>
        <pc:spChg chg="mod">
          <ac:chgData name="Sreejith Rajan" userId="ec11bca0e4bee75f" providerId="LiveId" clId="{7B4F392D-EAB3-4CE7-903E-F84869825F47}" dt="2025-09-17T14:14:57.678" v="534" actId="20577"/>
          <ac:spMkLst>
            <pc:docMk/>
            <pc:sldMk cId="2517281589" sldId="274"/>
            <ac:spMk id="54" creationId="{F5C408E8-BC47-B2C2-7462-C129AFFB4F4F}"/>
          </ac:spMkLst>
        </pc:spChg>
      </pc:sldChg>
      <pc:sldChg chg="del">
        <pc:chgData name="Sreejith Rajan" userId="ec11bca0e4bee75f" providerId="LiveId" clId="{7B4F392D-EAB3-4CE7-903E-F84869825F47}" dt="2025-09-17T13:21:39.156" v="1" actId="47"/>
        <pc:sldMkLst>
          <pc:docMk/>
          <pc:sldMk cId="280470215" sldId="281"/>
        </pc:sldMkLst>
      </pc:sldChg>
      <pc:sldChg chg="delSp modSp mod">
        <pc:chgData name="Sreejith Rajan" userId="ec11bca0e4bee75f" providerId="LiveId" clId="{7B4F392D-EAB3-4CE7-903E-F84869825F47}" dt="2025-09-17T15:25:58.076" v="535" actId="1076"/>
        <pc:sldMkLst>
          <pc:docMk/>
          <pc:sldMk cId="3362503428" sldId="283"/>
        </pc:sldMkLst>
        <pc:spChg chg="mod">
          <ac:chgData name="Sreejith Rajan" userId="ec11bca0e4bee75f" providerId="LiveId" clId="{7B4F392D-EAB3-4CE7-903E-F84869825F47}" dt="2025-09-17T13:58:53.830" v="399" actId="20577"/>
          <ac:spMkLst>
            <pc:docMk/>
            <pc:sldMk cId="3362503428" sldId="283"/>
            <ac:spMk id="54" creationId="{165450FA-9AB0-DAAA-8787-5819DF6E52EE}"/>
          </ac:spMkLst>
        </pc:spChg>
        <pc:picChg chg="mod">
          <ac:chgData name="Sreejith Rajan" userId="ec11bca0e4bee75f" providerId="LiveId" clId="{7B4F392D-EAB3-4CE7-903E-F84869825F47}" dt="2025-09-17T15:25:58.076" v="535" actId="1076"/>
          <ac:picMkLst>
            <pc:docMk/>
            <pc:sldMk cId="3362503428" sldId="283"/>
            <ac:picMk id="3" creationId="{F7648779-8BF8-78D3-9138-28544F501A87}"/>
          </ac:picMkLst>
        </pc:picChg>
      </pc:sldChg>
      <pc:sldChg chg="del">
        <pc:chgData name="Sreejith Rajan" userId="ec11bca0e4bee75f" providerId="LiveId" clId="{7B4F392D-EAB3-4CE7-903E-F84869825F47}" dt="2025-09-17T13:56:47.838" v="353" actId="47"/>
        <pc:sldMkLst>
          <pc:docMk/>
          <pc:sldMk cId="3896615428" sldId="284"/>
        </pc:sldMkLst>
      </pc:sldChg>
      <pc:sldChg chg="new del">
        <pc:chgData name="Sreejith Rajan" userId="ec11bca0e4bee75f" providerId="LiveId" clId="{7B4F392D-EAB3-4CE7-903E-F84869825F47}" dt="2025-09-17T13:21:59.735" v="3" actId="680"/>
        <pc:sldMkLst>
          <pc:docMk/>
          <pc:sldMk cId="1543076818" sldId="285"/>
        </pc:sldMkLst>
      </pc:sldChg>
      <pc:sldChg chg="modSp add mod ord">
        <pc:chgData name="Sreejith Rajan" userId="ec11bca0e4bee75f" providerId="LiveId" clId="{7B4F392D-EAB3-4CE7-903E-F84869825F47}" dt="2025-09-17T13:23:19.786" v="144"/>
        <pc:sldMkLst>
          <pc:docMk/>
          <pc:sldMk cId="2771709912" sldId="285"/>
        </pc:sldMkLst>
        <pc:spChg chg="mod">
          <ac:chgData name="Sreejith Rajan" userId="ec11bca0e4bee75f" providerId="LiveId" clId="{7B4F392D-EAB3-4CE7-903E-F84869825F47}" dt="2025-09-17T13:22:15.009" v="18" actId="20577"/>
          <ac:spMkLst>
            <pc:docMk/>
            <pc:sldMk cId="2771709912" sldId="285"/>
            <ac:spMk id="46" creationId="{AD0C9125-2529-87A6-A821-EF0157BECEF2}"/>
          </ac:spMkLst>
        </pc:spChg>
        <pc:spChg chg="mod">
          <ac:chgData name="Sreejith Rajan" userId="ec11bca0e4bee75f" providerId="LiveId" clId="{7B4F392D-EAB3-4CE7-903E-F84869825F47}" dt="2025-09-17T13:22:59.587" v="140" actId="20577"/>
          <ac:spMkLst>
            <pc:docMk/>
            <pc:sldMk cId="2771709912" sldId="285"/>
            <ac:spMk id="47" creationId="{E974ABAE-A1E9-5AF4-4F05-9A6B3B72156A}"/>
          </ac:spMkLst>
        </pc:spChg>
      </pc:sldChg>
      <pc:sldChg chg="delSp modSp add mod">
        <pc:chgData name="Sreejith Rajan" userId="ec11bca0e4bee75f" providerId="LiveId" clId="{7B4F392D-EAB3-4CE7-903E-F84869825F47}" dt="2025-09-19T07:57:25.467" v="536" actId="20577"/>
        <pc:sldMkLst>
          <pc:docMk/>
          <pc:sldMk cId="321485736" sldId="286"/>
        </pc:sldMkLst>
        <pc:spChg chg="mod">
          <ac:chgData name="Sreejith Rajan" userId="ec11bca0e4bee75f" providerId="LiveId" clId="{7B4F392D-EAB3-4CE7-903E-F84869825F47}" dt="2025-09-19T07:57:25.467" v="536" actId="20577"/>
          <ac:spMkLst>
            <pc:docMk/>
            <pc:sldMk cId="321485736" sldId="286"/>
            <ac:spMk id="6" creationId="{740412F8-2E7C-D19E-3403-4E720E15525B}"/>
          </ac:spMkLst>
        </pc:spChg>
        <pc:spChg chg="mod">
          <ac:chgData name="Sreejith Rajan" userId="ec11bca0e4bee75f" providerId="LiveId" clId="{7B4F392D-EAB3-4CE7-903E-F84869825F47}" dt="2025-09-17T13:45:42.838" v="181" actId="20577"/>
          <ac:spMkLst>
            <pc:docMk/>
            <pc:sldMk cId="321485736" sldId="286"/>
            <ac:spMk id="54" creationId="{7CF02AB0-3097-4201-BB91-6344C477C173}"/>
          </ac:spMkLst>
        </pc:spChg>
        <pc:spChg chg="mod">
          <ac:chgData name="Sreejith Rajan" userId="ec11bca0e4bee75f" providerId="LiveId" clId="{7B4F392D-EAB3-4CE7-903E-F84869825F47}" dt="2025-09-17T13:54:53.675" v="335" actId="5793"/>
          <ac:spMkLst>
            <pc:docMk/>
            <pc:sldMk cId="321485736" sldId="286"/>
            <ac:spMk id="55" creationId="{1E807AC9-7841-0A74-4868-AF16F9E34C0A}"/>
          </ac:spMkLst>
        </pc:spChg>
      </pc:sldChg>
      <pc:sldChg chg="new del">
        <pc:chgData name="Sreejith Rajan" userId="ec11bca0e4bee75f" providerId="LiveId" clId="{7B4F392D-EAB3-4CE7-903E-F84869825F47}" dt="2025-09-17T13:44:27.747" v="152" actId="47"/>
        <pc:sldMkLst>
          <pc:docMk/>
          <pc:sldMk cId="89909600" sldId="287"/>
        </pc:sldMkLst>
      </pc:sldChg>
      <pc:sldChg chg="delSp modSp add mod">
        <pc:chgData name="Sreejith Rajan" userId="ec11bca0e4bee75f" providerId="LiveId" clId="{7B4F392D-EAB3-4CE7-903E-F84869825F47}" dt="2025-09-17T13:56:16.149" v="352" actId="207"/>
        <pc:sldMkLst>
          <pc:docMk/>
          <pc:sldMk cId="3959199433" sldId="287"/>
        </pc:sldMkLst>
        <pc:spChg chg="mod">
          <ac:chgData name="Sreejith Rajan" userId="ec11bca0e4bee75f" providerId="LiveId" clId="{7B4F392D-EAB3-4CE7-903E-F84869825F47}" dt="2025-09-17T13:55:15.923" v="345" actId="20577"/>
          <ac:spMkLst>
            <pc:docMk/>
            <pc:sldMk cId="3959199433" sldId="287"/>
            <ac:spMk id="54" creationId="{C4CE2FAD-1A13-21FB-4CDB-D7E0702E4157}"/>
          </ac:spMkLst>
        </pc:spChg>
        <pc:spChg chg="mod">
          <ac:chgData name="Sreejith Rajan" userId="ec11bca0e4bee75f" providerId="LiveId" clId="{7B4F392D-EAB3-4CE7-903E-F84869825F47}" dt="2025-09-17T13:56:16.149" v="352" actId="207"/>
          <ac:spMkLst>
            <pc:docMk/>
            <pc:sldMk cId="3959199433" sldId="287"/>
            <ac:spMk id="55" creationId="{FF1E4D12-E5A8-7B19-694A-8370FEB4E421}"/>
          </ac:spMkLst>
        </pc:spChg>
      </pc:sldChg>
      <pc:sldChg chg="delSp modSp add mod">
        <pc:chgData name="Sreejith Rajan" userId="ec11bca0e4bee75f" providerId="LiveId" clId="{7B4F392D-EAB3-4CE7-903E-F84869825F47}" dt="2025-09-17T14:02:00.662" v="450" actId="20577"/>
        <pc:sldMkLst>
          <pc:docMk/>
          <pc:sldMk cId="1933302962" sldId="288"/>
        </pc:sldMkLst>
        <pc:spChg chg="mod">
          <ac:chgData name="Sreejith Rajan" userId="ec11bca0e4bee75f" providerId="LiveId" clId="{7B4F392D-EAB3-4CE7-903E-F84869825F47}" dt="2025-09-17T14:02:00.662" v="450" actId="20577"/>
          <ac:spMkLst>
            <pc:docMk/>
            <pc:sldMk cId="1933302962" sldId="288"/>
            <ac:spMk id="54" creationId="{7A645367-F02C-F692-8F93-F06795DD6121}"/>
          </ac:spMkLst>
        </pc:spChg>
        <pc:spChg chg="mod">
          <ac:chgData name="Sreejith Rajan" userId="ec11bca0e4bee75f" providerId="LiveId" clId="{7B4F392D-EAB3-4CE7-903E-F84869825F47}" dt="2025-09-17T14:01:29.784" v="419" actId="27636"/>
          <ac:spMkLst>
            <pc:docMk/>
            <pc:sldMk cId="1933302962" sldId="288"/>
            <ac:spMk id="55" creationId="{250CD63C-B82C-1DD0-0CBB-C3C42C9943E2}"/>
          </ac:spMkLst>
        </pc:spChg>
      </pc:sldChg>
      <pc:sldChg chg="modSp add mod">
        <pc:chgData name="Sreejith Rajan" userId="ec11bca0e4bee75f" providerId="LiveId" clId="{7B4F392D-EAB3-4CE7-903E-F84869825F47}" dt="2025-09-17T14:14:33.331" v="508" actId="207"/>
        <pc:sldMkLst>
          <pc:docMk/>
          <pc:sldMk cId="1380718396" sldId="289"/>
        </pc:sldMkLst>
        <pc:spChg chg="mod">
          <ac:chgData name="Sreejith Rajan" userId="ec11bca0e4bee75f" providerId="LiveId" clId="{7B4F392D-EAB3-4CE7-903E-F84869825F47}" dt="2025-09-17T14:13:49.569" v="480" actId="20577"/>
          <ac:spMkLst>
            <pc:docMk/>
            <pc:sldMk cId="1380718396" sldId="289"/>
            <ac:spMk id="54" creationId="{DC0A506D-8409-EBD5-AA7A-99B5961272EF}"/>
          </ac:spMkLst>
        </pc:spChg>
        <pc:spChg chg="mod">
          <ac:chgData name="Sreejith Rajan" userId="ec11bca0e4bee75f" providerId="LiveId" clId="{7B4F392D-EAB3-4CE7-903E-F84869825F47}" dt="2025-09-17T14:14:33.331" v="508" actId="207"/>
          <ac:spMkLst>
            <pc:docMk/>
            <pc:sldMk cId="1380718396" sldId="289"/>
            <ac:spMk id="55" creationId="{D02D7CAE-38F8-8545-FFF6-1F577A01BE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9C5D866-389F-DE51-7999-447C45FDF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1F0AA798-9683-BF0B-C36E-67F0D5133C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BBB1B6BF-4101-252D-A261-5B612733F0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086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9252589-6268-B43D-1D63-1DD539328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9EE3877F-46F9-4127-2ACB-5A4A6CA64A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8BD85E11-0A7C-4F0C-7CBD-2BBF50288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46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b50d2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b50d2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f2b50d2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ff2b50d2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>
          <a:extLst>
            <a:ext uri="{FF2B5EF4-FFF2-40B4-BE49-F238E27FC236}">
              <a16:creationId xmlns:a16="http://schemas.microsoft.com/office/drawing/2014/main" id="{F83276EB-F4B2-D99E-34FD-B8BFA3D31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f2b50d283_0_13:notes">
            <a:extLst>
              <a:ext uri="{FF2B5EF4-FFF2-40B4-BE49-F238E27FC236}">
                <a16:creationId xmlns:a16="http://schemas.microsoft.com/office/drawing/2014/main" id="{800C32EA-A2AE-AC0A-696F-31B96CA369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ff2b50d283_0_13:notes">
            <a:extLst>
              <a:ext uri="{FF2B5EF4-FFF2-40B4-BE49-F238E27FC236}">
                <a16:creationId xmlns:a16="http://schemas.microsoft.com/office/drawing/2014/main" id="{E988F3D7-7EBF-EA1C-A6D6-C91C3C571C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55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2EC7F45F-22FB-8B83-798F-03C0738C9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10A1F72C-DBCA-73D5-4319-A7FDC2A00A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E036135E-791A-84AF-0BEC-1D06AB018C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273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ECA89B7-AA3F-FD7E-AB65-88B732AF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F663E214-624F-6931-9819-CEFB7F7B2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6D4AC08E-24E6-11C1-D605-416DEE4814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206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6A32D3A3-1CF4-7D23-C449-E1F695748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F2BB1A29-52B9-07E8-9D44-759F125B42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83AB9117-066C-017B-711E-81867D04F8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070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3CC0674-90B6-EAEB-6338-ED422B199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355D79EB-42FF-85CA-8FFC-F2A42F043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4340FE91-4FAE-F81E-4431-09BEF7A1A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629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88C6DD6E-578F-BEA3-9397-B01626D4E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22894E38-BF59-3A9C-A7F1-21D9EB6099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B7037B9E-054D-3BA3-9304-AFFDF812AD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82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D84A1A8-63B8-9AD3-676E-DF751B442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8253B482-39E9-C89D-BD99-D3106609F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FB241DCC-CFBE-069A-C54E-993FF7E076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4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AVR Timer 0 Programming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Dr.Sreejith Rajan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1C64D63-60C2-BF9A-6617-A57C13D61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DC0A506D-8409-EBD5-AA7A-99B5961272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dirty="0"/>
              <a:t>Everything else is NORMAL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D02D7CAE-38F8-8545-FFF6-1F577A01BE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Overflow Check Command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01600" lvl="0" indent="0">
              <a:buSzPts val="2000"/>
              <a:buNone/>
            </a:pPr>
            <a:r>
              <a:rPr lang="en-IN" dirty="0">
                <a:solidFill>
                  <a:srgbClr val="FF0000"/>
                </a:solidFill>
              </a:rPr>
              <a:t>while (!(TIFR0 &amp; (1 &lt;&lt; TOV0))); // wait until overflow</a:t>
            </a:r>
            <a:endParaRPr lang="en-US" sz="220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2A82D-CBAC-2CE5-2B0D-A2351C44463B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02B3F-DAE9-6D12-879B-ECC95BA80F1B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071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CED2995-AF43-D54E-50A0-70E983C08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F5C408E8-BC47-B2C2-7462-C129AFFB4F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4993" y="2263973"/>
            <a:ext cx="5982111" cy="991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Lets Write some code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FEA6C22F-5ADF-DBE8-82A3-850A9E39DB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74860" y="1410051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>
              <a:buSzPts val="2000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>
              <a:buSzPts val="2000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1A449-075A-9A93-A335-B7E65C06F204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4C819-FCEE-01C6-9758-98704A4CE779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728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10200" y="1939350"/>
            <a:ext cx="6354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E2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" sz="3200" b="1">
                <a:solidFill>
                  <a:srgbClr val="B0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 b="1">
              <a:solidFill>
                <a:srgbClr val="B0DA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AVR Timer 0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0"/>
          <p:cNvSpPr txBox="1"/>
          <p:nvPr/>
        </p:nvSpPr>
        <p:spPr>
          <a:xfrm>
            <a:off x="2926725" y="1057650"/>
            <a:ext cx="5274000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8-bit timer/counter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 mode and CTC Mode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TCNT0,TCCR0,TIFR and OCR0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B5F0FD63-E2C6-3346-9533-4F323DCCD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>
            <a:extLst>
              <a:ext uri="{FF2B5EF4-FFF2-40B4-BE49-F238E27FC236}">
                <a16:creationId xmlns:a16="http://schemas.microsoft.com/office/drawing/2014/main" id="{AD0C9125-2529-87A6-A821-EF0157BECE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Delay Function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0">
            <a:extLst>
              <a:ext uri="{FF2B5EF4-FFF2-40B4-BE49-F238E27FC236}">
                <a16:creationId xmlns:a16="http://schemas.microsoft.com/office/drawing/2014/main" id="{E974ABAE-A1E9-5AF4-4F05-9A6B3B72156A}"/>
              </a:ext>
            </a:extLst>
          </p:cNvPr>
          <p:cNvSpPr txBox="1"/>
          <p:nvPr/>
        </p:nvSpPr>
        <p:spPr>
          <a:xfrm>
            <a:off x="2926725" y="1057650"/>
            <a:ext cx="5274000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us create a delay function using TIMER 0 in Normal Mode </a:t>
            </a:r>
          </a:p>
        </p:txBody>
      </p:sp>
    </p:spTree>
    <p:extLst>
      <p:ext uri="{BB962C8B-B14F-4D97-AF65-F5344CB8AC3E}">
        <p14:creationId xmlns:p14="http://schemas.microsoft.com/office/powerpoint/2010/main" val="277170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33E41AE-3E35-FB62-FF2F-404B2109A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9283C473-62FC-4E7F-0537-4DF7FFC8FA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TCNT0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CDBEBA7C-FD1D-B57A-1E7D-B25370E3E2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IN" sz="2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 TCNT0 with initial value</a:t>
            </a:r>
            <a:endParaRPr sz="20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F8FF4-FAFB-9274-50A5-C9C0753EA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648" y="2517014"/>
            <a:ext cx="5666704" cy="6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9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0740191-610A-1721-727A-563C7CD2E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505CB07C-62A7-0E4C-6035-03E85C6DF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TCCR0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5BBAB8-4EBF-2324-8EDD-04F2726E9CCA}"/>
              </a:ext>
            </a:extLst>
          </p:cNvPr>
          <p:cNvCxnSpPr/>
          <p:nvPr/>
        </p:nvCxnSpPr>
        <p:spPr>
          <a:xfrm>
            <a:off x="4959350" y="2946400"/>
            <a:ext cx="3683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3A9819-F112-E25B-7138-2A0760126BA6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A25-35B8-69A0-48BE-B820046C9609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C1DF3-C6D7-3FBE-C7BE-60CD0077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745" y="1097184"/>
            <a:ext cx="3656269" cy="312331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6C9CC41F-9FD7-9D53-4AC5-97DFC8CE4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59133" y="1665801"/>
            <a:ext cx="280115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Force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Compare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Output Mode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WGM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Waveform Generation Mode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Clock Select/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Presclar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2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05C09B6-9B3C-99DF-6A31-96FE46735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7CF02AB0-3097-4201-BB91-6344C477C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TCCR0A &amp;TCCR0B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1E807AC9-7841-0A74-4868-AF16F9E34C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indent="0">
              <a:buNone/>
            </a:pPr>
            <a:r>
              <a:rPr lang="en-IN" b="1" dirty="0"/>
              <a:t>From the ATmega328 datasheet</a:t>
            </a:r>
          </a:p>
          <a:p>
            <a:endParaRPr lang="en-IN" b="1" dirty="0"/>
          </a:p>
          <a:p>
            <a:r>
              <a:rPr lang="en-IN" b="1" dirty="0"/>
              <a:t>TCCR0A – Timer/Counter Control Register A</a:t>
            </a:r>
          </a:p>
          <a:p>
            <a:pPr lvl="1"/>
            <a:r>
              <a:rPr lang="en-IN" dirty="0"/>
              <a:t>8 bit register</a:t>
            </a:r>
          </a:p>
          <a:p>
            <a:pPr lvl="1"/>
            <a:r>
              <a:rPr lang="en-IN" dirty="0"/>
              <a:t>Bits: </a:t>
            </a:r>
            <a:r>
              <a:rPr lang="en-IN" b="1" dirty="0"/>
              <a:t>COM0A1, COM0A0, COM0B1, COM0B0, –, –, WGM01, WGM00</a:t>
            </a:r>
            <a:endParaRPr lang="en-IN" dirty="0"/>
          </a:p>
          <a:p>
            <a:endParaRPr lang="en-IN" b="1" dirty="0"/>
          </a:p>
          <a:p>
            <a:r>
              <a:rPr lang="en-IN" b="1" dirty="0"/>
              <a:t>TCCR0B – Timer/Counter Control Register B</a:t>
            </a:r>
          </a:p>
          <a:p>
            <a:pPr lvl="1"/>
            <a:r>
              <a:rPr lang="en-IN" dirty="0"/>
              <a:t>8 bit register</a:t>
            </a:r>
          </a:p>
          <a:p>
            <a:pPr lvl="1"/>
            <a:r>
              <a:rPr lang="en-IN" dirty="0"/>
              <a:t>Bits: </a:t>
            </a:r>
            <a:r>
              <a:rPr lang="en-IN" b="1" dirty="0"/>
              <a:t>FOC0A, FOC0B, –, –, WGM02, CS02, CS01, CS00</a:t>
            </a:r>
            <a:endParaRPr lang="en-IN" dirty="0"/>
          </a:p>
          <a:p>
            <a:pPr marL="114300" indent="0">
              <a:buNone/>
            </a:pPr>
            <a:br>
              <a:rPr lang="en-IN" dirty="0"/>
            </a:br>
            <a:endParaRPr lang="en-IN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A25D75-AA78-C106-31C9-45516351F34C}"/>
              </a:ext>
            </a:extLst>
          </p:cNvPr>
          <p:cNvCxnSpPr/>
          <p:nvPr/>
        </p:nvCxnSpPr>
        <p:spPr>
          <a:xfrm>
            <a:off x="4959350" y="2946400"/>
            <a:ext cx="3683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0412F8-2E7C-D19E-3403-4E720E15525B}"/>
              </a:ext>
            </a:extLst>
          </p:cNvPr>
          <p:cNvSpPr txBox="1"/>
          <p:nvPr/>
        </p:nvSpPr>
        <p:spPr>
          <a:xfrm>
            <a:off x="4379174" y="181428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8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DD38584-9F2E-A179-FCB7-9F46BA70F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C4CE2FAD-1A13-21FB-4CDB-D7E0702E41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TCCR0A &amp; TCCR0B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FF1E4D12-E5A8-7B19-694A-8370FEB4E4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114300" indent="0">
              <a:buNone/>
            </a:pPr>
            <a:r>
              <a:rPr lang="en-IN" b="1" dirty="0"/>
              <a:t>Summary for ATmega328</a:t>
            </a:r>
          </a:p>
          <a:p>
            <a:r>
              <a:rPr lang="en-IN" dirty="0"/>
              <a:t>You use them together to configure Timer0:</a:t>
            </a:r>
          </a:p>
          <a:p>
            <a:endParaRPr lang="en-IN" dirty="0"/>
          </a:p>
          <a:p>
            <a:pPr lvl="1"/>
            <a:r>
              <a:rPr lang="en-IN" b="1" dirty="0"/>
              <a:t>Mode selection</a:t>
            </a:r>
            <a:r>
              <a:rPr lang="en-IN" dirty="0"/>
              <a:t> (Normal, CTC, Fast PWM, etc.) → WGM02:0 across </a:t>
            </a:r>
            <a:r>
              <a:rPr lang="en-IN" dirty="0">
                <a:solidFill>
                  <a:srgbClr val="FF0000"/>
                </a:solidFill>
              </a:rPr>
              <a:t>A &amp; B</a:t>
            </a:r>
          </a:p>
          <a:p>
            <a:pPr lvl="1"/>
            <a:r>
              <a:rPr lang="en-IN" b="1" dirty="0"/>
              <a:t>Compare output control</a:t>
            </a:r>
            <a:r>
              <a:rPr lang="en-IN" dirty="0"/>
              <a:t> (OC0A / OC0B pin actions) → in </a:t>
            </a:r>
            <a:r>
              <a:rPr lang="en-IN" dirty="0">
                <a:solidFill>
                  <a:srgbClr val="FF0000"/>
                </a:solidFill>
              </a:rPr>
              <a:t>TCCR0A</a:t>
            </a:r>
          </a:p>
          <a:p>
            <a:pPr lvl="1"/>
            <a:r>
              <a:rPr lang="en-IN" b="1" dirty="0" err="1"/>
              <a:t>Prescaler</a:t>
            </a:r>
            <a:r>
              <a:rPr lang="en-IN" b="1" dirty="0"/>
              <a:t> / clock source</a:t>
            </a:r>
            <a:r>
              <a:rPr lang="en-IN" dirty="0"/>
              <a:t> → in </a:t>
            </a:r>
            <a:r>
              <a:rPr lang="en-IN" dirty="0">
                <a:solidFill>
                  <a:srgbClr val="FF0000"/>
                </a:solidFill>
              </a:rPr>
              <a:t>TCCR0B</a:t>
            </a:r>
          </a:p>
          <a:p>
            <a:pPr lvl="1"/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That’s why in code, you’ll often see </a:t>
            </a:r>
            <a:r>
              <a:rPr lang="en-IN" b="1" dirty="0">
                <a:solidFill>
                  <a:srgbClr val="FF0000"/>
                </a:solidFill>
              </a:rPr>
              <a:t>both</a:t>
            </a:r>
            <a:r>
              <a:rPr lang="en-IN" dirty="0">
                <a:solidFill>
                  <a:srgbClr val="FF0000"/>
                </a:solidFill>
              </a:rPr>
              <a:t> registers being written when setting up Timer0.</a:t>
            </a:r>
          </a:p>
          <a:p>
            <a:endParaRPr lang="en-IN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9D143-8BAE-94DC-08F8-20BCB21DAA64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919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28EF502-B7A5-FB11-7111-8A17DC353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165450FA-9AB0-DAAA-8787-5819DF6E52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TIFR(Timer/Counter Interrupt Flag Register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A940B4-60B1-C71C-1017-06860D68A9DF}"/>
              </a:ext>
            </a:extLst>
          </p:cNvPr>
          <p:cNvCxnSpPr/>
          <p:nvPr/>
        </p:nvCxnSpPr>
        <p:spPr>
          <a:xfrm>
            <a:off x="4959350" y="2946400"/>
            <a:ext cx="3683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DB9AF5-5F8C-E3E1-BDCC-AC1AC0B2B78C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2C31E-5BC7-321B-E77E-D3ACB25CE27A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48779-8BF8-78D3-9138-28544F501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250" y="1481608"/>
            <a:ext cx="5531476" cy="323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0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4120A823-3184-C8CB-E39F-CBED365C2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7A645367-F02C-F692-8F93-F06795DD6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dirty="0"/>
              <a:t>The undigested TIFR0 |= (1 &lt;&lt; TOV0);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250CD63C-B82C-1DD0-0CBB-C3C42C9943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 sets it to 1 whenever Timer0 overflows (goes from 255 → 0).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clear it, you must write a 1 to it 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22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(yes, opposite of normal thinking!).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Writing 0 has no effect.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683D4-DE8B-6696-57B8-D744117B778D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1CFEA-17B6-954A-2DBD-83E67B1EFFA6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33029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293</Words>
  <Application>Microsoft Office PowerPoint</Application>
  <PresentationFormat>On-screen Show 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Anek Malayalam</vt:lpstr>
      <vt:lpstr>Helvetica Neue</vt:lpstr>
      <vt:lpstr>Anek Malayalam SemiBold</vt:lpstr>
      <vt:lpstr>Simple Light</vt:lpstr>
      <vt:lpstr>AVR Timer 0 Programming</vt:lpstr>
      <vt:lpstr>AVR Timer 0 </vt:lpstr>
      <vt:lpstr>Delay Function </vt:lpstr>
      <vt:lpstr>TCNT0 </vt:lpstr>
      <vt:lpstr>TCCR0 </vt:lpstr>
      <vt:lpstr>TCCR0A &amp;TCCR0B </vt:lpstr>
      <vt:lpstr>TCCR0A &amp; TCCR0B </vt:lpstr>
      <vt:lpstr>TIFR(Timer/Counter Interrupt Flag Register </vt:lpstr>
      <vt:lpstr>The undigested TIFR0 |= (1 &lt;&lt; TOV0);</vt:lpstr>
      <vt:lpstr>Everything else is NORMAL</vt:lpstr>
      <vt:lpstr>Lets Write some code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Sreejith Rajan</dc:creator>
  <cp:lastModifiedBy>Sreejith Rajan</cp:lastModifiedBy>
  <cp:revision>29</cp:revision>
  <dcterms:modified xsi:type="dcterms:W3CDTF">2025-09-19T07:57:34Z</dcterms:modified>
</cp:coreProperties>
</file>