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93" r:id="rId3"/>
    <p:sldId id="282" r:id="rId4"/>
    <p:sldId id="258" r:id="rId5"/>
    <p:sldId id="285" r:id="rId6"/>
    <p:sldId id="283" r:id="rId7"/>
    <p:sldId id="267" r:id="rId8"/>
    <p:sldId id="294" r:id="rId9"/>
    <p:sldId id="291" r:id="rId10"/>
    <p:sldId id="290" r:id="rId11"/>
    <p:sldId id="287" r:id="rId12"/>
    <p:sldId id="292" r:id="rId13"/>
    <p:sldId id="274" r:id="rId14"/>
    <p:sldId id="264" r:id="rId15"/>
  </p:sldIdLst>
  <p:sldSz cx="9144000" cy="5143500" type="screen16x9"/>
  <p:notesSz cx="6858000" cy="9144000"/>
  <p:embeddedFontLst>
    <p:embeddedFont>
      <p:font typeface="Anek Malayalam" panose="020B0604020202020204" charset="0"/>
      <p:regular r:id="rId17"/>
      <p:bold r:id="rId18"/>
    </p:embeddedFont>
    <p:embeddedFont>
      <p:font typeface="Anek Malayalam SemiBold" panose="020B0604020202020204" charset="0"/>
      <p:regular r:id="rId19"/>
      <p:bold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61F90B-DCA3-49F7-84B0-A5E851497A69}" v="36" dt="2025-09-19T09:29:56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19T09:32:23.899" v="1768" actId="20577"/>
      <pc:docMkLst>
        <pc:docMk/>
      </pc:docMkLst>
      <pc:sldChg chg="modSp mod">
        <pc:chgData name="Sreejith Rajan" userId="ec11bca0e4bee75f" providerId="LiveId" clId="{7B4F392D-EAB3-4CE7-903E-F84869825F47}" dt="2025-09-19T08:03:14.191" v="11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19T08:03:14.191" v="11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mod">
        <pc:chgData name="Sreejith Rajan" userId="ec11bca0e4bee75f" providerId="LiveId" clId="{7B4F392D-EAB3-4CE7-903E-F84869825F47}" dt="2025-09-19T09:07:13.860" v="1004" actId="20577"/>
        <pc:sldMkLst>
          <pc:docMk/>
          <pc:sldMk cId="0" sldId="258"/>
        </pc:sldMkLst>
        <pc:spChg chg="mod">
          <ac:chgData name="Sreejith Rajan" userId="ec11bca0e4bee75f" providerId="LiveId" clId="{7B4F392D-EAB3-4CE7-903E-F84869825F47}" dt="2025-09-19T09:07:13.860" v="1004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B4F392D-EAB3-4CE7-903E-F84869825F47}" dt="2025-09-19T08:08:01.437" v="98" actId="5793"/>
          <ac:spMkLst>
            <pc:docMk/>
            <pc:sldMk cId="0" sldId="258"/>
            <ac:spMk id="47" creationId="{00000000-0000-0000-0000-000000000000}"/>
          </ac:spMkLst>
        </pc:spChg>
        <pc:picChg chg="add mod">
          <ac:chgData name="Sreejith Rajan" userId="ec11bca0e4bee75f" providerId="LiveId" clId="{7B4F392D-EAB3-4CE7-903E-F84869825F47}" dt="2025-09-19T08:08:21.806" v="102" actId="1076"/>
          <ac:picMkLst>
            <pc:docMk/>
            <pc:sldMk cId="0" sldId="258"/>
            <ac:picMk id="2" creationId="{36F74B4C-E0C7-DF56-73A9-85DF4FA43836}"/>
          </ac:picMkLst>
        </pc:picChg>
      </pc:sldChg>
      <pc:sldChg chg="addSp delSp modSp add del mod ord">
        <pc:chgData name="Sreejith Rajan" userId="ec11bca0e4bee75f" providerId="LiveId" clId="{7B4F392D-EAB3-4CE7-903E-F84869825F47}" dt="2025-09-19T09:26:16.160" v="1561" actId="20577"/>
        <pc:sldMkLst>
          <pc:docMk/>
          <pc:sldMk cId="1389626550" sldId="267"/>
        </pc:sldMkLst>
        <pc:spChg chg="add mod">
          <ac:chgData name="Sreejith Rajan" userId="ec11bca0e4bee75f" providerId="LiveId" clId="{7B4F392D-EAB3-4CE7-903E-F84869825F47}" dt="2025-09-19T09:26:16.160" v="1561" actId="20577"/>
          <ac:spMkLst>
            <pc:docMk/>
            <pc:sldMk cId="1389626550" sldId="267"/>
            <ac:spMk id="2" creationId="{0A45312C-625C-D860-C976-5B390A0AC3A8}"/>
          </ac:spMkLst>
        </pc:spChg>
        <pc:spChg chg="mod">
          <ac:chgData name="Sreejith Rajan" userId="ec11bca0e4bee75f" providerId="LiveId" clId="{7B4F392D-EAB3-4CE7-903E-F84869825F47}" dt="2025-09-19T08:16:56.179" v="349" actId="20577"/>
          <ac:spMkLst>
            <pc:docMk/>
            <pc:sldMk cId="1389626550" sldId="267"/>
            <ac:spMk id="8" creationId="{6C9CC41F-9FD7-9D53-4AC5-97DFC8CE4F6C}"/>
          </ac:spMkLst>
        </pc:spChg>
        <pc:spChg chg="mod">
          <ac:chgData name="Sreejith Rajan" userId="ec11bca0e4bee75f" providerId="LiveId" clId="{7B4F392D-EAB3-4CE7-903E-F84869825F47}" dt="2025-09-19T08:12:02.061" v="148" actId="20577"/>
          <ac:spMkLst>
            <pc:docMk/>
            <pc:sldMk cId="1389626550" sldId="267"/>
            <ac:spMk id="54" creationId="{505CB07C-62A7-0E4C-6035-03E85C6DF01E}"/>
          </ac:spMkLst>
        </pc:spChg>
        <pc:picChg chg="del">
          <ac:chgData name="Sreejith Rajan" userId="ec11bca0e4bee75f" providerId="LiveId" clId="{7B4F392D-EAB3-4CE7-903E-F84869825F47}" dt="2025-09-19T08:12:04.534" v="149" actId="478"/>
          <ac:picMkLst>
            <pc:docMk/>
            <pc:sldMk cId="1389626550" sldId="267"/>
            <ac:picMk id="4" creationId="{C49C1DF3-C6D7-3FBE-C7BE-60CD0077F615}"/>
          </ac:picMkLst>
        </pc:picChg>
      </pc:sldChg>
      <pc:sldChg chg="delSp modSp mod">
        <pc:chgData name="Sreejith Rajan" userId="ec11bca0e4bee75f" providerId="LiveId" clId="{7B4F392D-EAB3-4CE7-903E-F84869825F47}" dt="2025-09-19T09:14:19.017" v="1107" actId="27636"/>
        <pc:sldMkLst>
          <pc:docMk/>
          <pc:sldMk cId="2517281589" sldId="274"/>
        </pc:sldMkLst>
        <pc:spChg chg="mod">
          <ac:chgData name="Sreejith Rajan" userId="ec11bca0e4bee75f" providerId="LiveId" clId="{7B4F392D-EAB3-4CE7-903E-F84869825F47}" dt="2025-09-19T09:14:19.017" v="1107" actId="27636"/>
          <ac:spMkLst>
            <pc:docMk/>
            <pc:sldMk cId="2517281589" sldId="274"/>
            <ac:spMk id="54" creationId="{F5C408E8-BC47-B2C2-7462-C129AFFB4F4F}"/>
          </ac:spMkLst>
        </pc:spChg>
        <pc:spChg chg="del mod">
          <ac:chgData name="Sreejith Rajan" userId="ec11bca0e4bee75f" providerId="LiveId" clId="{7B4F392D-EAB3-4CE7-903E-F84869825F47}" dt="2025-09-19T09:14:06.574" v="1073" actId="478"/>
          <ac:spMkLst>
            <pc:docMk/>
            <pc:sldMk cId="2517281589" sldId="274"/>
            <ac:spMk id="55" creationId="{FEA6C22F-5ADF-DBE8-82A3-850A9E39DB91}"/>
          </ac:spMkLst>
        </pc:spChg>
      </pc:sldChg>
      <pc:sldChg chg="modSp mod ord">
        <pc:chgData name="Sreejith Rajan" userId="ec11bca0e4bee75f" providerId="LiveId" clId="{7B4F392D-EAB3-4CE7-903E-F84869825F47}" dt="2025-09-19T09:15:14.299" v="1109" actId="5793"/>
        <pc:sldMkLst>
          <pc:docMk/>
          <pc:sldMk cId="682396941" sldId="282"/>
        </pc:sldMkLst>
        <pc:spChg chg="mod">
          <ac:chgData name="Sreejith Rajan" userId="ec11bca0e4bee75f" providerId="LiveId" clId="{7B4F392D-EAB3-4CE7-903E-F84869825F47}" dt="2025-09-19T09:15:14.299" v="1109" actId="5793"/>
          <ac:spMkLst>
            <pc:docMk/>
            <pc:sldMk cId="682396941" sldId="282"/>
            <ac:spMk id="55" creationId="{CDBEBA7C-FD1D-B57A-1E7D-B25370E3E214}"/>
          </ac:spMkLst>
        </pc:spChg>
        <pc:picChg chg="mod">
          <ac:chgData name="Sreejith Rajan" userId="ec11bca0e4bee75f" providerId="LiveId" clId="{7B4F392D-EAB3-4CE7-903E-F84869825F47}" dt="2025-09-19T09:06:59.517" v="1003" actId="1076"/>
          <ac:picMkLst>
            <pc:docMk/>
            <pc:sldMk cId="682396941" sldId="282"/>
            <ac:picMk id="6" creationId="{475F8FF4-FAFB-9274-50A5-C9C0753EA1BE}"/>
          </ac:picMkLst>
        </pc:picChg>
      </pc:sldChg>
      <pc:sldChg chg="addSp modSp mod ord">
        <pc:chgData name="Sreejith Rajan" userId="ec11bca0e4bee75f" providerId="LiveId" clId="{7B4F392D-EAB3-4CE7-903E-F84869825F47}" dt="2025-09-19T08:49:57.054" v="704" actId="1076"/>
        <pc:sldMkLst>
          <pc:docMk/>
          <pc:sldMk cId="3362503428" sldId="283"/>
        </pc:sldMkLst>
        <pc:spChg chg="add mod">
          <ac:chgData name="Sreejith Rajan" userId="ec11bca0e4bee75f" providerId="LiveId" clId="{7B4F392D-EAB3-4CE7-903E-F84869825F47}" dt="2025-09-19T08:47:09.265" v="651" actId="113"/>
          <ac:spMkLst>
            <pc:docMk/>
            <pc:sldMk cId="3362503428" sldId="283"/>
            <ac:spMk id="9" creationId="{8098130A-5A5C-D029-15B2-D4DF6EF905FC}"/>
          </ac:spMkLst>
        </pc:spChg>
        <pc:spChg chg="mod">
          <ac:chgData name="Sreejith Rajan" userId="ec11bca0e4bee75f" providerId="LiveId" clId="{7B4F392D-EAB3-4CE7-903E-F84869825F47}" dt="2025-09-19T08:41:06.177" v="547" actId="20577"/>
          <ac:spMkLst>
            <pc:docMk/>
            <pc:sldMk cId="3362503428" sldId="283"/>
            <ac:spMk id="54" creationId="{165450FA-9AB0-DAAA-8787-5819DF6E52EE}"/>
          </ac:spMkLst>
        </pc:spChg>
        <pc:picChg chg="mod modCrop">
          <ac:chgData name="Sreejith Rajan" userId="ec11bca0e4bee75f" providerId="LiveId" clId="{7B4F392D-EAB3-4CE7-903E-F84869825F47}" dt="2025-09-19T08:41:13.129" v="549" actId="1076"/>
          <ac:picMkLst>
            <pc:docMk/>
            <pc:sldMk cId="3362503428" sldId="283"/>
            <ac:picMk id="3" creationId="{F7648779-8BF8-78D3-9138-28544F501A87}"/>
          </ac:picMkLst>
        </pc:picChg>
        <pc:picChg chg="add mod modCrop">
          <ac:chgData name="Sreejith Rajan" userId="ec11bca0e4bee75f" providerId="LiveId" clId="{7B4F392D-EAB3-4CE7-903E-F84869825F47}" dt="2025-09-19T08:49:57.054" v="704" actId="1076"/>
          <ac:picMkLst>
            <pc:docMk/>
            <pc:sldMk cId="3362503428" sldId="283"/>
            <ac:picMk id="4" creationId="{43AD386F-7DC7-0085-2793-2C6547FC3F91}"/>
          </ac:picMkLst>
        </pc:picChg>
      </pc:sldChg>
      <pc:sldChg chg="addSp delSp modSp mod">
        <pc:chgData name="Sreejith Rajan" userId="ec11bca0e4bee75f" providerId="LiveId" clId="{7B4F392D-EAB3-4CE7-903E-F84869825F47}" dt="2025-09-19T08:46:05.396" v="573" actId="1076"/>
        <pc:sldMkLst>
          <pc:docMk/>
          <pc:sldMk cId="2771709912" sldId="285"/>
        </pc:sldMkLst>
        <pc:spChg chg="add del mod">
          <ac:chgData name="Sreejith Rajan" userId="ec11bca0e4bee75f" providerId="LiveId" clId="{7B4F392D-EAB3-4CE7-903E-F84869825F47}" dt="2025-09-19T08:46:00.499" v="571" actId="478"/>
          <ac:spMkLst>
            <pc:docMk/>
            <pc:sldMk cId="2771709912" sldId="285"/>
            <ac:spMk id="5" creationId="{89311C01-E8AF-B275-66BD-F31B3DD9AF06}"/>
          </ac:spMkLst>
        </pc:spChg>
        <pc:spChg chg="mod">
          <ac:chgData name="Sreejith Rajan" userId="ec11bca0e4bee75f" providerId="LiveId" clId="{7B4F392D-EAB3-4CE7-903E-F84869825F47}" dt="2025-09-19T08:45:44.582" v="570" actId="20577"/>
          <ac:spMkLst>
            <pc:docMk/>
            <pc:sldMk cId="2771709912" sldId="285"/>
            <ac:spMk id="46" creationId="{AD0C9125-2529-87A6-A821-EF0157BECEF2}"/>
          </ac:spMkLst>
        </pc:spChg>
        <pc:spChg chg="mod">
          <ac:chgData name="Sreejith Rajan" userId="ec11bca0e4bee75f" providerId="LiveId" clId="{7B4F392D-EAB3-4CE7-903E-F84869825F47}" dt="2025-09-19T08:08:27.299" v="103" actId="20577"/>
          <ac:spMkLst>
            <pc:docMk/>
            <pc:sldMk cId="2771709912" sldId="285"/>
            <ac:spMk id="47" creationId="{E974ABAE-A1E9-5AF4-4F05-9A6B3B72156A}"/>
          </ac:spMkLst>
        </pc:spChg>
        <pc:picChg chg="add del mod modCrop">
          <ac:chgData name="Sreejith Rajan" userId="ec11bca0e4bee75f" providerId="LiveId" clId="{7B4F392D-EAB3-4CE7-903E-F84869825F47}" dt="2025-09-19T08:46:02.739" v="572" actId="478"/>
          <ac:picMkLst>
            <pc:docMk/>
            <pc:sldMk cId="2771709912" sldId="285"/>
            <ac:picMk id="2" creationId="{35507460-38C9-3FE8-61E8-C68F86AFC6D6}"/>
          </ac:picMkLst>
        </pc:picChg>
        <pc:picChg chg="add mod">
          <ac:chgData name="Sreejith Rajan" userId="ec11bca0e4bee75f" providerId="LiveId" clId="{7B4F392D-EAB3-4CE7-903E-F84869825F47}" dt="2025-09-19T08:46:05.396" v="573" actId="1076"/>
          <ac:picMkLst>
            <pc:docMk/>
            <pc:sldMk cId="2771709912" sldId="285"/>
            <ac:picMk id="4" creationId="{24A15A76-7B21-037E-1031-980EB6A2BB21}"/>
          </ac:picMkLst>
        </pc:picChg>
      </pc:sldChg>
      <pc:sldChg chg="delSp del mod">
        <pc:chgData name="Sreejith Rajan" userId="ec11bca0e4bee75f" providerId="LiveId" clId="{7B4F392D-EAB3-4CE7-903E-F84869825F47}" dt="2025-09-19T08:54:52.742" v="755" actId="47"/>
        <pc:sldMkLst>
          <pc:docMk/>
          <pc:sldMk cId="321485736" sldId="286"/>
        </pc:sldMkLst>
        <pc:spChg chg="del">
          <ac:chgData name="Sreejith Rajan" userId="ec11bca0e4bee75f" providerId="LiveId" clId="{7B4F392D-EAB3-4CE7-903E-F84869825F47}" dt="2025-09-19T08:02:53.103" v="1"/>
          <ac:spMkLst>
            <pc:docMk/>
            <pc:sldMk cId="321485736" sldId="286"/>
            <ac:spMk id="6" creationId="{740412F8-2E7C-D19E-3403-4E720E15525B}"/>
          </ac:spMkLst>
        </pc:spChg>
      </pc:sldChg>
      <pc:sldChg chg="modSp mod">
        <pc:chgData name="Sreejith Rajan" userId="ec11bca0e4bee75f" providerId="LiveId" clId="{7B4F392D-EAB3-4CE7-903E-F84869825F47}" dt="2025-09-19T09:13:01.089" v="1066" actId="27636"/>
        <pc:sldMkLst>
          <pc:docMk/>
          <pc:sldMk cId="3959199433" sldId="287"/>
        </pc:sldMkLst>
        <pc:spChg chg="mod">
          <ac:chgData name="Sreejith Rajan" userId="ec11bca0e4bee75f" providerId="LiveId" clId="{7B4F392D-EAB3-4CE7-903E-F84869825F47}" dt="2025-09-19T09:01:25.079" v="902" actId="20577"/>
          <ac:spMkLst>
            <pc:docMk/>
            <pc:sldMk cId="3959199433" sldId="287"/>
            <ac:spMk id="54" creationId="{C4CE2FAD-1A13-21FB-4CDB-D7E0702E4157}"/>
          </ac:spMkLst>
        </pc:spChg>
        <pc:spChg chg="mod">
          <ac:chgData name="Sreejith Rajan" userId="ec11bca0e4bee75f" providerId="LiveId" clId="{7B4F392D-EAB3-4CE7-903E-F84869825F47}" dt="2025-09-19T09:13:01.089" v="1066" actId="27636"/>
          <ac:spMkLst>
            <pc:docMk/>
            <pc:sldMk cId="3959199433" sldId="287"/>
            <ac:spMk id="55" creationId="{FF1E4D12-E5A8-7B19-694A-8370FEB4E421}"/>
          </ac:spMkLst>
        </pc:spChg>
      </pc:sldChg>
      <pc:sldChg chg="del">
        <pc:chgData name="Sreejith Rajan" userId="ec11bca0e4bee75f" providerId="LiveId" clId="{7B4F392D-EAB3-4CE7-903E-F84869825F47}" dt="2025-09-19T09:13:31.674" v="1068" actId="47"/>
        <pc:sldMkLst>
          <pc:docMk/>
          <pc:sldMk cId="1933302962" sldId="288"/>
        </pc:sldMkLst>
      </pc:sldChg>
      <pc:sldChg chg="del">
        <pc:chgData name="Sreejith Rajan" userId="ec11bca0e4bee75f" providerId="LiveId" clId="{7B4F392D-EAB3-4CE7-903E-F84869825F47}" dt="2025-09-19T09:13:25.785" v="1067" actId="47"/>
        <pc:sldMkLst>
          <pc:docMk/>
          <pc:sldMk cId="1380718396" sldId="289"/>
        </pc:sldMkLst>
      </pc:sldChg>
      <pc:sldChg chg="addSp delSp modSp add mod">
        <pc:chgData name="Sreejith Rajan" userId="ec11bca0e4bee75f" providerId="LiveId" clId="{7B4F392D-EAB3-4CE7-903E-F84869825F47}" dt="2025-09-19T09:11:44.869" v="1005" actId="1076"/>
        <pc:sldMkLst>
          <pc:docMk/>
          <pc:sldMk cId="4163967858" sldId="290"/>
        </pc:sldMkLst>
        <pc:spChg chg="mod">
          <ac:chgData name="Sreejith Rajan" userId="ec11bca0e4bee75f" providerId="LiveId" clId="{7B4F392D-EAB3-4CE7-903E-F84869825F47}" dt="2025-09-19T08:49:25.216" v="700" actId="164"/>
          <ac:spMkLst>
            <pc:docMk/>
            <pc:sldMk cId="4163967858" sldId="290"/>
            <ac:spMk id="6" creationId="{0E6B11D8-6D4A-063D-1223-156D055CD7BE}"/>
          </ac:spMkLst>
        </pc:spChg>
        <pc:spChg chg="mod">
          <ac:chgData name="Sreejith Rajan" userId="ec11bca0e4bee75f" providerId="LiveId" clId="{7B4F392D-EAB3-4CE7-903E-F84869825F47}" dt="2025-09-19T08:49:25.216" v="700" actId="164"/>
          <ac:spMkLst>
            <pc:docMk/>
            <pc:sldMk cId="4163967858" sldId="290"/>
            <ac:spMk id="7" creationId="{C7F6544E-63EE-4E11-CA6E-03443C0A8AB8}"/>
          </ac:spMkLst>
        </pc:spChg>
        <pc:spChg chg="add mod">
          <ac:chgData name="Sreejith Rajan" userId="ec11bca0e4bee75f" providerId="LiveId" clId="{7B4F392D-EAB3-4CE7-903E-F84869825F47}" dt="2025-09-19T08:49:25.216" v="700" actId="164"/>
          <ac:spMkLst>
            <pc:docMk/>
            <pc:sldMk cId="4163967858" sldId="290"/>
            <ac:spMk id="8" creationId="{F0AA1DDE-4E8C-A86B-CCA1-59212A405CAF}"/>
          </ac:spMkLst>
        </pc:spChg>
        <pc:spChg chg="mod">
          <ac:chgData name="Sreejith Rajan" userId="ec11bca0e4bee75f" providerId="LiveId" clId="{7B4F392D-EAB3-4CE7-903E-F84869825F47}" dt="2025-09-19T08:47:30.034" v="691" actId="20577"/>
          <ac:spMkLst>
            <pc:docMk/>
            <pc:sldMk cId="4163967858" sldId="290"/>
            <ac:spMk id="54" creationId="{3E528862-9120-2015-67B5-FE0308727BC9}"/>
          </ac:spMkLst>
        </pc:spChg>
        <pc:grpChg chg="add mod">
          <ac:chgData name="Sreejith Rajan" userId="ec11bca0e4bee75f" providerId="LiveId" clId="{7B4F392D-EAB3-4CE7-903E-F84869825F47}" dt="2025-09-19T09:11:44.869" v="1005" actId="1076"/>
          <ac:grpSpMkLst>
            <pc:docMk/>
            <pc:sldMk cId="4163967858" sldId="290"/>
            <ac:grpSpMk id="9" creationId="{FDA8E9B9-8031-5EBA-4FB9-532214F58CDC}"/>
          </ac:grpSpMkLst>
        </pc:grpChg>
        <pc:picChg chg="del">
          <ac:chgData name="Sreejith Rajan" userId="ec11bca0e4bee75f" providerId="LiveId" clId="{7B4F392D-EAB3-4CE7-903E-F84869825F47}" dt="2025-09-19T08:44:00.189" v="557" actId="478"/>
          <ac:picMkLst>
            <pc:docMk/>
            <pc:sldMk cId="4163967858" sldId="290"/>
            <ac:picMk id="3" creationId="{7DBDD101-26BF-4DBF-4418-ED696BBCD522}"/>
          </ac:picMkLst>
        </pc:picChg>
        <pc:picChg chg="add mod">
          <ac:chgData name="Sreejith Rajan" userId="ec11bca0e4bee75f" providerId="LiveId" clId="{7B4F392D-EAB3-4CE7-903E-F84869825F47}" dt="2025-09-19T08:49:25.216" v="700" actId="164"/>
          <ac:picMkLst>
            <pc:docMk/>
            <pc:sldMk cId="4163967858" sldId="290"/>
            <ac:picMk id="4" creationId="{CCB85055-4F9D-35BD-6809-B1EC0DA9CD69}"/>
          </ac:picMkLst>
        </pc:picChg>
      </pc:sldChg>
      <pc:sldChg chg="delSp modSp add mod">
        <pc:chgData name="Sreejith Rajan" userId="ec11bca0e4bee75f" providerId="LiveId" clId="{7B4F392D-EAB3-4CE7-903E-F84869825F47}" dt="2025-09-19T09:27:32.680" v="1572" actId="20577"/>
        <pc:sldMkLst>
          <pc:docMk/>
          <pc:sldMk cId="3054169711" sldId="291"/>
        </pc:sldMkLst>
        <pc:spChg chg="del">
          <ac:chgData name="Sreejith Rajan" userId="ec11bca0e4bee75f" providerId="LiveId" clId="{7B4F392D-EAB3-4CE7-903E-F84869825F47}" dt="2025-09-19T08:52:22.744" v="725" actId="478"/>
          <ac:spMkLst>
            <pc:docMk/>
            <pc:sldMk cId="3054169711" sldId="291"/>
            <ac:spMk id="2" creationId="{0F6D8AFA-6FCE-0A66-73A7-85EFCC073495}"/>
          </ac:spMkLst>
        </pc:spChg>
        <pc:spChg chg="mod">
          <ac:chgData name="Sreejith Rajan" userId="ec11bca0e4bee75f" providerId="LiveId" clId="{7B4F392D-EAB3-4CE7-903E-F84869825F47}" dt="2025-09-19T09:27:32.680" v="1572" actId="20577"/>
          <ac:spMkLst>
            <pc:docMk/>
            <pc:sldMk cId="3054169711" sldId="291"/>
            <ac:spMk id="8" creationId="{843E001C-40B7-18BE-6C3D-5E9878FFAA10}"/>
          </ac:spMkLst>
        </pc:spChg>
        <pc:spChg chg="mod">
          <ac:chgData name="Sreejith Rajan" userId="ec11bca0e4bee75f" providerId="LiveId" clId="{7B4F392D-EAB3-4CE7-903E-F84869825F47}" dt="2025-09-19T08:50:59.499" v="724" actId="20577"/>
          <ac:spMkLst>
            <pc:docMk/>
            <pc:sldMk cId="3054169711" sldId="291"/>
            <ac:spMk id="54" creationId="{F79F0B4A-6313-A23F-5FB6-EB12E447B458}"/>
          </ac:spMkLst>
        </pc:spChg>
      </pc:sldChg>
      <pc:sldChg chg="addSp modSp add mod">
        <pc:chgData name="Sreejith Rajan" userId="ec11bca0e4bee75f" providerId="LiveId" clId="{7B4F392D-EAB3-4CE7-903E-F84869825F47}" dt="2025-09-19T09:06:10.828" v="1002" actId="5793"/>
        <pc:sldMkLst>
          <pc:docMk/>
          <pc:sldMk cId="1690133944" sldId="292"/>
        </pc:sldMkLst>
        <pc:spChg chg="add">
          <ac:chgData name="Sreejith Rajan" userId="ec11bca0e4bee75f" providerId="LiveId" clId="{7B4F392D-EAB3-4CE7-903E-F84869825F47}" dt="2025-09-19T09:04:56.631" v="972"/>
          <ac:spMkLst>
            <pc:docMk/>
            <pc:sldMk cId="1690133944" sldId="292"/>
            <ac:spMk id="2" creationId="{D1CD4C31-6815-BB52-D8AE-36280BFE0FB7}"/>
          </ac:spMkLst>
        </pc:spChg>
        <pc:spChg chg="mod">
          <ac:chgData name="Sreejith Rajan" userId="ec11bca0e4bee75f" providerId="LiveId" clId="{7B4F392D-EAB3-4CE7-903E-F84869825F47}" dt="2025-09-19T09:04:40.348" v="970" actId="20577"/>
          <ac:spMkLst>
            <pc:docMk/>
            <pc:sldMk cId="1690133944" sldId="292"/>
            <ac:spMk id="54" creationId="{EDC9C741-9EF9-AD1A-B10B-C0F0FD0E5589}"/>
          </ac:spMkLst>
        </pc:spChg>
        <pc:spChg chg="mod">
          <ac:chgData name="Sreejith Rajan" userId="ec11bca0e4bee75f" providerId="LiveId" clId="{7B4F392D-EAB3-4CE7-903E-F84869825F47}" dt="2025-09-19T09:06:10.828" v="1002" actId="5793"/>
          <ac:spMkLst>
            <pc:docMk/>
            <pc:sldMk cId="1690133944" sldId="292"/>
            <ac:spMk id="55" creationId="{26607F08-7416-A9D7-E979-6607C70A9BA6}"/>
          </ac:spMkLst>
        </pc:spChg>
      </pc:sldChg>
      <pc:sldChg chg="delSp modSp add mod ord">
        <pc:chgData name="Sreejith Rajan" userId="ec11bca0e4bee75f" providerId="LiveId" clId="{7B4F392D-EAB3-4CE7-903E-F84869825F47}" dt="2025-09-19T09:19:34.400" v="1354" actId="20577"/>
        <pc:sldMkLst>
          <pc:docMk/>
          <pc:sldMk cId="1886088078" sldId="293"/>
        </pc:sldMkLst>
        <pc:spChg chg="mod">
          <ac:chgData name="Sreejith Rajan" userId="ec11bca0e4bee75f" providerId="LiveId" clId="{7B4F392D-EAB3-4CE7-903E-F84869825F47}" dt="2025-09-19T09:15:39.192" v="1117" actId="20577"/>
          <ac:spMkLst>
            <pc:docMk/>
            <pc:sldMk cId="1886088078" sldId="293"/>
            <ac:spMk id="54" creationId="{9DF19AD3-EF11-9DCE-2D34-41B14C706DBA}"/>
          </ac:spMkLst>
        </pc:spChg>
        <pc:spChg chg="mod">
          <ac:chgData name="Sreejith Rajan" userId="ec11bca0e4bee75f" providerId="LiveId" clId="{7B4F392D-EAB3-4CE7-903E-F84869825F47}" dt="2025-09-19T09:19:34.400" v="1354" actId="20577"/>
          <ac:spMkLst>
            <pc:docMk/>
            <pc:sldMk cId="1886088078" sldId="293"/>
            <ac:spMk id="55" creationId="{BAEA60A2-6523-62E4-B4D3-4E0BF968E451}"/>
          </ac:spMkLst>
        </pc:spChg>
        <pc:picChg chg="del">
          <ac:chgData name="Sreejith Rajan" userId="ec11bca0e4bee75f" providerId="LiveId" clId="{7B4F392D-EAB3-4CE7-903E-F84869825F47}" dt="2025-09-19T09:15:43.993" v="1118" actId="478"/>
          <ac:picMkLst>
            <pc:docMk/>
            <pc:sldMk cId="1886088078" sldId="293"/>
            <ac:picMk id="6" creationId="{4DE4963D-6385-FB24-9949-51582665C759}"/>
          </ac:picMkLst>
        </pc:picChg>
      </pc:sldChg>
      <pc:sldChg chg="addSp delSp modSp add mod">
        <pc:chgData name="Sreejith Rajan" userId="ec11bca0e4bee75f" providerId="LiveId" clId="{7B4F392D-EAB3-4CE7-903E-F84869825F47}" dt="2025-09-19T09:32:23.899" v="1768" actId="20577"/>
        <pc:sldMkLst>
          <pc:docMk/>
          <pc:sldMk cId="812141662" sldId="294"/>
        </pc:sldMkLst>
        <pc:spChg chg="del">
          <ac:chgData name="Sreejith Rajan" userId="ec11bca0e4bee75f" providerId="LiveId" clId="{7B4F392D-EAB3-4CE7-903E-F84869825F47}" dt="2025-09-19T09:29:56.664" v="1609" actId="478"/>
          <ac:spMkLst>
            <pc:docMk/>
            <pc:sldMk cId="812141662" sldId="294"/>
            <ac:spMk id="2" creationId="{4E46E8F6-A4FD-6EDC-7D65-A14849D89A12}"/>
          </ac:spMkLst>
        </pc:spChg>
        <pc:spChg chg="add mod">
          <ac:chgData name="Sreejith Rajan" userId="ec11bca0e4bee75f" providerId="LiveId" clId="{7B4F392D-EAB3-4CE7-903E-F84869825F47}" dt="2025-09-19T09:32:23.899" v="1768" actId="20577"/>
          <ac:spMkLst>
            <pc:docMk/>
            <pc:sldMk cId="812141662" sldId="294"/>
            <ac:spMk id="3" creationId="{0F921AD0-78C9-5D42-52BB-F418054F5EED}"/>
          </ac:spMkLst>
        </pc:spChg>
        <pc:spChg chg="del mod">
          <ac:chgData name="Sreejith Rajan" userId="ec11bca0e4bee75f" providerId="LiveId" clId="{7B4F392D-EAB3-4CE7-903E-F84869825F47}" dt="2025-09-19T09:29:50.704" v="1608" actId="478"/>
          <ac:spMkLst>
            <pc:docMk/>
            <pc:sldMk cId="812141662" sldId="294"/>
            <ac:spMk id="8" creationId="{1DB2485A-DB1B-2F55-64E8-B78400EA67FE}"/>
          </ac:spMkLst>
        </pc:spChg>
        <pc:spChg chg="mod">
          <ac:chgData name="Sreejith Rajan" userId="ec11bca0e4bee75f" providerId="LiveId" clId="{7B4F392D-EAB3-4CE7-903E-F84869825F47}" dt="2025-09-19T09:29:45.681" v="1606" actId="1076"/>
          <ac:spMkLst>
            <pc:docMk/>
            <pc:sldMk cId="812141662" sldId="294"/>
            <ac:spMk id="54" creationId="{070D4CEB-346F-EA4B-1F19-D30D94FFEBDE}"/>
          </ac:spMkLst>
        </pc:spChg>
      </pc:sldChg>
      <pc:sldChg chg="new del">
        <pc:chgData name="Sreejith Rajan" userId="ec11bca0e4bee75f" providerId="LiveId" clId="{7B4F392D-EAB3-4CE7-903E-F84869825F47}" dt="2025-09-19T09:29:05.345" v="1574" actId="680"/>
        <pc:sldMkLst>
          <pc:docMk/>
          <pc:sldMk cId="4185100054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59F915F-73CB-91CA-D2B5-57EBFF5B5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CE7C572-F632-A3E3-ADAE-0AE01EFCE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BD48485-BFB0-6953-0B8C-FBE3603D2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538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3CC0674-90B6-EAEB-6338-ED422B19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55D79EB-42FF-85CA-8FFC-F2A42F04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340FE91-4FAE-F81E-4431-09BEF7A1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29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2B41D3A-F0B9-2ECF-8D39-6A610F1D3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1D39B66-EF5E-C216-F469-819302FE5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ECB3E6-849C-9CFB-686A-26E0FDB25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6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9252589-6268-B43D-1D63-1DD53932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EE3877F-46F9-4127-2ACB-5A4A6CA64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BD85E11-0A7C-4F0C-7CBD-2BBF50288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6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479FE72-E56D-3EFF-D8CC-FBD5F935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BA6A8DA-24D0-49CB-7B6B-4F2A3F68E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E7AE680-05B7-EE6A-974C-7866C57CE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26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EC7F45F-22FB-8B83-798F-03C0738C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0A1F72C-DBCA-73D5-4319-A7FDC2A00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36135E-791A-84AF-0BEC-1D06AB018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27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F83276EB-F4B2-D99E-34FD-B8BFA3D31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>
            <a:extLst>
              <a:ext uri="{FF2B5EF4-FFF2-40B4-BE49-F238E27FC236}">
                <a16:creationId xmlns:a16="http://schemas.microsoft.com/office/drawing/2014/main" id="{800C32EA-A2AE-AC0A-696F-31B96CA36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>
            <a:extLst>
              <a:ext uri="{FF2B5EF4-FFF2-40B4-BE49-F238E27FC236}">
                <a16:creationId xmlns:a16="http://schemas.microsoft.com/office/drawing/2014/main" id="{E988F3D7-7EBF-EA1C-A6D6-C91C3C571C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55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8C6DD6E-578F-BEA3-9397-B01626D4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2894E38-BF59-3A9C-A7F1-21D9EB609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7037B9E-054D-3BA3-9304-AFFDF812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82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ECA89B7-AA3F-FD7E-AB65-88B732A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663E214-624F-6931-9819-CEFB7F7B2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D4AC08E-24E6-11C1-D605-416DEE481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20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32036F3-F8AD-79CF-21E9-A2EBA01A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58D2AA27-2D9A-D6DD-8B86-0E46B6323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70B845A-C3BE-3608-C567-B5EEE5FDA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12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D58EA23-D08E-14F1-ED63-02309B84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A2B1D7C-9444-BE90-1B4B-32B61EFDCA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C94A273-88EE-1DC8-9123-965306758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57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 Timer 0 Programming - CTC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A45AFBB-1F51-6C9A-198E-AAE074FC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3E528862-9120-2015-67B5-FE0308727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TIFR 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10797E-5E62-2418-40E7-985609F023A9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DA8E9B9-8031-5EBA-4FB9-532214F58CDC}"/>
              </a:ext>
            </a:extLst>
          </p:cNvPr>
          <p:cNvGrpSpPr/>
          <p:nvPr/>
        </p:nvGrpSpPr>
        <p:grpSpPr>
          <a:xfrm>
            <a:off x="2460172" y="1184117"/>
            <a:ext cx="6683828" cy="1682451"/>
            <a:chOff x="3011555" y="1082519"/>
            <a:chExt cx="5515745" cy="11608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B11D8-6D4A-063D-1223-156D055CD7BE}"/>
                </a:ext>
              </a:extLst>
            </p:cNvPr>
            <p:cNvSpPr txBox="1"/>
            <p:nvPr/>
          </p:nvSpPr>
          <p:spPr>
            <a:xfrm>
              <a:off x="4255802" y="14859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F6544E-63EE-4E11-CA6E-03443C0A8AB8}"/>
                </a:ext>
              </a:extLst>
            </p:cNvPr>
            <p:cNvSpPr txBox="1"/>
            <p:nvPr/>
          </p:nvSpPr>
          <p:spPr>
            <a:xfrm>
              <a:off x="4255802" y="19356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B85055-4F9D-35BD-6809-B1EC0DA9C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1555" y="1082519"/>
              <a:ext cx="5515745" cy="111458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AA1DDE-4E8C-A86B-CCA1-59212A405CAF}"/>
                </a:ext>
              </a:extLst>
            </p:cNvPr>
            <p:cNvSpPr/>
            <p:nvPr/>
          </p:nvSpPr>
          <p:spPr>
            <a:xfrm>
              <a:off x="3136190" y="1360735"/>
              <a:ext cx="577850" cy="8363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16396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D38584-9F2E-A179-FCB7-9F46BA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4CE2FAD-1A13-21FB-4CDB-D7E0702E4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start to be more professional- Modularity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E4D12-E5A8-7B19-694A-8370FEB4E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5029" y="1560286"/>
            <a:ext cx="6528207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44500">
              <a:buSzPts val="2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Breaking a big program into smaller, independent, reusable pieces (modules)</a:t>
            </a:r>
          </a:p>
          <a:p>
            <a:pPr marL="584200" lvl="1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r>
              <a:rPr lang="en-IN" sz="24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Idea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Header files (.h) = "What" (declarations, interfaces)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files (.c) = "How" (definitions, implementations)</a:t>
            </a:r>
          </a:p>
          <a:p>
            <a:pPr marL="901700" lvl="1">
              <a:buSzPts val="2000"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main.c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"When/Why" (application logic using the modules)</a:t>
            </a:r>
          </a:p>
          <a:p>
            <a:pPr marL="584200" lvl="1" indent="0">
              <a:buSzPts val="2000"/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D143-8BAE-94DC-08F8-20BCB21DAA6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919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E301D25-5CC5-B639-2EAE-70339388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EDC9C741-9EF9-AD1A-B10B-C0F0FD0E5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6607F08-7416-A9D7-E979-6607C70A9B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IN" sz="2400" dirty="0"/>
              <a:t>Why Modularity is Important?</a:t>
            </a:r>
          </a:p>
          <a:p>
            <a:pPr marL="10160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69950" lvl="1" indent="-285750">
              <a:buSzPts val="2000"/>
            </a:pPr>
            <a:r>
              <a:rPr lang="en-US" sz="1800" b="1" dirty="0"/>
              <a:t>Readability</a:t>
            </a:r>
          </a:p>
          <a:p>
            <a:pPr marL="869950" lvl="1" indent="-285750">
              <a:buSzPts val="2000"/>
            </a:pPr>
            <a:r>
              <a:rPr lang="en-US" sz="1800" b="1" dirty="0"/>
              <a:t>Reusability </a:t>
            </a:r>
          </a:p>
          <a:p>
            <a:pPr marL="869950" lvl="1" indent="-285750">
              <a:buSzPts val="2000"/>
            </a:pPr>
            <a:r>
              <a:rPr lang="en-US" sz="1800" b="1" dirty="0"/>
              <a:t>Maintainability </a:t>
            </a:r>
          </a:p>
          <a:p>
            <a:pPr marL="869950" lvl="1" indent="-285750">
              <a:buSzPts val="2000"/>
            </a:pPr>
            <a:r>
              <a:rPr lang="en-US" sz="1800" b="1" dirty="0"/>
              <a:t>Teamwork </a:t>
            </a:r>
          </a:p>
          <a:p>
            <a:pPr marL="869950" lvl="1" indent="-285750">
              <a:buSzPts val="2000"/>
            </a:pPr>
            <a:r>
              <a:rPr lang="en-US" sz="1800" b="1" dirty="0"/>
              <a:t>Scalability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F4F91-FAB7-0C84-8A6A-EF5A56661F2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013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ED2995-AF43-D54E-50A0-70E983C0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5C408E8-BC47-B2C2-7462-C129AFFB4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4993" y="2263973"/>
            <a:ext cx="5982111" cy="99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make it modular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1A449-075A-9A93-A335-B7E65C06F204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C819-FCEE-01C6-9758-98704A4CE77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728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AE57D2-A71B-85BF-7C1E-583A084D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DF19AD3-EF11-9DCE-2D34-41B14C706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Recap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BAEA60A2-6523-62E4-B4D3-4E0BF968E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IN"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Understood about Timer </a:t>
            </a:r>
          </a:p>
          <a:p>
            <a:pPr marL="444500">
              <a:buSzPts val="2000"/>
            </a:pPr>
            <a:r>
              <a:rPr lang="en-IN"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registers</a:t>
            </a:r>
          </a:p>
          <a:p>
            <a:pPr marL="444500">
              <a:buSzPts val="2000"/>
            </a:pPr>
            <a:r>
              <a:rPr lang="en-IN"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Wrote a delay function using Timer 0 in normal mode without a </a:t>
            </a:r>
            <a:r>
              <a:rPr lang="en-IN" sz="20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prescalar</a:t>
            </a:r>
            <a:endParaRPr lang="en-IN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r>
              <a:rPr lang="en-IN"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Done using </a:t>
            </a:r>
            <a:r>
              <a:rPr lang="en-IN" sz="20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prescalar</a:t>
            </a:r>
            <a:r>
              <a:rPr lang="en-IN"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64</a:t>
            </a:r>
          </a:p>
          <a:p>
            <a:pPr marL="444500">
              <a:buSzPts val="2000"/>
            </a:pPr>
            <a:r>
              <a:rPr lang="en-IN"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use the available </a:t>
            </a:r>
            <a:r>
              <a:rPr lang="en-IN" sz="2000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prescalar</a:t>
            </a:r>
            <a:r>
              <a:rPr lang="en-IN" sz="2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depending on our needs</a:t>
            </a:r>
          </a:p>
          <a:p>
            <a:pPr marL="444500">
              <a:buSzPts val="2000"/>
            </a:pPr>
            <a:endParaRPr lang="en-IN"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8608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33E41AE-3E35-FB62-FF2F-404B210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283C473-62FC-4E7F-0537-4DF7FFC8F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TCNT0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DBEBA7C-FD1D-B57A-1E7D-B25370E3E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F8FF4-FAFB-9274-50A5-C9C0753E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046" y="2233679"/>
            <a:ext cx="5666704" cy="67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 Timer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636951" y="1109166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F74B4C-E0C7-DF56-73A9-85DF4FA4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267" y="939800"/>
            <a:ext cx="4810257" cy="41090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B5F0FD63-E2C6-3346-9533-4F323DCC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>
            <a:extLst>
              <a:ext uri="{FF2B5EF4-FFF2-40B4-BE49-F238E27FC236}">
                <a16:creationId xmlns:a16="http://schemas.microsoft.com/office/drawing/2014/main" id="{AD0C9125-2529-87A6-A821-EF0157BEC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TCCR 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>
            <a:extLst>
              <a:ext uri="{FF2B5EF4-FFF2-40B4-BE49-F238E27FC236}">
                <a16:creationId xmlns:a16="http://schemas.microsoft.com/office/drawing/2014/main" id="{E974ABAE-A1E9-5AF4-4F05-9A6B3B72156A}"/>
              </a:ext>
            </a:extLst>
          </p:cNvPr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15A76-7B21-037E-1031-980EB6A2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1636745"/>
            <a:ext cx="6021172" cy="17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28EF502-B7A5-FB11-7111-8A17DC35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165450FA-9AB0-DAAA-8787-5819DF6E5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TIFR (Timer/Counter Interrupt Flag Register)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940B4-60B1-C71C-1017-06860D68A9DF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DB9AF5-5F8C-E3E1-BDCC-AC1AC0B2B78C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C31E-5BC7-321B-E77E-D3ACB25CE27A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48779-8BF8-78D3-9138-28544F501A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0518"/>
          <a:stretch>
            <a:fillRect/>
          </a:stretch>
        </p:blipFill>
        <p:spPr>
          <a:xfrm>
            <a:off x="2959378" y="1579185"/>
            <a:ext cx="5383243" cy="926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AD386F-7DC7-0085-2793-2C6547FC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405" b="42288"/>
          <a:stretch>
            <a:fillRect/>
          </a:stretch>
        </p:blipFill>
        <p:spPr>
          <a:xfrm>
            <a:off x="2752717" y="3406827"/>
            <a:ext cx="5851033" cy="1369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8130A-5A5C-D029-15B2-D4DF6EF905FC}"/>
              </a:ext>
            </a:extLst>
          </p:cNvPr>
          <p:cNvSpPr txBox="1"/>
          <p:nvPr/>
        </p:nvSpPr>
        <p:spPr>
          <a:xfrm>
            <a:off x="4757662" y="2900940"/>
            <a:ext cx="1732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</a:t>
            </a:r>
            <a:r>
              <a:rPr lang="en-IN" sz="14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328 TIFR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6250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0740191-610A-1721-727A-563C7CD2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05CB07C-62A7-0E4C-6035-03E85C6DF0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Timer 0 - CTC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5BBAB8-4EBF-2324-8EDD-04F2726E9CCA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3A9819-F112-E25B-7138-2A0760126BA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CA25-35B8-69A0-48BE-B820046C960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9CC41F-9FD7-9D53-4AC5-97DFC8CE4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2608" y="972291"/>
            <a:ext cx="613678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CTC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Clear Timer on Compare.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to compare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Value in TCNT0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Whom to Compare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- A setpoint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 is the setpoint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It can be saved in OCR0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45312C-625C-D860-C976-5B390A0AC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608" y="2367062"/>
            <a:ext cx="6136783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 sz="14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nek Malayalam"/>
              <a:buNone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OCR0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→ Output Compare Register for Timer 0.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nek Malayalam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We have OCR0A and OCR0B.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Both are 8-bit registers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OCR0A – Used in CTC Mode and PWM. It can Reset the timer when TCNTO = OCR0A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OCR0B – Usually Used in PWM(Or an extra register for an interrupt event ). It cannot reset the timer.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nek Malayalam"/>
              <a:buNone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nek Malayalam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96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444C5908-DCE9-5A57-7306-DB16EF0A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070D4CEB-346F-EA4B-1F19-D30D94FFE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3891" y="192929"/>
            <a:ext cx="5905500" cy="1120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when TCNT0=OCR0A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237C17-981D-E361-B236-2BE39AA34EB8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AEB0EF-29A9-8431-DBE3-66C6F4AF2A00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DC828-9888-6935-15F7-F93DB2415B48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21AD0-78C9-5D42-52BB-F418054F5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3891" y="1715500"/>
            <a:ext cx="5905500" cy="2461800"/>
          </a:xfrm>
        </p:spPr>
        <p:txBody>
          <a:bodyPr/>
          <a:lstStyle/>
          <a:p>
            <a:r>
              <a:rPr lang="en-IN" dirty="0"/>
              <a:t>OCF0A(Output Compare Flag for Timer 0) will be set in TIFR0 register.</a:t>
            </a:r>
          </a:p>
          <a:p>
            <a:endParaRPr lang="en-IN" dirty="0"/>
          </a:p>
          <a:p>
            <a:r>
              <a:rPr lang="en-IN" dirty="0"/>
              <a:t>So keep checking for it (That’s called polling)</a:t>
            </a:r>
          </a:p>
        </p:txBody>
      </p:sp>
    </p:spTree>
    <p:extLst>
      <p:ext uri="{BB962C8B-B14F-4D97-AF65-F5344CB8AC3E}">
        <p14:creationId xmlns:p14="http://schemas.microsoft.com/office/powerpoint/2010/main" val="8121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084252A-5A39-BA6C-50C4-C61C6F0CE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79F0B4A-6313-A23F-5FB6-EB12E447B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 Algorithm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66153E-803B-52B4-804A-F3178A598676}"/>
              </a:ext>
            </a:extLst>
          </p:cNvPr>
          <p:cNvCxnSpPr/>
          <p:nvPr/>
        </p:nvCxnSpPr>
        <p:spPr>
          <a:xfrm>
            <a:off x="4959350" y="2946400"/>
            <a:ext cx="3683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5C7225-9A62-110D-05B9-1D0C6AF7616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B75FF-6A34-A616-8894-51EDEA9D951D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43E001C-40B7-18BE-6C3D-5E9878FFA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2608" y="804487"/>
            <a:ext cx="613678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Set CTC mode: WGM01=1, WGM00=0.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Load OCR0A with the calculated value.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Set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prescalar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(If wanted.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choose closest available: 8 or 64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Reset counter TCNT0=0.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Start timer.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Poll OCF0A flag in TIFR0.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When set, clear it and count 1 tick.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Repeat required ticks to build up the desired delay.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41697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357</Words>
  <Application>Microsoft Office PowerPoint</Application>
  <PresentationFormat>On-screen Show (16:9)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Anek Malayalam</vt:lpstr>
      <vt:lpstr>Helvetica Neue</vt:lpstr>
      <vt:lpstr>Anek Malayalam SemiBold</vt:lpstr>
      <vt:lpstr>Simple Light</vt:lpstr>
      <vt:lpstr>AVR Timer 0 Programming - CTC</vt:lpstr>
      <vt:lpstr>Recap </vt:lpstr>
      <vt:lpstr>TCNT0 </vt:lpstr>
      <vt:lpstr>AVR Timer  </vt:lpstr>
      <vt:lpstr>ATMEGA 328 TCCR 0 </vt:lpstr>
      <vt:lpstr>TIFR (Timer/Counter Interrupt Flag Register) </vt:lpstr>
      <vt:lpstr>Timer 0 - CTC </vt:lpstr>
      <vt:lpstr>What happens when TCNT0=OCR0A </vt:lpstr>
      <vt:lpstr>Program Algorithm </vt:lpstr>
      <vt:lpstr>TIFR 0 </vt:lpstr>
      <vt:lpstr>Let’s start to be more professional- Modularity </vt:lpstr>
      <vt:lpstr>Modularity </vt:lpstr>
      <vt:lpstr>Lets make it modular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30</cp:revision>
  <dcterms:modified xsi:type="dcterms:W3CDTF">2025-09-19T09:32:34Z</dcterms:modified>
</cp:coreProperties>
</file>