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64" r:id="rId11"/>
  </p:sldIdLst>
  <p:sldSz cx="9144000" cy="5143500" type="screen16x9"/>
  <p:notesSz cx="6858000" cy="9144000"/>
  <p:embeddedFontLst>
    <p:embeddedFont>
      <p:font typeface="Anek Malayalam" panose="020B0604020202020204" charset="0"/>
      <p:regular r:id="rId13"/>
      <p:bold r:id="rId14"/>
    </p:embeddedFont>
    <p:embeddedFont>
      <p:font typeface="Anek Malayalam SemiBold" panose="020B0604020202020204" charset="0"/>
      <p:regular r:id="rId15"/>
      <p:bold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F06BF82-6EDA-9D9F-0F8E-3A4BF82A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B1BB52E-A336-FE2A-2CDE-D7EAA0940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DD43261-8ACD-F164-5AEE-C2E97D700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68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ECA89B7-AA3F-FD7E-AB65-88B732A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663E214-624F-6931-9819-CEFB7F7B2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D4AC08E-24E6-11C1-D605-416DEE481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0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3C8457E-A440-90DF-DB03-5A46AA48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72303C9-EFA8-E850-6422-B505DD740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83A500B-9D27-57D6-4438-E0FD93EB1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3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7929F50-2048-4021-11F3-74A118F4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CDA80DE-CEDE-B1C9-2F8A-F7ADE0445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32831F4F-7607-332D-816A-87AE8D41D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94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59EDEC7-B7E1-B9D4-C29B-57F20612C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240D41C-5EEA-AEB5-1CC6-1548E456D7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479019E-E1A1-D3DB-B8FB-2C0418298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85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6747204-BCE6-ECAC-C1FD-08EB5360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0F15BAE-4BB7-ECD6-2479-6540B14406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E8465B6-7A0E-9C2D-FF56-74F092236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47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SOURCE CODE MANAGEMENT(GIT SCM)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SCM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is a Distributed Version Control System (DVCS) used for tracking changes in source code during software development.</a:t>
            </a:r>
            <a:endParaRPr sz="2000" b="1" i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SCM (Source Code Management) refers to the process of managing, tracking, and controlling changes to the code.</a:t>
            </a:r>
            <a:endParaRPr sz="1800" dirty="0">
              <a:solidFill>
                <a:schemeClr val="dk1"/>
              </a:solidFill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use Git SCM?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Control 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– Keeps history of all code versions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Collaboration 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– Multiple developers can work on the same project without conflicts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Backup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 – Acts as a backup of the entire project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Branching &amp; Merging 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– Try new features without disturbing the main project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Source &amp; Fast 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– Free to use and performs efficiently.</a:t>
            </a:r>
            <a:endParaRPr lang="en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1E5856D-9B70-B877-F772-7DAD38585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09C1F60A-4A4C-68E5-3F97-C52147EAD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Git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584A333B-6DF4-7239-EB74-3D23AD30C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Line Interface(CLI)– 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We can use command line window like terminal, PowerShell or BASH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editors &amp; IDE 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– Many code editors and IDE has Git included within them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Graphical User Interface (GUI) 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– We can use dedicated third party GUI.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	 </a:t>
            </a:r>
            <a:r>
              <a:rPr lang="en-US" sz="2000" dirty="0" err="1">
                <a:latin typeface="Helvetica Neue"/>
                <a:ea typeface="Helvetica Neue"/>
                <a:cs typeface="Helvetica Neue"/>
                <a:sym typeface="Helvetica Neue"/>
              </a:rPr>
              <a:t>Eg:Git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 Kraken, Source Tree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089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0740191-610A-1721-727A-563C7CD2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05CB07C-62A7-0E4C-6035-03E85C6DF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CLI 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3441B73-3EF0-0031-34E8-88A822C7B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Control &amp; Flexibility: </a:t>
            </a: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 gives access to all Git features, including advanced ones. Many GUI tools provide only the basic options, but CLI allows you to use the full power of Git.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Operations: </a:t>
            </a: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you are familiar with the commands, working on CLI is faster than clicking through menus. You can execute multiple commands quickly using the keyboard.</a:t>
            </a: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896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3BE698A-7B5B-E8EB-7A09-59E127CC2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EA12927-0C77-4C83-9A61-4F12EEF96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CLI 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4207A35B-D2C4-E3A9-9F56-52C2EC21C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Automation Friendly: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easily automate repetitive tasks using shell scripts. Useful in CI/CD pipelines and DevOps workflows.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Lightweight &amp; No Extra Software: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install heavy GUI applications. All you need is Git installed on your system—works on Windows, Linux, and Mac.</a:t>
            </a: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004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CF59D59-F34E-C500-9F0D-8E36A04A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1AC688E-95CA-3FA4-57DC-8ED0D8549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CLI 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A69CB04-7318-085B-7B9C-72579BC8A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Learning &amp; Understanding :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use Git CLI, you learn the core concepts of Git much better. It helps you understand what is happening internally, which is very useful when troubleshooting.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 on Any Machine (Even Remote):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use Git CLI on servers, virtual machines, and remote systems where GUI might not be available. Perfect for cloud-based development and deployment.</a:t>
            </a: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440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1D751FA-760E-89BD-25FA-6662CD5F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32A7122-1220-A142-E602-724F0425A7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Installation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198A96B2-CF6B-B8AF-B097-F77FDD7C7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https://git-scm.com/</a:t>
            </a:r>
            <a:endParaRPr lang="en-US" sz="20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Downloads and install Git.</a:t>
            </a: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6661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2007D32-7CC4-4C14-BF6A-C053B19BE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364376D5-EE0B-AEB5-6E2B-D46A5BB85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Configuration and Use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1B651904-CFDF-8EFE-EC2F-3B87B3C12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Launch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Gitbash</a:t>
            </a: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Configure your name and email address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config --global user.name “user name”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config --global </a:t>
            </a:r>
            <a:r>
              <a:rPr lang="en-US" sz="2000" dirty="0" err="1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user.email</a:t>
            </a: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“user email”</a:t>
            </a:r>
          </a:p>
          <a:p>
            <a:pPr lvl="1" indent="-355600">
              <a:buSzPts val="2000"/>
              <a:buFont typeface="Helvetica Neue"/>
              <a:buChar char="●"/>
            </a:pPr>
            <a:endParaRPr lang="en-US" sz="16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default branch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config --global </a:t>
            </a:r>
            <a:r>
              <a:rPr lang="en-US" sz="2000" dirty="0" err="1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init.default</a:t>
            </a: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 main </a:t>
            </a:r>
          </a:p>
          <a:p>
            <a:pPr marL="558800" lvl="1" indent="0">
              <a:buSzPts val="2000"/>
              <a:buNone/>
            </a:pPr>
            <a:endParaRPr lang="en-US" sz="16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8800" lvl="1" indent="0">
              <a:buSzPts val="20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(“git config help” command will help you to get detailed help)</a:t>
            </a:r>
          </a:p>
        </p:txBody>
      </p:sp>
    </p:spTree>
    <p:extLst>
      <p:ext uri="{BB962C8B-B14F-4D97-AF65-F5344CB8AC3E}">
        <p14:creationId xmlns:p14="http://schemas.microsoft.com/office/powerpoint/2010/main" val="385898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458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Arial</vt:lpstr>
      <vt:lpstr>Anek Malayalam</vt:lpstr>
      <vt:lpstr>Anek Malayalam SemiBold</vt:lpstr>
      <vt:lpstr>Simple Light</vt:lpstr>
      <vt:lpstr>GIT SOURCE CODE MANAGEMENT(GIT SCM)</vt:lpstr>
      <vt:lpstr>GIT SCM </vt:lpstr>
      <vt:lpstr>Why use Git SCM? </vt:lpstr>
      <vt:lpstr>Using Git </vt:lpstr>
      <vt:lpstr>Advantages of CLI  </vt:lpstr>
      <vt:lpstr>Advantages of CLI  </vt:lpstr>
      <vt:lpstr>Advantages of CLI  </vt:lpstr>
      <vt:lpstr>Installation </vt:lpstr>
      <vt:lpstr>Configuration and Use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11</cp:revision>
  <dcterms:modified xsi:type="dcterms:W3CDTF">2025-06-19T05:34:25Z</dcterms:modified>
</cp:coreProperties>
</file>