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88" r:id="rId6"/>
    <p:sldId id="267" r:id="rId7"/>
    <p:sldId id="268" r:id="rId8"/>
    <p:sldId id="269" r:id="rId9"/>
    <p:sldId id="264" r:id="rId10"/>
  </p:sldIdLst>
  <p:sldSz cx="9144000" cy="5143500" type="screen16x9"/>
  <p:notesSz cx="6858000" cy="9144000"/>
  <p:embeddedFontLst>
    <p:embeddedFont>
      <p:font typeface="Anek Malayalam" panose="020B0604020202020204" charset="0"/>
      <p:regular r:id="rId12"/>
      <p:bold r:id="rId13"/>
    </p:embeddedFont>
    <p:embeddedFont>
      <p:font typeface="Anek Malayalam SemiBold" panose="020B0604020202020204" charset="0"/>
      <p:regular r:id="rId14"/>
      <p:bold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702BD-0FD5-4CB5-94A8-0078C129F8A3}" v="4" dt="2025-08-13T12:53:49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91190291-8C04-44FF-8A4F-F80E00DA35CB}"/>
    <pc:docChg chg="custSel addSld delSld modSld">
      <pc:chgData name="Sreejith Rajan" userId="ec11bca0e4bee75f" providerId="LiveId" clId="{91190291-8C04-44FF-8A4F-F80E00DA35CB}" dt="2025-08-01T14:18:16.797" v="48" actId="47"/>
      <pc:docMkLst>
        <pc:docMk/>
      </pc:docMkLst>
      <pc:sldChg chg="addSp modSp mod">
        <pc:chgData name="Sreejith Rajan" userId="ec11bca0e4bee75f" providerId="LiveId" clId="{91190291-8C04-44FF-8A4F-F80E00DA35CB}" dt="2025-08-01T14:15:25.286" v="43" actId="1076"/>
        <pc:sldMkLst>
          <pc:docMk/>
          <pc:sldMk cId="1389626550" sldId="267"/>
        </pc:sldMkLst>
      </pc:sldChg>
      <pc:sldChg chg="addSp modSp mod">
        <pc:chgData name="Sreejith Rajan" userId="ec11bca0e4bee75f" providerId="LiveId" clId="{91190291-8C04-44FF-8A4F-F80E00DA35CB}" dt="2025-08-01T14:16:36.508" v="46" actId="1076"/>
        <pc:sldMkLst>
          <pc:docMk/>
          <pc:sldMk cId="1170049216" sldId="268"/>
        </pc:sldMkLst>
        <pc:spChg chg="mod">
          <ac:chgData name="Sreejith Rajan" userId="ec11bca0e4bee75f" providerId="LiveId" clId="{91190291-8C04-44FF-8A4F-F80E00DA35CB}" dt="2025-08-01T14:15:04.032" v="40" actId="5793"/>
          <ac:spMkLst>
            <pc:docMk/>
            <pc:sldMk cId="1170049216" sldId="268"/>
            <ac:spMk id="55" creationId="{4207A35B-D2C4-E3A9-9F56-52C2EC21C48C}"/>
          </ac:spMkLst>
        </pc:spChg>
      </pc:sldChg>
      <pc:sldChg chg="modSp">
        <pc:chgData name="Sreejith Rajan" userId="ec11bca0e4bee75f" providerId="LiveId" clId="{91190291-8C04-44FF-8A4F-F80E00DA35CB}" dt="2025-08-01T14:17:05.387" v="47" actId="14100"/>
        <pc:sldMkLst>
          <pc:docMk/>
          <pc:sldMk cId="1554403277" sldId="269"/>
        </pc:sldMkLst>
        <pc:spChg chg="mod">
          <ac:chgData name="Sreejith Rajan" userId="ec11bca0e4bee75f" providerId="LiveId" clId="{91190291-8C04-44FF-8A4F-F80E00DA35CB}" dt="2025-08-01T14:17:05.387" v="47" actId="14100"/>
          <ac:spMkLst>
            <pc:docMk/>
            <pc:sldMk cId="1554403277" sldId="269"/>
            <ac:spMk id="3" creationId="{82219FFB-F9BC-4269-42C9-30D43B2F0ED7}"/>
          </ac:spMkLst>
        </pc:spChg>
      </pc:sldChg>
      <pc:sldChg chg="del">
        <pc:chgData name="Sreejith Rajan" userId="ec11bca0e4bee75f" providerId="LiveId" clId="{91190291-8C04-44FF-8A4F-F80E00DA35CB}" dt="2025-08-01T14:18:16.797" v="48" actId="47"/>
        <pc:sldMkLst>
          <pc:docMk/>
          <pc:sldMk cId="4275675289" sldId="281"/>
        </pc:sldMkLst>
      </pc:sldChg>
      <pc:sldChg chg="addSp delSp modSp add mod">
        <pc:chgData name="Sreejith Rajan" userId="ec11bca0e4bee75f" providerId="LiveId" clId="{91190291-8C04-44FF-8A4F-F80E00DA35CB}" dt="2025-08-01T14:13:43.358" v="38" actId="14100"/>
        <pc:sldMkLst>
          <pc:docMk/>
          <pc:sldMk cId="443813890" sldId="287"/>
        </pc:sldMkLst>
      </pc:sldChg>
    </pc:docChg>
  </pc:docChgLst>
  <pc:docChgLst>
    <pc:chgData name="Sreejith Rajan" userId="ec11bca0e4bee75f" providerId="LiveId" clId="{4DC702BD-0FD5-4CB5-94A8-0078C129F8A3}"/>
    <pc:docChg chg="undo custSel addSld delSld modSld sldOrd">
      <pc:chgData name="Sreejith Rajan" userId="ec11bca0e4bee75f" providerId="LiveId" clId="{4DC702BD-0FD5-4CB5-94A8-0078C129F8A3}" dt="2025-08-13T14:21:38.035" v="1219" actId="1076"/>
      <pc:docMkLst>
        <pc:docMk/>
      </pc:docMkLst>
      <pc:sldChg chg="modSp mod">
        <pc:chgData name="Sreejith Rajan" userId="ec11bca0e4bee75f" providerId="LiveId" clId="{4DC702BD-0FD5-4CB5-94A8-0078C129F8A3}" dt="2025-08-13T12:19:27.250" v="20" actId="20577"/>
        <pc:sldMkLst>
          <pc:docMk/>
          <pc:sldMk cId="0" sldId="256"/>
        </pc:sldMkLst>
        <pc:spChg chg="mod">
          <ac:chgData name="Sreejith Rajan" userId="ec11bca0e4bee75f" providerId="LiveId" clId="{4DC702BD-0FD5-4CB5-94A8-0078C129F8A3}" dt="2025-08-13T12:19:27.250" v="20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Sreejith Rajan" userId="ec11bca0e4bee75f" providerId="LiveId" clId="{4DC702BD-0FD5-4CB5-94A8-0078C129F8A3}" dt="2025-08-13T12:22:52.895" v="318" actId="20577"/>
        <pc:sldMkLst>
          <pc:docMk/>
          <pc:sldMk cId="0" sldId="258"/>
        </pc:sldMkLst>
        <pc:spChg chg="mod">
          <ac:chgData name="Sreejith Rajan" userId="ec11bca0e4bee75f" providerId="LiveId" clId="{4DC702BD-0FD5-4CB5-94A8-0078C129F8A3}" dt="2025-08-13T12:19:50.048" v="39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4DC702BD-0FD5-4CB5-94A8-0078C129F8A3}" dt="2025-08-13T12:22:52.895" v="318" actId="20577"/>
          <ac:spMkLst>
            <pc:docMk/>
            <pc:sldMk cId="0" sldId="258"/>
            <ac:spMk id="47" creationId="{00000000-0000-0000-0000-000000000000}"/>
          </ac:spMkLst>
        </pc:spChg>
      </pc:sldChg>
      <pc:sldChg chg="addSp modSp mod">
        <pc:chgData name="Sreejith Rajan" userId="ec11bca0e4bee75f" providerId="LiveId" clId="{4DC702BD-0FD5-4CB5-94A8-0078C129F8A3}" dt="2025-08-13T12:30:59.040" v="368" actId="1076"/>
        <pc:sldMkLst>
          <pc:docMk/>
          <pc:sldMk cId="0" sldId="259"/>
        </pc:sldMkLst>
        <pc:spChg chg="mod">
          <ac:chgData name="Sreejith Rajan" userId="ec11bca0e4bee75f" providerId="LiveId" clId="{4DC702BD-0FD5-4CB5-94A8-0078C129F8A3}" dt="2025-08-13T12:23:04.974" v="331" actId="20577"/>
          <ac:spMkLst>
            <pc:docMk/>
            <pc:sldMk cId="0" sldId="259"/>
            <ac:spMk id="54" creationId="{00000000-0000-0000-0000-000000000000}"/>
          </ac:spMkLst>
        </pc:spChg>
        <pc:spChg chg="mod">
          <ac:chgData name="Sreejith Rajan" userId="ec11bca0e4bee75f" providerId="LiveId" clId="{4DC702BD-0FD5-4CB5-94A8-0078C129F8A3}" dt="2025-08-13T12:27:52.193" v="366"/>
          <ac:spMkLst>
            <pc:docMk/>
            <pc:sldMk cId="0" sldId="259"/>
            <ac:spMk id="55" creationId="{00000000-0000-0000-0000-000000000000}"/>
          </ac:spMkLst>
        </pc:spChg>
        <pc:picChg chg="add mod">
          <ac:chgData name="Sreejith Rajan" userId="ec11bca0e4bee75f" providerId="LiveId" clId="{4DC702BD-0FD5-4CB5-94A8-0078C129F8A3}" dt="2025-08-13T12:30:59.040" v="368" actId="1076"/>
          <ac:picMkLst>
            <pc:docMk/>
            <pc:sldMk cId="0" sldId="259"/>
            <ac:picMk id="3" creationId="{26F280DF-71DB-DAF5-E22C-336B0AC66DD4}"/>
          </ac:picMkLst>
        </pc:picChg>
      </pc:sldChg>
      <pc:sldChg chg="addSp modSp mod">
        <pc:chgData name="Sreejith Rajan" userId="ec11bca0e4bee75f" providerId="LiveId" clId="{4DC702BD-0FD5-4CB5-94A8-0078C129F8A3}" dt="2025-08-13T14:21:38.035" v="1219" actId="1076"/>
        <pc:sldMkLst>
          <pc:docMk/>
          <pc:sldMk cId="420899189" sldId="266"/>
        </pc:sldMkLst>
        <pc:spChg chg="mod">
          <ac:chgData name="Sreejith Rajan" userId="ec11bca0e4bee75f" providerId="LiveId" clId="{4DC702BD-0FD5-4CB5-94A8-0078C129F8A3}" dt="2025-08-13T12:44:06.724" v="451" actId="14100"/>
          <ac:spMkLst>
            <pc:docMk/>
            <pc:sldMk cId="420899189" sldId="266"/>
            <ac:spMk id="54" creationId="{09C1F60A-4A4C-68E5-3F97-C52147EAD936}"/>
          </ac:spMkLst>
        </pc:spChg>
        <pc:spChg chg="mod">
          <ac:chgData name="Sreejith Rajan" userId="ec11bca0e4bee75f" providerId="LiveId" clId="{4DC702BD-0FD5-4CB5-94A8-0078C129F8A3}" dt="2025-08-13T12:44:14.090" v="453" actId="1076"/>
          <ac:spMkLst>
            <pc:docMk/>
            <pc:sldMk cId="420899189" sldId="266"/>
            <ac:spMk id="55" creationId="{584A333B-6DF4-7239-EB74-3D23AD30C674}"/>
          </ac:spMkLst>
        </pc:spChg>
        <pc:picChg chg="add mod">
          <ac:chgData name="Sreejith Rajan" userId="ec11bca0e4bee75f" providerId="LiveId" clId="{4DC702BD-0FD5-4CB5-94A8-0078C129F8A3}" dt="2025-08-13T14:21:38.035" v="1219" actId="1076"/>
          <ac:picMkLst>
            <pc:docMk/>
            <pc:sldMk cId="420899189" sldId="266"/>
            <ac:picMk id="3" creationId="{F1F15B32-3CA6-7405-B88D-6CC9E4697FDA}"/>
          </ac:picMkLst>
        </pc:picChg>
      </pc:sldChg>
      <pc:sldChg chg="delSp modSp mod">
        <pc:chgData name="Sreejith Rajan" userId="ec11bca0e4bee75f" providerId="LiveId" clId="{4DC702BD-0FD5-4CB5-94A8-0078C129F8A3}" dt="2025-08-13T12:55:24.290" v="564" actId="20577"/>
        <pc:sldMkLst>
          <pc:docMk/>
          <pc:sldMk cId="1389626550" sldId="267"/>
        </pc:sldMkLst>
        <pc:spChg chg="mod">
          <ac:chgData name="Sreejith Rajan" userId="ec11bca0e4bee75f" providerId="LiveId" clId="{4DC702BD-0FD5-4CB5-94A8-0078C129F8A3}" dt="2025-08-13T12:55:00.413" v="516" actId="1076"/>
          <ac:spMkLst>
            <pc:docMk/>
            <pc:sldMk cId="1389626550" sldId="267"/>
            <ac:spMk id="54" creationId="{505CB07C-62A7-0E4C-6035-03E85C6DF01E}"/>
          </ac:spMkLst>
        </pc:spChg>
        <pc:spChg chg="mod">
          <ac:chgData name="Sreejith Rajan" userId="ec11bca0e4bee75f" providerId="LiveId" clId="{4DC702BD-0FD5-4CB5-94A8-0078C129F8A3}" dt="2025-08-13T12:55:24.290" v="564" actId="20577"/>
          <ac:spMkLst>
            <pc:docMk/>
            <pc:sldMk cId="1389626550" sldId="267"/>
            <ac:spMk id="55" creationId="{93441B73-3EF0-0031-34E8-88A822C7B502}"/>
          </ac:spMkLst>
        </pc:spChg>
        <pc:picChg chg="del">
          <ac:chgData name="Sreejith Rajan" userId="ec11bca0e4bee75f" providerId="LiveId" clId="{4DC702BD-0FD5-4CB5-94A8-0078C129F8A3}" dt="2025-08-13T12:55:02.763" v="517" actId="478"/>
          <ac:picMkLst>
            <pc:docMk/>
            <pc:sldMk cId="1389626550" sldId="267"/>
            <ac:picMk id="3" creationId="{819926D0-21C4-81AC-83FB-2615CF4A942E}"/>
          </ac:picMkLst>
        </pc:picChg>
      </pc:sldChg>
      <pc:sldChg chg="delSp modSp mod">
        <pc:chgData name="Sreejith Rajan" userId="ec11bca0e4bee75f" providerId="LiveId" clId="{4DC702BD-0FD5-4CB5-94A8-0078C129F8A3}" dt="2025-08-13T14:02:32.201" v="1055" actId="20577"/>
        <pc:sldMkLst>
          <pc:docMk/>
          <pc:sldMk cId="1170049216" sldId="268"/>
        </pc:sldMkLst>
        <pc:spChg chg="mod">
          <ac:chgData name="Sreejith Rajan" userId="ec11bca0e4bee75f" providerId="LiveId" clId="{4DC702BD-0FD5-4CB5-94A8-0078C129F8A3}" dt="2025-08-13T13:46:59.640" v="810" actId="20577"/>
          <ac:spMkLst>
            <pc:docMk/>
            <pc:sldMk cId="1170049216" sldId="268"/>
            <ac:spMk id="54" creationId="{2EA12927-0C77-4C83-9A61-4F12EEF9665D}"/>
          </ac:spMkLst>
        </pc:spChg>
        <pc:spChg chg="mod">
          <ac:chgData name="Sreejith Rajan" userId="ec11bca0e4bee75f" providerId="LiveId" clId="{4DC702BD-0FD5-4CB5-94A8-0078C129F8A3}" dt="2025-08-13T14:02:32.201" v="1055" actId="20577"/>
          <ac:spMkLst>
            <pc:docMk/>
            <pc:sldMk cId="1170049216" sldId="268"/>
            <ac:spMk id="55" creationId="{4207A35B-D2C4-E3A9-9F56-52C2EC21C48C}"/>
          </ac:spMkLst>
        </pc:spChg>
        <pc:picChg chg="del">
          <ac:chgData name="Sreejith Rajan" userId="ec11bca0e4bee75f" providerId="LiveId" clId="{4DC702BD-0FD5-4CB5-94A8-0078C129F8A3}" dt="2025-08-13T13:47:04.250" v="811" actId="478"/>
          <ac:picMkLst>
            <pc:docMk/>
            <pc:sldMk cId="1170049216" sldId="268"/>
            <ac:picMk id="3" creationId="{60A72D3E-E19A-CE57-CFC8-967A97AE0BA0}"/>
          </ac:picMkLst>
        </pc:picChg>
      </pc:sldChg>
      <pc:sldChg chg="modSp add del mod">
        <pc:chgData name="Sreejith Rajan" userId="ec11bca0e4bee75f" providerId="LiveId" clId="{4DC702BD-0FD5-4CB5-94A8-0078C129F8A3}" dt="2025-08-13T14:04:08.994" v="1207" actId="47"/>
        <pc:sldMkLst>
          <pc:docMk/>
          <pc:sldMk cId="1554403277" sldId="269"/>
        </pc:sldMkLst>
        <pc:spChg chg="mod">
          <ac:chgData name="Sreejith Rajan" userId="ec11bca0e4bee75f" providerId="LiveId" clId="{4DC702BD-0FD5-4CB5-94A8-0078C129F8A3}" dt="2025-08-13T14:03:35.571" v="1200" actId="313"/>
          <ac:spMkLst>
            <pc:docMk/>
            <pc:sldMk cId="1554403277" sldId="269"/>
            <ac:spMk id="3" creationId="{82219FFB-F9BC-4269-42C9-30D43B2F0ED7}"/>
          </ac:spMkLst>
        </pc:spChg>
        <pc:spChg chg="mod">
          <ac:chgData name="Sreejith Rajan" userId="ec11bca0e4bee75f" providerId="LiveId" clId="{4DC702BD-0FD5-4CB5-94A8-0078C129F8A3}" dt="2025-08-13T14:02:42.651" v="1073" actId="20577"/>
          <ac:spMkLst>
            <pc:docMk/>
            <pc:sldMk cId="1554403277" sldId="269"/>
            <ac:spMk id="54" creationId="{C1AC688E-95CA-3FA4-57DC-8ED0D8549A3C}"/>
          </ac:spMkLst>
        </pc:spChg>
      </pc:sldChg>
      <pc:sldChg chg="del">
        <pc:chgData name="Sreejith Rajan" userId="ec11bca0e4bee75f" providerId="LiveId" clId="{4DC702BD-0FD5-4CB5-94A8-0078C129F8A3}" dt="2025-08-13T14:03:43.714" v="1201" actId="47"/>
        <pc:sldMkLst>
          <pc:docMk/>
          <pc:sldMk cId="385898332" sldId="271"/>
        </pc:sldMkLst>
      </pc:sldChg>
      <pc:sldChg chg="del">
        <pc:chgData name="Sreejith Rajan" userId="ec11bca0e4bee75f" providerId="LiveId" clId="{4DC702BD-0FD5-4CB5-94A8-0078C129F8A3}" dt="2025-08-13T14:03:49.825" v="1202" actId="47"/>
        <pc:sldMkLst>
          <pc:docMk/>
          <pc:sldMk cId="663779026" sldId="272"/>
        </pc:sldMkLst>
      </pc:sldChg>
      <pc:sldChg chg="del">
        <pc:chgData name="Sreejith Rajan" userId="ec11bca0e4bee75f" providerId="LiveId" clId="{4DC702BD-0FD5-4CB5-94A8-0078C129F8A3}" dt="2025-08-13T14:03:53.755" v="1203" actId="47"/>
        <pc:sldMkLst>
          <pc:docMk/>
          <pc:sldMk cId="2735493797" sldId="273"/>
        </pc:sldMkLst>
      </pc:sldChg>
      <pc:sldChg chg="del">
        <pc:chgData name="Sreejith Rajan" userId="ec11bca0e4bee75f" providerId="LiveId" clId="{4DC702BD-0FD5-4CB5-94A8-0078C129F8A3}" dt="2025-08-13T14:03:56.660" v="1204" actId="47"/>
        <pc:sldMkLst>
          <pc:docMk/>
          <pc:sldMk cId="2795441102" sldId="274"/>
        </pc:sldMkLst>
      </pc:sldChg>
      <pc:sldChg chg="del">
        <pc:chgData name="Sreejith Rajan" userId="ec11bca0e4bee75f" providerId="LiveId" clId="{4DC702BD-0FD5-4CB5-94A8-0078C129F8A3}" dt="2025-08-13T14:03:59.303" v="1205" actId="47"/>
        <pc:sldMkLst>
          <pc:docMk/>
          <pc:sldMk cId="1061696327" sldId="275"/>
        </pc:sldMkLst>
      </pc:sldChg>
      <pc:sldChg chg="del">
        <pc:chgData name="Sreejith Rajan" userId="ec11bca0e4bee75f" providerId="LiveId" clId="{4DC702BD-0FD5-4CB5-94A8-0078C129F8A3}" dt="2025-08-13T14:04:38.849" v="1218" actId="47"/>
        <pc:sldMkLst>
          <pc:docMk/>
          <pc:sldMk cId="2438780338" sldId="276"/>
        </pc:sldMkLst>
      </pc:sldChg>
      <pc:sldChg chg="del">
        <pc:chgData name="Sreejith Rajan" userId="ec11bca0e4bee75f" providerId="LiveId" clId="{4DC702BD-0FD5-4CB5-94A8-0078C129F8A3}" dt="2025-08-13T14:04:36.579" v="1217" actId="47"/>
        <pc:sldMkLst>
          <pc:docMk/>
          <pc:sldMk cId="3288196315" sldId="277"/>
        </pc:sldMkLst>
      </pc:sldChg>
      <pc:sldChg chg="del">
        <pc:chgData name="Sreejith Rajan" userId="ec11bca0e4bee75f" providerId="LiveId" clId="{4DC702BD-0FD5-4CB5-94A8-0078C129F8A3}" dt="2025-08-13T14:04:35.059" v="1216" actId="47"/>
        <pc:sldMkLst>
          <pc:docMk/>
          <pc:sldMk cId="2267786395" sldId="278"/>
        </pc:sldMkLst>
      </pc:sldChg>
      <pc:sldChg chg="del">
        <pc:chgData name="Sreejith Rajan" userId="ec11bca0e4bee75f" providerId="LiveId" clId="{4DC702BD-0FD5-4CB5-94A8-0078C129F8A3}" dt="2025-08-13T14:04:32.854" v="1215" actId="47"/>
        <pc:sldMkLst>
          <pc:docMk/>
          <pc:sldMk cId="3505954130" sldId="279"/>
        </pc:sldMkLst>
      </pc:sldChg>
      <pc:sldChg chg="del">
        <pc:chgData name="Sreejith Rajan" userId="ec11bca0e4bee75f" providerId="LiveId" clId="{4DC702BD-0FD5-4CB5-94A8-0078C129F8A3}" dt="2025-08-13T14:04:30.252" v="1214" actId="47"/>
        <pc:sldMkLst>
          <pc:docMk/>
          <pc:sldMk cId="2654067387" sldId="280"/>
        </pc:sldMkLst>
      </pc:sldChg>
      <pc:sldChg chg="del">
        <pc:chgData name="Sreejith Rajan" userId="ec11bca0e4bee75f" providerId="LiveId" clId="{4DC702BD-0FD5-4CB5-94A8-0078C129F8A3}" dt="2025-08-13T14:04:28.550" v="1213" actId="47"/>
        <pc:sldMkLst>
          <pc:docMk/>
          <pc:sldMk cId="3019165207" sldId="282"/>
        </pc:sldMkLst>
      </pc:sldChg>
      <pc:sldChg chg="del">
        <pc:chgData name="Sreejith Rajan" userId="ec11bca0e4bee75f" providerId="LiveId" clId="{4DC702BD-0FD5-4CB5-94A8-0078C129F8A3}" dt="2025-08-13T14:04:26.697" v="1212" actId="47"/>
        <pc:sldMkLst>
          <pc:docMk/>
          <pc:sldMk cId="3308070119" sldId="283"/>
        </pc:sldMkLst>
      </pc:sldChg>
      <pc:sldChg chg="del">
        <pc:chgData name="Sreejith Rajan" userId="ec11bca0e4bee75f" providerId="LiveId" clId="{4DC702BD-0FD5-4CB5-94A8-0078C129F8A3}" dt="2025-08-13T14:04:21.243" v="1209" actId="47"/>
        <pc:sldMkLst>
          <pc:docMk/>
          <pc:sldMk cId="2876116832" sldId="284"/>
        </pc:sldMkLst>
      </pc:sldChg>
      <pc:sldChg chg="del">
        <pc:chgData name="Sreejith Rajan" userId="ec11bca0e4bee75f" providerId="LiveId" clId="{4DC702BD-0FD5-4CB5-94A8-0078C129F8A3}" dt="2025-08-13T14:04:24.866" v="1211" actId="47"/>
        <pc:sldMkLst>
          <pc:docMk/>
          <pc:sldMk cId="1218146375" sldId="285"/>
        </pc:sldMkLst>
      </pc:sldChg>
      <pc:sldChg chg="del">
        <pc:chgData name="Sreejith Rajan" userId="ec11bca0e4bee75f" providerId="LiveId" clId="{4DC702BD-0FD5-4CB5-94A8-0078C129F8A3}" dt="2025-08-13T14:04:23.071" v="1210" actId="47"/>
        <pc:sldMkLst>
          <pc:docMk/>
          <pc:sldMk cId="3815253454" sldId="286"/>
        </pc:sldMkLst>
      </pc:sldChg>
      <pc:sldChg chg="del">
        <pc:chgData name="Sreejith Rajan" userId="ec11bca0e4bee75f" providerId="LiveId" clId="{4DC702BD-0FD5-4CB5-94A8-0078C129F8A3}" dt="2025-08-13T14:04:19.287" v="1208" actId="47"/>
        <pc:sldMkLst>
          <pc:docMk/>
          <pc:sldMk cId="443813890" sldId="287"/>
        </pc:sldMkLst>
      </pc:sldChg>
      <pc:sldChg chg="modSp add mod ord">
        <pc:chgData name="Sreejith Rajan" userId="ec11bca0e4bee75f" providerId="LiveId" clId="{4DC702BD-0FD5-4CB5-94A8-0078C129F8A3}" dt="2025-08-13T13:19:04.082" v="775" actId="20577"/>
        <pc:sldMkLst>
          <pc:docMk/>
          <pc:sldMk cId="4000933039" sldId="288"/>
        </pc:sldMkLst>
        <pc:spChg chg="mod">
          <ac:chgData name="Sreejith Rajan" userId="ec11bca0e4bee75f" providerId="LiveId" clId="{4DC702BD-0FD5-4CB5-94A8-0078C129F8A3}" dt="2025-08-13T12:57:10.686" v="631" actId="20577"/>
          <ac:spMkLst>
            <pc:docMk/>
            <pc:sldMk cId="4000933039" sldId="288"/>
            <ac:spMk id="54" creationId="{35EEA9B9-1B0B-B2AE-1A23-D755F24D141A}"/>
          </ac:spMkLst>
        </pc:spChg>
        <pc:spChg chg="mod">
          <ac:chgData name="Sreejith Rajan" userId="ec11bca0e4bee75f" providerId="LiveId" clId="{4DC702BD-0FD5-4CB5-94A8-0078C129F8A3}" dt="2025-08-13T13:19:04.082" v="775" actId="20577"/>
          <ac:spMkLst>
            <pc:docMk/>
            <pc:sldMk cId="4000933039" sldId="288"/>
            <ac:spMk id="55" creationId="{809370AE-6137-4F07-36F2-702BFCAADE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F06BF82-6EDA-9D9F-0F8E-3A4BF82A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B1BB52E-A336-FE2A-2CDE-D7EAA0940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DD43261-8ACD-F164-5AEE-C2E97D700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68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03812A3-7A6E-033B-44E6-6B261657E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19D9792-DE00-B3A0-DEEE-EA0EF75CC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40B901B-42D4-D258-D688-85B1F44B9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3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ECA89B7-AA3F-FD7E-AB65-88B732A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663E214-624F-6931-9819-CEFB7F7B2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D4AC08E-24E6-11C1-D605-416DEE481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0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3C8457E-A440-90DF-DB03-5A46AA48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72303C9-EFA8-E850-6422-B505DD740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83A500B-9D27-57D6-4438-E0FD93EB1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3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7929F50-2048-4021-11F3-74A118F4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CDA80DE-CEDE-B1C9-2F8A-F7ADE0445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32831F4F-7607-332D-816A-87AE8D41D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94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Structures in C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Structure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We know various data types in C</a:t>
            </a:r>
          </a:p>
          <a:p>
            <a:pPr marL="4572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Eg: int, float, char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These data types are unique and dedicated to  specific data and have a fixed size</a:t>
            </a:r>
          </a:p>
          <a:p>
            <a:pPr marL="4572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What if we want to have our own “datatype”</a:t>
            </a:r>
          </a:p>
          <a:p>
            <a:pPr marL="4572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1800" dirty="0">
              <a:solidFill>
                <a:schemeClr val="tx1"/>
              </a:solidFill>
            </a:endParaRPr>
          </a:p>
          <a:p>
            <a:pPr marL="4572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Just like Biriyani or </a:t>
            </a:r>
            <a:r>
              <a:rPr lang="en-US" sz="1800" dirty="0" err="1">
                <a:solidFill>
                  <a:schemeClr val="tx1"/>
                </a:solidFill>
              </a:rPr>
              <a:t>Aviyal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1800" dirty="0">
              <a:solidFill>
                <a:schemeClr val="tx1"/>
              </a:solidFill>
            </a:endParaRPr>
          </a:p>
          <a:p>
            <a:pPr marL="4572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1800" dirty="0">
              <a:solidFill>
                <a:schemeClr val="tx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sz="1800" dirty="0">
              <a:solidFill>
                <a:schemeClr val="dk1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…Continued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000" dirty="0">
                <a:latin typeface="Helvetica Neue"/>
                <a:ea typeface="Helvetica Neue"/>
                <a:cs typeface="Helvetica Neue"/>
                <a:sym typeface="Helvetica Neue"/>
              </a:rPr>
              <a:t>Structures in C are user-defined data types that let you group related variables (possibly of different types) under one name. </a:t>
            </a:r>
            <a:endParaRPr lang="en-US" sz="2000" dirty="0">
              <a:solidFill>
                <a:srgbClr val="00B0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solidFill>
                <a:srgbClr val="00B0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endParaRPr lang="en-US" sz="2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280DF-71DB-DAF5-E22C-336B0AC6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150" y="2733617"/>
            <a:ext cx="5753599" cy="12574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1E5856D-9B70-B877-F772-7DAD38585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09C1F60A-4A4C-68E5-3F97-C52147EAD9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295014"/>
            <a:ext cx="5905500" cy="1121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Positional Initialisation and Objects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584A333B-6DF4-7239-EB74-3D23AD30C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81963" y="1416675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15B32-3CA6-7405-B88D-6CC9E469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0" y="1493948"/>
            <a:ext cx="6018023" cy="26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D74710D-79A4-7CF5-5CB5-398C9CB6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35EEA9B9-1B0B-B2AE-1A23-D755F24D1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326" y="173916"/>
            <a:ext cx="5905500" cy="1197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I want to give you more freedom?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809370AE-6137-4F07-36F2-702BFCAADE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1810" y="159035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IN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want to enter the name and other values each time I run the program.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IN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to do?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IN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learnt </a:t>
            </a:r>
            <a:r>
              <a:rPr lang="en-IN" sz="22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scanf</a:t>
            </a:r>
            <a:r>
              <a:rPr lang="en-IN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093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740191-610A-1721-727A-563C7CD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05CB07C-62A7-0E4C-6035-03E85C6DF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326" y="173916"/>
            <a:ext cx="5905500" cy="1197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if we have 100 employees?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3441B73-3EF0-0031-34E8-88A822C7B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IN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we use something you learnt in last class?</a:t>
            </a: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896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3BE698A-7B5B-E8EB-7A09-59E127CC2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EA12927-0C77-4C83-9A61-4F12EEF96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Passing Structure to a function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4207A35B-D2C4-E3A9-9F56-52C2EC21C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lvl="0" indent="-355600">
              <a:buSzPts val="2000"/>
              <a:buFont typeface="Helvetica Neue"/>
              <a:buChar char="●"/>
            </a:pPr>
            <a:r>
              <a:rPr lang="en-IN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Employee structure</a:t>
            </a:r>
          </a:p>
          <a:p>
            <a:pPr lvl="0" indent="-355600">
              <a:buSzPts val="2000"/>
              <a:buFont typeface="Helvetica Neue"/>
              <a:buChar char="●"/>
            </a:pPr>
            <a:endParaRPr lang="en-IN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indent="-355600">
              <a:buSzPts val="2000"/>
              <a:buFont typeface="Helvetica Neue"/>
              <a:buChar char="●"/>
            </a:pPr>
            <a:r>
              <a:rPr lang="en-IN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want a function that can calculate the new salary.</a:t>
            </a:r>
          </a:p>
          <a:p>
            <a:pPr marL="101600" lvl="0" indent="0">
              <a:buSzPts val="2000"/>
              <a:buNone/>
            </a:pPr>
            <a:endParaRPr lang="en-IN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indent="-355600">
              <a:buSzPts val="2000"/>
              <a:buFont typeface="Helvetica Neue"/>
              <a:buChar char="●"/>
            </a:pPr>
            <a:r>
              <a:rPr lang="en-IN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percentage of increment will be passed through the function. The struct should also be passed.</a:t>
            </a:r>
            <a:endParaRPr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004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CF59D59-F34E-C500-9F0D-8E36A04A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1AC688E-95CA-3FA4-57DC-8ED0D8549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did we learn?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19FFB-F9BC-4269-42C9-30D43B2F0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0" y="1817121"/>
            <a:ext cx="62134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Giving values to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nek Malayalam" panose="020B0604020202020204" charset="0"/>
                <a:cs typeface="Anek Malayalam" panose="020B0604020202020204" charset="0"/>
              </a:rPr>
              <a:t>Use of a “for loop” in the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Malayalam" panose="020B0604020202020204" charset="0"/>
                <a:cs typeface="Anek Malayalam" panose="020B0604020202020204" charset="0"/>
              </a:rPr>
              <a:t>Passing structure to a function</a:t>
            </a:r>
          </a:p>
        </p:txBody>
      </p:sp>
    </p:spTree>
    <p:extLst>
      <p:ext uri="{BB962C8B-B14F-4D97-AF65-F5344CB8AC3E}">
        <p14:creationId xmlns:p14="http://schemas.microsoft.com/office/powerpoint/2010/main" val="155440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203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Anek Malayalam</vt:lpstr>
      <vt:lpstr>Arial</vt:lpstr>
      <vt:lpstr>Helvetica Neue</vt:lpstr>
      <vt:lpstr>Anek Malayalam SemiBold</vt:lpstr>
      <vt:lpstr>Simple Light</vt:lpstr>
      <vt:lpstr>Structures in C</vt:lpstr>
      <vt:lpstr>What is a Structure </vt:lpstr>
      <vt:lpstr>…Continued </vt:lpstr>
      <vt:lpstr>Simple Positional Initialisation and Objects </vt:lpstr>
      <vt:lpstr>What if I want to give you more freedom? </vt:lpstr>
      <vt:lpstr>What if we have 100 employees? </vt:lpstr>
      <vt:lpstr>Passing Structure to a function </vt:lpstr>
      <vt:lpstr>What did we learn?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12</cp:revision>
  <dcterms:modified xsi:type="dcterms:W3CDTF">2025-08-13T14:21:48Z</dcterms:modified>
</cp:coreProperties>
</file>