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6"/>
  </p:notesMasterIdLst>
  <p:sldIdLst>
    <p:sldId id="256" r:id="rId2"/>
    <p:sldId id="287" r:id="rId3"/>
    <p:sldId id="292" r:id="rId4"/>
    <p:sldId id="294" r:id="rId5"/>
    <p:sldId id="295" r:id="rId6"/>
    <p:sldId id="296" r:id="rId7"/>
    <p:sldId id="300" r:id="rId8"/>
    <p:sldId id="293" r:id="rId9"/>
    <p:sldId id="297" r:id="rId10"/>
    <p:sldId id="298" r:id="rId11"/>
    <p:sldId id="299" r:id="rId12"/>
    <p:sldId id="301" r:id="rId13"/>
    <p:sldId id="302" r:id="rId14"/>
    <p:sldId id="264" r:id="rId15"/>
  </p:sldIdLst>
  <p:sldSz cx="9144000" cy="5143500" type="screen16x9"/>
  <p:notesSz cx="6858000" cy="9144000"/>
  <p:embeddedFontLst>
    <p:embeddedFont>
      <p:font typeface="Anek Malayalam" panose="020B0604020202020204" charset="0"/>
      <p:regular r:id="rId17"/>
      <p:bold r:id="rId18"/>
    </p:embeddedFont>
    <p:embeddedFont>
      <p:font typeface="Anek Malayalam SemiBold" panose="020B0604020202020204" charset="0"/>
      <p:regular r:id="rId19"/>
      <p:bold r:id="rId20"/>
    </p:embeddedFont>
    <p:embeddedFont>
      <p:font typeface="Helvetica Neue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59BF5F-5FD6-4E83-9AA3-B28647375FF2}" v="21" dt="2025-09-29T14:08:27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jith Rajan" userId="ec11bca0e4bee75f" providerId="LiveId" clId="{7B4F392D-EAB3-4CE7-903E-F84869825F47}"/>
    <pc:docChg chg="undo custSel addSld delSld modSld sldOrd">
      <pc:chgData name="Sreejith Rajan" userId="ec11bca0e4bee75f" providerId="LiveId" clId="{7B4F392D-EAB3-4CE7-903E-F84869825F47}" dt="2025-09-29T14:14:41.011" v="3038" actId="478"/>
      <pc:docMkLst>
        <pc:docMk/>
      </pc:docMkLst>
      <pc:sldChg chg="modSp mod">
        <pc:chgData name="Sreejith Rajan" userId="ec11bca0e4bee75f" providerId="LiveId" clId="{7B4F392D-EAB3-4CE7-903E-F84869825F47}" dt="2025-09-29T12:54:05.082" v="2158" actId="20577"/>
        <pc:sldMkLst>
          <pc:docMk/>
          <pc:sldMk cId="0" sldId="256"/>
        </pc:sldMkLst>
        <pc:spChg chg="mod">
          <ac:chgData name="Sreejith Rajan" userId="ec11bca0e4bee75f" providerId="LiveId" clId="{7B4F392D-EAB3-4CE7-903E-F84869825F47}" dt="2025-09-29T12:54:05.082" v="2158" actId="20577"/>
          <ac:spMkLst>
            <pc:docMk/>
            <pc:sldMk cId="0" sldId="256"/>
            <ac:spMk id="33" creationId="{00000000-0000-0000-0000-000000000000}"/>
          </ac:spMkLst>
        </pc:spChg>
      </pc:sldChg>
      <pc:sldChg chg="addSp modSp del mod">
        <pc:chgData name="Sreejith Rajan" userId="ec11bca0e4bee75f" providerId="LiveId" clId="{7B4F392D-EAB3-4CE7-903E-F84869825F47}" dt="2025-09-26T13:36:34.936" v="1819" actId="47"/>
        <pc:sldMkLst>
          <pc:docMk/>
          <pc:sldMk cId="0" sldId="258"/>
        </pc:sldMkLst>
      </pc:sldChg>
      <pc:sldChg chg="addSp delSp modSp add del mod ord">
        <pc:chgData name="Sreejith Rajan" userId="ec11bca0e4bee75f" providerId="LiveId" clId="{7B4F392D-EAB3-4CE7-903E-F84869825F47}" dt="2025-09-26T13:36:37.995" v="1822" actId="47"/>
        <pc:sldMkLst>
          <pc:docMk/>
          <pc:sldMk cId="1389626550" sldId="267"/>
        </pc:sldMkLst>
      </pc:sldChg>
      <pc:sldChg chg="addSp delSp modSp del mod">
        <pc:chgData name="Sreejith Rajan" userId="ec11bca0e4bee75f" providerId="LiveId" clId="{7B4F392D-EAB3-4CE7-903E-F84869825F47}" dt="2025-09-29T13:47:37.003" v="2823" actId="2696"/>
        <pc:sldMkLst>
          <pc:docMk/>
          <pc:sldMk cId="2517281589" sldId="274"/>
        </pc:sldMkLst>
        <pc:spChg chg="add del">
          <ac:chgData name="Sreejith Rajan" userId="ec11bca0e4bee75f" providerId="LiveId" clId="{7B4F392D-EAB3-4CE7-903E-F84869825F47}" dt="2025-09-29T12:54:40.949" v="2167" actId="22"/>
          <ac:spMkLst>
            <pc:docMk/>
            <pc:sldMk cId="2517281589" sldId="274"/>
            <ac:spMk id="4" creationId="{F7A82D54-3B55-A924-E54D-CE3243A0E764}"/>
          </ac:spMkLst>
        </pc:spChg>
        <pc:spChg chg="del mod">
          <ac:chgData name="Sreejith Rajan" userId="ec11bca0e4bee75f" providerId="LiveId" clId="{7B4F392D-EAB3-4CE7-903E-F84869825F47}" dt="2025-09-29T12:54:19.816" v="2162" actId="478"/>
          <ac:spMkLst>
            <pc:docMk/>
            <pc:sldMk cId="2517281589" sldId="274"/>
            <ac:spMk id="54" creationId="{F5C408E8-BC47-B2C2-7462-C129AFFB4F4F}"/>
          </ac:spMkLst>
        </pc:spChg>
        <pc:graphicFrameChg chg="add mod">
          <ac:chgData name="Sreejith Rajan" userId="ec11bca0e4bee75f" providerId="LiveId" clId="{7B4F392D-EAB3-4CE7-903E-F84869825F47}" dt="2025-09-29T12:54:26.093" v="2164"/>
          <ac:graphicFrameMkLst>
            <pc:docMk/>
            <pc:sldMk cId="2517281589" sldId="274"/>
            <ac:graphicFrameMk id="2" creationId="{969027AF-E278-C108-FC66-720A72D3F34B}"/>
          </ac:graphicFrameMkLst>
        </pc:graphicFrameChg>
      </pc:sldChg>
      <pc:sldChg chg="modSp del mod ord">
        <pc:chgData name="Sreejith Rajan" userId="ec11bca0e4bee75f" providerId="LiveId" clId="{7B4F392D-EAB3-4CE7-903E-F84869825F47}" dt="2025-09-26T13:36:34.298" v="1818" actId="47"/>
        <pc:sldMkLst>
          <pc:docMk/>
          <pc:sldMk cId="682396941" sldId="282"/>
        </pc:sldMkLst>
      </pc:sldChg>
      <pc:sldChg chg="addSp modSp del mod ord">
        <pc:chgData name="Sreejith Rajan" userId="ec11bca0e4bee75f" providerId="LiveId" clId="{7B4F392D-EAB3-4CE7-903E-F84869825F47}" dt="2025-09-26T13:36:36.779" v="1821" actId="47"/>
        <pc:sldMkLst>
          <pc:docMk/>
          <pc:sldMk cId="3362503428" sldId="283"/>
        </pc:sldMkLst>
      </pc:sldChg>
      <pc:sldChg chg="addSp delSp modSp del mod">
        <pc:chgData name="Sreejith Rajan" userId="ec11bca0e4bee75f" providerId="LiveId" clId="{7B4F392D-EAB3-4CE7-903E-F84869825F47}" dt="2025-09-26T13:36:35.786" v="1820" actId="47"/>
        <pc:sldMkLst>
          <pc:docMk/>
          <pc:sldMk cId="2771709912" sldId="285"/>
        </pc:sldMkLst>
      </pc:sldChg>
      <pc:sldChg chg="delSp del mod">
        <pc:chgData name="Sreejith Rajan" userId="ec11bca0e4bee75f" providerId="LiveId" clId="{7B4F392D-EAB3-4CE7-903E-F84869825F47}" dt="2025-09-19T08:54:52.742" v="755" actId="47"/>
        <pc:sldMkLst>
          <pc:docMk/>
          <pc:sldMk cId="321485736" sldId="286"/>
        </pc:sldMkLst>
      </pc:sldChg>
      <pc:sldChg chg="modSp mod">
        <pc:chgData name="Sreejith Rajan" userId="ec11bca0e4bee75f" providerId="LiveId" clId="{7B4F392D-EAB3-4CE7-903E-F84869825F47}" dt="2025-09-29T13:12:02.614" v="2183" actId="1076"/>
        <pc:sldMkLst>
          <pc:docMk/>
          <pc:sldMk cId="3959199433" sldId="287"/>
        </pc:sldMkLst>
        <pc:spChg chg="mod">
          <ac:chgData name="Sreejith Rajan" userId="ec11bca0e4bee75f" providerId="LiveId" clId="{7B4F392D-EAB3-4CE7-903E-F84869825F47}" dt="2025-09-29T13:10:14.515" v="2177" actId="20577"/>
          <ac:spMkLst>
            <pc:docMk/>
            <pc:sldMk cId="3959199433" sldId="287"/>
            <ac:spMk id="54" creationId="{C4CE2FAD-1A13-21FB-4CDB-D7E0702E4157}"/>
          </ac:spMkLst>
        </pc:spChg>
        <pc:spChg chg="mod">
          <ac:chgData name="Sreejith Rajan" userId="ec11bca0e4bee75f" providerId="LiveId" clId="{7B4F392D-EAB3-4CE7-903E-F84869825F47}" dt="2025-09-29T13:12:02.614" v="2183" actId="1076"/>
          <ac:spMkLst>
            <pc:docMk/>
            <pc:sldMk cId="3959199433" sldId="287"/>
            <ac:spMk id="55" creationId="{FF1E4D12-E5A8-7B19-694A-8370FEB4E421}"/>
          </ac:spMkLst>
        </pc:spChg>
      </pc:sldChg>
      <pc:sldChg chg="del">
        <pc:chgData name="Sreejith Rajan" userId="ec11bca0e4bee75f" providerId="LiveId" clId="{7B4F392D-EAB3-4CE7-903E-F84869825F47}" dt="2025-09-19T09:13:31.674" v="1068" actId="47"/>
        <pc:sldMkLst>
          <pc:docMk/>
          <pc:sldMk cId="1933302962" sldId="288"/>
        </pc:sldMkLst>
      </pc:sldChg>
      <pc:sldChg chg="del">
        <pc:chgData name="Sreejith Rajan" userId="ec11bca0e4bee75f" providerId="LiveId" clId="{7B4F392D-EAB3-4CE7-903E-F84869825F47}" dt="2025-09-19T09:13:25.785" v="1067" actId="47"/>
        <pc:sldMkLst>
          <pc:docMk/>
          <pc:sldMk cId="1380718396" sldId="289"/>
        </pc:sldMkLst>
      </pc:sldChg>
      <pc:sldChg chg="addSp delSp modSp add del mod">
        <pc:chgData name="Sreejith Rajan" userId="ec11bca0e4bee75f" providerId="LiveId" clId="{7B4F392D-EAB3-4CE7-903E-F84869825F47}" dt="2025-09-26T13:36:40.310" v="1825" actId="47"/>
        <pc:sldMkLst>
          <pc:docMk/>
          <pc:sldMk cId="4163967858" sldId="290"/>
        </pc:sldMkLst>
      </pc:sldChg>
      <pc:sldChg chg="delSp modSp add del mod">
        <pc:chgData name="Sreejith Rajan" userId="ec11bca0e4bee75f" providerId="LiveId" clId="{7B4F392D-EAB3-4CE7-903E-F84869825F47}" dt="2025-09-26T13:36:39.459" v="1824" actId="47"/>
        <pc:sldMkLst>
          <pc:docMk/>
          <pc:sldMk cId="3054169711" sldId="291"/>
        </pc:sldMkLst>
      </pc:sldChg>
      <pc:sldChg chg="addSp modSp add mod">
        <pc:chgData name="Sreejith Rajan" userId="ec11bca0e4bee75f" providerId="LiveId" clId="{7B4F392D-EAB3-4CE7-903E-F84869825F47}" dt="2025-09-29T13:18:42.747" v="2370" actId="20577"/>
        <pc:sldMkLst>
          <pc:docMk/>
          <pc:sldMk cId="1690133944" sldId="292"/>
        </pc:sldMkLst>
        <pc:spChg chg="mod">
          <ac:chgData name="Sreejith Rajan" userId="ec11bca0e4bee75f" providerId="LiveId" clId="{7B4F392D-EAB3-4CE7-903E-F84869825F47}" dt="2025-09-29T13:12:20.061" v="2215" actId="20577"/>
          <ac:spMkLst>
            <pc:docMk/>
            <pc:sldMk cId="1690133944" sldId="292"/>
            <ac:spMk id="54" creationId="{EDC9C741-9EF9-AD1A-B10B-C0F0FD0E5589}"/>
          </ac:spMkLst>
        </pc:spChg>
        <pc:spChg chg="mod">
          <ac:chgData name="Sreejith Rajan" userId="ec11bca0e4bee75f" providerId="LiveId" clId="{7B4F392D-EAB3-4CE7-903E-F84869825F47}" dt="2025-09-29T13:18:42.747" v="2370" actId="20577"/>
          <ac:spMkLst>
            <pc:docMk/>
            <pc:sldMk cId="1690133944" sldId="292"/>
            <ac:spMk id="55" creationId="{26607F08-7416-A9D7-E979-6607C70A9BA6}"/>
          </ac:spMkLst>
        </pc:spChg>
      </pc:sldChg>
      <pc:sldChg chg="delSp modSp add del mod ord">
        <pc:chgData name="Sreejith Rajan" userId="ec11bca0e4bee75f" providerId="LiveId" clId="{7B4F392D-EAB3-4CE7-903E-F84869825F47}" dt="2025-09-26T13:36:33.418" v="1817" actId="47"/>
        <pc:sldMkLst>
          <pc:docMk/>
          <pc:sldMk cId="1886088078" sldId="293"/>
        </pc:sldMkLst>
      </pc:sldChg>
      <pc:sldChg chg="modSp add mod">
        <pc:chgData name="Sreejith Rajan" userId="ec11bca0e4bee75f" providerId="LiveId" clId="{7B4F392D-EAB3-4CE7-903E-F84869825F47}" dt="2025-09-29T13:27:27.215" v="2393" actId="15"/>
        <pc:sldMkLst>
          <pc:docMk/>
          <pc:sldMk cId="3780731234" sldId="293"/>
        </pc:sldMkLst>
        <pc:spChg chg="mod">
          <ac:chgData name="Sreejith Rajan" userId="ec11bca0e4bee75f" providerId="LiveId" clId="{7B4F392D-EAB3-4CE7-903E-F84869825F47}" dt="2025-09-29T13:25:49.913" v="2373"/>
          <ac:spMkLst>
            <pc:docMk/>
            <pc:sldMk cId="3780731234" sldId="293"/>
            <ac:spMk id="54" creationId="{60F6E915-346F-0648-5434-0DE850C1C3AB}"/>
          </ac:spMkLst>
        </pc:spChg>
        <pc:spChg chg="mod">
          <ac:chgData name="Sreejith Rajan" userId="ec11bca0e4bee75f" providerId="LiveId" clId="{7B4F392D-EAB3-4CE7-903E-F84869825F47}" dt="2025-09-29T13:27:27.215" v="2393" actId="15"/>
          <ac:spMkLst>
            <pc:docMk/>
            <pc:sldMk cId="3780731234" sldId="293"/>
            <ac:spMk id="55" creationId="{91E121BF-B148-C323-2C17-57532AC62F17}"/>
          </ac:spMkLst>
        </pc:spChg>
      </pc:sldChg>
      <pc:sldChg chg="addSp delSp modSp add del mod">
        <pc:chgData name="Sreejith Rajan" userId="ec11bca0e4bee75f" providerId="LiveId" clId="{7B4F392D-EAB3-4CE7-903E-F84869825F47}" dt="2025-09-26T13:36:38.704" v="1823" actId="47"/>
        <pc:sldMkLst>
          <pc:docMk/>
          <pc:sldMk cId="812141662" sldId="294"/>
        </pc:sldMkLst>
      </pc:sldChg>
      <pc:sldChg chg="modSp add mod">
        <pc:chgData name="Sreejith Rajan" userId="ec11bca0e4bee75f" providerId="LiveId" clId="{7B4F392D-EAB3-4CE7-903E-F84869825F47}" dt="2025-09-29T13:15:01.260" v="2242" actId="20577"/>
        <pc:sldMkLst>
          <pc:docMk/>
          <pc:sldMk cId="2315289045" sldId="294"/>
        </pc:sldMkLst>
        <pc:spChg chg="mod">
          <ac:chgData name="Sreejith Rajan" userId="ec11bca0e4bee75f" providerId="LiveId" clId="{7B4F392D-EAB3-4CE7-903E-F84869825F47}" dt="2025-09-29T13:15:01.260" v="2242" actId="20577"/>
          <ac:spMkLst>
            <pc:docMk/>
            <pc:sldMk cId="2315289045" sldId="294"/>
            <ac:spMk id="55" creationId="{FF113802-DA28-7907-6E53-38E3245C4292}"/>
          </ac:spMkLst>
        </pc:spChg>
      </pc:sldChg>
      <pc:sldChg chg="new del">
        <pc:chgData name="Sreejith Rajan" userId="ec11bca0e4bee75f" providerId="LiveId" clId="{7B4F392D-EAB3-4CE7-903E-F84869825F47}" dt="2025-09-19T09:29:05.345" v="1574" actId="680"/>
        <pc:sldMkLst>
          <pc:docMk/>
          <pc:sldMk cId="4185100054" sldId="294"/>
        </pc:sldMkLst>
      </pc:sldChg>
      <pc:sldChg chg="modSp add mod">
        <pc:chgData name="Sreejith Rajan" userId="ec11bca0e4bee75f" providerId="LiveId" clId="{7B4F392D-EAB3-4CE7-903E-F84869825F47}" dt="2025-09-29T13:16:58.895" v="2300" actId="20577"/>
        <pc:sldMkLst>
          <pc:docMk/>
          <pc:sldMk cId="61760651" sldId="295"/>
        </pc:sldMkLst>
        <pc:spChg chg="mod">
          <ac:chgData name="Sreejith Rajan" userId="ec11bca0e4bee75f" providerId="LiveId" clId="{7B4F392D-EAB3-4CE7-903E-F84869825F47}" dt="2025-09-29T13:16:58.895" v="2300" actId="20577"/>
          <ac:spMkLst>
            <pc:docMk/>
            <pc:sldMk cId="61760651" sldId="295"/>
            <ac:spMk id="55" creationId="{C4EED2E4-4A8C-D745-8F26-A0147358438C}"/>
          </ac:spMkLst>
        </pc:spChg>
      </pc:sldChg>
      <pc:sldChg chg="delSp modSp add mod">
        <pc:chgData name="Sreejith Rajan" userId="ec11bca0e4bee75f" providerId="LiveId" clId="{7B4F392D-EAB3-4CE7-903E-F84869825F47}" dt="2025-09-29T14:13:41.212" v="3035" actId="478"/>
        <pc:sldMkLst>
          <pc:docMk/>
          <pc:sldMk cId="1080415345" sldId="296"/>
        </pc:sldMkLst>
        <pc:spChg chg="del">
          <ac:chgData name="Sreejith Rajan" userId="ec11bca0e4bee75f" providerId="LiveId" clId="{7B4F392D-EAB3-4CE7-903E-F84869825F47}" dt="2025-09-29T14:13:41.212" v="3035" actId="478"/>
          <ac:spMkLst>
            <pc:docMk/>
            <pc:sldMk cId="1080415345" sldId="296"/>
            <ac:spMk id="7" creationId="{231AF83F-979B-45ED-6B55-0CB9F377465B}"/>
          </ac:spMkLst>
        </pc:spChg>
        <pc:spChg chg="mod">
          <ac:chgData name="Sreejith Rajan" userId="ec11bca0e4bee75f" providerId="LiveId" clId="{7B4F392D-EAB3-4CE7-903E-F84869825F47}" dt="2025-09-29T13:19:02.642" v="2372" actId="20577"/>
          <ac:spMkLst>
            <pc:docMk/>
            <pc:sldMk cId="1080415345" sldId="296"/>
            <ac:spMk id="55" creationId="{C728937B-B3AC-3FDB-89F0-2EA70D8FF5EA}"/>
          </ac:spMkLst>
        </pc:spChg>
      </pc:sldChg>
      <pc:sldChg chg="modSp add mod">
        <pc:chgData name="Sreejith Rajan" userId="ec11bca0e4bee75f" providerId="LiveId" clId="{7B4F392D-EAB3-4CE7-903E-F84869825F47}" dt="2025-09-29T13:28:23.116" v="2401" actId="5793"/>
        <pc:sldMkLst>
          <pc:docMk/>
          <pc:sldMk cId="2067657878" sldId="297"/>
        </pc:sldMkLst>
        <pc:spChg chg="mod">
          <ac:chgData name="Sreejith Rajan" userId="ec11bca0e4bee75f" providerId="LiveId" clId="{7B4F392D-EAB3-4CE7-903E-F84869825F47}" dt="2025-09-29T13:28:23.116" v="2401" actId="5793"/>
          <ac:spMkLst>
            <pc:docMk/>
            <pc:sldMk cId="2067657878" sldId="297"/>
            <ac:spMk id="55" creationId="{5C6ED6F9-600A-BA4D-CB97-78CEEEFAF9BB}"/>
          </ac:spMkLst>
        </pc:spChg>
      </pc:sldChg>
      <pc:sldChg chg="delSp modSp add mod">
        <pc:chgData name="Sreejith Rajan" userId="ec11bca0e4bee75f" providerId="LiveId" clId="{7B4F392D-EAB3-4CE7-903E-F84869825F47}" dt="2025-09-29T14:14:41.011" v="3038" actId="478"/>
        <pc:sldMkLst>
          <pc:docMk/>
          <pc:sldMk cId="2603797813" sldId="298"/>
        </pc:sldMkLst>
        <pc:spChg chg="del">
          <ac:chgData name="Sreejith Rajan" userId="ec11bca0e4bee75f" providerId="LiveId" clId="{7B4F392D-EAB3-4CE7-903E-F84869825F47}" dt="2025-09-29T14:14:41.011" v="3038" actId="478"/>
          <ac:spMkLst>
            <pc:docMk/>
            <pc:sldMk cId="2603797813" sldId="298"/>
            <ac:spMk id="7" creationId="{EC233DC1-8E8E-27BA-D90E-5E814ED4298B}"/>
          </ac:spMkLst>
        </pc:spChg>
        <pc:spChg chg="mod">
          <ac:chgData name="Sreejith Rajan" userId="ec11bca0e4bee75f" providerId="LiveId" clId="{7B4F392D-EAB3-4CE7-903E-F84869825F47}" dt="2025-09-29T13:29:46.649" v="2415" actId="20577"/>
          <ac:spMkLst>
            <pc:docMk/>
            <pc:sldMk cId="2603797813" sldId="298"/>
            <ac:spMk id="55" creationId="{C37BE719-C96B-E722-B0C7-DB6DB56C2103}"/>
          </ac:spMkLst>
        </pc:spChg>
      </pc:sldChg>
      <pc:sldChg chg="modSp add">
        <pc:chgData name="Sreejith Rajan" userId="ec11bca0e4bee75f" providerId="LiveId" clId="{7B4F392D-EAB3-4CE7-903E-F84869825F47}" dt="2025-09-29T13:29:59.453" v="2417"/>
        <pc:sldMkLst>
          <pc:docMk/>
          <pc:sldMk cId="1429475194" sldId="299"/>
        </pc:sldMkLst>
        <pc:spChg chg="mod">
          <ac:chgData name="Sreejith Rajan" userId="ec11bca0e4bee75f" providerId="LiveId" clId="{7B4F392D-EAB3-4CE7-903E-F84869825F47}" dt="2025-09-29T13:29:59.453" v="2417"/>
          <ac:spMkLst>
            <pc:docMk/>
            <pc:sldMk cId="1429475194" sldId="299"/>
            <ac:spMk id="55" creationId="{ECEA18D3-E35E-6AD1-D8A2-A19DE71A28DC}"/>
          </ac:spMkLst>
        </pc:spChg>
      </pc:sldChg>
      <pc:sldChg chg="modSp add mod">
        <pc:chgData name="Sreejith Rajan" userId="ec11bca0e4bee75f" providerId="LiveId" clId="{7B4F392D-EAB3-4CE7-903E-F84869825F47}" dt="2025-09-29T14:14:02.987" v="3037" actId="207"/>
        <pc:sldMkLst>
          <pc:docMk/>
          <pc:sldMk cId="2943669043" sldId="300"/>
        </pc:sldMkLst>
        <pc:spChg chg="mod">
          <ac:chgData name="Sreejith Rajan" userId="ec11bca0e4bee75f" providerId="LiveId" clId="{7B4F392D-EAB3-4CE7-903E-F84869825F47}" dt="2025-09-29T13:30:52.004" v="2440" actId="20577"/>
          <ac:spMkLst>
            <pc:docMk/>
            <pc:sldMk cId="2943669043" sldId="300"/>
            <ac:spMk id="54" creationId="{669C9BC1-D42B-10BD-262B-BBC8E4E6D85D}"/>
          </ac:spMkLst>
        </pc:spChg>
        <pc:spChg chg="mod">
          <ac:chgData name="Sreejith Rajan" userId="ec11bca0e4bee75f" providerId="LiveId" clId="{7B4F392D-EAB3-4CE7-903E-F84869825F47}" dt="2025-09-29T14:14:02.987" v="3037" actId="207"/>
          <ac:spMkLst>
            <pc:docMk/>
            <pc:sldMk cId="2943669043" sldId="300"/>
            <ac:spMk id="55" creationId="{F05DBA0B-AEB7-A742-748F-8096C4F51261}"/>
          </ac:spMkLst>
        </pc:spChg>
      </pc:sldChg>
      <pc:sldChg chg="addSp delSp modSp new mod">
        <pc:chgData name="Sreejith Rajan" userId="ec11bca0e4bee75f" providerId="LiveId" clId="{7B4F392D-EAB3-4CE7-903E-F84869825F47}" dt="2025-09-29T13:49:56.969" v="2890" actId="207"/>
        <pc:sldMkLst>
          <pc:docMk/>
          <pc:sldMk cId="3650779004" sldId="301"/>
        </pc:sldMkLst>
        <pc:spChg chg="del mod">
          <ac:chgData name="Sreejith Rajan" userId="ec11bca0e4bee75f" providerId="LiveId" clId="{7B4F392D-EAB3-4CE7-903E-F84869825F47}" dt="2025-09-29T13:49:47.674" v="2888" actId="478"/>
          <ac:spMkLst>
            <pc:docMk/>
            <pc:sldMk cId="3650779004" sldId="301"/>
            <ac:spMk id="2" creationId="{95EA12A0-15C8-2338-C513-10DE18B70038}"/>
          </ac:spMkLst>
        </pc:spChg>
        <pc:spChg chg="mod">
          <ac:chgData name="Sreejith Rajan" userId="ec11bca0e4bee75f" providerId="LiveId" clId="{7B4F392D-EAB3-4CE7-903E-F84869825F47}" dt="2025-09-29T13:48:13.603" v="2879" actId="1076"/>
          <ac:spMkLst>
            <pc:docMk/>
            <pc:sldMk cId="3650779004" sldId="301"/>
            <ac:spMk id="3" creationId="{E22ECBCE-667D-DE83-1959-2E0B8DC7D2F9}"/>
          </ac:spMkLst>
        </pc:spChg>
        <pc:graphicFrameChg chg="add mod modGraphic">
          <ac:chgData name="Sreejith Rajan" userId="ec11bca0e4bee75f" providerId="LiveId" clId="{7B4F392D-EAB3-4CE7-903E-F84869825F47}" dt="2025-09-29T13:49:56.969" v="2890" actId="207"/>
          <ac:graphicFrameMkLst>
            <pc:docMk/>
            <pc:sldMk cId="3650779004" sldId="301"/>
            <ac:graphicFrameMk id="6" creationId="{F913DC9A-5FF0-1184-E41C-4486A6A088EF}"/>
          </ac:graphicFrameMkLst>
        </pc:graphicFrameChg>
        <pc:picChg chg="add mod">
          <ac:chgData name="Sreejith Rajan" userId="ec11bca0e4bee75f" providerId="LiveId" clId="{7B4F392D-EAB3-4CE7-903E-F84869825F47}" dt="2025-09-29T13:49:33.330" v="2886" actId="1076"/>
          <ac:picMkLst>
            <pc:docMk/>
            <pc:sldMk cId="3650779004" sldId="301"/>
            <ac:picMk id="5" creationId="{7821CB23-8C58-8DDF-6A8E-5713F9211F3E}"/>
          </ac:picMkLst>
        </pc:picChg>
      </pc:sldChg>
      <pc:sldChg chg="addSp delSp modSp add mod">
        <pc:chgData name="Sreejith Rajan" userId="ec11bca0e4bee75f" providerId="LiveId" clId="{7B4F392D-EAB3-4CE7-903E-F84869825F47}" dt="2025-09-29T14:11:04.866" v="3034" actId="1076"/>
        <pc:sldMkLst>
          <pc:docMk/>
          <pc:sldMk cId="3714944730" sldId="302"/>
        </pc:sldMkLst>
        <pc:spChg chg="mod">
          <ac:chgData name="Sreejith Rajan" userId="ec11bca0e4bee75f" providerId="LiveId" clId="{7B4F392D-EAB3-4CE7-903E-F84869825F47}" dt="2025-09-29T14:07:15.617" v="2939" actId="20577"/>
          <ac:spMkLst>
            <pc:docMk/>
            <pc:sldMk cId="3714944730" sldId="302"/>
            <ac:spMk id="3" creationId="{9A5E973B-5344-4C6D-12DD-F7CC77451F61}"/>
          </ac:spMkLst>
        </pc:spChg>
        <pc:spChg chg="add del mod">
          <ac:chgData name="Sreejith Rajan" userId="ec11bca0e4bee75f" providerId="LiveId" clId="{7B4F392D-EAB3-4CE7-903E-F84869825F47}" dt="2025-09-29T14:08:19.470" v="2951"/>
          <ac:spMkLst>
            <pc:docMk/>
            <pc:sldMk cId="3714944730" sldId="302"/>
            <ac:spMk id="7" creationId="{FED5BE13-8467-B75A-1229-821E95E27946}"/>
          </ac:spMkLst>
        </pc:spChg>
        <pc:spChg chg="add mod">
          <ac:chgData name="Sreejith Rajan" userId="ec11bca0e4bee75f" providerId="LiveId" clId="{7B4F392D-EAB3-4CE7-903E-F84869825F47}" dt="2025-09-29T14:10:59.223" v="3033" actId="20577"/>
          <ac:spMkLst>
            <pc:docMk/>
            <pc:sldMk cId="3714944730" sldId="302"/>
            <ac:spMk id="8" creationId="{21DAB97F-2227-4E0D-98E7-FC9118B74F61}"/>
          </ac:spMkLst>
        </pc:spChg>
        <pc:graphicFrameChg chg="del">
          <ac:chgData name="Sreejith Rajan" userId="ec11bca0e4bee75f" providerId="LiveId" clId="{7B4F392D-EAB3-4CE7-903E-F84869825F47}" dt="2025-09-29T14:07:59.286" v="2946" actId="21"/>
          <ac:graphicFrameMkLst>
            <pc:docMk/>
            <pc:sldMk cId="3714944730" sldId="302"/>
            <ac:graphicFrameMk id="6" creationId="{8A4C0407-F42C-0617-C7EA-12D1C45621DD}"/>
          </ac:graphicFrameMkLst>
        </pc:graphicFrameChg>
        <pc:picChg chg="add mod">
          <ac:chgData name="Sreejith Rajan" userId="ec11bca0e4bee75f" providerId="LiveId" clId="{7B4F392D-EAB3-4CE7-903E-F84869825F47}" dt="2025-09-29T14:11:04.866" v="3034" actId="1076"/>
          <ac:picMkLst>
            <pc:docMk/>
            <pc:sldMk cId="3714944730" sldId="302"/>
            <ac:picMk id="4" creationId="{23BBE327-DC88-43C5-C721-2EAFCE6DC1FC}"/>
          </ac:picMkLst>
        </pc:picChg>
        <pc:picChg chg="del">
          <ac:chgData name="Sreejith Rajan" userId="ec11bca0e4bee75f" providerId="LiveId" clId="{7B4F392D-EAB3-4CE7-903E-F84869825F47}" dt="2025-09-29T14:07:17.780" v="2940" actId="478"/>
          <ac:picMkLst>
            <pc:docMk/>
            <pc:sldMk cId="3714944730" sldId="302"/>
            <ac:picMk id="5" creationId="{081630B0-48DA-8765-C991-B7F4700903FD}"/>
          </ac:picMkLst>
        </pc:picChg>
      </pc:sldChg>
      <pc:sldMasterChg chg="delSldLayout">
        <pc:chgData name="Sreejith Rajan" userId="ec11bca0e4bee75f" providerId="LiveId" clId="{7B4F392D-EAB3-4CE7-903E-F84869825F47}" dt="2025-09-26T13:36:35.786" v="1820" actId="47"/>
        <pc:sldMasterMkLst>
          <pc:docMk/>
          <pc:sldMasterMk cId="0" sldId="2147483654"/>
        </pc:sldMasterMkLst>
        <pc:sldLayoutChg chg="del">
          <pc:chgData name="Sreejith Rajan" userId="ec11bca0e4bee75f" providerId="LiveId" clId="{7B4F392D-EAB3-4CE7-903E-F84869825F47}" dt="2025-09-26T13:36:35.786" v="1820" actId="47"/>
          <pc:sldLayoutMkLst>
            <pc:docMk/>
            <pc:sldMasterMk cId="0" sldId="2147483654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CE34B934-E38F-CD78-04DF-B0002D8D4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F43F1F07-7B6F-E409-918D-6E1E346E57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BF0DCAC1-43BC-4251-66ED-CAFD63C8E2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9454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179F22A9-2AED-04C1-4F6D-62C188D83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47A01225-4475-A628-1ACE-B6A07939C3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7EDD5F75-9E54-A243-AE51-5B237631DB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707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f2b50d28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f2b50d28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33CC0674-90B6-EAEB-6338-ED422B199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355D79EB-42FF-85CA-8FFC-F2A42F043D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4340FE91-4FAE-F81E-4431-09BEF7A1AC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629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12B41D3A-F0B9-2ECF-8D39-6A610F1D3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21D39B66-EF5E-C216-F469-819302FE56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E0ECB3E6-849C-9CFB-686A-26E0FDB256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063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1E5E2299-33B5-D4C8-7B43-69978D4ED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EADCC84D-4B37-B5B6-AAB4-48053F2340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0D9F655F-C4ED-2E7D-A654-0CDB55D5F3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302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3E338583-5EBE-3D46-9A19-1FC177D59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195A0A5B-233B-6B82-01C3-F8392E9666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F20258AE-4146-507E-B510-81C49D95EB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437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F674C1B7-1A8A-718F-391F-C3C3DE01C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68FA9B6A-8FF0-1C20-5BC2-F21B58B104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96F58945-F767-FED2-0BD8-9ECE12F5D2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055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D8A7E75D-6DE8-4374-0019-B62F1A9D8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B0257B4C-5AEA-C09A-661B-8A342137F6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CA80F90F-E0D9-2797-EE1C-2F7DBEC4AA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133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6E1C82A6-69CA-662F-C942-B535CA359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75E45C04-8DC1-A068-65F2-2844E51EEC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6A832335-8F32-AFA5-12C6-E568ECDB8E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462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B47EB738-0F5E-F78A-48F1-A456B1F23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7F5CDB28-E77A-73E1-0FD7-E282959415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B0714091-90AF-B6E4-1408-976F3786D4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80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Heading &amp; Faculty Nam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84351" y="749150"/>
            <a:ext cx="593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Font typeface="Anek Malayalam SemiBold"/>
              <a:buNone/>
              <a:defRPr sz="4000">
                <a:latin typeface="Anek Malayalam SemiBold"/>
                <a:ea typeface="Anek Malayalam SemiBold"/>
                <a:cs typeface="Anek Malayalam SemiBold"/>
                <a:sym typeface="Anek Malayalam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805801" y="2834125"/>
            <a:ext cx="589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2698250" y="1152475"/>
            <a:ext cx="5905500" cy="24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Anek Malayalam"/>
              <a:buNone/>
              <a:defRPr sz="2600" b="1"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2731850" y="2066275"/>
            <a:ext cx="602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ek Malayalam"/>
              <a:buNone/>
              <a:defRPr sz="2800" b="1">
                <a:solidFill>
                  <a:schemeClr val="accen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98250" y="1074550"/>
            <a:ext cx="5905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ek Malayalam"/>
              <a:buChar char="●"/>
              <a:defRPr sz="18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●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●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0"/>
            <a:ext cx="2286000" cy="513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Malayalam"/>
              <a:ea typeface="Anek Malayalam"/>
              <a:cs typeface="Anek Malayalam"/>
              <a:sym typeface="Anek Malayalam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7">
            <a:alphaModFix/>
          </a:blip>
          <a:srcRect l="3279" r="3288"/>
          <a:stretch/>
        </p:blipFill>
        <p:spPr>
          <a:xfrm>
            <a:off x="601275" y="338099"/>
            <a:ext cx="1083450" cy="4551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ctrTitle"/>
          </p:nvPr>
        </p:nvSpPr>
        <p:spPr>
          <a:xfrm>
            <a:off x="2784351" y="749150"/>
            <a:ext cx="593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Interrupts in Atmega328</a:t>
            </a:r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2805801" y="2834125"/>
            <a:ext cx="589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Dr.Sreejith Rajan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DD9ECBF8-C8AD-541E-DFBE-7FE45D296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63EB519F-82BC-CC2D-0BA3-E1639E408D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1193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US" sz="3600" dirty="0"/>
              <a:t>General Process of Interrupt Programming (ATmega328)</a:t>
            </a: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C37BE719-C96B-E722-B0C7-DB6DB56C21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7736" y="1560286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/>
              <a:t>Step 4 – Write the ISR (Interrupt Service Routine)</a:t>
            </a:r>
          </a:p>
          <a:p>
            <a:endParaRPr lang="en-US" dirty="0"/>
          </a:p>
          <a:p>
            <a:pPr lvl="1"/>
            <a:r>
              <a:rPr lang="en-US" sz="2000" dirty="0"/>
              <a:t>Define the function that should run when the interrupt occurs.</a:t>
            </a:r>
          </a:p>
        </p:txBody>
      </p:sp>
    </p:spTree>
    <p:extLst>
      <p:ext uri="{BB962C8B-B14F-4D97-AF65-F5344CB8AC3E}">
        <p14:creationId xmlns:p14="http://schemas.microsoft.com/office/powerpoint/2010/main" val="2603797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84FDD294-0E58-835D-F96D-7EE25EC16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7DB02A50-5A7E-C6AB-CC50-E57D30EF6A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1193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US" sz="3600" dirty="0"/>
              <a:t>General Process of Interrupt Programming (ATmega328)</a:t>
            </a: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ECEA18D3-E35E-6AD1-D8A2-A19DE71A28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7736" y="1560286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/>
              <a:t>Step 5 – Main Program Loop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07CD6-FAB0-C7DF-3BB9-8DB07F7D1621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2947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2ECBCE-667D-DE83-1959-2E0B8DC7D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174" y="244750"/>
            <a:ext cx="5905500" cy="785375"/>
          </a:xfrm>
        </p:spPr>
        <p:txBody>
          <a:bodyPr>
            <a:normAutofit fontScale="90000"/>
          </a:bodyPr>
          <a:lstStyle/>
          <a:p>
            <a:r>
              <a:rPr lang="en-IN" dirty="0"/>
              <a:t>Timer Overflow Interrupt – A new register to learn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1CB23-8C58-8DDF-6A8E-5713F9211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496" y="1076967"/>
            <a:ext cx="5611008" cy="119079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13DC9A-5FF0-1184-E41C-4486A6A08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96450"/>
              </p:ext>
            </p:extLst>
          </p:nvPr>
        </p:nvGraphicFramePr>
        <p:xfrm>
          <a:off x="2845496" y="2529089"/>
          <a:ext cx="5905500" cy="2286000"/>
        </p:xfrm>
        <a:graphic>
          <a:graphicData uri="http://schemas.openxmlformats.org/drawingml/2006/table">
            <a:tbl>
              <a:tblPr/>
              <a:tblGrid>
                <a:gridCol w="1968500">
                  <a:extLst>
                    <a:ext uri="{9D8B030D-6E8A-4147-A177-3AD203B41FA5}">
                      <a16:colId xmlns:a16="http://schemas.microsoft.com/office/drawing/2014/main" val="2530966976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1268282615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94146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rgbClr val="FF0000"/>
                          </a:solidFill>
                        </a:rPr>
                        <a:t>Bit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rgbClr val="FF0000"/>
                          </a:solidFill>
                        </a:rPr>
                        <a:t>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Function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7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OCIE0B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Output Compare Match B Interrupt Enable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549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OCIE0A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Output Compare Match A Interrupt Enable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02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TOIE0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Overflow Interrupt Enable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0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779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5AC04-CE84-7746-B5FC-679F0834E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5E973B-5344-4C6D-12DD-F7CC7745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174" y="244750"/>
            <a:ext cx="5905500" cy="785375"/>
          </a:xfrm>
        </p:spPr>
        <p:txBody>
          <a:bodyPr>
            <a:normAutofit fontScale="90000"/>
          </a:bodyPr>
          <a:lstStyle/>
          <a:p>
            <a:r>
              <a:rPr lang="en-IN" dirty="0"/>
              <a:t>A register common to all interrupt programming - SREG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BE327-DC88-43C5-C721-2EAFCE6DC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645" y="1187162"/>
            <a:ext cx="6565052" cy="9249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DAB97F-2227-4E0D-98E7-FC9118B74F61}"/>
              </a:ext>
            </a:extLst>
          </p:cNvPr>
          <p:cNvSpPr txBox="1"/>
          <p:nvPr/>
        </p:nvSpPr>
        <p:spPr>
          <a:xfrm>
            <a:off x="2894169" y="2646698"/>
            <a:ext cx="6178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/>
                </a:solidFill>
              </a:rPr>
              <a:t>Bit 7 controls the interrupts : </a:t>
            </a:r>
            <a:r>
              <a:rPr lang="en-IN" sz="1800" dirty="0">
                <a:solidFill>
                  <a:srgbClr val="FF0000"/>
                </a:solidFill>
              </a:rPr>
              <a:t>sei() </a:t>
            </a:r>
            <a:r>
              <a:rPr lang="en-IN" sz="1800" dirty="0">
                <a:solidFill>
                  <a:schemeClr val="tx1"/>
                </a:solidFill>
              </a:rPr>
              <a:t>enables it and </a:t>
            </a:r>
            <a:r>
              <a:rPr lang="en-IN" sz="1800" dirty="0">
                <a:solidFill>
                  <a:srgbClr val="FF0000"/>
                </a:solidFill>
              </a:rPr>
              <a:t>cli() </a:t>
            </a:r>
            <a:r>
              <a:rPr lang="en-IN" sz="1800" dirty="0">
                <a:solidFill>
                  <a:schemeClr val="tx1"/>
                </a:solidFill>
              </a:rPr>
              <a:t>disables it</a:t>
            </a:r>
          </a:p>
        </p:txBody>
      </p:sp>
    </p:spTree>
    <p:extLst>
      <p:ext uri="{BB962C8B-B14F-4D97-AF65-F5344CB8AC3E}">
        <p14:creationId xmlns:p14="http://schemas.microsoft.com/office/powerpoint/2010/main" val="3714944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2510200" y="1939350"/>
            <a:ext cx="63546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FFE2B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r>
              <a:rPr lang="en" sz="3200" b="1">
                <a:solidFill>
                  <a:srgbClr val="B0DA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200" b="1">
              <a:solidFill>
                <a:srgbClr val="B0DA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8DD38584-9F2E-A179-FCB7-9F46BA70F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C4CE2FAD-1A13-21FB-4CDB-D7E0702E41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1193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Interrupts</a:t>
            </a: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FF1E4D12-E5A8-7B19-694A-8370FEB4E4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86896" y="1083767"/>
            <a:ext cx="6528207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44500">
              <a:buSzPts val="2000"/>
            </a:pPr>
            <a:r>
              <a:rPr lang="en-US" sz="2400" dirty="0"/>
              <a:t>An </a:t>
            </a:r>
            <a:r>
              <a:rPr lang="en-US" sz="2400" b="1" dirty="0"/>
              <a:t>interrupt</a:t>
            </a:r>
            <a:r>
              <a:rPr lang="en-US" sz="2400" dirty="0"/>
              <a:t> is a </a:t>
            </a:r>
            <a:r>
              <a:rPr lang="en-US" sz="2400" b="1" dirty="0"/>
              <a:t>sudden event</a:t>
            </a:r>
            <a:r>
              <a:rPr lang="en-US" sz="2400" dirty="0"/>
              <a:t> that </a:t>
            </a:r>
            <a:r>
              <a:rPr lang="en-US" sz="2400" b="1" dirty="0"/>
              <a:t>pauses the normal execution</a:t>
            </a:r>
            <a:r>
              <a:rPr lang="en-US" sz="2400" dirty="0"/>
              <a:t> of a program and forces the CPU to temporarily run a </a:t>
            </a:r>
            <a:r>
              <a:rPr lang="en-US" sz="2400" b="1" dirty="0">
                <a:solidFill>
                  <a:srgbClr val="FF0000"/>
                </a:solidFill>
              </a:rPr>
              <a:t>special piece of code </a:t>
            </a:r>
            <a:r>
              <a:rPr lang="en-US" sz="2400" b="1" dirty="0"/>
              <a:t>(ISR – Interrupt Service Routine)</a:t>
            </a:r>
            <a:r>
              <a:rPr lang="en-US" sz="2400" dirty="0"/>
              <a:t>, after which the CPU returns to where it left off.</a:t>
            </a:r>
            <a:endParaRPr lang="en-US" sz="18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84200" lvl="1" indent="0">
              <a:buSzPts val="2000"/>
              <a:buNone/>
            </a:pP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99D143-8BAE-94DC-08F8-20BCB21DAA64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5919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6E301D25-5CC5-B639-2EAE-703393880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EDC9C741-9EF9-AD1A-B10B-C0F0FD0E55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1193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Types of Interrupts (atmega328)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26607F08-7416-A9D7-E979-6607C70A9B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7736" y="1560286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+mj-lt"/>
              <a:buAutoNum type="arabicPeriod"/>
            </a:pPr>
            <a:r>
              <a:rPr lang="en-IN" b="1" dirty="0"/>
              <a:t>External Interrupts : </a:t>
            </a:r>
            <a:r>
              <a:rPr lang="en-IN" dirty="0"/>
              <a:t>Triggered by signals on external pins.</a:t>
            </a:r>
          </a:p>
          <a:p>
            <a:pPr lvl="1"/>
            <a:r>
              <a:rPr lang="en-IN" b="1" dirty="0"/>
              <a:t>INT0</a:t>
            </a:r>
            <a:r>
              <a:rPr lang="en-IN" dirty="0"/>
              <a:t> → Pin PD2 </a:t>
            </a:r>
          </a:p>
          <a:p>
            <a:pPr lvl="1"/>
            <a:r>
              <a:rPr lang="en-IN" b="1" dirty="0"/>
              <a:t>INT1</a:t>
            </a:r>
            <a:r>
              <a:rPr lang="en-IN" dirty="0"/>
              <a:t> → Pin PD3</a:t>
            </a:r>
          </a:p>
          <a:p>
            <a:pPr lvl="1"/>
            <a:endParaRPr lang="en-IN" dirty="0"/>
          </a:p>
          <a:p>
            <a:r>
              <a:rPr lang="en-IN" b="1" dirty="0"/>
              <a:t>Pin Change Interrupts (PCINT)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PCINT0–7 → Port B (PB0–PB7)</a:t>
            </a:r>
          </a:p>
          <a:p>
            <a:pPr lvl="1"/>
            <a:r>
              <a:rPr lang="en-IN" dirty="0"/>
              <a:t>PCINT8–14 → Port C (PC0–PC6)</a:t>
            </a:r>
          </a:p>
          <a:p>
            <a:pPr lvl="1"/>
            <a:r>
              <a:rPr lang="en-IN" dirty="0"/>
              <a:t>PCINT16–23 → Port D (PD0–PD7)</a:t>
            </a:r>
          </a:p>
          <a:p>
            <a:pPr marL="444500">
              <a:buSzPts val="2000"/>
            </a:pP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0F4F91-FAB7-0C84-8A6A-EF5A56661F21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9013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8D563E65-616E-363C-93F5-8CB5CB0B9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298CE9B4-9A85-B3C4-0C7D-3FAA827FED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1193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Types of Interrupts (atmega328)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FF113802-DA28-7907-6E53-38E3245C42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7736" y="1560286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14300" indent="0">
              <a:buNone/>
            </a:pPr>
            <a:r>
              <a:rPr lang="en-IN" b="1" dirty="0"/>
              <a:t>2.  Timer/Counter Interrupts</a:t>
            </a:r>
          </a:p>
          <a:p>
            <a:r>
              <a:rPr lang="en-IN" b="1" dirty="0"/>
              <a:t>Timer0 (8-bit)</a:t>
            </a:r>
            <a:endParaRPr lang="en-IN" dirty="0"/>
          </a:p>
          <a:p>
            <a:pPr lvl="1"/>
            <a:r>
              <a:rPr lang="en-IN" dirty="0"/>
              <a:t>Compare Match A (TIMER0_COMPA_vect)</a:t>
            </a:r>
          </a:p>
          <a:p>
            <a:pPr lvl="1"/>
            <a:r>
              <a:rPr lang="en-IN" dirty="0"/>
              <a:t>Compare Match B (TIMER0_COMPB_vect)</a:t>
            </a:r>
          </a:p>
          <a:p>
            <a:pPr lvl="1"/>
            <a:r>
              <a:rPr lang="en-IN" dirty="0"/>
              <a:t>Overflow (TIMER0_OVF_vect)</a:t>
            </a:r>
          </a:p>
          <a:p>
            <a:r>
              <a:rPr lang="en-IN" b="1" dirty="0"/>
              <a:t>Timer1 (16-bit)</a:t>
            </a:r>
            <a:endParaRPr lang="en-IN" dirty="0"/>
          </a:p>
          <a:p>
            <a:pPr lvl="1"/>
            <a:r>
              <a:rPr lang="en-IN" dirty="0"/>
              <a:t>Capture Event (TIMER1_CAPT_vect)</a:t>
            </a:r>
          </a:p>
          <a:p>
            <a:pPr lvl="1"/>
            <a:r>
              <a:rPr lang="en-IN" dirty="0"/>
              <a:t>Compare Match A (TIMER1_COMPA_vect)</a:t>
            </a:r>
          </a:p>
          <a:p>
            <a:pPr lvl="1"/>
            <a:r>
              <a:rPr lang="en-IN" dirty="0"/>
              <a:t>Compare Match B (TIMER1_COMPB_vect)</a:t>
            </a:r>
          </a:p>
          <a:p>
            <a:pPr lvl="1"/>
            <a:r>
              <a:rPr lang="en-IN" dirty="0"/>
              <a:t>Overflow (TIMER1_OVF_vect)</a:t>
            </a:r>
          </a:p>
          <a:p>
            <a:r>
              <a:rPr lang="en-IN" b="1" dirty="0"/>
              <a:t>Timer2 (8-bit)</a:t>
            </a:r>
            <a:endParaRPr lang="en-IN" dirty="0"/>
          </a:p>
          <a:p>
            <a:pPr lvl="1"/>
            <a:r>
              <a:rPr lang="en-IN" dirty="0"/>
              <a:t>Compare Match A (TIMER2_COMPA_vect)</a:t>
            </a:r>
          </a:p>
          <a:p>
            <a:pPr lvl="1"/>
            <a:r>
              <a:rPr lang="en-IN" dirty="0"/>
              <a:t>Compare Match B (TIMER2_COMPB_vect)</a:t>
            </a:r>
          </a:p>
          <a:p>
            <a:pPr lvl="1"/>
            <a:r>
              <a:rPr lang="en-IN" dirty="0"/>
              <a:t>Overflow (TIMER2_OVF_vect)</a:t>
            </a:r>
          </a:p>
          <a:p>
            <a:pPr marL="444500">
              <a:buSzPts val="2000"/>
            </a:pP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DEEAA-4EA8-14FB-5C68-165F97D8294B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1528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B02ED798-D965-E19F-AD0C-3124CF037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FB8A5D46-B240-4D99-D9C0-3F6490C28F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1193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Types of Interrupts (atmega328)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C4EED2E4-4A8C-D745-8F26-A014735843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7736" y="1560286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IN" dirty="0"/>
              <a:t>3. Peripheral Interrupts</a:t>
            </a:r>
          </a:p>
          <a:p>
            <a:pPr lvl="1"/>
            <a:r>
              <a:rPr lang="en-US" b="1" dirty="0"/>
              <a:t>USART</a:t>
            </a:r>
          </a:p>
          <a:p>
            <a:pPr lvl="1"/>
            <a:r>
              <a:rPr lang="en-US" b="1" dirty="0"/>
              <a:t>SPI</a:t>
            </a:r>
          </a:p>
          <a:p>
            <a:pPr lvl="1"/>
            <a:r>
              <a:rPr lang="en-US" b="1" dirty="0"/>
              <a:t>ADC</a:t>
            </a:r>
          </a:p>
          <a:p>
            <a:pPr lvl="1"/>
            <a:r>
              <a:rPr lang="en-US" b="1" dirty="0"/>
              <a:t>I2C</a:t>
            </a:r>
          </a:p>
          <a:p>
            <a:pPr lvl="1"/>
            <a:r>
              <a:rPr lang="en-US" b="1" dirty="0"/>
              <a:t>Analog Comparator</a:t>
            </a:r>
          </a:p>
          <a:p>
            <a:pPr lvl="1"/>
            <a:r>
              <a:rPr lang="en-US" b="1" dirty="0"/>
              <a:t>EPROM Ready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6E59C6-5C84-F5CA-342C-FC45777C18C4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176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2255E37A-21F5-A1A6-3C40-F9E793C47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F535AB00-9EDB-D5A6-6E1E-340BE66655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1193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Types of Interrupts (atmega328)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C728937B-B3AC-3FDB-89F0-2EA70D8FF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7736" y="1560286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IN" dirty="0"/>
              <a:t>4. System Interrupts</a:t>
            </a:r>
          </a:p>
          <a:p>
            <a:pPr lvl="1"/>
            <a:r>
              <a:rPr lang="en-US" b="1" dirty="0"/>
              <a:t>RESET</a:t>
            </a:r>
          </a:p>
          <a:p>
            <a:pPr lvl="1"/>
            <a:r>
              <a:rPr lang="en-US" b="1" dirty="0"/>
              <a:t>Watchdog Timer(If enabled)</a:t>
            </a:r>
          </a:p>
        </p:txBody>
      </p:sp>
    </p:spTree>
    <p:extLst>
      <p:ext uri="{BB962C8B-B14F-4D97-AF65-F5344CB8AC3E}">
        <p14:creationId xmlns:p14="http://schemas.microsoft.com/office/powerpoint/2010/main" val="108041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D9B65A4D-666E-7A97-0F9C-EA0616A87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669C9BC1-D42B-10BD-262B-BBC8E4E6D8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1193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Interrupt Programming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F05DBA0B-AEB7-A742-748F-8096C4F512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7736" y="1560286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r>
              <a:rPr lang="en-US" b="1" dirty="0"/>
              <a:t>Programs is running normally</a:t>
            </a:r>
          </a:p>
          <a:p>
            <a:r>
              <a:rPr lang="en-US" b="1" dirty="0"/>
              <a:t>Interrupt happens</a:t>
            </a:r>
          </a:p>
          <a:p>
            <a:r>
              <a:rPr lang="en-US" b="1" dirty="0"/>
              <a:t>CPU pauses current execution and jump to the corresponding </a:t>
            </a:r>
            <a:r>
              <a:rPr lang="en-US" b="1" dirty="0">
                <a:solidFill>
                  <a:srgbClr val="FF0000"/>
                </a:solidFill>
              </a:rPr>
              <a:t>Interrupt Vector Table(IVT)-</a:t>
            </a:r>
            <a:r>
              <a:rPr lang="en-US" b="1" dirty="0"/>
              <a:t>An address corresponding to each interrupt</a:t>
            </a:r>
          </a:p>
          <a:p>
            <a:r>
              <a:rPr lang="en-US" b="1" dirty="0"/>
              <a:t>IVT Contains the address of the corresponding </a:t>
            </a:r>
            <a:r>
              <a:rPr lang="en-US" b="1" dirty="0">
                <a:solidFill>
                  <a:srgbClr val="FF0000"/>
                </a:solidFill>
              </a:rPr>
              <a:t>Interrupt Service Routine</a:t>
            </a:r>
            <a:r>
              <a:rPr lang="en-US" b="1" dirty="0"/>
              <a:t>.</a:t>
            </a:r>
          </a:p>
          <a:p>
            <a:r>
              <a:rPr lang="en-US" b="1" dirty="0"/>
              <a:t>CPU Executes ISR and return to the original location where interrupt happened and resumes normal operation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6A073E-217B-A33C-9491-020C9F8EAA0B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4366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3639AB2C-085F-6724-F0EC-204002DE7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60F6E915-346F-0648-5434-0DE850C1C3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1193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US" sz="3600" dirty="0"/>
              <a:t>General Process of Interrupt Programming (ATmega328)</a:t>
            </a: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91E121BF-B148-C323-2C17-57532AC62F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7736" y="1560286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44500">
              <a:buSzPts val="2000"/>
            </a:pPr>
            <a:r>
              <a:rPr lang="en-US" sz="2400" dirty="0"/>
              <a:t>Step 1 – Enable Global Interrupts</a:t>
            </a:r>
          </a:p>
          <a:p>
            <a:pPr marL="444500">
              <a:buSzPts val="2000"/>
            </a:pPr>
            <a:r>
              <a:rPr lang="en-US" sz="2400" dirty="0"/>
              <a:t>Step 2 – Configure the Peripheral or Source</a:t>
            </a:r>
          </a:p>
          <a:p>
            <a:pPr lvl="1"/>
            <a:r>
              <a:rPr lang="en-IN" dirty="0"/>
              <a:t>Depending on the interrupt source:</a:t>
            </a:r>
          </a:p>
          <a:p>
            <a:pPr lvl="2"/>
            <a:r>
              <a:rPr lang="en-IN" b="1" dirty="0"/>
              <a:t>External interrupt (INT0/INT1)</a:t>
            </a:r>
            <a:r>
              <a:rPr lang="en-IN" dirty="0"/>
              <a:t> → configure </a:t>
            </a:r>
            <a:r>
              <a:rPr lang="en-IN" b="1" dirty="0"/>
              <a:t>EICRA</a:t>
            </a:r>
            <a:r>
              <a:rPr lang="en-IN" dirty="0"/>
              <a:t> (trigger type).</a:t>
            </a:r>
          </a:p>
          <a:p>
            <a:pPr lvl="2"/>
            <a:r>
              <a:rPr lang="en-IN" b="1" dirty="0"/>
              <a:t>Timer interrupt</a:t>
            </a:r>
            <a:r>
              <a:rPr lang="en-IN" dirty="0"/>
              <a:t> → configure </a:t>
            </a:r>
            <a:r>
              <a:rPr lang="en-IN" b="1" dirty="0"/>
              <a:t>TCCR0x/TCCR1x/TCCR2x</a:t>
            </a:r>
            <a:r>
              <a:rPr lang="en-IN" dirty="0"/>
              <a:t> (mode, </a:t>
            </a:r>
            <a:r>
              <a:rPr lang="en-IN" dirty="0" err="1"/>
              <a:t>prescaler</a:t>
            </a:r>
            <a:r>
              <a:rPr lang="en-IN" dirty="0"/>
              <a:t>).</a:t>
            </a:r>
          </a:p>
          <a:p>
            <a:pPr lvl="2"/>
            <a:r>
              <a:rPr lang="en-IN" b="1" dirty="0"/>
              <a:t>ADC/USART/etc.</a:t>
            </a:r>
            <a:r>
              <a:rPr lang="en-IN" dirty="0"/>
              <a:t> → configure their control registers.</a:t>
            </a:r>
          </a:p>
          <a:p>
            <a:pPr marL="101600" indent="0">
              <a:buSzPts val="2000"/>
              <a:buNone/>
            </a:pPr>
            <a:endParaRPr lang="en-US" sz="22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65B8A-3527-8AA9-A4ED-ECE34D3DE41C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80731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8D2652EB-FAC6-9C3D-1425-282305326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DFCF4521-D68B-0B49-4CEF-21DC5F062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1193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US" sz="3600" dirty="0"/>
              <a:t>General Process of Interrupt Programming (ATmega328)</a:t>
            </a: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5C6ED6F9-600A-BA4D-CB97-78CEEEFAF9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7736" y="1560286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IN" b="1" dirty="0"/>
              <a:t>Step 3 – Enable the Interrupt in Mask Register</a:t>
            </a:r>
          </a:p>
          <a:p>
            <a:r>
              <a:rPr lang="en-IN" dirty="0"/>
              <a:t>Each peripheral has its own </a:t>
            </a:r>
            <a:r>
              <a:rPr lang="en-IN" b="1" dirty="0"/>
              <a:t>Interrupt Mask Register</a:t>
            </a:r>
            <a:r>
              <a:rPr lang="en-IN" dirty="0"/>
              <a:t>:</a:t>
            </a:r>
          </a:p>
          <a:p>
            <a:pPr marL="114300" indent="0">
              <a:buNone/>
            </a:pPr>
            <a:endParaRPr lang="en-IN" dirty="0"/>
          </a:p>
          <a:p>
            <a:pPr lvl="1"/>
            <a:r>
              <a:rPr lang="en-IN" b="1" dirty="0"/>
              <a:t>EIMSK</a:t>
            </a:r>
            <a:r>
              <a:rPr lang="en-IN" dirty="0"/>
              <a:t> → for external interrupts.</a:t>
            </a:r>
          </a:p>
          <a:p>
            <a:pPr lvl="1"/>
            <a:r>
              <a:rPr lang="en-IN" b="1" dirty="0"/>
              <a:t>TIMSK0/TIMSK1/TIMSK2</a:t>
            </a:r>
            <a:r>
              <a:rPr lang="en-IN" dirty="0"/>
              <a:t> → for timers.</a:t>
            </a:r>
          </a:p>
          <a:p>
            <a:pPr lvl="1"/>
            <a:r>
              <a:rPr lang="en-IN" b="1" dirty="0"/>
              <a:t>ADCSRA</a:t>
            </a:r>
            <a:r>
              <a:rPr lang="en-IN" dirty="0"/>
              <a:t> → for ADC interrupt.</a:t>
            </a:r>
          </a:p>
          <a:p>
            <a:pPr marL="596900" lvl="1" indent="0">
              <a:buNone/>
            </a:pPr>
            <a:endParaRPr lang="en-IN" dirty="0"/>
          </a:p>
          <a:p>
            <a:r>
              <a:rPr lang="en-IN" dirty="0"/>
              <a:t>Setting the right bit tells the MCU:</a:t>
            </a:r>
            <a:br>
              <a:rPr lang="en-IN" dirty="0"/>
            </a:br>
            <a:r>
              <a:rPr lang="en-IN" b="1" dirty="0"/>
              <a:t>“Yes, allow this specific interrupt.”</a:t>
            </a:r>
            <a:endParaRPr lang="en-IN" dirty="0"/>
          </a:p>
          <a:p>
            <a:pPr marL="101600" indent="0">
              <a:buSzPts val="2000"/>
              <a:buNone/>
            </a:pPr>
            <a:endParaRPr lang="en-US" sz="22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C30933-A265-8A62-EF25-AC70B3CA2444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676578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F0F0F0"/>
      </a:dk1>
      <a:lt1>
        <a:srgbClr val="121212"/>
      </a:lt1>
      <a:dk2>
        <a:srgbClr val="808080"/>
      </a:dk2>
      <a:lt2>
        <a:srgbClr val="4A4A4A"/>
      </a:lt2>
      <a:accent1>
        <a:srgbClr val="B0DAFF"/>
      </a:accent1>
      <a:accent2>
        <a:srgbClr val="33997D"/>
      </a:accent2>
      <a:accent3>
        <a:srgbClr val="F87B7C"/>
      </a:accent3>
      <a:accent4>
        <a:srgbClr val="9965AD"/>
      </a:accent4>
      <a:accent5>
        <a:srgbClr val="FFF2BC"/>
      </a:accent5>
      <a:accent6>
        <a:srgbClr val="FFE2B0"/>
      </a:accent6>
      <a:hlink>
        <a:srgbClr val="B0DA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560</Words>
  <Application>Microsoft Office PowerPoint</Application>
  <PresentationFormat>On-screen Show (16:9)</PresentationFormat>
  <Paragraphs>92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Anek Malayalam SemiBold</vt:lpstr>
      <vt:lpstr>Arial</vt:lpstr>
      <vt:lpstr>Helvetica Neue</vt:lpstr>
      <vt:lpstr>Anek Malayalam</vt:lpstr>
      <vt:lpstr>Simple Light</vt:lpstr>
      <vt:lpstr>Interrupts in Atmega328</vt:lpstr>
      <vt:lpstr>Interrupts</vt:lpstr>
      <vt:lpstr>Types of Interrupts (atmega328) </vt:lpstr>
      <vt:lpstr>Types of Interrupts (atmega328) </vt:lpstr>
      <vt:lpstr>Types of Interrupts (atmega328) </vt:lpstr>
      <vt:lpstr>Types of Interrupts (atmega328) </vt:lpstr>
      <vt:lpstr>Interrupt Programming </vt:lpstr>
      <vt:lpstr>General Process of Interrupt Programming (ATmega328)</vt:lpstr>
      <vt:lpstr>General Process of Interrupt Programming (ATmega328)</vt:lpstr>
      <vt:lpstr>General Process of Interrupt Programming (ATmega328)</vt:lpstr>
      <vt:lpstr>General Process of Interrupt Programming (ATmega328)</vt:lpstr>
      <vt:lpstr>Timer Overflow Interrupt – A new register to learn </vt:lpstr>
      <vt:lpstr>A register common to all interrupt programming - SREG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Sreejith Rajan</dc:creator>
  <cp:lastModifiedBy>Sreejith Rajan</cp:lastModifiedBy>
  <cp:revision>30</cp:revision>
  <dcterms:modified xsi:type="dcterms:W3CDTF">2025-09-29T14:14:42Z</dcterms:modified>
</cp:coreProperties>
</file>