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2"/>
  </p:notesMasterIdLst>
  <p:sldIdLst>
    <p:sldId id="256" r:id="rId2"/>
    <p:sldId id="293" r:id="rId3"/>
    <p:sldId id="282" r:id="rId4"/>
    <p:sldId id="295" r:id="rId5"/>
    <p:sldId id="296" r:id="rId6"/>
    <p:sldId id="297" r:id="rId7"/>
    <p:sldId id="258" r:id="rId8"/>
    <p:sldId id="285" r:id="rId9"/>
    <p:sldId id="298" r:id="rId10"/>
    <p:sldId id="264" r:id="rId11"/>
  </p:sldIdLst>
  <p:sldSz cx="9144000" cy="5143500" type="screen16x9"/>
  <p:notesSz cx="6858000" cy="9144000"/>
  <p:embeddedFontLst>
    <p:embeddedFont>
      <p:font typeface="Anek Malayalam" panose="020B0604020202020204" charset="0"/>
      <p:regular r:id="rId13"/>
      <p:bold r:id="rId14"/>
    </p:embeddedFont>
    <p:embeddedFont>
      <p:font typeface="Anek Malayalam SemiBold" panose="020B0604020202020204" charset="0"/>
      <p:regular r:id="rId15"/>
      <p:bold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399C9-F1BB-4996-A696-8364F90A79DA}" v="26" dt="2025-09-24T16:18:3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24T16:18:49.775" v="2277" actId="15"/>
      <pc:docMkLst>
        <pc:docMk/>
      </pc:docMkLst>
      <pc:sldChg chg="modSp mod">
        <pc:chgData name="Sreejith Rajan" userId="ec11bca0e4bee75f" providerId="LiveId" clId="{7B4F392D-EAB3-4CE7-903E-F84869825F47}" dt="2025-09-24T14:08:24.684" v="1797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24T14:08:24.684" v="1797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mod">
        <pc:chgData name="Sreejith Rajan" userId="ec11bca0e4bee75f" providerId="LiveId" clId="{7B4F392D-EAB3-4CE7-903E-F84869825F47}" dt="2025-09-19T09:07:13.860" v="1004" actId="20577"/>
        <pc:sldMkLst>
          <pc:docMk/>
          <pc:sldMk cId="0" sldId="258"/>
        </pc:sldMkLst>
        <pc:spChg chg="mod">
          <ac:chgData name="Sreejith Rajan" userId="ec11bca0e4bee75f" providerId="LiveId" clId="{7B4F392D-EAB3-4CE7-903E-F84869825F47}" dt="2025-09-19T09:07:13.860" v="1004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B4F392D-EAB3-4CE7-903E-F84869825F47}" dt="2025-09-19T08:08:01.437" v="98" actId="5793"/>
          <ac:spMkLst>
            <pc:docMk/>
            <pc:sldMk cId="0" sldId="258"/>
            <ac:spMk id="47" creationId="{00000000-0000-0000-0000-000000000000}"/>
          </ac:spMkLst>
        </pc:spChg>
        <pc:picChg chg="add mod">
          <ac:chgData name="Sreejith Rajan" userId="ec11bca0e4bee75f" providerId="LiveId" clId="{7B4F392D-EAB3-4CE7-903E-F84869825F47}" dt="2025-09-19T08:08:21.806" v="102" actId="1076"/>
          <ac:picMkLst>
            <pc:docMk/>
            <pc:sldMk cId="0" sldId="258"/>
            <ac:picMk id="2" creationId="{36F74B4C-E0C7-DF56-73A9-85DF4FA43836}"/>
          </ac:picMkLst>
        </pc:picChg>
      </pc:sldChg>
      <pc:sldChg chg="addSp delSp modSp add del mod ord">
        <pc:chgData name="Sreejith Rajan" userId="ec11bca0e4bee75f" providerId="LiveId" clId="{7B4F392D-EAB3-4CE7-903E-F84869825F47}" dt="2025-09-24T14:32:51.012" v="2183" actId="4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B4F392D-EAB3-4CE7-903E-F84869825F47}" dt="2025-09-24T14:33:14.629" v="2188" actId="47"/>
        <pc:sldMkLst>
          <pc:docMk/>
          <pc:sldMk cId="2517281589" sldId="274"/>
        </pc:sldMkLst>
      </pc:sldChg>
      <pc:sldChg chg="addSp delSp modSp mod ord">
        <pc:chgData name="Sreejith Rajan" userId="ec11bca0e4bee75f" providerId="LiveId" clId="{7B4F392D-EAB3-4CE7-903E-F84869825F47}" dt="2025-09-24T14:10:28.838" v="1830" actId="14100"/>
        <pc:sldMkLst>
          <pc:docMk/>
          <pc:sldMk cId="682396941" sldId="282"/>
        </pc:sldMkLst>
        <pc:spChg chg="mod">
          <ac:chgData name="Sreejith Rajan" userId="ec11bca0e4bee75f" providerId="LiveId" clId="{7B4F392D-EAB3-4CE7-903E-F84869825F47}" dt="2025-09-24T14:09:40.224" v="1825" actId="20577"/>
          <ac:spMkLst>
            <pc:docMk/>
            <pc:sldMk cId="682396941" sldId="282"/>
            <ac:spMk id="54" creationId="{9283C473-62FC-4E7F-0537-4DF7FFC8FAA1}"/>
          </ac:spMkLst>
        </pc:spChg>
        <pc:spChg chg="mod">
          <ac:chgData name="Sreejith Rajan" userId="ec11bca0e4bee75f" providerId="LiveId" clId="{7B4F392D-EAB3-4CE7-903E-F84869825F47}" dt="2025-09-19T09:15:14.299" v="1109" actId="5793"/>
          <ac:spMkLst>
            <pc:docMk/>
            <pc:sldMk cId="682396941" sldId="282"/>
            <ac:spMk id="55" creationId="{CDBEBA7C-FD1D-B57A-1E7D-B25370E3E214}"/>
          </ac:spMkLst>
        </pc:spChg>
        <pc:picChg chg="add mod">
          <ac:chgData name="Sreejith Rajan" userId="ec11bca0e4bee75f" providerId="LiveId" clId="{7B4F392D-EAB3-4CE7-903E-F84869825F47}" dt="2025-09-24T14:10:28.838" v="1830" actId="14100"/>
          <ac:picMkLst>
            <pc:docMk/>
            <pc:sldMk cId="682396941" sldId="282"/>
            <ac:picMk id="3" creationId="{0386915B-E876-2A8D-A472-4D65396F9803}"/>
          </ac:picMkLst>
        </pc:picChg>
        <pc:picChg chg="del mod">
          <ac:chgData name="Sreejith Rajan" userId="ec11bca0e4bee75f" providerId="LiveId" clId="{7B4F392D-EAB3-4CE7-903E-F84869825F47}" dt="2025-09-24T14:09:42.639" v="1826" actId="478"/>
          <ac:picMkLst>
            <pc:docMk/>
            <pc:sldMk cId="682396941" sldId="282"/>
            <ac:picMk id="6" creationId="{475F8FF4-FAFB-9274-50A5-C9C0753EA1BE}"/>
          </ac:picMkLst>
        </pc:picChg>
      </pc:sldChg>
      <pc:sldChg chg="addSp modSp del mod ord">
        <pc:chgData name="Sreejith Rajan" userId="ec11bca0e4bee75f" providerId="LiveId" clId="{7B4F392D-EAB3-4CE7-903E-F84869825F47}" dt="2025-09-24T16:17:14.637" v="2230" actId="47"/>
        <pc:sldMkLst>
          <pc:docMk/>
          <pc:sldMk cId="3362503428" sldId="283"/>
        </pc:sldMkLst>
      </pc:sldChg>
      <pc:sldChg chg="addSp delSp modSp mod">
        <pc:chgData name="Sreejith Rajan" userId="ec11bca0e4bee75f" providerId="LiveId" clId="{7B4F392D-EAB3-4CE7-903E-F84869825F47}" dt="2025-09-19T08:46:05.396" v="573" actId="1076"/>
        <pc:sldMkLst>
          <pc:docMk/>
          <pc:sldMk cId="2771709912" sldId="285"/>
        </pc:sldMkLst>
        <pc:spChg chg="mod">
          <ac:chgData name="Sreejith Rajan" userId="ec11bca0e4bee75f" providerId="LiveId" clId="{7B4F392D-EAB3-4CE7-903E-F84869825F47}" dt="2025-09-19T08:45:44.582" v="570" actId="20577"/>
          <ac:spMkLst>
            <pc:docMk/>
            <pc:sldMk cId="2771709912" sldId="285"/>
            <ac:spMk id="46" creationId="{AD0C9125-2529-87A6-A821-EF0157BECEF2}"/>
          </ac:spMkLst>
        </pc:spChg>
        <pc:spChg chg="mod">
          <ac:chgData name="Sreejith Rajan" userId="ec11bca0e4bee75f" providerId="LiveId" clId="{7B4F392D-EAB3-4CE7-903E-F84869825F47}" dt="2025-09-19T08:08:27.299" v="103" actId="20577"/>
          <ac:spMkLst>
            <pc:docMk/>
            <pc:sldMk cId="2771709912" sldId="285"/>
            <ac:spMk id="47" creationId="{E974ABAE-A1E9-5AF4-4F05-9A6B3B72156A}"/>
          </ac:spMkLst>
        </pc:spChg>
        <pc:picChg chg="add mod">
          <ac:chgData name="Sreejith Rajan" userId="ec11bca0e4bee75f" providerId="LiveId" clId="{7B4F392D-EAB3-4CE7-903E-F84869825F47}" dt="2025-09-19T08:46:05.396" v="573" actId="1076"/>
          <ac:picMkLst>
            <pc:docMk/>
            <pc:sldMk cId="2771709912" sldId="285"/>
            <ac:picMk id="4" creationId="{24A15A76-7B21-037E-1031-980EB6A2BB21}"/>
          </ac:picMkLst>
        </pc:picChg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modSp del mod">
        <pc:chgData name="Sreejith Rajan" userId="ec11bca0e4bee75f" providerId="LiveId" clId="{7B4F392D-EAB3-4CE7-903E-F84869825F47}" dt="2025-09-24T14:33:07.124" v="2186" actId="47"/>
        <pc:sldMkLst>
          <pc:docMk/>
          <pc:sldMk cId="3959199433" sldId="287"/>
        </pc:sldMkLst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4T16:17:09.451" v="2229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4T14:33:00.872" v="2185" actId="47"/>
        <pc:sldMkLst>
          <pc:docMk/>
          <pc:sldMk cId="3054169711" sldId="291"/>
        </pc:sldMkLst>
      </pc:sldChg>
      <pc:sldChg chg="addSp modSp add del mod">
        <pc:chgData name="Sreejith Rajan" userId="ec11bca0e4bee75f" providerId="LiveId" clId="{7B4F392D-EAB3-4CE7-903E-F84869825F47}" dt="2025-09-24T14:33:12.522" v="2187" actId="47"/>
        <pc:sldMkLst>
          <pc:docMk/>
          <pc:sldMk cId="1690133944" sldId="292"/>
        </pc:sldMkLst>
      </pc:sldChg>
      <pc:sldChg chg="addSp delSp modSp add mod ord">
        <pc:chgData name="Sreejith Rajan" userId="ec11bca0e4bee75f" providerId="LiveId" clId="{7B4F392D-EAB3-4CE7-903E-F84869825F47}" dt="2025-09-24T14:33:57.860" v="2192" actId="27636"/>
        <pc:sldMkLst>
          <pc:docMk/>
          <pc:sldMk cId="1886088078" sldId="293"/>
        </pc:sldMkLst>
        <pc:spChg chg="mod">
          <ac:chgData name="Sreejith Rajan" userId="ec11bca0e4bee75f" providerId="LiveId" clId="{7B4F392D-EAB3-4CE7-903E-F84869825F47}" dt="2025-09-24T14:09:32.253" v="1817" actId="20577"/>
          <ac:spMkLst>
            <pc:docMk/>
            <pc:sldMk cId="1886088078" sldId="293"/>
            <ac:spMk id="54" creationId="{9DF19AD3-EF11-9DCE-2D34-41B14C706DBA}"/>
          </ac:spMkLst>
        </pc:spChg>
        <pc:spChg chg="mod">
          <ac:chgData name="Sreejith Rajan" userId="ec11bca0e4bee75f" providerId="LiveId" clId="{7B4F392D-EAB3-4CE7-903E-F84869825F47}" dt="2025-09-24T14:33:57.860" v="2192" actId="27636"/>
          <ac:spMkLst>
            <pc:docMk/>
            <pc:sldMk cId="1886088078" sldId="293"/>
            <ac:spMk id="55" creationId="{BAEA60A2-6523-62E4-B4D3-4E0BF968E451}"/>
          </ac:spMkLst>
        </pc:spChg>
        <pc:graphicFrameChg chg="add del mod">
          <ac:chgData name="Sreejith Rajan" userId="ec11bca0e4bee75f" providerId="LiveId" clId="{7B4F392D-EAB3-4CE7-903E-F84869825F47}" dt="2025-09-24T14:08:44.414" v="1799" actId="478"/>
          <ac:graphicFrameMkLst>
            <pc:docMk/>
            <pc:sldMk cId="1886088078" sldId="293"/>
            <ac:graphicFrameMk id="2" creationId="{3911547E-BDC0-E377-4CA6-AD81316F4DB6}"/>
          </ac:graphicFrameMkLst>
        </pc:graphicFrameChg>
      </pc:sldChg>
      <pc:sldChg chg="addSp delSp modSp add del mod">
        <pc:chgData name="Sreejith Rajan" userId="ec11bca0e4bee75f" providerId="LiveId" clId="{7B4F392D-EAB3-4CE7-903E-F84869825F47}" dt="2025-09-24T14:32:56.715" v="2184" actId="47"/>
        <pc:sldMkLst>
          <pc:docMk/>
          <pc:sldMk cId="812141662" sldId="294"/>
        </pc:sldMkLst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Chg chg="delSp modSp add mod">
        <pc:chgData name="Sreejith Rajan" userId="ec11bca0e4bee75f" providerId="LiveId" clId="{7B4F392D-EAB3-4CE7-903E-F84869825F47}" dt="2025-09-24T15:14:44.101" v="2228" actId="20577"/>
        <pc:sldMkLst>
          <pc:docMk/>
          <pc:sldMk cId="1255739614" sldId="295"/>
        </pc:sldMkLst>
        <pc:spChg chg="mod">
          <ac:chgData name="Sreejith Rajan" userId="ec11bca0e4bee75f" providerId="LiveId" clId="{7B4F392D-EAB3-4CE7-903E-F84869825F47}" dt="2025-09-24T14:11:28.683" v="1842" actId="20577"/>
          <ac:spMkLst>
            <pc:docMk/>
            <pc:sldMk cId="1255739614" sldId="295"/>
            <ac:spMk id="54" creationId="{30DA5EE7-6660-CD87-865D-D50168C59BB5}"/>
          </ac:spMkLst>
        </pc:spChg>
        <pc:spChg chg="mod">
          <ac:chgData name="Sreejith Rajan" userId="ec11bca0e4bee75f" providerId="LiveId" clId="{7B4F392D-EAB3-4CE7-903E-F84869825F47}" dt="2025-09-24T15:14:44.101" v="2228" actId="20577"/>
          <ac:spMkLst>
            <pc:docMk/>
            <pc:sldMk cId="1255739614" sldId="295"/>
            <ac:spMk id="55" creationId="{BF0CD398-A66F-BE54-C42B-73E9F30FF70A}"/>
          </ac:spMkLst>
        </pc:spChg>
        <pc:picChg chg="del">
          <ac:chgData name="Sreejith Rajan" userId="ec11bca0e4bee75f" providerId="LiveId" clId="{7B4F392D-EAB3-4CE7-903E-F84869825F47}" dt="2025-09-24T14:11:22.675" v="1832" actId="478"/>
          <ac:picMkLst>
            <pc:docMk/>
            <pc:sldMk cId="1255739614" sldId="295"/>
            <ac:picMk id="3" creationId="{4F259B3D-3B25-BC80-36FC-ABA9DA8815A2}"/>
          </ac:picMkLst>
        </pc:picChg>
      </pc:sldChg>
      <pc:sldChg chg="modSp add mod">
        <pc:chgData name="Sreejith Rajan" userId="ec11bca0e4bee75f" providerId="LiveId" clId="{7B4F392D-EAB3-4CE7-903E-F84869825F47}" dt="2025-09-24T16:18:37.923" v="2275" actId="5793"/>
        <pc:sldMkLst>
          <pc:docMk/>
          <pc:sldMk cId="1472709791" sldId="296"/>
        </pc:sldMkLst>
        <pc:spChg chg="mod">
          <ac:chgData name="Sreejith Rajan" userId="ec11bca0e4bee75f" providerId="LiveId" clId="{7B4F392D-EAB3-4CE7-903E-F84869825F47}" dt="2025-09-24T14:15:45.360" v="1911" actId="20577"/>
          <ac:spMkLst>
            <pc:docMk/>
            <pc:sldMk cId="1472709791" sldId="296"/>
            <ac:spMk id="54" creationId="{2C8E0C1C-1D00-3A9F-C353-20CA2329814E}"/>
          </ac:spMkLst>
        </pc:spChg>
        <pc:spChg chg="mod">
          <ac:chgData name="Sreejith Rajan" userId="ec11bca0e4bee75f" providerId="LiveId" clId="{7B4F392D-EAB3-4CE7-903E-F84869825F47}" dt="2025-09-24T16:18:37.923" v="2275" actId="5793"/>
          <ac:spMkLst>
            <pc:docMk/>
            <pc:sldMk cId="1472709791" sldId="296"/>
            <ac:spMk id="55" creationId="{09CBB3F5-A523-3008-B661-E07DF3FA11E6}"/>
          </ac:spMkLst>
        </pc:spChg>
      </pc:sldChg>
      <pc:sldChg chg="modSp add mod">
        <pc:chgData name="Sreejith Rajan" userId="ec11bca0e4bee75f" providerId="LiveId" clId="{7B4F392D-EAB3-4CE7-903E-F84869825F47}" dt="2025-09-24T16:18:49.775" v="2277" actId="15"/>
        <pc:sldMkLst>
          <pc:docMk/>
          <pc:sldMk cId="2957352177" sldId="297"/>
        </pc:sldMkLst>
        <pc:spChg chg="mod">
          <ac:chgData name="Sreejith Rajan" userId="ec11bca0e4bee75f" providerId="LiveId" clId="{7B4F392D-EAB3-4CE7-903E-F84869825F47}" dt="2025-09-24T14:31:48.084" v="2154" actId="14100"/>
          <ac:spMkLst>
            <pc:docMk/>
            <pc:sldMk cId="2957352177" sldId="297"/>
            <ac:spMk id="54" creationId="{B99B92AD-4783-9494-3A62-3B2D9861BB69}"/>
          </ac:spMkLst>
        </pc:spChg>
        <pc:spChg chg="mod">
          <ac:chgData name="Sreejith Rajan" userId="ec11bca0e4bee75f" providerId="LiveId" clId="{7B4F392D-EAB3-4CE7-903E-F84869825F47}" dt="2025-09-24T16:18:49.775" v="2277" actId="15"/>
          <ac:spMkLst>
            <pc:docMk/>
            <pc:sldMk cId="2957352177" sldId="297"/>
            <ac:spMk id="55" creationId="{2098EACB-53C4-E0DB-A70B-D0A9993E17EF}"/>
          </ac:spMkLst>
        </pc:spChg>
      </pc:sldChg>
      <pc:sldChg chg="delSp modSp add mod">
        <pc:chgData name="Sreejith Rajan" userId="ec11bca0e4bee75f" providerId="LiveId" clId="{7B4F392D-EAB3-4CE7-903E-F84869825F47}" dt="2025-09-24T16:17:55.051" v="2248" actId="1076"/>
        <pc:sldMkLst>
          <pc:docMk/>
          <pc:sldMk cId="2816312007" sldId="298"/>
        </pc:sldMkLst>
        <pc:spChg chg="mod">
          <ac:chgData name="Sreejith Rajan" userId="ec11bca0e4bee75f" providerId="LiveId" clId="{7B4F392D-EAB3-4CE7-903E-F84869825F47}" dt="2025-09-24T16:17:55.051" v="2248" actId="1076"/>
          <ac:spMkLst>
            <pc:docMk/>
            <pc:sldMk cId="2816312007" sldId="298"/>
            <ac:spMk id="46" creationId="{9A579AF7-4051-6167-3D0A-4D25C2B6F53E}"/>
          </ac:spMkLst>
        </pc:spChg>
        <pc:picChg chg="del">
          <ac:chgData name="Sreejith Rajan" userId="ec11bca0e4bee75f" providerId="LiveId" clId="{7B4F392D-EAB3-4CE7-903E-F84869825F47}" dt="2025-09-24T16:17:49.291" v="2247" actId="478"/>
          <ac:picMkLst>
            <pc:docMk/>
            <pc:sldMk cId="2816312007" sldId="298"/>
            <ac:picMk id="4" creationId="{3000D526-8572-CCAB-0960-B9D71CCC22A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479FE72-E56D-3EFF-D8CC-FBD5F935F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BA6A8DA-24D0-49CB-7B6B-4F2A3F68E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E7AE680-05B7-EE6A-974C-7866C57CE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6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C7F45F-22FB-8B83-798F-03C0738C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0A1F72C-DBCA-73D5-4319-A7FDC2A00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36135E-791A-84AF-0BEC-1D06AB018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27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543B6A2-2FD3-37D3-4673-F2311B99F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B160F8F-4B41-0B97-9A82-F06F9B0C0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5BEEC47-031E-DB90-DF83-37572B5485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11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E6D6AB0-ED99-4C25-9053-C556A66D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F5130FD-80DA-B0F9-10A2-9C0AFE497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5381CAE-4C6C-A190-74CC-FB053405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81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ED3FED9-2F82-509B-27F7-8E6A97432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A66DD46-57EF-D849-6125-37DE293F7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781E241-0D76-74C0-1607-78FFF7029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36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F83276EB-F4B2-D99E-34FD-B8BFA3D31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>
            <a:extLst>
              <a:ext uri="{FF2B5EF4-FFF2-40B4-BE49-F238E27FC236}">
                <a16:creationId xmlns:a16="http://schemas.microsoft.com/office/drawing/2014/main" id="{800C32EA-A2AE-AC0A-696F-31B96CA369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>
            <a:extLst>
              <a:ext uri="{FF2B5EF4-FFF2-40B4-BE49-F238E27FC236}">
                <a16:creationId xmlns:a16="http://schemas.microsoft.com/office/drawing/2014/main" id="{E988F3D7-7EBF-EA1C-A6D6-C91C3C571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559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>
          <a:extLst>
            <a:ext uri="{FF2B5EF4-FFF2-40B4-BE49-F238E27FC236}">
              <a16:creationId xmlns:a16="http://schemas.microsoft.com/office/drawing/2014/main" id="{54B8DF1C-1316-4B88-E0B4-AAB4FDDE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>
            <a:extLst>
              <a:ext uri="{FF2B5EF4-FFF2-40B4-BE49-F238E27FC236}">
                <a16:creationId xmlns:a16="http://schemas.microsoft.com/office/drawing/2014/main" id="{433E7CFC-4C96-6749-9159-DCF56AE676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>
            <a:extLst>
              <a:ext uri="{FF2B5EF4-FFF2-40B4-BE49-F238E27FC236}">
                <a16:creationId xmlns:a16="http://schemas.microsoft.com/office/drawing/2014/main" id="{6E8BC523-C8D8-DE53-8DC6-4755EB09C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384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PWM-PULSE WIDTH MODULATION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6AE57D2-A71B-85BF-7C1E-583A084D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DF19AD3-EF11-9DCE-2D34-41B14C706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       PWM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BAEA60A2-6523-62E4-B4D3-4E0BF968E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US" sz="2000" dirty="0"/>
              <a:t>PWM = a method to control the </a:t>
            </a:r>
            <a:r>
              <a:rPr lang="en-US" sz="2000" b="1" dirty="0"/>
              <a:t>average power delivered</a:t>
            </a:r>
            <a:r>
              <a:rPr lang="en-US" sz="2000" dirty="0"/>
              <a:t> to a device by switching a digital signal </a:t>
            </a:r>
            <a:r>
              <a:rPr lang="en-US" sz="2000" b="1" dirty="0"/>
              <a:t>ON and OFF very fast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The “on-time” ratio (</a:t>
            </a:r>
            <a:r>
              <a:rPr lang="en-US" sz="2000" b="1" dirty="0"/>
              <a:t>duty cycle</a:t>
            </a:r>
            <a:r>
              <a:rPr lang="en-US" sz="2000" dirty="0"/>
              <a:t>) controls the effective output.</a:t>
            </a:r>
          </a:p>
          <a:p>
            <a:endParaRPr lang="en-US" sz="2000" dirty="0"/>
          </a:p>
          <a:p>
            <a:r>
              <a:rPr lang="en-US" sz="2000" dirty="0"/>
              <a:t>The frequency is high enough that the load (LED, motor, etc.) only sees a </a:t>
            </a:r>
            <a:r>
              <a:rPr lang="en-US" sz="2000" b="1" dirty="0"/>
              <a:t>smooth average voltage</a:t>
            </a:r>
            <a:r>
              <a:rPr lang="en-US" sz="2000" dirty="0"/>
              <a:t>.</a:t>
            </a:r>
          </a:p>
          <a:p>
            <a:pPr marL="101600" indent="0">
              <a:buSzPts val="2000"/>
              <a:buNone/>
            </a:pPr>
            <a:endParaRPr lang="en-IN"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endParaRPr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8608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3E41AE-3E35-FB62-FF2F-404B2109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283C473-62FC-4E7F-0537-4DF7FFC8FA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PWM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CDBEBA7C-FD1D-B57A-1E7D-B25370E3E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86915B-E876-2A8D-A472-4D65396F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152474"/>
            <a:ext cx="5971303" cy="29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4751E84-F289-6868-23E7-D94F4942B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30DA5EE7-6660-CD87-865D-D50168C59B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PWM Frequency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BF0CD398-A66F-BE54-C42B-73E9F30FF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3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-IN" sz="3600" baseline="-25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pwm</a:t>
            </a:r>
            <a:r>
              <a:rPr lang="en-IN" sz="3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F</a:t>
            </a:r>
            <a:r>
              <a:rPr lang="en-IN" sz="3600" baseline="-25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clk</a:t>
            </a:r>
            <a:r>
              <a:rPr lang="en-IN" sz="3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/(N x 256)</a:t>
            </a: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IN" sz="3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3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N= </a:t>
            </a:r>
            <a:r>
              <a:rPr lang="en-IN" sz="3600" dirty="0" err="1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Prescalar</a:t>
            </a:r>
            <a:endParaRPr sz="3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5573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E7AC79A-BB8A-1CA1-6163-8327D1BA2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C8E0C1C-1D00-3A9F-C353-20CA232981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PWM duty cycle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Google Shape;55;p11">
                <a:extLst>
                  <a:ext uri="{FF2B5EF4-FFF2-40B4-BE49-F238E27FC236}">
                    <a16:creationId xmlns:a16="http://schemas.microsoft.com/office/drawing/2014/main" id="{09CBB3F5-A523-3008-B661-E07DF3FA11E6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98250" y="1152474"/>
                <a:ext cx="5905500" cy="312331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673100" indent="-571500">
                  <a:buSzPts val="2000"/>
                </a:pP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Represented as %</a:t>
                </a:r>
              </a:p>
              <a:p>
                <a:pPr marL="673100" indent="-571500">
                  <a:buSzPts val="2000"/>
                </a:pP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So the count is calculated as % of the maximum count</a:t>
                </a:r>
              </a:p>
              <a:p>
                <a:pPr marL="673100" indent="-571500">
                  <a:buSzPts val="2000"/>
                </a:pP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Duty Cycle = Ton/ (T</a:t>
                </a:r>
                <a:r>
                  <a:rPr lang="en-IN" sz="2000" baseline="-25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on</a:t>
                </a: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+T</a:t>
                </a:r>
                <a:r>
                  <a:rPr lang="en-IN" sz="2000" baseline="-25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off</a:t>
                </a: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) X 100</a:t>
                </a:r>
              </a:p>
              <a:p>
                <a:pPr marL="673100" indent="-571500">
                  <a:buSzPts val="2000"/>
                </a:pPr>
                <a:r>
                  <a:rPr lang="en-IN" sz="2000" dirty="0"/>
                  <a:t>Duty cycle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/>
                        </m:ctrlPr>
                      </m:fPr>
                      <m:num>
                        <m:r>
                          <a:rPr lang="ar-AE" i="1"/>
                          <m:t>𝑂𝐶𝑅</m:t>
                        </m:r>
                        <m:r>
                          <a:rPr lang="ar-AE"/>
                          <m:t>0</m:t>
                        </m:r>
                        <m:r>
                          <a:rPr lang="ar-AE" i="1"/>
                          <m:t>𝑥</m:t>
                        </m:r>
                      </m:num>
                      <m:den>
                        <m:r>
                          <a:rPr lang="ar-AE" i="1"/>
                          <m:t>𝑇𝑂𝑃</m:t>
                        </m:r>
                        <m:r>
                          <a:rPr lang="ar-AE"/>
                          <m:t>+</m:t>
                        </m:r>
                        <m:r>
                          <a:rPr lang="ar-AE"/>
                          <m:t>1</m:t>
                        </m:r>
                      </m:den>
                    </m:f>
                    <m:r>
                      <a:rPr lang="ar-AE"/>
                      <m:t>×</m:t>
                    </m:r>
                    <m:r>
                      <a:rPr lang="ar-AE"/>
                      <m:t>100</m:t>
                    </m:r>
                  </m:oMath>
                </a14:m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( in Timer 0 )</a:t>
                </a:r>
              </a:p>
              <a:p>
                <a:pPr marL="101600" indent="0">
                  <a:buSzPts val="2000"/>
                  <a:buNone/>
                </a:pPr>
                <a:endParaRPr lang="en-IN" sz="2000" dirty="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  <a:p>
                <a:pPr marL="673100" indent="-571500">
                  <a:buSzPts val="2000"/>
                </a:pPr>
                <a:r>
                  <a:rPr lang="en-IN" sz="2000" dirty="0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FAST PWM and Phase Correct PWM </a:t>
                </a:r>
                <a:r>
                  <a:rPr lang="en-IN" sz="2000" dirty="0" err="1">
                    <a:solidFill>
                      <a:schemeClr val="accent3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Cocept</a:t>
                </a:r>
                <a:endParaRPr sz="2000" dirty="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</mc:Choice>
        <mc:Fallback>
          <p:sp>
            <p:nvSpPr>
              <p:cNvPr id="55" name="Google Shape;55;p11">
                <a:extLst>
                  <a:ext uri="{FF2B5EF4-FFF2-40B4-BE49-F238E27FC236}">
                    <a16:creationId xmlns:a16="http://schemas.microsoft.com/office/drawing/2014/main" id="{09CBB3F5-A523-3008-B661-E07DF3FA11E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8250" y="1152474"/>
                <a:ext cx="5905500" cy="3123311"/>
              </a:xfrm>
              <a:prstGeom prst="rect">
                <a:avLst/>
              </a:prstGeom>
              <a:blipFill>
                <a:blip r:embed="rId3"/>
                <a:stretch>
                  <a:fillRect b="-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70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4585B45-8E10-53C2-CA4C-164CEC42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99B92AD-4783-9494-3A62-3B2D9861B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087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Inverting and Noninverting PWM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098EACB-53C4-E0DB-A70B-D0A9993E1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627079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73100" indent="-571500">
              <a:buSzPts val="2000"/>
            </a:pPr>
            <a:r>
              <a:rPr lang="pt-BR" sz="2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Non-inverting COM0A1 =1</a:t>
            </a:r>
          </a:p>
          <a:p>
            <a:pPr marL="673100" indent="-571500">
              <a:buSzPts val="2000"/>
            </a:pPr>
            <a:endParaRPr lang="pt-BR"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30300" lvl="1" indent="-571500">
              <a:buSzPts val="2000"/>
            </a:pPr>
            <a:r>
              <a:rPr lang="pt-BR" sz="1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TCCR0A |= (1 &lt;&lt; COM0A1);</a:t>
            </a:r>
          </a:p>
          <a:p>
            <a:pPr marL="673100" indent="-571500">
              <a:buSzPts val="2000"/>
            </a:pPr>
            <a:endParaRPr lang="pt-BR"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73100" indent="-571500">
              <a:buSzPts val="2000"/>
            </a:pPr>
            <a:r>
              <a:rPr lang="pt-BR" sz="20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Inverting COM0A1 AND COM0A0 =1</a:t>
            </a:r>
          </a:p>
          <a:p>
            <a:pPr marL="673100" indent="-571500">
              <a:buSzPts val="2000"/>
            </a:pPr>
            <a:endParaRPr lang="pt-BR" sz="20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30300" lvl="1" indent="-571500">
              <a:buSzPts val="2000"/>
            </a:pPr>
            <a:r>
              <a:rPr lang="pt-BR" sz="1600" dirty="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TCCR0A |= (1 &lt;&lt; COM0A1) | (1 &lt;&lt; COM0A0);</a:t>
            </a:r>
            <a:endParaRPr lang="en-IN" sz="1600" dirty="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5735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 Timer 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636951" y="1109166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74B4C-E0C7-DF56-73A9-85DF4FA4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267" y="939800"/>
            <a:ext cx="4810257" cy="41090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B5F0FD63-E2C6-3346-9533-4F323DC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>
            <a:extLst>
              <a:ext uri="{FF2B5EF4-FFF2-40B4-BE49-F238E27FC236}">
                <a16:creationId xmlns:a16="http://schemas.microsoft.com/office/drawing/2014/main" id="{AD0C9125-2529-87A6-A821-EF0157BEC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TCCR 0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>
            <a:extLst>
              <a:ext uri="{FF2B5EF4-FFF2-40B4-BE49-F238E27FC236}">
                <a16:creationId xmlns:a16="http://schemas.microsoft.com/office/drawing/2014/main" id="{E974ABAE-A1E9-5AF4-4F05-9A6B3B72156A}"/>
              </a:ext>
            </a:extLst>
          </p:cNvPr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15A76-7B21-037E-1031-980EB6A2B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50" y="1636745"/>
            <a:ext cx="6021172" cy="17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09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>
          <a:extLst>
            <a:ext uri="{FF2B5EF4-FFF2-40B4-BE49-F238E27FC236}">
              <a16:creationId xmlns:a16="http://schemas.microsoft.com/office/drawing/2014/main" id="{C9F305B8-3D07-4351-6D66-D5B8ECD1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>
            <a:extLst>
              <a:ext uri="{FF2B5EF4-FFF2-40B4-BE49-F238E27FC236}">
                <a16:creationId xmlns:a16="http://schemas.microsoft.com/office/drawing/2014/main" id="{9A579AF7-4051-6167-3D0A-4D25C2B6F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0975" y="194825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us Code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>
            <a:extLst>
              <a:ext uri="{FF2B5EF4-FFF2-40B4-BE49-F238E27FC236}">
                <a16:creationId xmlns:a16="http://schemas.microsoft.com/office/drawing/2014/main" id="{E30FF108-42AE-A420-A9C5-909055950C75}"/>
              </a:ext>
            </a:extLst>
          </p:cNvPr>
          <p:cNvSpPr txBox="1"/>
          <p:nvPr/>
        </p:nvSpPr>
        <p:spPr>
          <a:xfrm>
            <a:off x="2926725" y="1057650"/>
            <a:ext cx="52740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63120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180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Anek Malayalam SemiBold</vt:lpstr>
      <vt:lpstr>Helvetica Neue</vt:lpstr>
      <vt:lpstr>Anek Malayalam</vt:lpstr>
      <vt:lpstr>Simple Light</vt:lpstr>
      <vt:lpstr>PWM-PULSE WIDTH MODULATION</vt:lpstr>
      <vt:lpstr>         PWM</vt:lpstr>
      <vt:lpstr>PWM </vt:lpstr>
      <vt:lpstr>PWM Frequency </vt:lpstr>
      <vt:lpstr>PWM duty cycle </vt:lpstr>
      <vt:lpstr>Inverting and Noninverting PWM </vt:lpstr>
      <vt:lpstr>AVR Timer  </vt:lpstr>
      <vt:lpstr>ATMEGA 328 TCCR 0 </vt:lpstr>
      <vt:lpstr>Let us 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2025-09-24T16:18:52Z</dcterms:modified>
</cp:coreProperties>
</file>