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8"/>
  </p:notesMasterIdLst>
  <p:sldIdLst>
    <p:sldId id="256" r:id="rId2"/>
    <p:sldId id="287" r:id="rId3"/>
    <p:sldId id="292" r:id="rId4"/>
    <p:sldId id="293" r:id="rId5"/>
    <p:sldId id="274" r:id="rId6"/>
    <p:sldId id="264" r:id="rId7"/>
  </p:sldIdLst>
  <p:sldSz cx="9144000" cy="5143500" type="screen16x9"/>
  <p:notesSz cx="6858000" cy="9144000"/>
  <p:embeddedFontLst>
    <p:embeddedFont>
      <p:font typeface="Anek Malayalam" panose="020B0604020202020204" charset="0"/>
      <p:regular r:id="rId9"/>
      <p:bold r:id="rId10"/>
    </p:embeddedFont>
    <p:embeddedFont>
      <p:font typeface="Anek Malayalam SemiBold" panose="020B0604020202020204" charset="0"/>
      <p:regular r:id="rId11"/>
      <p:bold r:id="rId12"/>
    </p:embeddedFont>
    <p:embeddedFont>
      <p:font typeface="Helvetica Neue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0" d="100"/>
          <a:sy n="110" d="100"/>
        </p:scale>
        <p:origin x="658" y="23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eejith Rajan" userId="ec11bca0e4bee75f" providerId="LiveId" clId="{7B4F392D-EAB3-4CE7-903E-F84869825F47}"/>
    <pc:docChg chg="undo custSel addSld delSld modSld sldOrd">
      <pc:chgData name="Sreejith Rajan" userId="ec11bca0e4bee75f" providerId="LiveId" clId="{7B4F392D-EAB3-4CE7-903E-F84869825F47}" dt="2025-09-26T16:02:10.979" v="2135" actId="207"/>
      <pc:docMkLst>
        <pc:docMk/>
      </pc:docMkLst>
      <pc:sldChg chg="modSp mod">
        <pc:chgData name="Sreejith Rajan" userId="ec11bca0e4bee75f" providerId="LiveId" clId="{7B4F392D-EAB3-4CE7-903E-F84869825F47}" dt="2025-09-26T13:36:29.868" v="1816" actId="20577"/>
        <pc:sldMkLst>
          <pc:docMk/>
          <pc:sldMk cId="0" sldId="256"/>
        </pc:sldMkLst>
        <pc:spChg chg="mod">
          <ac:chgData name="Sreejith Rajan" userId="ec11bca0e4bee75f" providerId="LiveId" clId="{7B4F392D-EAB3-4CE7-903E-F84869825F47}" dt="2025-09-26T13:36:29.868" v="1816" actId="20577"/>
          <ac:spMkLst>
            <pc:docMk/>
            <pc:sldMk cId="0" sldId="256"/>
            <ac:spMk id="33" creationId="{00000000-0000-0000-0000-000000000000}"/>
          </ac:spMkLst>
        </pc:spChg>
      </pc:sldChg>
      <pc:sldChg chg="addSp modSp del mod">
        <pc:chgData name="Sreejith Rajan" userId="ec11bca0e4bee75f" providerId="LiveId" clId="{7B4F392D-EAB3-4CE7-903E-F84869825F47}" dt="2025-09-26T13:36:34.936" v="1819" actId="47"/>
        <pc:sldMkLst>
          <pc:docMk/>
          <pc:sldMk cId="0" sldId="258"/>
        </pc:sldMkLst>
      </pc:sldChg>
      <pc:sldChg chg="addSp delSp modSp add del mod ord">
        <pc:chgData name="Sreejith Rajan" userId="ec11bca0e4bee75f" providerId="LiveId" clId="{7B4F392D-EAB3-4CE7-903E-F84869825F47}" dt="2025-09-26T13:36:37.995" v="1822" actId="47"/>
        <pc:sldMkLst>
          <pc:docMk/>
          <pc:sldMk cId="1389626550" sldId="267"/>
        </pc:sldMkLst>
      </pc:sldChg>
      <pc:sldChg chg="delSp modSp mod">
        <pc:chgData name="Sreejith Rajan" userId="ec11bca0e4bee75f" providerId="LiveId" clId="{7B4F392D-EAB3-4CE7-903E-F84869825F47}" dt="2025-09-26T13:37:24.554" v="1861" actId="20577"/>
        <pc:sldMkLst>
          <pc:docMk/>
          <pc:sldMk cId="2517281589" sldId="274"/>
        </pc:sldMkLst>
        <pc:spChg chg="mod">
          <ac:chgData name="Sreejith Rajan" userId="ec11bca0e4bee75f" providerId="LiveId" clId="{7B4F392D-EAB3-4CE7-903E-F84869825F47}" dt="2025-09-26T13:37:24.554" v="1861" actId="20577"/>
          <ac:spMkLst>
            <pc:docMk/>
            <pc:sldMk cId="2517281589" sldId="274"/>
            <ac:spMk id="54" creationId="{F5C408E8-BC47-B2C2-7462-C129AFFB4F4F}"/>
          </ac:spMkLst>
        </pc:spChg>
      </pc:sldChg>
      <pc:sldChg chg="modSp del mod ord">
        <pc:chgData name="Sreejith Rajan" userId="ec11bca0e4bee75f" providerId="LiveId" clId="{7B4F392D-EAB3-4CE7-903E-F84869825F47}" dt="2025-09-26T13:36:34.298" v="1818" actId="47"/>
        <pc:sldMkLst>
          <pc:docMk/>
          <pc:sldMk cId="682396941" sldId="282"/>
        </pc:sldMkLst>
      </pc:sldChg>
      <pc:sldChg chg="addSp modSp del mod ord">
        <pc:chgData name="Sreejith Rajan" userId="ec11bca0e4bee75f" providerId="LiveId" clId="{7B4F392D-EAB3-4CE7-903E-F84869825F47}" dt="2025-09-26T13:36:36.779" v="1821" actId="47"/>
        <pc:sldMkLst>
          <pc:docMk/>
          <pc:sldMk cId="3362503428" sldId="283"/>
        </pc:sldMkLst>
      </pc:sldChg>
      <pc:sldChg chg="addSp delSp modSp del mod">
        <pc:chgData name="Sreejith Rajan" userId="ec11bca0e4bee75f" providerId="LiveId" clId="{7B4F392D-EAB3-4CE7-903E-F84869825F47}" dt="2025-09-26T13:36:35.786" v="1820" actId="47"/>
        <pc:sldMkLst>
          <pc:docMk/>
          <pc:sldMk cId="2771709912" sldId="285"/>
        </pc:sldMkLst>
      </pc:sldChg>
      <pc:sldChg chg="delSp del mod">
        <pc:chgData name="Sreejith Rajan" userId="ec11bca0e4bee75f" providerId="LiveId" clId="{7B4F392D-EAB3-4CE7-903E-F84869825F47}" dt="2025-09-19T08:54:52.742" v="755" actId="47"/>
        <pc:sldMkLst>
          <pc:docMk/>
          <pc:sldMk cId="321485736" sldId="286"/>
        </pc:sldMkLst>
      </pc:sldChg>
      <pc:sldChg chg="modSp mod">
        <pc:chgData name="Sreejith Rajan" userId="ec11bca0e4bee75f" providerId="LiveId" clId="{7B4F392D-EAB3-4CE7-903E-F84869825F47}" dt="2025-09-26T13:36:49.232" v="1834" actId="20577"/>
        <pc:sldMkLst>
          <pc:docMk/>
          <pc:sldMk cId="3959199433" sldId="287"/>
        </pc:sldMkLst>
        <pc:spChg chg="mod">
          <ac:chgData name="Sreejith Rajan" userId="ec11bca0e4bee75f" providerId="LiveId" clId="{7B4F392D-EAB3-4CE7-903E-F84869825F47}" dt="2025-09-26T13:36:49.232" v="1834" actId="20577"/>
          <ac:spMkLst>
            <pc:docMk/>
            <pc:sldMk cId="3959199433" sldId="287"/>
            <ac:spMk id="54" creationId="{C4CE2FAD-1A13-21FB-4CDB-D7E0702E4157}"/>
          </ac:spMkLst>
        </pc:spChg>
        <pc:spChg chg="mod">
          <ac:chgData name="Sreejith Rajan" userId="ec11bca0e4bee75f" providerId="LiveId" clId="{7B4F392D-EAB3-4CE7-903E-F84869825F47}" dt="2025-09-19T09:13:01.089" v="1066" actId="27636"/>
          <ac:spMkLst>
            <pc:docMk/>
            <pc:sldMk cId="3959199433" sldId="287"/>
            <ac:spMk id="55" creationId="{FF1E4D12-E5A8-7B19-694A-8370FEB4E421}"/>
          </ac:spMkLst>
        </pc:spChg>
      </pc:sldChg>
      <pc:sldChg chg="del">
        <pc:chgData name="Sreejith Rajan" userId="ec11bca0e4bee75f" providerId="LiveId" clId="{7B4F392D-EAB3-4CE7-903E-F84869825F47}" dt="2025-09-19T09:13:31.674" v="1068" actId="47"/>
        <pc:sldMkLst>
          <pc:docMk/>
          <pc:sldMk cId="1933302962" sldId="288"/>
        </pc:sldMkLst>
      </pc:sldChg>
      <pc:sldChg chg="del">
        <pc:chgData name="Sreejith Rajan" userId="ec11bca0e4bee75f" providerId="LiveId" clId="{7B4F392D-EAB3-4CE7-903E-F84869825F47}" dt="2025-09-19T09:13:25.785" v="1067" actId="47"/>
        <pc:sldMkLst>
          <pc:docMk/>
          <pc:sldMk cId="1380718396" sldId="289"/>
        </pc:sldMkLst>
      </pc:sldChg>
      <pc:sldChg chg="addSp delSp modSp add del mod">
        <pc:chgData name="Sreejith Rajan" userId="ec11bca0e4bee75f" providerId="LiveId" clId="{7B4F392D-EAB3-4CE7-903E-F84869825F47}" dt="2025-09-26T13:36:40.310" v="1825" actId="47"/>
        <pc:sldMkLst>
          <pc:docMk/>
          <pc:sldMk cId="4163967858" sldId="290"/>
        </pc:sldMkLst>
      </pc:sldChg>
      <pc:sldChg chg="delSp modSp add del mod">
        <pc:chgData name="Sreejith Rajan" userId="ec11bca0e4bee75f" providerId="LiveId" clId="{7B4F392D-EAB3-4CE7-903E-F84869825F47}" dt="2025-09-26T13:36:39.459" v="1824" actId="47"/>
        <pc:sldMkLst>
          <pc:docMk/>
          <pc:sldMk cId="3054169711" sldId="291"/>
        </pc:sldMkLst>
      </pc:sldChg>
      <pc:sldChg chg="addSp modSp add mod">
        <pc:chgData name="Sreejith Rajan" userId="ec11bca0e4bee75f" providerId="LiveId" clId="{7B4F392D-EAB3-4CE7-903E-F84869825F47}" dt="2025-09-19T09:06:10.828" v="1002" actId="5793"/>
        <pc:sldMkLst>
          <pc:docMk/>
          <pc:sldMk cId="1690133944" sldId="292"/>
        </pc:sldMkLst>
        <pc:spChg chg="mod">
          <ac:chgData name="Sreejith Rajan" userId="ec11bca0e4bee75f" providerId="LiveId" clId="{7B4F392D-EAB3-4CE7-903E-F84869825F47}" dt="2025-09-19T09:04:40.348" v="970" actId="20577"/>
          <ac:spMkLst>
            <pc:docMk/>
            <pc:sldMk cId="1690133944" sldId="292"/>
            <ac:spMk id="54" creationId="{EDC9C741-9EF9-AD1A-B10B-C0F0FD0E5589}"/>
          </ac:spMkLst>
        </pc:spChg>
        <pc:spChg chg="mod">
          <ac:chgData name="Sreejith Rajan" userId="ec11bca0e4bee75f" providerId="LiveId" clId="{7B4F392D-EAB3-4CE7-903E-F84869825F47}" dt="2025-09-19T09:06:10.828" v="1002" actId="5793"/>
          <ac:spMkLst>
            <pc:docMk/>
            <pc:sldMk cId="1690133944" sldId="292"/>
            <ac:spMk id="55" creationId="{26607F08-7416-A9D7-E979-6607C70A9BA6}"/>
          </ac:spMkLst>
        </pc:spChg>
      </pc:sldChg>
      <pc:sldChg chg="delSp modSp add del mod ord">
        <pc:chgData name="Sreejith Rajan" userId="ec11bca0e4bee75f" providerId="LiveId" clId="{7B4F392D-EAB3-4CE7-903E-F84869825F47}" dt="2025-09-26T13:36:33.418" v="1817" actId="47"/>
        <pc:sldMkLst>
          <pc:docMk/>
          <pc:sldMk cId="1886088078" sldId="293"/>
        </pc:sldMkLst>
      </pc:sldChg>
      <pc:sldChg chg="modSp add mod">
        <pc:chgData name="Sreejith Rajan" userId="ec11bca0e4bee75f" providerId="LiveId" clId="{7B4F392D-EAB3-4CE7-903E-F84869825F47}" dt="2025-09-26T16:02:10.979" v="2135" actId="207"/>
        <pc:sldMkLst>
          <pc:docMk/>
          <pc:sldMk cId="3780731234" sldId="293"/>
        </pc:sldMkLst>
        <pc:spChg chg="mod">
          <ac:chgData name="Sreejith Rajan" userId="ec11bca0e4bee75f" providerId="LiveId" clId="{7B4F392D-EAB3-4CE7-903E-F84869825F47}" dt="2025-09-26T13:59:15.652" v="1889" actId="27636"/>
          <ac:spMkLst>
            <pc:docMk/>
            <pc:sldMk cId="3780731234" sldId="293"/>
            <ac:spMk id="54" creationId="{60F6E915-346F-0648-5434-0DE850C1C3AB}"/>
          </ac:spMkLst>
        </pc:spChg>
        <pc:spChg chg="mod">
          <ac:chgData name="Sreejith Rajan" userId="ec11bca0e4bee75f" providerId="LiveId" clId="{7B4F392D-EAB3-4CE7-903E-F84869825F47}" dt="2025-09-26T16:02:10.979" v="2135" actId="207"/>
          <ac:spMkLst>
            <pc:docMk/>
            <pc:sldMk cId="3780731234" sldId="293"/>
            <ac:spMk id="55" creationId="{91E121BF-B148-C323-2C17-57532AC62F17}"/>
          </ac:spMkLst>
        </pc:spChg>
      </pc:sldChg>
      <pc:sldChg chg="addSp delSp modSp add del mod">
        <pc:chgData name="Sreejith Rajan" userId="ec11bca0e4bee75f" providerId="LiveId" clId="{7B4F392D-EAB3-4CE7-903E-F84869825F47}" dt="2025-09-26T13:36:38.704" v="1823" actId="47"/>
        <pc:sldMkLst>
          <pc:docMk/>
          <pc:sldMk cId="812141662" sldId="294"/>
        </pc:sldMkLst>
      </pc:sldChg>
      <pc:sldChg chg="new del">
        <pc:chgData name="Sreejith Rajan" userId="ec11bca0e4bee75f" providerId="LiveId" clId="{7B4F392D-EAB3-4CE7-903E-F84869825F47}" dt="2025-09-19T09:29:05.345" v="1574" actId="680"/>
        <pc:sldMkLst>
          <pc:docMk/>
          <pc:sldMk cId="4185100054" sldId="294"/>
        </pc:sldMkLst>
      </pc:sldChg>
      <pc:sldMasterChg chg="delSldLayout">
        <pc:chgData name="Sreejith Rajan" userId="ec11bca0e4bee75f" providerId="LiveId" clId="{7B4F392D-EAB3-4CE7-903E-F84869825F47}" dt="2025-09-26T13:36:35.786" v="1820" actId="47"/>
        <pc:sldMasterMkLst>
          <pc:docMk/>
          <pc:sldMasterMk cId="0" sldId="2147483654"/>
        </pc:sldMasterMkLst>
        <pc:sldLayoutChg chg="del">
          <pc:chgData name="Sreejith Rajan" userId="ec11bca0e4bee75f" providerId="LiveId" clId="{7B4F392D-EAB3-4CE7-903E-F84869825F47}" dt="2025-09-26T13:36:35.786" v="1820" actId="47"/>
          <pc:sldLayoutMkLst>
            <pc:docMk/>
            <pc:sldMasterMk cId="0" sldId="2147483654"/>
            <pc:sldLayoutMk cId="0" sldId="214748364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Google Shape;3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33CC0674-90B6-EAEB-6338-ED422B1997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355D79EB-42FF-85CA-8FFC-F2A42F043D0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4340FE91-4FAE-F81E-4431-09BEF7A1AC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666296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12B41D3A-F0B9-2ECF-8D39-6A610F1D3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21D39B66-EF5E-C216-F469-819302FE563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E0ECB3E6-849C-9CFB-686A-26E0FDB256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580635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6E1C82A6-69CA-662F-C942-B535CA359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75E45C04-8DC1-A068-65F2-2844E51EEC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6A832335-8F32-AFA5-12C6-E568ECDB8E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394622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E9252589-6268-B43D-1D63-1DD5393281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9EE3877F-46F9-4127-2ACB-5A4A6CA64A2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8BD85E11-0A7C-4F0C-7CBD-2BBF50288F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04682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ff2b50d283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ff2b50d283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Heading &amp; Faculty Nam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784351" y="749150"/>
            <a:ext cx="59385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Font typeface="Anek Malayalam SemiBold"/>
              <a:buNone/>
              <a:defRPr sz="4000">
                <a:latin typeface="Anek Malayalam SemiBold"/>
                <a:ea typeface="Anek Malayalam SemiBold"/>
                <a:cs typeface="Anek Malayalam SemiBold"/>
                <a:sym typeface="Anek Malayalam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805801" y="2834125"/>
            <a:ext cx="5895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2698250" y="1152475"/>
            <a:ext cx="5905500" cy="24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Font typeface="Anek Malayalam"/>
              <a:buNone/>
              <a:defRPr sz="2600" b="1">
                <a:latin typeface="Anek Malayalam"/>
                <a:ea typeface="Anek Malayalam"/>
                <a:cs typeface="Anek Malayalam"/>
                <a:sym typeface="Anek Malay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2731850" y="2066275"/>
            <a:ext cx="602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6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nek Malayalam"/>
              <a:buNone/>
              <a:defRPr sz="2800" b="1">
                <a:solidFill>
                  <a:schemeClr val="accen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698250" y="1074550"/>
            <a:ext cx="5905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nek Malayalam"/>
              <a:buChar char="●"/>
              <a:defRPr sz="1800"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○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■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●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○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■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●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○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■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0"/>
            <a:ext cx="2286000" cy="513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ek Malayalam"/>
              <a:ea typeface="Anek Malayalam"/>
              <a:cs typeface="Anek Malayalam"/>
              <a:sym typeface="Anek Malayalam"/>
            </a:endParaRPr>
          </a:p>
        </p:txBody>
      </p:sp>
      <p:pic>
        <p:nvPicPr>
          <p:cNvPr id="10" name="Google Shape;10;p1"/>
          <p:cNvPicPr preferRelativeResize="0"/>
          <p:nvPr/>
        </p:nvPicPr>
        <p:blipFill rotWithShape="1">
          <a:blip r:embed="rId7">
            <a:alphaModFix/>
          </a:blip>
          <a:srcRect l="3279" r="3288"/>
          <a:stretch/>
        </p:blipFill>
        <p:spPr>
          <a:xfrm>
            <a:off x="601275" y="338099"/>
            <a:ext cx="1083450" cy="4551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2" r:id="rId3"/>
    <p:sldLayoutId id="2147483653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ctrTitle"/>
          </p:nvPr>
        </p:nvSpPr>
        <p:spPr>
          <a:xfrm>
            <a:off x="2784351" y="749150"/>
            <a:ext cx="59385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MODULAR PROGRAMMING</a:t>
            </a:r>
            <a:endParaRPr dirty="0"/>
          </a:p>
        </p:txBody>
      </p:sp>
      <p:sp>
        <p:nvSpPr>
          <p:cNvPr id="34" name="Google Shape;34;p8"/>
          <p:cNvSpPr txBox="1">
            <a:spLocks noGrp="1"/>
          </p:cNvSpPr>
          <p:nvPr>
            <p:ph type="subTitle" idx="1"/>
          </p:nvPr>
        </p:nvSpPr>
        <p:spPr>
          <a:xfrm>
            <a:off x="2805801" y="2834125"/>
            <a:ext cx="5895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Dr.Sreejith Rajan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8DD38584-9F2E-A179-FCB7-9F46BA70F0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C4CE2FAD-1A13-21FB-4CDB-D7E0702E41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11931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 algn="ctr">
              <a:lnSpc>
                <a:spcPct val="115000"/>
              </a:lnSpc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Let’s be more professional- Modularity</a:t>
            </a:r>
            <a:endParaRPr sz="33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11">
            <a:extLst>
              <a:ext uri="{FF2B5EF4-FFF2-40B4-BE49-F238E27FC236}">
                <a16:creationId xmlns:a16="http://schemas.microsoft.com/office/drawing/2014/main" id="{FF1E4D12-E5A8-7B19-694A-8370FEB4E4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315029" y="1560286"/>
            <a:ext cx="6528207" cy="3123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10000"/>
          </a:bodyPr>
          <a:lstStyle/>
          <a:p>
            <a:pPr marL="444500">
              <a:buSzPts val="2000"/>
            </a:pPr>
            <a:r>
              <a:rPr lang="en-US" sz="22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Modularity</a:t>
            </a:r>
          </a:p>
          <a:p>
            <a:pPr marL="444500">
              <a:buSzPts val="2000"/>
            </a:pPr>
            <a:endParaRPr lang="en-US" sz="2200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901700" lvl="1">
              <a:buSzPts val="2000"/>
            </a:pPr>
            <a:r>
              <a:rPr lang="en-US" sz="18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Breaking a big program into smaller, independent, reusable pieces (modules)</a:t>
            </a:r>
          </a:p>
          <a:p>
            <a:pPr marL="584200" lvl="1" indent="0">
              <a:buSzPts val="2000"/>
              <a:buNone/>
            </a:pPr>
            <a:endParaRPr lang="en-US" sz="1800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44500">
              <a:buSzPts val="2000"/>
            </a:pPr>
            <a:r>
              <a:rPr lang="en-IN" sz="24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 Idea</a:t>
            </a:r>
          </a:p>
          <a:p>
            <a:pPr marL="901700" lvl="1">
              <a:buSzPts val="2000"/>
            </a:pPr>
            <a:r>
              <a:rPr lang="en-US" sz="18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Header files (.h) = "What" (declarations, interfaces)</a:t>
            </a:r>
          </a:p>
          <a:p>
            <a:pPr marL="901700" lvl="1">
              <a:buSzPts val="2000"/>
            </a:pPr>
            <a:r>
              <a:rPr lang="en-US" sz="18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 files (.c) = "How" (definitions, implementations)</a:t>
            </a:r>
          </a:p>
          <a:p>
            <a:pPr marL="901700" lvl="1">
              <a:buSzPts val="2000"/>
            </a:pPr>
            <a:r>
              <a:rPr lang="en-US" sz="1800" dirty="0" err="1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main.c</a:t>
            </a:r>
            <a:r>
              <a:rPr lang="en-US" sz="18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"When/Why" (application logic using the modules)</a:t>
            </a:r>
          </a:p>
          <a:p>
            <a:pPr marL="584200" lvl="1" indent="0">
              <a:buSzPts val="2000"/>
              <a:buNone/>
            </a:pPr>
            <a:endParaRPr lang="en-US" sz="18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99D143-8BAE-94DC-08F8-20BCB21DAA64}"/>
              </a:ext>
            </a:extLst>
          </p:cNvPr>
          <p:cNvSpPr txBox="1"/>
          <p:nvPr/>
        </p:nvSpPr>
        <p:spPr>
          <a:xfrm>
            <a:off x="4379174" y="22639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59199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6E301D25-5CC5-B639-2EAE-703393880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EDC9C741-9EF9-AD1A-B10B-C0F0FD0E55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11931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lvl="0" algn="ctr">
              <a:lnSpc>
                <a:spcPct val="115000"/>
              </a:lnSpc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Modularity</a:t>
            </a:r>
            <a:endParaRPr sz="33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11">
            <a:extLst>
              <a:ext uri="{FF2B5EF4-FFF2-40B4-BE49-F238E27FC236}">
                <a16:creationId xmlns:a16="http://schemas.microsoft.com/office/drawing/2014/main" id="{26607F08-7416-A9D7-E979-6607C70A9B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37736" y="1560286"/>
            <a:ext cx="5905500" cy="3123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44500">
              <a:buSzPts val="2000"/>
            </a:pPr>
            <a:r>
              <a:rPr lang="en-IN" sz="2400" dirty="0"/>
              <a:t>Why Modularity is Important?</a:t>
            </a:r>
          </a:p>
          <a:p>
            <a:pPr marL="101600" indent="0">
              <a:buSzPts val="2000"/>
              <a:buNone/>
            </a:pPr>
            <a:endParaRPr lang="en-US" sz="2200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869950" lvl="1" indent="-285750">
              <a:buSzPts val="2000"/>
            </a:pPr>
            <a:r>
              <a:rPr lang="en-US" sz="1800" b="1" dirty="0"/>
              <a:t>Readability</a:t>
            </a:r>
          </a:p>
          <a:p>
            <a:pPr marL="869950" lvl="1" indent="-285750">
              <a:buSzPts val="2000"/>
            </a:pPr>
            <a:r>
              <a:rPr lang="en-US" sz="1800" b="1" dirty="0"/>
              <a:t>Reusability </a:t>
            </a:r>
          </a:p>
          <a:p>
            <a:pPr marL="869950" lvl="1" indent="-285750">
              <a:buSzPts val="2000"/>
            </a:pPr>
            <a:r>
              <a:rPr lang="en-US" sz="1800" b="1" dirty="0"/>
              <a:t>Maintainability </a:t>
            </a:r>
          </a:p>
          <a:p>
            <a:pPr marL="869950" lvl="1" indent="-285750">
              <a:buSzPts val="2000"/>
            </a:pPr>
            <a:r>
              <a:rPr lang="en-US" sz="1800" b="1" dirty="0"/>
              <a:t>Teamwork </a:t>
            </a:r>
          </a:p>
          <a:p>
            <a:pPr marL="869950" lvl="1" indent="-285750">
              <a:buSzPts val="2000"/>
            </a:pPr>
            <a:r>
              <a:rPr lang="en-US" sz="1800" b="1" dirty="0"/>
              <a:t>Scalability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0F4F91-FAB7-0C84-8A6A-EF5A56661F21}"/>
              </a:ext>
            </a:extLst>
          </p:cNvPr>
          <p:cNvSpPr txBox="1"/>
          <p:nvPr/>
        </p:nvSpPr>
        <p:spPr>
          <a:xfrm>
            <a:off x="4379174" y="22639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690133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3639AB2C-085F-6724-F0EC-204002DE71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60F6E915-346F-0648-5434-0DE850C1C3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119318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 algn="ctr">
              <a:lnSpc>
                <a:spcPct val="115000"/>
              </a:lnSpc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What happens when we build</a:t>
            </a:r>
            <a:endParaRPr sz="33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" name="Google Shape;55;p11">
            <a:extLst>
              <a:ext uri="{FF2B5EF4-FFF2-40B4-BE49-F238E27FC236}">
                <a16:creationId xmlns:a16="http://schemas.microsoft.com/office/drawing/2014/main" id="{91E121BF-B148-C323-2C17-57532AC62F1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937736" y="1560286"/>
            <a:ext cx="5905500" cy="3123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44500">
              <a:buSzPts val="2000"/>
            </a:pPr>
            <a:r>
              <a:rPr lang="en-IN" sz="2400" dirty="0">
                <a:solidFill>
                  <a:srgbClr val="FF0000"/>
                </a:solidFill>
              </a:rPr>
              <a:t>Preprocessing</a:t>
            </a:r>
            <a:r>
              <a:rPr lang="en-IN" sz="2400" dirty="0"/>
              <a:t> : All </a:t>
            </a:r>
            <a:r>
              <a:rPr lang="en-IN" sz="2400" dirty="0">
                <a:solidFill>
                  <a:srgbClr val="FF0000"/>
                </a:solidFill>
              </a:rPr>
              <a:t>.h</a:t>
            </a:r>
            <a:r>
              <a:rPr lang="en-IN" sz="2400" dirty="0"/>
              <a:t> get literally pasted to corresponding </a:t>
            </a:r>
            <a:r>
              <a:rPr lang="en-IN" sz="2400" dirty="0">
                <a:solidFill>
                  <a:srgbClr val="FF0000"/>
                </a:solidFill>
              </a:rPr>
              <a:t>.c</a:t>
            </a:r>
            <a:r>
              <a:rPr lang="en-IN" sz="2400" dirty="0"/>
              <a:t> files</a:t>
            </a:r>
          </a:p>
          <a:p>
            <a:pPr marL="444500">
              <a:buSzPts val="2000"/>
            </a:pPr>
            <a:r>
              <a:rPr lang="en-IN" sz="2400" dirty="0">
                <a:solidFill>
                  <a:srgbClr val="FF0000"/>
                </a:solidFill>
              </a:rPr>
              <a:t>Compilation</a:t>
            </a:r>
            <a:r>
              <a:rPr lang="en-IN" sz="2400" dirty="0"/>
              <a:t>: Each </a:t>
            </a:r>
            <a:r>
              <a:rPr lang="en-IN" sz="2400" dirty="0">
                <a:solidFill>
                  <a:srgbClr val="FF0000"/>
                </a:solidFill>
              </a:rPr>
              <a:t>.c</a:t>
            </a:r>
            <a:r>
              <a:rPr lang="en-IN" sz="2400" dirty="0"/>
              <a:t> to </a:t>
            </a:r>
            <a:r>
              <a:rPr lang="en-IN" sz="2400" dirty="0">
                <a:solidFill>
                  <a:srgbClr val="FF0000"/>
                </a:solidFill>
              </a:rPr>
              <a:t>.o </a:t>
            </a:r>
            <a:r>
              <a:rPr lang="en-IN" sz="2400" dirty="0"/>
              <a:t>file.</a:t>
            </a:r>
          </a:p>
          <a:p>
            <a:pPr marL="444500">
              <a:buSzPts val="2000"/>
            </a:pPr>
            <a:r>
              <a:rPr lang="en-IN" sz="2400" dirty="0">
                <a:solidFill>
                  <a:srgbClr val="FF0000"/>
                </a:solidFill>
              </a:rPr>
              <a:t>Linking </a:t>
            </a:r>
            <a:r>
              <a:rPr lang="en-IN" sz="2400" dirty="0"/>
              <a:t>: linker takes all </a:t>
            </a:r>
            <a:r>
              <a:rPr lang="en-IN" sz="2400" dirty="0">
                <a:solidFill>
                  <a:srgbClr val="FF0000"/>
                </a:solidFill>
              </a:rPr>
              <a:t>.o</a:t>
            </a:r>
            <a:r>
              <a:rPr lang="en-IN" sz="2400" dirty="0"/>
              <a:t> files and stitches them together into one single binary </a:t>
            </a:r>
            <a:r>
              <a:rPr lang="en-IN" sz="2400" dirty="0">
                <a:solidFill>
                  <a:srgbClr val="FF0000"/>
                </a:solidFill>
              </a:rPr>
              <a:t>(.elf/.hex)</a:t>
            </a:r>
          </a:p>
          <a:p>
            <a:pPr marL="101600" indent="0">
              <a:buSzPts val="2000"/>
              <a:buNone/>
            </a:pPr>
            <a:endParaRPr lang="en-US" sz="2200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D65B8A-3527-8AA9-A4ED-ECE34D3DE41C}"/>
              </a:ext>
            </a:extLst>
          </p:cNvPr>
          <p:cNvSpPr txBox="1"/>
          <p:nvPr/>
        </p:nvSpPr>
        <p:spPr>
          <a:xfrm>
            <a:off x="4379174" y="22639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780731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CCED2995-AF43-D54E-50A0-70E983C085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F5C408E8-BC47-B2C2-7462-C129AFFB4F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84993" y="2263973"/>
            <a:ext cx="5982111" cy="99162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Lets WRITE a modular code</a:t>
            </a:r>
            <a:endParaRPr sz="33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B1A449-075A-9A93-A335-B7E65C06F204}"/>
              </a:ext>
            </a:extLst>
          </p:cNvPr>
          <p:cNvSpPr txBox="1"/>
          <p:nvPr/>
        </p:nvSpPr>
        <p:spPr>
          <a:xfrm>
            <a:off x="4379174" y="181428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24C819-FCEE-01C6-9758-98704A4CE779}"/>
              </a:ext>
            </a:extLst>
          </p:cNvPr>
          <p:cNvSpPr txBox="1"/>
          <p:nvPr/>
        </p:nvSpPr>
        <p:spPr>
          <a:xfrm>
            <a:off x="4379174" y="22639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5172815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2510200" y="1939350"/>
            <a:ext cx="6354600" cy="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>
                <a:solidFill>
                  <a:srgbClr val="FFE2B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</a:t>
            </a:r>
            <a:r>
              <a:rPr lang="en" sz="3200" b="1">
                <a:solidFill>
                  <a:srgbClr val="B0DA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3200" b="1">
              <a:solidFill>
                <a:srgbClr val="B0DA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F0F0F0"/>
      </a:dk1>
      <a:lt1>
        <a:srgbClr val="121212"/>
      </a:lt1>
      <a:dk2>
        <a:srgbClr val="808080"/>
      </a:dk2>
      <a:lt2>
        <a:srgbClr val="4A4A4A"/>
      </a:lt2>
      <a:accent1>
        <a:srgbClr val="B0DAFF"/>
      </a:accent1>
      <a:accent2>
        <a:srgbClr val="33997D"/>
      </a:accent2>
      <a:accent3>
        <a:srgbClr val="F87B7C"/>
      </a:accent3>
      <a:accent4>
        <a:srgbClr val="9965AD"/>
      </a:accent4>
      <a:accent5>
        <a:srgbClr val="FFF2BC"/>
      </a:accent5>
      <a:accent6>
        <a:srgbClr val="FFE2B0"/>
      </a:accent6>
      <a:hlink>
        <a:srgbClr val="B0DA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1118</TotalTime>
  <Words>144</Words>
  <Application>Microsoft Office PowerPoint</Application>
  <PresentationFormat>On-screen Show (16:9)</PresentationFormat>
  <Paragraphs>30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Anek Malayalam SemiBold</vt:lpstr>
      <vt:lpstr>Helvetica Neue</vt:lpstr>
      <vt:lpstr>Arial</vt:lpstr>
      <vt:lpstr>Anek Malayalam</vt:lpstr>
      <vt:lpstr>Simple Light</vt:lpstr>
      <vt:lpstr>MODULAR PROGRAMMING</vt:lpstr>
      <vt:lpstr>Let’s be more professional- Modularity </vt:lpstr>
      <vt:lpstr>Modularity </vt:lpstr>
      <vt:lpstr>What happens when we build </vt:lpstr>
      <vt:lpstr>Lets WRITE a modular code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Sreejith Rajan</dc:creator>
  <cp:lastModifiedBy>Sreejith Rajan</cp:lastModifiedBy>
  <cp:revision>30</cp:revision>
  <dcterms:modified xsi:type="dcterms:W3CDTF">2025-09-26T16:02:19Z</dcterms:modified>
</cp:coreProperties>
</file>