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310" r:id="rId3"/>
    <p:sldId id="287" r:id="rId4"/>
    <p:sldId id="306" r:id="rId5"/>
    <p:sldId id="307" r:id="rId6"/>
    <p:sldId id="308" r:id="rId7"/>
    <p:sldId id="309" r:id="rId8"/>
    <p:sldId id="264" r:id="rId9"/>
  </p:sldIdLst>
  <p:sldSz cx="9144000" cy="5143500" type="screen16x9"/>
  <p:notesSz cx="6858000" cy="9144000"/>
  <p:embeddedFontLst>
    <p:embeddedFont>
      <p:font typeface="Anek Malayalam" panose="020B0604020202020204" charset="0"/>
      <p:regular r:id="rId11"/>
      <p:bold r:id="rId12"/>
    </p:embeddedFont>
    <p:embeddedFont>
      <p:font typeface="Anek Malayalam SemiBold" panose="020B0604020202020204" charset="0"/>
      <p:regular r:id="rId13"/>
      <p:bold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FBF2C-606B-472C-8133-19F4C98B40AA}" v="1" dt="2025-10-08T05:50:47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10-08T06:39:31.775" v="4833" actId="20577"/>
      <pc:docMkLst>
        <pc:docMk/>
      </pc:docMkLst>
      <pc:sldChg chg="modSp mod">
        <pc:chgData name="Sreejith Rajan" userId="ec11bca0e4bee75f" providerId="LiveId" clId="{7B4F392D-EAB3-4CE7-903E-F84869825F47}" dt="2025-10-08T05:41:40.386" v="4620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10-08T05:41:40.386" v="4620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modSp del mod">
        <pc:chgData name="Sreejith Rajan" userId="ec11bca0e4bee75f" providerId="LiveId" clId="{7B4F392D-EAB3-4CE7-903E-F84869825F47}" dt="2025-09-26T13:36:34.936" v="1819" actId="47"/>
        <pc:sldMkLst>
          <pc:docMk/>
          <pc:sldMk cId="0" sldId="258"/>
        </pc:sldMkLst>
      </pc:sldChg>
      <pc:sldChg chg="addSp delSp modSp add del mod ord">
        <pc:chgData name="Sreejith Rajan" userId="ec11bca0e4bee75f" providerId="LiveId" clId="{7B4F392D-EAB3-4CE7-903E-F84869825F47}" dt="2025-09-26T13:36:37.995" v="1822" actId="47"/>
        <pc:sldMkLst>
          <pc:docMk/>
          <pc:sldMk cId="1389626550" sldId="267"/>
        </pc:sldMkLst>
      </pc:sldChg>
      <pc:sldChg chg="addSp delSp modSp del mod">
        <pc:chgData name="Sreejith Rajan" userId="ec11bca0e4bee75f" providerId="LiveId" clId="{7B4F392D-EAB3-4CE7-903E-F84869825F47}" dt="2025-09-29T13:47:37.003" v="2823" actId="2696"/>
        <pc:sldMkLst>
          <pc:docMk/>
          <pc:sldMk cId="2517281589" sldId="274"/>
        </pc:sldMkLst>
      </pc:sldChg>
      <pc:sldChg chg="modSp del mod ord">
        <pc:chgData name="Sreejith Rajan" userId="ec11bca0e4bee75f" providerId="LiveId" clId="{7B4F392D-EAB3-4CE7-903E-F84869825F47}" dt="2025-09-26T13:36:34.298" v="1818" actId="47"/>
        <pc:sldMkLst>
          <pc:docMk/>
          <pc:sldMk cId="682396941" sldId="282"/>
        </pc:sldMkLst>
      </pc:sldChg>
      <pc:sldChg chg="addSp modSp del mod ord">
        <pc:chgData name="Sreejith Rajan" userId="ec11bca0e4bee75f" providerId="LiveId" clId="{7B4F392D-EAB3-4CE7-903E-F84869825F47}" dt="2025-09-26T13:36:36.779" v="1821" actId="47"/>
        <pc:sldMkLst>
          <pc:docMk/>
          <pc:sldMk cId="3362503428" sldId="283"/>
        </pc:sldMkLst>
      </pc:sldChg>
      <pc:sldChg chg="addSp delSp modSp del mod">
        <pc:chgData name="Sreejith Rajan" userId="ec11bca0e4bee75f" providerId="LiveId" clId="{7B4F392D-EAB3-4CE7-903E-F84869825F47}" dt="2025-09-26T13:36:35.786" v="1820" actId="47"/>
        <pc:sldMkLst>
          <pc:docMk/>
          <pc:sldMk cId="2771709912" sldId="285"/>
        </pc:sldMkLst>
      </pc:sldChg>
      <pc:sldChg chg="delSp del mod">
        <pc:chgData name="Sreejith Rajan" userId="ec11bca0e4bee75f" providerId="LiveId" clId="{7B4F392D-EAB3-4CE7-903E-F84869825F47}" dt="2025-09-19T08:54:52.742" v="755" actId="47"/>
        <pc:sldMkLst>
          <pc:docMk/>
          <pc:sldMk cId="321485736" sldId="286"/>
        </pc:sldMkLst>
      </pc:sldChg>
      <pc:sldChg chg="addSp delSp modSp mod">
        <pc:chgData name="Sreejith Rajan" userId="ec11bca0e4bee75f" providerId="LiveId" clId="{7B4F392D-EAB3-4CE7-903E-F84869825F47}" dt="2025-10-08T06:39:31.775" v="4833" actId="20577"/>
        <pc:sldMkLst>
          <pc:docMk/>
          <pc:sldMk cId="3959199433" sldId="287"/>
        </pc:sldMkLst>
        <pc:spChg chg="mod">
          <ac:chgData name="Sreejith Rajan" userId="ec11bca0e4bee75f" providerId="LiveId" clId="{7B4F392D-EAB3-4CE7-903E-F84869825F47}" dt="2025-10-06T06:31:29.981" v="3816" actId="20577"/>
          <ac:spMkLst>
            <pc:docMk/>
            <pc:sldMk cId="3959199433" sldId="287"/>
            <ac:spMk id="54" creationId="{C4CE2FAD-1A13-21FB-4CDB-D7E0702E4157}"/>
          </ac:spMkLst>
        </pc:spChg>
        <pc:spChg chg="mod">
          <ac:chgData name="Sreejith Rajan" userId="ec11bca0e4bee75f" providerId="LiveId" clId="{7B4F392D-EAB3-4CE7-903E-F84869825F47}" dt="2025-10-08T06:39:31.775" v="4833" actId="20577"/>
          <ac:spMkLst>
            <pc:docMk/>
            <pc:sldMk cId="3959199433" sldId="287"/>
            <ac:spMk id="55" creationId="{FF1E4D12-E5A8-7B19-694A-8370FEB4E421}"/>
          </ac:spMkLst>
        </pc:spChg>
        <pc:picChg chg="add del mod modCrop">
          <ac:chgData name="Sreejith Rajan" userId="ec11bca0e4bee75f" providerId="LiveId" clId="{7B4F392D-EAB3-4CE7-903E-F84869825F47}" dt="2025-10-08T05:49:31.715" v="4630" actId="478"/>
          <ac:picMkLst>
            <pc:docMk/>
            <pc:sldMk cId="3959199433" sldId="287"/>
            <ac:picMk id="4" creationId="{990DA536-E678-C3A0-B1D1-35DFAE1B77E5}"/>
          </ac:picMkLst>
        </pc:picChg>
      </pc:sldChg>
      <pc:sldChg chg="del">
        <pc:chgData name="Sreejith Rajan" userId="ec11bca0e4bee75f" providerId="LiveId" clId="{7B4F392D-EAB3-4CE7-903E-F84869825F47}" dt="2025-09-19T09:13:31.674" v="1068" actId="47"/>
        <pc:sldMkLst>
          <pc:docMk/>
          <pc:sldMk cId="1933302962" sldId="288"/>
        </pc:sldMkLst>
      </pc:sldChg>
      <pc:sldChg chg="del">
        <pc:chgData name="Sreejith Rajan" userId="ec11bca0e4bee75f" providerId="LiveId" clId="{7B4F392D-EAB3-4CE7-903E-F84869825F47}" dt="2025-09-19T09:13:25.785" v="1067" actId="47"/>
        <pc:sldMkLst>
          <pc:docMk/>
          <pc:sldMk cId="1380718396" sldId="289"/>
        </pc:sldMkLst>
      </pc:sldChg>
      <pc:sldChg chg="addSp delSp modSp add del mod">
        <pc:chgData name="Sreejith Rajan" userId="ec11bca0e4bee75f" providerId="LiveId" clId="{7B4F392D-EAB3-4CE7-903E-F84869825F47}" dt="2025-09-26T13:36:40.310" v="1825" actId="47"/>
        <pc:sldMkLst>
          <pc:docMk/>
          <pc:sldMk cId="4163967858" sldId="290"/>
        </pc:sldMkLst>
      </pc:sldChg>
      <pc:sldChg chg="delSp modSp add del mod">
        <pc:chgData name="Sreejith Rajan" userId="ec11bca0e4bee75f" providerId="LiveId" clId="{7B4F392D-EAB3-4CE7-903E-F84869825F47}" dt="2025-09-26T13:36:39.459" v="1824" actId="47"/>
        <pc:sldMkLst>
          <pc:docMk/>
          <pc:sldMk cId="3054169711" sldId="291"/>
        </pc:sldMkLst>
      </pc:sldChg>
      <pc:sldChg chg="addSp delSp modSp add del mod">
        <pc:chgData name="Sreejith Rajan" userId="ec11bca0e4bee75f" providerId="LiveId" clId="{7B4F392D-EAB3-4CE7-903E-F84869825F47}" dt="2025-10-08T05:49:28.700" v="4629" actId="47"/>
        <pc:sldMkLst>
          <pc:docMk/>
          <pc:sldMk cId="1690133944" sldId="292"/>
        </pc:sldMkLst>
      </pc:sldChg>
      <pc:sldChg chg="delSp modSp add del mod ord">
        <pc:chgData name="Sreejith Rajan" userId="ec11bca0e4bee75f" providerId="LiveId" clId="{7B4F392D-EAB3-4CE7-903E-F84869825F47}" dt="2025-09-26T13:36:33.418" v="1817" actId="47"/>
        <pc:sldMkLst>
          <pc:docMk/>
          <pc:sldMk cId="1886088078" sldId="293"/>
        </pc:sldMkLst>
      </pc:sldChg>
      <pc:sldChg chg="modSp add del mod">
        <pc:chgData name="Sreejith Rajan" userId="ec11bca0e4bee75f" providerId="LiveId" clId="{7B4F392D-EAB3-4CE7-903E-F84869825F47}" dt="2025-10-06T11:07:57.795" v="4399" actId="47"/>
        <pc:sldMkLst>
          <pc:docMk/>
          <pc:sldMk cId="3780731234" sldId="293"/>
        </pc:sldMkLst>
      </pc:sldChg>
      <pc:sldChg chg="addSp delSp modSp add del mod">
        <pc:chgData name="Sreejith Rajan" userId="ec11bca0e4bee75f" providerId="LiveId" clId="{7B4F392D-EAB3-4CE7-903E-F84869825F47}" dt="2025-09-26T13:36:38.704" v="1823" actId="47"/>
        <pc:sldMkLst>
          <pc:docMk/>
          <pc:sldMk cId="812141662" sldId="294"/>
        </pc:sldMkLst>
      </pc:sldChg>
      <pc:sldChg chg="addSp delSp modSp add del mod">
        <pc:chgData name="Sreejith Rajan" userId="ec11bca0e4bee75f" providerId="LiveId" clId="{7B4F392D-EAB3-4CE7-903E-F84869825F47}" dt="2025-10-08T05:49:26.593" v="4628" actId="47"/>
        <pc:sldMkLst>
          <pc:docMk/>
          <pc:sldMk cId="2315289045" sldId="294"/>
        </pc:sldMkLst>
      </pc:sldChg>
      <pc:sldChg chg="new del">
        <pc:chgData name="Sreejith Rajan" userId="ec11bca0e4bee75f" providerId="LiveId" clId="{7B4F392D-EAB3-4CE7-903E-F84869825F47}" dt="2025-09-19T09:29:05.345" v="1574" actId="680"/>
        <pc:sldMkLst>
          <pc:docMk/>
          <pc:sldMk cId="4185100054" sldId="294"/>
        </pc:sldMkLst>
      </pc:sldChg>
      <pc:sldChg chg="addSp delSp modSp add del mod">
        <pc:chgData name="Sreejith Rajan" userId="ec11bca0e4bee75f" providerId="LiveId" clId="{7B4F392D-EAB3-4CE7-903E-F84869825F47}" dt="2025-10-08T05:49:12.429" v="4621" actId="47"/>
        <pc:sldMkLst>
          <pc:docMk/>
          <pc:sldMk cId="61760651" sldId="295"/>
        </pc:sldMkLst>
      </pc:sldChg>
      <pc:sldChg chg="addSp delSp modSp add del mod">
        <pc:chgData name="Sreejith Rajan" userId="ec11bca0e4bee75f" providerId="LiveId" clId="{7B4F392D-EAB3-4CE7-903E-F84869825F47}" dt="2025-10-06T11:07:51.677" v="4397" actId="47"/>
        <pc:sldMkLst>
          <pc:docMk/>
          <pc:sldMk cId="1080415345" sldId="296"/>
        </pc:sldMkLst>
      </pc:sldChg>
      <pc:sldChg chg="modSp add del mod">
        <pc:chgData name="Sreejith Rajan" userId="ec11bca0e4bee75f" providerId="LiveId" clId="{7B4F392D-EAB3-4CE7-903E-F84869825F47}" dt="2025-10-06T11:08:00.105" v="4400" actId="47"/>
        <pc:sldMkLst>
          <pc:docMk/>
          <pc:sldMk cId="2067657878" sldId="297"/>
        </pc:sldMkLst>
      </pc:sldChg>
      <pc:sldChg chg="delSp modSp add del mod">
        <pc:chgData name="Sreejith Rajan" userId="ec11bca0e4bee75f" providerId="LiveId" clId="{7B4F392D-EAB3-4CE7-903E-F84869825F47}" dt="2025-10-06T11:08:01.614" v="4401" actId="47"/>
        <pc:sldMkLst>
          <pc:docMk/>
          <pc:sldMk cId="2603797813" sldId="298"/>
        </pc:sldMkLst>
      </pc:sldChg>
      <pc:sldChg chg="modSp add del">
        <pc:chgData name="Sreejith Rajan" userId="ec11bca0e4bee75f" providerId="LiveId" clId="{7B4F392D-EAB3-4CE7-903E-F84869825F47}" dt="2025-10-06T11:08:02.737" v="4402" actId="47"/>
        <pc:sldMkLst>
          <pc:docMk/>
          <pc:sldMk cId="1429475194" sldId="299"/>
        </pc:sldMkLst>
      </pc:sldChg>
      <pc:sldChg chg="addSp delSp modSp add del mod">
        <pc:chgData name="Sreejith Rajan" userId="ec11bca0e4bee75f" providerId="LiveId" clId="{7B4F392D-EAB3-4CE7-903E-F84869825F47}" dt="2025-10-06T11:07:55.138" v="4398" actId="47"/>
        <pc:sldMkLst>
          <pc:docMk/>
          <pc:sldMk cId="1510049413" sldId="300"/>
        </pc:sldMkLst>
      </pc:sldChg>
      <pc:sldChg chg="modSp add del mod">
        <pc:chgData name="Sreejith Rajan" userId="ec11bca0e4bee75f" providerId="LiveId" clId="{7B4F392D-EAB3-4CE7-903E-F84869825F47}" dt="2025-10-01T12:17:55.896" v="3652" actId="47"/>
        <pc:sldMkLst>
          <pc:docMk/>
          <pc:sldMk cId="2943669043" sldId="300"/>
        </pc:sldMkLst>
      </pc:sldChg>
      <pc:sldChg chg="addSp delSp modSp new del mod">
        <pc:chgData name="Sreejith Rajan" userId="ec11bca0e4bee75f" providerId="LiveId" clId="{7B4F392D-EAB3-4CE7-903E-F84869825F47}" dt="2025-10-08T05:49:24.917" v="4627" actId="47"/>
        <pc:sldMkLst>
          <pc:docMk/>
          <pc:sldMk cId="1882726736" sldId="301"/>
        </pc:sldMkLst>
      </pc:sldChg>
      <pc:sldChg chg="addSp delSp modSp new del mod">
        <pc:chgData name="Sreejith Rajan" userId="ec11bca0e4bee75f" providerId="LiveId" clId="{7B4F392D-EAB3-4CE7-903E-F84869825F47}" dt="2025-10-01T12:18:53.152" v="3654" actId="47"/>
        <pc:sldMkLst>
          <pc:docMk/>
          <pc:sldMk cId="3650779004" sldId="301"/>
        </pc:sldMkLst>
      </pc:sldChg>
      <pc:sldChg chg="modSp add del mod">
        <pc:chgData name="Sreejith Rajan" userId="ec11bca0e4bee75f" providerId="LiveId" clId="{7B4F392D-EAB3-4CE7-903E-F84869825F47}" dt="2025-10-08T05:49:23.540" v="4626" actId="47"/>
        <pc:sldMkLst>
          <pc:docMk/>
          <pc:sldMk cId="2181586980" sldId="302"/>
        </pc:sldMkLst>
      </pc:sldChg>
      <pc:sldChg chg="addSp delSp modSp add del mod">
        <pc:chgData name="Sreejith Rajan" userId="ec11bca0e4bee75f" providerId="LiveId" clId="{7B4F392D-EAB3-4CE7-903E-F84869825F47}" dt="2025-10-01T12:18:55.653" v="3655" actId="47"/>
        <pc:sldMkLst>
          <pc:docMk/>
          <pc:sldMk cId="3714944730" sldId="302"/>
        </pc:sldMkLst>
      </pc:sldChg>
      <pc:sldChg chg="addSp delSp modSp add del mod">
        <pc:chgData name="Sreejith Rajan" userId="ec11bca0e4bee75f" providerId="LiveId" clId="{7B4F392D-EAB3-4CE7-903E-F84869825F47}" dt="2025-10-08T05:49:21.180" v="4625" actId="47"/>
        <pc:sldMkLst>
          <pc:docMk/>
          <pc:sldMk cId="456415416" sldId="303"/>
        </pc:sldMkLst>
      </pc:sldChg>
      <pc:sldChg chg="addSp delSp modSp add del mod">
        <pc:chgData name="Sreejith Rajan" userId="ec11bca0e4bee75f" providerId="LiveId" clId="{7B4F392D-EAB3-4CE7-903E-F84869825F47}" dt="2025-10-08T05:49:16.956" v="4623" actId="47"/>
        <pc:sldMkLst>
          <pc:docMk/>
          <pc:sldMk cId="681132800" sldId="304"/>
        </pc:sldMkLst>
      </pc:sldChg>
      <pc:sldChg chg="addSp delSp modSp add del mod">
        <pc:chgData name="Sreejith Rajan" userId="ec11bca0e4bee75f" providerId="LiveId" clId="{7B4F392D-EAB3-4CE7-903E-F84869825F47}" dt="2025-10-08T05:49:14.973" v="4622" actId="47"/>
        <pc:sldMkLst>
          <pc:docMk/>
          <pc:sldMk cId="3947435229" sldId="305"/>
        </pc:sldMkLst>
      </pc:sldChg>
      <pc:sldChg chg="addSp delSp modSp add mod">
        <pc:chgData name="Sreejith Rajan" userId="ec11bca0e4bee75f" providerId="LiveId" clId="{7B4F392D-EAB3-4CE7-903E-F84869825F47}" dt="2025-10-06T12:14:54.253" v="4456" actId="20577"/>
        <pc:sldMkLst>
          <pc:docMk/>
          <pc:sldMk cId="4264035287" sldId="306"/>
        </pc:sldMkLst>
        <pc:spChg chg="mod">
          <ac:chgData name="Sreejith Rajan" userId="ec11bca0e4bee75f" providerId="LiveId" clId="{7B4F392D-EAB3-4CE7-903E-F84869825F47}" dt="2025-10-06T12:14:54.253" v="4456" actId="20577"/>
          <ac:spMkLst>
            <pc:docMk/>
            <pc:sldMk cId="4264035287" sldId="306"/>
            <ac:spMk id="54" creationId="{02F49DB7-EDC5-358E-8CD6-35569CA25EE9}"/>
          </ac:spMkLst>
        </pc:spChg>
        <pc:picChg chg="add mod modCrop">
          <ac:chgData name="Sreejith Rajan" userId="ec11bca0e4bee75f" providerId="LiveId" clId="{7B4F392D-EAB3-4CE7-903E-F84869825F47}" dt="2025-10-06T12:14:36.524" v="4437" actId="1076"/>
          <ac:picMkLst>
            <pc:docMk/>
            <pc:sldMk cId="4264035287" sldId="306"/>
            <ac:picMk id="6" creationId="{5B4CC720-5C86-97AD-75CC-61847AD667C7}"/>
          </ac:picMkLst>
        </pc:picChg>
        <pc:picChg chg="add mod modCrop">
          <ac:chgData name="Sreejith Rajan" userId="ec11bca0e4bee75f" providerId="LiveId" clId="{7B4F392D-EAB3-4CE7-903E-F84869825F47}" dt="2025-10-06T12:14:46.525" v="4440" actId="1076"/>
          <ac:picMkLst>
            <pc:docMk/>
            <pc:sldMk cId="4264035287" sldId="306"/>
            <ac:picMk id="9" creationId="{53B7478C-1715-D417-3019-E2F0A5657FB1}"/>
          </ac:picMkLst>
        </pc:picChg>
      </pc:sldChg>
      <pc:sldChg chg="addSp delSp modSp add mod">
        <pc:chgData name="Sreejith Rajan" userId="ec11bca0e4bee75f" providerId="LiveId" clId="{7B4F392D-EAB3-4CE7-903E-F84869825F47}" dt="2025-10-06T12:17:38.867" v="4491" actId="1076"/>
        <pc:sldMkLst>
          <pc:docMk/>
          <pc:sldMk cId="3122419039" sldId="307"/>
        </pc:sldMkLst>
        <pc:spChg chg="mod">
          <ac:chgData name="Sreejith Rajan" userId="ec11bca0e4bee75f" providerId="LiveId" clId="{7B4F392D-EAB3-4CE7-903E-F84869825F47}" dt="2025-10-06T12:17:08.454" v="4484" actId="20577"/>
          <ac:spMkLst>
            <pc:docMk/>
            <pc:sldMk cId="3122419039" sldId="307"/>
            <ac:spMk id="54" creationId="{F3AF189E-4033-9158-F5CD-9B7898D9D790}"/>
          </ac:spMkLst>
        </pc:spChg>
        <pc:picChg chg="add mod modCrop">
          <ac:chgData name="Sreejith Rajan" userId="ec11bca0e4bee75f" providerId="LiveId" clId="{7B4F392D-EAB3-4CE7-903E-F84869825F47}" dt="2025-10-06T12:17:38.867" v="4491" actId="1076"/>
          <ac:picMkLst>
            <pc:docMk/>
            <pc:sldMk cId="3122419039" sldId="307"/>
            <ac:picMk id="3" creationId="{4FE45B10-FD04-FF54-37FF-5F38540411F8}"/>
          </ac:picMkLst>
        </pc:picChg>
      </pc:sldChg>
      <pc:sldChg chg="addSp delSp modSp add mod">
        <pc:chgData name="Sreejith Rajan" userId="ec11bca0e4bee75f" providerId="LiveId" clId="{7B4F392D-EAB3-4CE7-903E-F84869825F47}" dt="2025-10-06T12:19:45.306" v="4516" actId="1076"/>
        <pc:sldMkLst>
          <pc:docMk/>
          <pc:sldMk cId="4003320701" sldId="308"/>
        </pc:sldMkLst>
        <pc:spChg chg="mod">
          <ac:chgData name="Sreejith Rajan" userId="ec11bca0e4bee75f" providerId="LiveId" clId="{7B4F392D-EAB3-4CE7-903E-F84869825F47}" dt="2025-10-06T12:18:20.323" v="4510" actId="20577"/>
          <ac:spMkLst>
            <pc:docMk/>
            <pc:sldMk cId="4003320701" sldId="308"/>
            <ac:spMk id="54" creationId="{8061634A-979C-C166-97DF-06E0A8DA822E}"/>
          </ac:spMkLst>
        </pc:spChg>
        <pc:picChg chg="add mod modCrop">
          <ac:chgData name="Sreejith Rajan" userId="ec11bca0e4bee75f" providerId="LiveId" clId="{7B4F392D-EAB3-4CE7-903E-F84869825F47}" dt="2025-10-06T12:19:45.306" v="4516" actId="1076"/>
          <ac:picMkLst>
            <pc:docMk/>
            <pc:sldMk cId="4003320701" sldId="308"/>
            <ac:picMk id="4" creationId="{D3469F4D-2C7F-E989-BD75-467E12B0A512}"/>
          </ac:picMkLst>
        </pc:picChg>
      </pc:sldChg>
      <pc:sldChg chg="addSp delSp modSp add mod">
        <pc:chgData name="Sreejith Rajan" userId="ec11bca0e4bee75f" providerId="LiveId" clId="{7B4F392D-EAB3-4CE7-903E-F84869825F47}" dt="2025-10-06T12:21:04.014" v="4544" actId="1076"/>
        <pc:sldMkLst>
          <pc:docMk/>
          <pc:sldMk cId="2237710589" sldId="309"/>
        </pc:sldMkLst>
        <pc:spChg chg="mod">
          <ac:chgData name="Sreejith Rajan" userId="ec11bca0e4bee75f" providerId="LiveId" clId="{7B4F392D-EAB3-4CE7-903E-F84869825F47}" dt="2025-10-06T12:20:38.428" v="4538" actId="20577"/>
          <ac:spMkLst>
            <pc:docMk/>
            <pc:sldMk cId="2237710589" sldId="309"/>
            <ac:spMk id="54" creationId="{97A3ECAF-E25E-6F1B-D904-C1BDEC6254CD}"/>
          </ac:spMkLst>
        </pc:spChg>
        <pc:picChg chg="add mod">
          <ac:chgData name="Sreejith Rajan" userId="ec11bca0e4bee75f" providerId="LiveId" clId="{7B4F392D-EAB3-4CE7-903E-F84869825F47}" dt="2025-10-06T12:21:04.014" v="4544" actId="1076"/>
          <ac:picMkLst>
            <pc:docMk/>
            <pc:sldMk cId="2237710589" sldId="309"/>
            <ac:picMk id="3" creationId="{46BF99CB-2973-A066-BF98-EEF9D897DD33}"/>
          </ac:picMkLst>
        </pc:picChg>
      </pc:sldChg>
      <pc:sldChg chg="addSp modSp add mod ord">
        <pc:chgData name="Sreejith Rajan" userId="ec11bca0e4bee75f" providerId="LiveId" clId="{7B4F392D-EAB3-4CE7-903E-F84869825F47}" dt="2025-10-08T05:51:18.809" v="4807"/>
        <pc:sldMkLst>
          <pc:docMk/>
          <pc:sldMk cId="1438249901" sldId="310"/>
        </pc:sldMkLst>
        <pc:spChg chg="mod">
          <ac:chgData name="Sreejith Rajan" userId="ec11bca0e4bee75f" providerId="LiveId" clId="{7B4F392D-EAB3-4CE7-903E-F84869825F47}" dt="2025-10-06T12:55:12.652" v="4583" actId="5793"/>
          <ac:spMkLst>
            <pc:docMk/>
            <pc:sldMk cId="1438249901" sldId="310"/>
            <ac:spMk id="2" creationId="{0545BD21-A9FB-C87C-6FF7-E8F14B767E28}"/>
          </ac:spMkLst>
        </pc:spChg>
        <pc:spChg chg="mod">
          <ac:chgData name="Sreejith Rajan" userId="ec11bca0e4bee75f" providerId="LiveId" clId="{7B4F392D-EAB3-4CE7-903E-F84869825F47}" dt="2025-10-06T12:55:04.824" v="4580" actId="20577"/>
          <ac:spMkLst>
            <pc:docMk/>
            <pc:sldMk cId="1438249901" sldId="310"/>
            <ac:spMk id="3" creationId="{81FBEAC1-5C44-3BF3-C4C6-F8BD52CC6144}"/>
          </ac:spMkLst>
        </pc:spChg>
        <pc:picChg chg="add mod">
          <ac:chgData name="Sreejith Rajan" userId="ec11bca0e4bee75f" providerId="LiveId" clId="{7B4F392D-EAB3-4CE7-903E-F84869825F47}" dt="2025-10-06T12:56:15.224" v="4589" actId="14100"/>
          <ac:picMkLst>
            <pc:docMk/>
            <pc:sldMk cId="1438249901" sldId="310"/>
            <ac:picMk id="5" creationId="{C80F0B75-E604-2229-8053-209C6597C3FC}"/>
          </ac:picMkLst>
        </pc:picChg>
      </pc:sldChg>
      <pc:sldChg chg="add del">
        <pc:chgData name="Sreejith Rajan" userId="ec11bca0e4bee75f" providerId="LiveId" clId="{7B4F392D-EAB3-4CE7-903E-F84869825F47}" dt="2025-10-06T12:54:14.233" v="4546" actId="47"/>
        <pc:sldMkLst>
          <pc:docMk/>
          <pc:sldMk cId="4077827766" sldId="310"/>
        </pc:sldMkLst>
      </pc:sldChg>
      <pc:sldChg chg="addSp delSp modSp add del mod">
        <pc:chgData name="Sreejith Rajan" userId="ec11bca0e4bee75f" providerId="LiveId" clId="{7B4F392D-EAB3-4CE7-903E-F84869825F47}" dt="2025-10-08T05:49:18.592" v="4624" actId="47"/>
        <pc:sldMkLst>
          <pc:docMk/>
          <pc:sldMk cId="3564116750" sldId="311"/>
        </pc:sldMkLst>
      </pc:sldChg>
      <pc:sldMasterChg chg="delSldLayout">
        <pc:chgData name="Sreejith Rajan" userId="ec11bca0e4bee75f" providerId="LiveId" clId="{7B4F392D-EAB3-4CE7-903E-F84869825F47}" dt="2025-09-26T13:36:35.786" v="1820" actId="47"/>
        <pc:sldMasterMkLst>
          <pc:docMk/>
          <pc:sldMasterMk cId="0" sldId="2147483654"/>
        </pc:sldMasterMkLst>
        <pc:sldLayoutChg chg="del">
          <pc:chgData name="Sreejith Rajan" userId="ec11bca0e4bee75f" providerId="LiveId" clId="{7B4F392D-EAB3-4CE7-903E-F84869825F47}" dt="2025-09-26T13:36:35.786" v="1820" actId="47"/>
          <pc:sldLayoutMkLst>
            <pc:docMk/>
            <pc:sldMasterMk cId="0" sldId="2147483654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3CC0674-90B6-EAEB-6338-ED422B19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355D79EB-42FF-85CA-8FFC-F2A42F043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4340FE91-4FAE-F81E-4431-09BEF7A1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2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DF43134-B624-B10D-6AD2-D3CBB0C3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AB7200D-362D-620D-E5FF-605BD841B9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DC573112-6607-FC33-8FB6-FC8650B0D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2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4F8BA1B-C4F8-641D-D8C0-32CFA5F1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01962AB-FC3F-8EFF-73A3-23DDCED1E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7BD23833-829A-A031-168D-8403DE7E58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18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FEFF198-84FC-6AA3-06AF-495AD4F5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0EF3E80F-4324-2100-AF37-0795EA8D7A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5C7B9DD-B8ED-7B79-D60F-8F4B9EF76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4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A3C102B-E2EC-AEEF-09C3-D658D547C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381116E-61D6-0E72-B412-2FD6083201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A227C68-5B89-9262-979D-B40687183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146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Sheet - 16x2 LCD Interfacing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BEF7B-3539-1FE9-1049-2A86692B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45BD21-A9FB-C87C-6FF7-E8F14B76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250" y="867478"/>
            <a:ext cx="5905500" cy="3908922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BEAC1-5C44-3BF3-C4C6-F8BD52CC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Interfacing 162A with Arduino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F0B75-E604-2229-8053-209C6597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92" y="905456"/>
            <a:ext cx="6815937" cy="35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4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D38584-9F2E-A179-FCB7-9F46BA70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4CE2FAD-1A13-21FB-4CDB-D7E0702E4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JHD-162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E4D12-E5A8-7B19-694A-8370FEB4E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86896" y="1083767"/>
            <a:ext cx="6528207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69950" lvl="1" indent="-285750">
              <a:buSzPts val="2000"/>
            </a:pPr>
            <a:r>
              <a:rPr lang="en-US" sz="1800" b="1" dirty="0"/>
              <a:t>We are going to implement a few functions for JHD162A</a:t>
            </a:r>
          </a:p>
          <a:p>
            <a:pPr marL="1327150" lvl="2" indent="-285750">
              <a:buSzPts val="2000"/>
            </a:pPr>
            <a:r>
              <a:rPr lang="en-US" sz="1800" b="1" dirty="0"/>
              <a:t>LCD </a:t>
            </a:r>
            <a:r>
              <a:rPr lang="en-US" sz="1800" b="1" dirty="0" err="1"/>
              <a:t>Initialisation</a:t>
            </a:r>
            <a:endParaRPr lang="en-US" sz="1800" b="1" dirty="0"/>
          </a:p>
          <a:p>
            <a:pPr marL="1327150" lvl="2" indent="-285750">
              <a:buSzPts val="2000"/>
            </a:pPr>
            <a:r>
              <a:rPr lang="en-US" sz="1800" b="1" dirty="0"/>
              <a:t>LCD Enable pulse </a:t>
            </a:r>
          </a:p>
          <a:p>
            <a:pPr marL="1327150" lvl="2" indent="-285750">
              <a:buSzPts val="2000"/>
            </a:pPr>
            <a:r>
              <a:rPr lang="en-US" sz="1800" b="1" dirty="0"/>
              <a:t>Set Cursor</a:t>
            </a:r>
          </a:p>
          <a:p>
            <a:pPr marL="1327150" lvl="2" indent="-285750">
              <a:buSzPts val="2000"/>
            </a:pPr>
            <a:r>
              <a:rPr lang="en-US" sz="1800" b="1" dirty="0"/>
              <a:t>Send Nibble</a:t>
            </a:r>
          </a:p>
          <a:p>
            <a:pPr marL="1327150" lvl="2" indent="-285750">
              <a:buSzPts val="2000"/>
            </a:pPr>
            <a:r>
              <a:rPr lang="en-US" sz="1800" b="1" dirty="0"/>
              <a:t>Send Byte</a:t>
            </a:r>
          </a:p>
          <a:p>
            <a:pPr marL="1327150" lvl="2" indent="-285750">
              <a:buSzPts val="2000"/>
            </a:pPr>
            <a:r>
              <a:rPr lang="en-US" sz="1800" b="1" dirty="0"/>
              <a:t>Print String</a:t>
            </a:r>
          </a:p>
          <a:p>
            <a:pPr marL="1327150" lvl="2" indent="-285750">
              <a:buSzPts val="2000"/>
            </a:pPr>
            <a:r>
              <a:rPr lang="en-US" sz="1800" b="1" dirty="0"/>
              <a:t>Print Values   </a:t>
            </a:r>
            <a:r>
              <a:rPr lang="en-US" sz="1800" b="1" dirty="0" err="1"/>
              <a:t>etc</a:t>
            </a:r>
            <a:endParaRPr lang="en-US" sz="1800" b="1" dirty="0"/>
          </a:p>
          <a:p>
            <a:pPr marL="1327150" lvl="2" indent="-285750">
              <a:buSzPts val="2000"/>
            </a:pPr>
            <a:endParaRPr lang="en-US" sz="1800" b="1" dirty="0"/>
          </a:p>
          <a:p>
            <a:pPr marL="584200" lvl="1" indent="0">
              <a:buSzPts val="2000"/>
              <a:buNone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D143-8BAE-94DC-08F8-20BCB21DAA6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919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1852B3E-757A-5C62-1EC1-A73D50DEB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02F49DB7-EDC5-358E-8CD6-35569CA25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79" y="161273"/>
            <a:ext cx="5905500" cy="74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Charts -Initialisation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2F68A-D3F9-08CD-566F-B67C4DB6E8E1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CC720-5C86-97AD-75CC-61847AD6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-2342" b="44832"/>
          <a:stretch>
            <a:fillRect/>
          </a:stretch>
        </p:blipFill>
        <p:spPr>
          <a:xfrm>
            <a:off x="2277336" y="901756"/>
            <a:ext cx="3572637" cy="383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7478C-1715-D417-3019-E2F0A565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462" r="-11669"/>
          <a:stretch>
            <a:fillRect/>
          </a:stretch>
        </p:blipFill>
        <p:spPr>
          <a:xfrm>
            <a:off x="5777277" y="901756"/>
            <a:ext cx="3739601" cy="303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3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F72FC09-A613-DAE7-4D34-BDA015B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3AF189E-4033-9158-F5CD-9B7898D9D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79" y="161273"/>
            <a:ext cx="5905500" cy="74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Charts –Set Cursor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6E223-7D9A-6A78-3F54-5726BFE3D912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45B10-FD04-FF54-37FF-5F385404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76"/>
          <a:stretch>
            <a:fillRect/>
          </a:stretch>
        </p:blipFill>
        <p:spPr>
          <a:xfrm>
            <a:off x="3727451" y="741651"/>
            <a:ext cx="4473122" cy="43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FF7EA70-45B0-7923-D8A0-1B46348A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8061634A-979C-C166-97DF-06E0A8DA82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79" y="161273"/>
            <a:ext cx="5905500" cy="74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Charts –Send Byte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08CA9-762E-FB38-A50B-1A30523E9086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69F4D-2C7F-E989-BD75-467E12B0A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-1245" b="4809"/>
          <a:stretch>
            <a:fillRect/>
          </a:stretch>
        </p:blipFill>
        <p:spPr>
          <a:xfrm>
            <a:off x="4026725" y="787659"/>
            <a:ext cx="3542474" cy="42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B2B5F99-FD61-6731-22E5-CCBE3B998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7A3ECAF-E25E-6F1B-D904-C1BDEC6254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279" y="161273"/>
            <a:ext cx="5905500" cy="740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Charts –Print String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2F147-3A53-52E6-0808-F11E0FD1540E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F99CB-2973-A066-BF98-EEF9D897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08" y="778224"/>
            <a:ext cx="5009663" cy="42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67</Words>
  <Application>Microsoft Office PowerPoint</Application>
  <PresentationFormat>On-screen Show (16:9)</PresentationFormat>
  <Paragraphs>22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Arial</vt:lpstr>
      <vt:lpstr>Anek Malayalam</vt:lpstr>
      <vt:lpstr>Anek Malayalam SemiBold</vt:lpstr>
      <vt:lpstr>Simple Light</vt:lpstr>
      <vt:lpstr>Data Sheet - 16x2 LCD Interfacing</vt:lpstr>
      <vt:lpstr>Interfacing 162A with Arduino</vt:lpstr>
      <vt:lpstr>JHD-162</vt:lpstr>
      <vt:lpstr>Flow Charts -Initialisation </vt:lpstr>
      <vt:lpstr>Flow Charts –Set Cursor </vt:lpstr>
      <vt:lpstr>Flow Charts –Send Byte </vt:lpstr>
      <vt:lpstr>Flow Charts –Print String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30</cp:revision>
  <dcterms:modified xsi:type="dcterms:W3CDTF">2025-10-08T07:50:33Z</dcterms:modified>
</cp:coreProperties>
</file>