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85" r:id="rId3"/>
    <p:sldId id="288" r:id="rId4"/>
    <p:sldId id="258" r:id="rId5"/>
    <p:sldId id="264" r:id="rId6"/>
  </p:sldIdLst>
  <p:sldSz cx="9144000" cy="5143500" type="screen16x9"/>
  <p:notesSz cx="6858000" cy="9144000"/>
  <p:embeddedFontLst>
    <p:embeddedFont>
      <p:font typeface="Anek Malayalam" panose="020B0604020202020204" charset="0"/>
      <p:regular r:id="rId8"/>
      <p:bold r:id="rId9"/>
    </p:embeddedFont>
    <p:embeddedFont>
      <p:font typeface="Anek Malayalam SemiBold" panose="020B0604020202020204" charset="0"/>
      <p:regular r:id="rId10"/>
      <p:bold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CA8E155-B939-49A2-B258-5F667E7F83F2}"/>
    <pc:docChg chg="undo custSel addSld delSld modSld">
      <pc:chgData name="Sreejith Rajan" userId="ec11bca0e4bee75f" providerId="LiveId" clId="{7CA8E155-B939-49A2-B258-5F667E7F83F2}" dt="2025-09-01T14:39:21.139" v="738"/>
      <pc:docMkLst>
        <pc:docMk/>
      </pc:docMkLst>
      <pc:sldChg chg="modSp mod">
        <pc:chgData name="Sreejith Rajan" userId="ec11bca0e4bee75f" providerId="LiveId" clId="{7CA8E155-B939-49A2-B258-5F667E7F83F2}" dt="2025-09-01T12:41:09.203" v="40" actId="20577"/>
        <pc:sldMkLst>
          <pc:docMk/>
          <pc:sldMk cId="0" sldId="256"/>
        </pc:sldMkLst>
        <pc:spChg chg="mod">
          <ac:chgData name="Sreejith Rajan" userId="ec11bca0e4bee75f" providerId="LiveId" clId="{7CA8E155-B939-49A2-B258-5F667E7F83F2}" dt="2025-09-01T12:41:09.203" v="40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Sreejith Rajan" userId="ec11bca0e4bee75f" providerId="LiveId" clId="{7CA8E155-B939-49A2-B258-5F667E7F83F2}" dt="2025-09-01T12:55:08.536" v="150" actId="20577"/>
        <pc:sldMkLst>
          <pc:docMk/>
          <pc:sldMk cId="0" sldId="258"/>
        </pc:sldMkLst>
        <pc:spChg chg="mod">
          <ac:chgData name="Sreejith Rajan" userId="ec11bca0e4bee75f" providerId="LiveId" clId="{7CA8E155-B939-49A2-B258-5F667E7F83F2}" dt="2025-09-01T12:51:57.061" v="52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CA8E155-B939-49A2-B258-5F667E7F83F2}" dt="2025-09-01T12:55:08.536" v="150" actId="20577"/>
          <ac:spMkLst>
            <pc:docMk/>
            <pc:sldMk cId="0" sldId="258"/>
            <ac:spMk id="47" creationId="{00000000-0000-0000-0000-000000000000}"/>
          </ac:spMkLst>
        </pc:spChg>
      </pc:sldChg>
      <pc:sldChg chg="addSp delSp modSp mod">
        <pc:chgData name="Sreejith Rajan" userId="ec11bca0e4bee75f" providerId="LiveId" clId="{7CA8E155-B939-49A2-B258-5F667E7F83F2}" dt="2025-09-01T12:56:08.409" v="165" actId="20577"/>
        <pc:sldMkLst>
          <pc:docMk/>
          <pc:sldMk cId="0" sldId="259"/>
        </pc:sldMkLst>
      </pc:sldChg>
      <pc:sldChg chg="delSp modSp mod">
        <pc:chgData name="Sreejith Rajan" userId="ec11bca0e4bee75f" providerId="LiveId" clId="{7CA8E155-B939-49A2-B258-5F667E7F83F2}" dt="2025-09-01T13:09:36.295" v="247" actId="20577"/>
        <pc:sldMkLst>
          <pc:docMk/>
          <pc:sldMk cId="1389626550" sldId="267"/>
        </pc:sldMkLst>
      </pc:sldChg>
      <pc:sldChg chg="delSp modSp del mod">
        <pc:chgData name="Sreejith Rajan" userId="ec11bca0e4bee75f" providerId="LiveId" clId="{7CA8E155-B939-49A2-B258-5F667E7F83F2}" dt="2025-09-01T13:13:41.916" v="280" actId="47"/>
        <pc:sldMkLst>
          <pc:docMk/>
          <pc:sldMk cId="2517281589" sldId="274"/>
        </pc:sldMkLst>
      </pc:sldChg>
      <pc:sldChg chg="delSp modSp mod">
        <pc:chgData name="Sreejith Rajan" userId="ec11bca0e4bee75f" providerId="LiveId" clId="{7CA8E155-B939-49A2-B258-5F667E7F83F2}" dt="2025-09-01T12:57:52.460" v="187" actId="207"/>
        <pc:sldMkLst>
          <pc:docMk/>
          <pc:sldMk cId="280470215" sldId="281"/>
        </pc:sldMkLst>
      </pc:sldChg>
      <pc:sldChg chg="addSp delSp modSp mod">
        <pc:chgData name="Sreejith Rajan" userId="ec11bca0e4bee75f" providerId="LiveId" clId="{7CA8E155-B939-49A2-B258-5F667E7F83F2}" dt="2025-09-01T13:07:46.235" v="213" actId="20577"/>
        <pc:sldMkLst>
          <pc:docMk/>
          <pc:sldMk cId="682396941" sldId="282"/>
        </pc:sldMkLst>
      </pc:sldChg>
      <pc:sldChg chg="addSp delSp modSp mod">
        <pc:chgData name="Sreejith Rajan" userId="ec11bca0e4bee75f" providerId="LiveId" clId="{7CA8E155-B939-49A2-B258-5F667E7F83F2}" dt="2025-09-01T13:13:17.314" v="272" actId="20577"/>
        <pc:sldMkLst>
          <pc:docMk/>
          <pc:sldMk cId="3362503428" sldId="283"/>
        </pc:sldMkLst>
      </pc:sldChg>
      <pc:sldChg chg="delSp modSp mod">
        <pc:chgData name="Sreejith Rajan" userId="ec11bca0e4bee75f" providerId="LiveId" clId="{7CA8E155-B939-49A2-B258-5F667E7F83F2}" dt="2025-09-01T13:15:12.557" v="344" actId="20577"/>
        <pc:sldMkLst>
          <pc:docMk/>
          <pc:sldMk cId="3896615428" sldId="284"/>
        </pc:sldMkLst>
      </pc:sldChg>
      <pc:sldChg chg="addSp modSp add mod">
        <pc:chgData name="Sreejith Rajan" userId="ec11bca0e4bee75f" providerId="LiveId" clId="{7CA8E155-B939-49A2-B258-5F667E7F83F2}" dt="2025-09-01T13:21:58.159" v="365" actId="1076"/>
        <pc:sldMkLst>
          <pc:docMk/>
          <pc:sldMk cId="2768999598" sldId="285"/>
        </pc:sldMkLst>
        <pc:spChg chg="mod">
          <ac:chgData name="Sreejith Rajan" userId="ec11bca0e4bee75f" providerId="LiveId" clId="{7CA8E155-B939-49A2-B258-5F667E7F83F2}" dt="2025-09-01T13:15:31.332" v="346" actId="6549"/>
          <ac:spMkLst>
            <pc:docMk/>
            <pc:sldMk cId="2768999598" sldId="285"/>
            <ac:spMk id="55" creationId="{6BEB0E42-D1CA-59A5-9488-2502CA7BE06C}"/>
          </ac:spMkLst>
        </pc:spChg>
      </pc:sldChg>
      <pc:sldChg chg="new del">
        <pc:chgData name="Sreejith Rajan" userId="ec11bca0e4bee75f" providerId="LiveId" clId="{7CA8E155-B939-49A2-B258-5F667E7F83F2}" dt="2025-09-01T13:28:35.039" v="367" actId="47"/>
        <pc:sldMkLst>
          <pc:docMk/>
          <pc:sldMk cId="1073535821" sldId="286"/>
        </pc:sldMkLst>
      </pc:sldChg>
      <pc:sldChg chg="delSp modSp add mod">
        <pc:chgData name="Sreejith Rajan" userId="ec11bca0e4bee75f" providerId="LiveId" clId="{7CA8E155-B939-49A2-B258-5F667E7F83F2}" dt="2025-09-01T14:39:21.139" v="738"/>
        <pc:sldMkLst>
          <pc:docMk/>
          <pc:sldMk cId="1488398723" sldId="286"/>
        </pc:sldMkLst>
      </pc:sldChg>
      <pc:sldChg chg="new del">
        <pc:chgData name="Sreejith Rajan" userId="ec11bca0e4bee75f" providerId="LiveId" clId="{7CA8E155-B939-49A2-B258-5F667E7F83F2}" dt="2025-09-01T13:28:42.025" v="369" actId="680"/>
        <pc:sldMkLst>
          <pc:docMk/>
          <pc:sldMk cId="3982304584" sldId="286"/>
        </pc:sldMkLst>
      </pc:sldChg>
    </pc:docChg>
  </pc:docChgLst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09-30T02:20:00.308" v="853"/>
      <pc:docMkLst>
        <pc:docMk/>
      </pc:docMkLst>
      <pc:sldChg chg="modSp mod">
        <pc:chgData name="Sreejith Rajan" userId="ec11bca0e4bee75f" providerId="LiveId" clId="{7B4F392D-EAB3-4CE7-903E-F84869825F47}" dt="2025-09-12T13:12:24.510" v="461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09-12T13:12:24.510" v="461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modSp mod">
        <pc:chgData name="Sreejith Rajan" userId="ec11bca0e4bee75f" providerId="LiveId" clId="{7B4F392D-EAB3-4CE7-903E-F84869825F47}" dt="2025-09-12T13:41:47.765" v="845" actId="1076"/>
        <pc:sldMkLst>
          <pc:docMk/>
          <pc:sldMk cId="0" sldId="258"/>
        </pc:sldMkLst>
        <pc:spChg chg="mod">
          <ac:chgData name="Sreejith Rajan" userId="ec11bca0e4bee75f" providerId="LiveId" clId="{7B4F392D-EAB3-4CE7-903E-F84869825F47}" dt="2025-09-12T13:41:19.620" v="842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B4F392D-EAB3-4CE7-903E-F84869825F47}" dt="2025-09-12T13:19:51.598" v="482"/>
          <ac:spMkLst>
            <pc:docMk/>
            <pc:sldMk cId="0" sldId="258"/>
            <ac:spMk id="47" creationId="{00000000-0000-0000-0000-000000000000}"/>
          </ac:spMkLst>
        </pc:spChg>
        <pc:picChg chg="add mod">
          <ac:chgData name="Sreejith Rajan" userId="ec11bca0e4bee75f" providerId="LiveId" clId="{7B4F392D-EAB3-4CE7-903E-F84869825F47}" dt="2025-09-12T13:41:47.765" v="845" actId="1076"/>
          <ac:picMkLst>
            <pc:docMk/>
            <pc:sldMk cId="0" sldId="258"/>
            <ac:picMk id="3" creationId="{1AE76831-C66A-DFFC-DA86-79190C9A660B}"/>
          </ac:picMkLst>
        </pc:picChg>
      </pc:sldChg>
      <pc:sldChg chg="delSp modSp mod ord">
        <pc:chgData name="Sreejith Rajan" userId="ec11bca0e4bee75f" providerId="LiveId" clId="{7B4F392D-EAB3-4CE7-903E-F84869825F47}" dt="2025-09-30T02:20:00.308" v="853"/>
        <pc:sldMkLst>
          <pc:docMk/>
          <pc:sldMk cId="2768999598" sldId="285"/>
        </pc:sldMkLst>
        <pc:spChg chg="del mod">
          <ac:chgData name="Sreejith Rajan" userId="ec11bca0e4bee75f" providerId="LiveId" clId="{7B4F392D-EAB3-4CE7-903E-F84869825F47}" dt="2025-09-30T02:20:00.307" v="851"/>
          <ac:spMkLst>
            <pc:docMk/>
            <pc:sldMk cId="2768999598" sldId="285"/>
            <ac:spMk id="6" creationId="{20F1C902-EA40-2049-5E0F-6877922BA01D}"/>
          </ac:spMkLst>
        </pc:spChg>
        <pc:spChg chg="del mod">
          <ac:chgData name="Sreejith Rajan" userId="ec11bca0e4bee75f" providerId="LiveId" clId="{7B4F392D-EAB3-4CE7-903E-F84869825F47}" dt="2025-09-30T02:20:00.308" v="853"/>
          <ac:spMkLst>
            <pc:docMk/>
            <pc:sldMk cId="2768999598" sldId="285"/>
            <ac:spMk id="7" creationId="{61EA9A41-0228-6B61-02CB-7BDC9E84AF59}"/>
          </ac:spMkLst>
        </pc:spChg>
        <pc:spChg chg="mod">
          <ac:chgData name="Sreejith Rajan" userId="ec11bca0e4bee75f" providerId="LiveId" clId="{7B4F392D-EAB3-4CE7-903E-F84869825F47}" dt="2025-09-12T13:28:16.447" v="748"/>
          <ac:spMkLst>
            <pc:docMk/>
            <pc:sldMk cId="2768999598" sldId="285"/>
            <ac:spMk id="54" creationId="{BD71BF94-80E9-B83A-06FD-F8B668F1F2F1}"/>
          </ac:spMkLst>
        </pc:spChg>
        <pc:spChg chg="mod">
          <ac:chgData name="Sreejith Rajan" userId="ec11bca0e4bee75f" providerId="LiveId" clId="{7B4F392D-EAB3-4CE7-903E-F84869825F47}" dt="2025-09-12T13:27:54.007" v="747" actId="20577"/>
          <ac:spMkLst>
            <pc:docMk/>
            <pc:sldMk cId="2768999598" sldId="285"/>
            <ac:spMk id="55" creationId="{6BEB0E42-D1CA-59A5-9488-2502CA7BE06C}"/>
          </ac:spMkLst>
        </pc:spChg>
      </pc:sldChg>
      <pc:sldChg chg="addSp delSp modSp del mod">
        <pc:chgData name="Sreejith Rajan" userId="ec11bca0e4bee75f" providerId="LiveId" clId="{7B4F392D-EAB3-4CE7-903E-F84869825F47}" dt="2025-09-12T13:42:07.910" v="846" actId="47"/>
        <pc:sldMkLst>
          <pc:docMk/>
          <pc:sldMk cId="1488398723" sldId="286"/>
        </pc:sldMkLst>
      </pc:sldChg>
      <pc:sldChg chg="modSp add del mod ord">
        <pc:chgData name="Sreejith Rajan" userId="ec11bca0e4bee75f" providerId="LiveId" clId="{7B4F392D-EAB3-4CE7-903E-F84869825F47}" dt="2025-09-12T13:42:10.819" v="847" actId="47"/>
        <pc:sldMkLst>
          <pc:docMk/>
          <pc:sldMk cId="922807137" sldId="287"/>
        </pc:sldMkLst>
      </pc:sldChg>
      <pc:sldChg chg="modSp del mod">
        <pc:chgData name="Sreejith Rajan" userId="ec11bca0e4bee75f" providerId="LiveId" clId="{7B4F392D-EAB3-4CE7-903E-F84869825F47}" dt="2025-09-10T14:21:55.211" v="382" actId="47"/>
        <pc:sldMkLst>
          <pc:docMk/>
          <pc:sldMk cId="1663749710" sldId="287"/>
        </pc:sldMkLst>
      </pc:sldChg>
      <pc:sldChg chg="del">
        <pc:chgData name="Sreejith Rajan" userId="ec11bca0e4bee75f" providerId="LiveId" clId="{7B4F392D-EAB3-4CE7-903E-F84869825F47}" dt="2025-09-10T14:21:57.545" v="383" actId="47"/>
        <pc:sldMkLst>
          <pc:docMk/>
          <pc:sldMk cId="41759279" sldId="288"/>
        </pc:sldMkLst>
      </pc:sldChg>
      <pc:sldChg chg="modSp add mod">
        <pc:chgData name="Sreejith Rajan" userId="ec11bca0e4bee75f" providerId="LiveId" clId="{7B4F392D-EAB3-4CE7-903E-F84869825F47}" dt="2025-09-12T13:40:02.892" v="836" actId="313"/>
        <pc:sldMkLst>
          <pc:docMk/>
          <pc:sldMk cId="153392908" sldId="288"/>
        </pc:sldMkLst>
        <pc:spChg chg="mod">
          <ac:chgData name="Sreejith Rajan" userId="ec11bca0e4bee75f" providerId="LiveId" clId="{7B4F392D-EAB3-4CE7-903E-F84869825F47}" dt="2025-09-12T13:29:01.778" v="770" actId="20577"/>
          <ac:spMkLst>
            <pc:docMk/>
            <pc:sldMk cId="153392908" sldId="288"/>
            <ac:spMk id="54" creationId="{E74DDDE8-2724-3C41-C62E-A22913C36148}"/>
          </ac:spMkLst>
        </pc:spChg>
        <pc:spChg chg="mod">
          <ac:chgData name="Sreejith Rajan" userId="ec11bca0e4bee75f" providerId="LiveId" clId="{7B4F392D-EAB3-4CE7-903E-F84869825F47}" dt="2025-09-12T13:40:02.892" v="836" actId="313"/>
          <ac:spMkLst>
            <pc:docMk/>
            <pc:sldMk cId="153392908" sldId="288"/>
            <ac:spMk id="55" creationId="{E5DA9BB1-CEAD-00DD-BA7F-1B8F8BCD7377}"/>
          </ac:spMkLst>
        </pc:spChg>
      </pc:sldChg>
      <pc:sldChg chg="modSp del mod">
        <pc:chgData name="Sreejith Rajan" userId="ec11bca0e4bee75f" providerId="LiveId" clId="{7B4F392D-EAB3-4CE7-903E-F84869825F47}" dt="2025-09-10T14:22:10.534" v="393" actId="47"/>
        <pc:sldMkLst>
          <pc:docMk/>
          <pc:sldMk cId="3940705627" sldId="289"/>
        </pc:sldMkLst>
      </pc:sldChg>
      <pc:sldChg chg="del">
        <pc:chgData name="Sreejith Rajan" userId="ec11bca0e4bee75f" providerId="LiveId" clId="{7B4F392D-EAB3-4CE7-903E-F84869825F47}" dt="2025-09-10T14:22:13.030" v="394" actId="47"/>
        <pc:sldMkLst>
          <pc:docMk/>
          <pc:sldMk cId="3880237196" sldId="290"/>
        </pc:sldMkLst>
      </pc:sldChg>
      <pc:sldChg chg="new del">
        <pc:chgData name="Sreejith Rajan" userId="ec11bca0e4bee75f" providerId="LiveId" clId="{7B4F392D-EAB3-4CE7-903E-F84869825F47}" dt="2025-09-10T14:16:53.318" v="373" actId="47"/>
        <pc:sldMkLst>
          <pc:docMk/>
          <pc:sldMk cId="2193926655" sldId="291"/>
        </pc:sldMkLst>
      </pc:sldChg>
    </pc:docChg>
  </pc:docChgLst>
  <pc:docChgLst>
    <pc:chgData name="Sreejith Rajan" userId="ec11bca0e4bee75f" providerId="LiveId" clId="{38B55CF8-04A4-41BE-A5A9-C4EC65750160}"/>
    <pc:docChg chg="undo custSel addSld delSld modSld">
      <pc:chgData name="Sreejith Rajan" userId="ec11bca0e4bee75f" providerId="LiveId" clId="{38B55CF8-04A4-41BE-A5A9-C4EC65750160}" dt="2025-09-08T15:31:45.658" v="225" actId="20577"/>
      <pc:docMkLst>
        <pc:docMk/>
      </pc:docMkLst>
      <pc:sldChg chg="modSp mod">
        <pc:chgData name="Sreejith Rajan" userId="ec11bca0e4bee75f" providerId="LiveId" clId="{38B55CF8-04A4-41BE-A5A9-C4EC65750160}" dt="2025-09-08T13:50:00.971" v="1" actId="20577"/>
        <pc:sldMkLst>
          <pc:docMk/>
          <pc:sldMk cId="0" sldId="256"/>
        </pc:sldMkLst>
        <pc:spChg chg="mod">
          <ac:chgData name="Sreejith Rajan" userId="ec11bca0e4bee75f" providerId="LiveId" clId="{38B55CF8-04A4-41BE-A5A9-C4EC65750160}" dt="2025-09-08T13:50:00.971" v="1" actId="20577"/>
          <ac:spMkLst>
            <pc:docMk/>
            <pc:sldMk cId="0" sldId="256"/>
            <ac:spMk id="33" creationId="{00000000-0000-0000-0000-000000000000}"/>
          </ac:spMkLst>
        </pc:spChg>
      </pc:sldChg>
      <pc:sldChg chg="del">
        <pc:chgData name="Sreejith Rajan" userId="ec11bca0e4bee75f" providerId="LiveId" clId="{38B55CF8-04A4-41BE-A5A9-C4EC65750160}" dt="2025-09-08T13:50:29.832" v="4" actId="47"/>
        <pc:sldMkLst>
          <pc:docMk/>
          <pc:sldMk cId="0" sldId="259"/>
        </pc:sldMkLst>
      </pc:sldChg>
      <pc:sldChg chg="del">
        <pc:chgData name="Sreejith Rajan" userId="ec11bca0e4bee75f" providerId="LiveId" clId="{38B55CF8-04A4-41BE-A5A9-C4EC65750160}" dt="2025-09-08T13:50:32.956" v="7" actId="47"/>
        <pc:sldMkLst>
          <pc:docMk/>
          <pc:sldMk cId="1389626550" sldId="267"/>
        </pc:sldMkLst>
      </pc:sldChg>
      <pc:sldChg chg="del">
        <pc:chgData name="Sreejith Rajan" userId="ec11bca0e4bee75f" providerId="LiveId" clId="{38B55CF8-04A4-41BE-A5A9-C4EC65750160}" dt="2025-09-08T13:50:30.637" v="5" actId="47"/>
        <pc:sldMkLst>
          <pc:docMk/>
          <pc:sldMk cId="280470215" sldId="281"/>
        </pc:sldMkLst>
      </pc:sldChg>
      <pc:sldChg chg="del">
        <pc:chgData name="Sreejith Rajan" userId="ec11bca0e4bee75f" providerId="LiveId" clId="{38B55CF8-04A4-41BE-A5A9-C4EC65750160}" dt="2025-09-08T13:50:31.500" v="6" actId="47"/>
        <pc:sldMkLst>
          <pc:docMk/>
          <pc:sldMk cId="682396941" sldId="282"/>
        </pc:sldMkLst>
      </pc:sldChg>
      <pc:sldChg chg="del">
        <pc:chgData name="Sreejith Rajan" userId="ec11bca0e4bee75f" providerId="LiveId" clId="{38B55CF8-04A4-41BE-A5A9-C4EC65750160}" dt="2025-09-08T13:50:21.633" v="3" actId="47"/>
        <pc:sldMkLst>
          <pc:docMk/>
          <pc:sldMk cId="3362503428" sldId="283"/>
        </pc:sldMkLst>
      </pc:sldChg>
      <pc:sldChg chg="del">
        <pc:chgData name="Sreejith Rajan" userId="ec11bca0e4bee75f" providerId="LiveId" clId="{38B55CF8-04A4-41BE-A5A9-C4EC65750160}" dt="2025-09-08T13:50:19.202" v="2" actId="47"/>
        <pc:sldMkLst>
          <pc:docMk/>
          <pc:sldMk cId="3896615428" sldId="284"/>
        </pc:sldMkLst>
      </pc:sldChg>
      <pc:sldChg chg="modSp add mod">
        <pc:chgData name="Sreejith Rajan" userId="ec11bca0e4bee75f" providerId="LiveId" clId="{38B55CF8-04A4-41BE-A5A9-C4EC65750160}" dt="2025-09-08T13:59:59.014" v="33" actId="207"/>
        <pc:sldMkLst>
          <pc:docMk/>
          <pc:sldMk cId="1663749710" sldId="287"/>
        </pc:sldMkLst>
      </pc:sldChg>
      <pc:sldChg chg="addSp modSp add mod">
        <pc:chgData name="Sreejith Rajan" userId="ec11bca0e4bee75f" providerId="LiveId" clId="{38B55CF8-04A4-41BE-A5A9-C4EC65750160}" dt="2025-09-08T14:04:15.571" v="122" actId="207"/>
        <pc:sldMkLst>
          <pc:docMk/>
          <pc:sldMk cId="41759279" sldId="288"/>
        </pc:sldMkLst>
      </pc:sldChg>
      <pc:sldChg chg="new del">
        <pc:chgData name="Sreejith Rajan" userId="ec11bca0e4bee75f" providerId="LiveId" clId="{38B55CF8-04A4-41BE-A5A9-C4EC65750160}" dt="2025-09-08T14:10:52.179" v="124" actId="680"/>
        <pc:sldMkLst>
          <pc:docMk/>
          <pc:sldMk cId="3146899580" sldId="289"/>
        </pc:sldMkLst>
      </pc:sldChg>
      <pc:sldChg chg="delSp modSp add mod">
        <pc:chgData name="Sreejith Rajan" userId="ec11bca0e4bee75f" providerId="LiveId" clId="{38B55CF8-04A4-41BE-A5A9-C4EC65750160}" dt="2025-09-08T14:12:01.449" v="193" actId="207"/>
        <pc:sldMkLst>
          <pc:docMk/>
          <pc:sldMk cId="3940705627" sldId="289"/>
        </pc:sldMkLst>
      </pc:sldChg>
      <pc:sldChg chg="addSp delSp modSp new mod">
        <pc:chgData name="Sreejith Rajan" userId="ec11bca0e4bee75f" providerId="LiveId" clId="{38B55CF8-04A4-41BE-A5A9-C4EC65750160}" dt="2025-09-08T15:31:45.658" v="225" actId="20577"/>
        <pc:sldMkLst>
          <pc:docMk/>
          <pc:sldMk cId="388023719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5EC8B30-A849-EFE4-9261-82931B58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C5BB6ECE-BA20-FB17-7E20-A068D2BD38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7F01260-F53E-035C-B424-0C98F470C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6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E93412F-E7EC-7C67-03D8-EBC56407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558CAC0D-A5A9-C8FC-3830-A111A7F972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D4F5635F-CFFA-165C-5D92-446A7D7FE1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28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rdudes/avrdude/releases/tag/v8.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AVRDUDE INSTALLATION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A33BF2E-560D-F8B5-6C7C-6E71572E9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D71BF94-80E9-B83A-06FD-F8B668F1F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 and Setup</a:t>
            </a:r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BEB0E42-D1CA-59A5-9488-2502CA7BE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7350" indent="-285750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 the appropriate package from </a:t>
            </a:r>
          </a:p>
          <a:p>
            <a:pPr marL="101600" indent="0">
              <a:buSzPts val="2000"/>
              <a:buNone/>
            </a:pPr>
            <a:r>
              <a:rPr lang="fr-FR" dirty="0">
                <a:hlinkClick r:id="rId3"/>
              </a:rPr>
              <a:t>Release AVRDUDE v8.1 · </a:t>
            </a:r>
            <a:r>
              <a:rPr lang="fr-FR" dirty="0" err="1">
                <a:hlinkClick r:id="rId3"/>
              </a:rPr>
              <a:t>avrdudes</a:t>
            </a:r>
            <a:r>
              <a:rPr lang="fr-FR" dirty="0">
                <a:hlinkClick r:id="rId3"/>
              </a:rPr>
              <a:t>/avrdude</a:t>
            </a:r>
            <a:endParaRPr lang="fr-FR" dirty="0"/>
          </a:p>
          <a:p>
            <a:pPr marL="387350" indent="-285750">
              <a:buSzPts val="2000"/>
            </a:pPr>
            <a:r>
              <a:rPr lang="fr-FR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</a:t>
            </a:r>
            <a:r>
              <a:rPr lang="fr-FR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zip file </a:t>
            </a:r>
          </a:p>
          <a:p>
            <a:pPr marL="387350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 the folder to C: drive (Windows drive)</a:t>
            </a:r>
          </a:p>
          <a:p>
            <a:pPr marL="387350" indent="-285750">
              <a:buSzPts val="2000"/>
            </a:pP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folder location to 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variables</a:t>
            </a:r>
          </a:p>
          <a:p>
            <a:pPr marL="844550" lvl="1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Settings </a:t>
            </a:r>
          </a:p>
          <a:p>
            <a:pPr marL="844550" lvl="1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variables</a:t>
            </a:r>
          </a:p>
          <a:p>
            <a:pPr marL="844550" lvl="1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</a:t>
            </a:r>
          </a:p>
          <a:p>
            <a:pPr marL="844550" lvl="1" indent="-285750">
              <a:buSzPts val="2000"/>
            </a:pP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new and paste the location </a:t>
            </a:r>
          </a:p>
          <a:p>
            <a:pPr marL="387350" indent="-285750">
              <a:buSzPts val="2000"/>
            </a:pPr>
            <a:endParaRPr lang="fr-FR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899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15030A3-05F4-2611-8571-B179354DE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E74DDDE8-2724-3C41-C62E-A22913C36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 hex files </a:t>
            </a:r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5DA9BB1-CEAD-00DD-BA7F-1B8F8BCD73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7350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following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 </a:t>
            </a:r>
          </a:p>
          <a:p>
            <a:pPr marL="387350" indent="-285750">
              <a:buSzPts val="2000"/>
            </a:pPr>
            <a:endParaRPr lang="fr-FR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avrdude -v -patmega328p -carduino -P COM6 -b115200 -D -U 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flash:w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 ’’yourfile.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hex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’’:i</a:t>
            </a:r>
          </a:p>
          <a:p>
            <a:pPr marL="387350" indent="-285750">
              <a:buSzPts val="2000"/>
            </a:pPr>
            <a:endParaRPr lang="fr-FR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0E55C-356C-441F-4A8F-04BEF61FE52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B08AD-9F15-7491-05EA-899CD6C3A4AE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3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Wiring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4" y="1057650"/>
            <a:ext cx="6011213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76831-C66A-DFFC-DA86-79190C9A6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50" y="939800"/>
            <a:ext cx="5905500" cy="4111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 dirty="0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 dirty="0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noAutofit/>
      </a:bodyPr>
      <a:lstStyle>
        <a:defPPr marL="444500" indent="-342900" algn="l" rtl="0">
          <a:lnSpc>
            <a:spcPct val="115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2000"/>
          <a:buFont typeface="Arial" panose="020B0604020202020204" pitchFamily="34" charset="0"/>
          <a:buChar char="•"/>
          <a:defRPr sz="2000" dirty="0">
            <a:solidFill>
              <a:schemeClr val="dk1"/>
            </a:solidFill>
            <a:latin typeface="Helvetica Neue"/>
            <a:ea typeface="Helvetica Neue"/>
            <a:cs typeface="Helvetica Neue"/>
            <a:sym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93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Anek Malayalam</vt:lpstr>
      <vt:lpstr>Anek Malayalam SemiBold</vt:lpstr>
      <vt:lpstr>Helvetica Neue</vt:lpstr>
      <vt:lpstr>Arial</vt:lpstr>
      <vt:lpstr>Simple Light</vt:lpstr>
      <vt:lpstr>AVRDUDE INSTALLATION</vt:lpstr>
      <vt:lpstr>Download and Setup</vt:lpstr>
      <vt:lpstr>Upload hex files </vt:lpstr>
      <vt:lpstr>Wiring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29</cp:revision>
  <dcterms:modified xsi:type="dcterms:W3CDTF">2025-09-30T02:20:08Z</dcterms:modified>
</cp:coreProperties>
</file>