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9"/>
  </p:notesMasterIdLst>
  <p:sldIdLst>
    <p:sldId id="256" r:id="rId2"/>
    <p:sldId id="258" r:id="rId3"/>
    <p:sldId id="285" r:id="rId4"/>
    <p:sldId id="291" r:id="rId5"/>
    <p:sldId id="299" r:id="rId6"/>
    <p:sldId id="286" r:id="rId7"/>
    <p:sldId id="292" r:id="rId8"/>
    <p:sldId id="293" r:id="rId9"/>
    <p:sldId id="287" r:id="rId10"/>
    <p:sldId id="288" r:id="rId11"/>
    <p:sldId id="289" r:id="rId12"/>
    <p:sldId id="294" r:id="rId13"/>
    <p:sldId id="295" r:id="rId14"/>
    <p:sldId id="296" r:id="rId15"/>
    <p:sldId id="297" r:id="rId16"/>
    <p:sldId id="298" r:id="rId17"/>
    <p:sldId id="264" r:id="rId18"/>
  </p:sldIdLst>
  <p:sldSz cx="9144000" cy="5143500" type="screen16x9"/>
  <p:notesSz cx="6858000" cy="9144000"/>
  <p:embeddedFontLst>
    <p:embeddedFont>
      <p:font typeface="Anek Malayalam" panose="020B0604020202020204" charset="0"/>
      <p:regular r:id="rId20"/>
      <p:bold r:id="rId21"/>
    </p:embeddedFont>
    <p:embeddedFont>
      <p:font typeface="Anek Malayalam SemiBold" panose="020B0604020202020204" charset="0"/>
      <p:regular r:id="rId22"/>
      <p:bold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18D8D-1C4F-4584-A391-442B0C56063F}" v="16" dt="2025-09-30T03:30:49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jith Rajan" userId="ec11bca0e4bee75f" providerId="LiveId" clId="{7CA8E155-B939-49A2-B258-5F667E7F83F2}"/>
    <pc:docChg chg="undo custSel addSld delSld modSld">
      <pc:chgData name="Sreejith Rajan" userId="ec11bca0e4bee75f" providerId="LiveId" clId="{7CA8E155-B939-49A2-B258-5F667E7F83F2}" dt="2025-09-01T14:39:21.139" v="738"/>
      <pc:docMkLst>
        <pc:docMk/>
      </pc:docMkLst>
      <pc:sldChg chg="modSp mod">
        <pc:chgData name="Sreejith Rajan" userId="ec11bca0e4bee75f" providerId="LiveId" clId="{7CA8E155-B939-49A2-B258-5F667E7F83F2}" dt="2025-09-01T12:41:09.203" v="40" actId="20577"/>
        <pc:sldMkLst>
          <pc:docMk/>
          <pc:sldMk cId="0" sldId="256"/>
        </pc:sldMkLst>
        <pc:spChg chg="mod">
          <ac:chgData name="Sreejith Rajan" userId="ec11bca0e4bee75f" providerId="LiveId" clId="{7CA8E155-B939-49A2-B258-5F667E7F83F2}" dt="2025-09-01T12:41:09.203" v="40" actId="20577"/>
          <ac:spMkLst>
            <pc:docMk/>
            <pc:sldMk cId="0" sldId="256"/>
            <ac:spMk id="33" creationId="{00000000-0000-0000-0000-000000000000}"/>
          </ac:spMkLst>
        </pc:spChg>
      </pc:sldChg>
      <pc:sldChg chg="modSp mod">
        <pc:chgData name="Sreejith Rajan" userId="ec11bca0e4bee75f" providerId="LiveId" clId="{7CA8E155-B939-49A2-B258-5F667E7F83F2}" dt="2025-09-01T12:55:08.536" v="150" actId="20577"/>
        <pc:sldMkLst>
          <pc:docMk/>
          <pc:sldMk cId="0" sldId="258"/>
        </pc:sldMkLst>
        <pc:spChg chg="mod">
          <ac:chgData name="Sreejith Rajan" userId="ec11bca0e4bee75f" providerId="LiveId" clId="{7CA8E155-B939-49A2-B258-5F667E7F83F2}" dt="2025-09-01T12:51:57.061" v="52" actId="20577"/>
          <ac:spMkLst>
            <pc:docMk/>
            <pc:sldMk cId="0" sldId="258"/>
            <ac:spMk id="46" creationId="{00000000-0000-0000-0000-000000000000}"/>
          </ac:spMkLst>
        </pc:spChg>
        <pc:spChg chg="mod">
          <ac:chgData name="Sreejith Rajan" userId="ec11bca0e4bee75f" providerId="LiveId" clId="{7CA8E155-B939-49A2-B258-5F667E7F83F2}" dt="2025-09-01T12:55:08.536" v="150" actId="20577"/>
          <ac:spMkLst>
            <pc:docMk/>
            <pc:sldMk cId="0" sldId="258"/>
            <ac:spMk id="47" creationId="{00000000-0000-0000-0000-000000000000}"/>
          </ac:spMkLst>
        </pc:spChg>
      </pc:sldChg>
      <pc:sldChg chg="addSp delSp modSp mod">
        <pc:chgData name="Sreejith Rajan" userId="ec11bca0e4bee75f" providerId="LiveId" clId="{7CA8E155-B939-49A2-B258-5F667E7F83F2}" dt="2025-09-01T12:56:08.409" v="165" actId="20577"/>
        <pc:sldMkLst>
          <pc:docMk/>
          <pc:sldMk cId="0" sldId="259"/>
        </pc:sldMkLst>
      </pc:sldChg>
      <pc:sldChg chg="delSp modSp mod">
        <pc:chgData name="Sreejith Rajan" userId="ec11bca0e4bee75f" providerId="LiveId" clId="{7CA8E155-B939-49A2-B258-5F667E7F83F2}" dt="2025-09-01T13:09:36.295" v="247" actId="20577"/>
        <pc:sldMkLst>
          <pc:docMk/>
          <pc:sldMk cId="1389626550" sldId="267"/>
        </pc:sldMkLst>
      </pc:sldChg>
      <pc:sldChg chg="delSp modSp del mod">
        <pc:chgData name="Sreejith Rajan" userId="ec11bca0e4bee75f" providerId="LiveId" clId="{7CA8E155-B939-49A2-B258-5F667E7F83F2}" dt="2025-09-01T13:13:41.916" v="280" actId="47"/>
        <pc:sldMkLst>
          <pc:docMk/>
          <pc:sldMk cId="2517281589" sldId="274"/>
        </pc:sldMkLst>
      </pc:sldChg>
      <pc:sldChg chg="delSp modSp mod">
        <pc:chgData name="Sreejith Rajan" userId="ec11bca0e4bee75f" providerId="LiveId" clId="{7CA8E155-B939-49A2-B258-5F667E7F83F2}" dt="2025-09-01T12:57:52.460" v="187" actId="207"/>
        <pc:sldMkLst>
          <pc:docMk/>
          <pc:sldMk cId="280470215" sldId="281"/>
        </pc:sldMkLst>
      </pc:sldChg>
      <pc:sldChg chg="addSp delSp modSp mod">
        <pc:chgData name="Sreejith Rajan" userId="ec11bca0e4bee75f" providerId="LiveId" clId="{7CA8E155-B939-49A2-B258-5F667E7F83F2}" dt="2025-09-01T13:07:46.235" v="213" actId="20577"/>
        <pc:sldMkLst>
          <pc:docMk/>
          <pc:sldMk cId="682396941" sldId="282"/>
        </pc:sldMkLst>
      </pc:sldChg>
      <pc:sldChg chg="addSp delSp modSp mod">
        <pc:chgData name="Sreejith Rajan" userId="ec11bca0e4bee75f" providerId="LiveId" clId="{7CA8E155-B939-49A2-B258-5F667E7F83F2}" dt="2025-09-01T13:13:17.314" v="272" actId="20577"/>
        <pc:sldMkLst>
          <pc:docMk/>
          <pc:sldMk cId="3362503428" sldId="283"/>
        </pc:sldMkLst>
      </pc:sldChg>
      <pc:sldChg chg="delSp modSp mod">
        <pc:chgData name="Sreejith Rajan" userId="ec11bca0e4bee75f" providerId="LiveId" clId="{7CA8E155-B939-49A2-B258-5F667E7F83F2}" dt="2025-09-01T13:15:12.557" v="344" actId="20577"/>
        <pc:sldMkLst>
          <pc:docMk/>
          <pc:sldMk cId="3896615428" sldId="284"/>
        </pc:sldMkLst>
      </pc:sldChg>
      <pc:sldChg chg="addSp modSp add mod">
        <pc:chgData name="Sreejith Rajan" userId="ec11bca0e4bee75f" providerId="LiveId" clId="{7CA8E155-B939-49A2-B258-5F667E7F83F2}" dt="2025-09-01T13:21:58.159" v="365" actId="1076"/>
        <pc:sldMkLst>
          <pc:docMk/>
          <pc:sldMk cId="2768999598" sldId="285"/>
        </pc:sldMkLst>
        <pc:spChg chg="mod">
          <ac:chgData name="Sreejith Rajan" userId="ec11bca0e4bee75f" providerId="LiveId" clId="{7CA8E155-B939-49A2-B258-5F667E7F83F2}" dt="2025-09-01T13:15:31.332" v="346" actId="6549"/>
          <ac:spMkLst>
            <pc:docMk/>
            <pc:sldMk cId="2768999598" sldId="285"/>
            <ac:spMk id="55" creationId="{6BEB0E42-D1CA-59A5-9488-2502CA7BE06C}"/>
          </ac:spMkLst>
        </pc:spChg>
        <pc:picChg chg="add mod">
          <ac:chgData name="Sreejith Rajan" userId="ec11bca0e4bee75f" providerId="LiveId" clId="{7CA8E155-B939-49A2-B258-5F667E7F83F2}" dt="2025-09-01T13:19:22.064" v="349" actId="1076"/>
          <ac:picMkLst>
            <pc:docMk/>
            <pc:sldMk cId="2768999598" sldId="285"/>
            <ac:picMk id="3" creationId="{F049E54F-32FF-A872-DFAD-A13C2BC8A69F}"/>
          </ac:picMkLst>
        </pc:picChg>
        <pc:picChg chg="add mod">
          <ac:chgData name="Sreejith Rajan" userId="ec11bca0e4bee75f" providerId="LiveId" clId="{7CA8E155-B939-49A2-B258-5F667E7F83F2}" dt="2025-09-01T13:21:18.169" v="357" actId="14100"/>
          <ac:picMkLst>
            <pc:docMk/>
            <pc:sldMk cId="2768999598" sldId="285"/>
            <ac:picMk id="5" creationId="{1D4DB7B7-8B39-AB5C-99C4-470C262646B3}"/>
          </ac:picMkLst>
        </pc:picChg>
        <pc:picChg chg="add mod">
          <ac:chgData name="Sreejith Rajan" userId="ec11bca0e4bee75f" providerId="LiveId" clId="{7CA8E155-B939-49A2-B258-5F667E7F83F2}" dt="2025-09-01T13:21:58.159" v="365" actId="1076"/>
          <ac:picMkLst>
            <pc:docMk/>
            <pc:sldMk cId="2768999598" sldId="285"/>
            <ac:picMk id="9" creationId="{4E656B9C-8D8D-3826-C97D-DB27E2D7542A}"/>
          </ac:picMkLst>
        </pc:picChg>
      </pc:sldChg>
      <pc:sldChg chg="new del">
        <pc:chgData name="Sreejith Rajan" userId="ec11bca0e4bee75f" providerId="LiveId" clId="{7CA8E155-B939-49A2-B258-5F667E7F83F2}" dt="2025-09-01T13:28:35.039" v="367" actId="47"/>
        <pc:sldMkLst>
          <pc:docMk/>
          <pc:sldMk cId="1073535821" sldId="286"/>
        </pc:sldMkLst>
      </pc:sldChg>
      <pc:sldChg chg="delSp modSp add mod">
        <pc:chgData name="Sreejith Rajan" userId="ec11bca0e4bee75f" providerId="LiveId" clId="{7CA8E155-B939-49A2-B258-5F667E7F83F2}" dt="2025-09-01T14:39:21.139" v="738"/>
        <pc:sldMkLst>
          <pc:docMk/>
          <pc:sldMk cId="1488398723" sldId="286"/>
        </pc:sldMkLst>
        <pc:spChg chg="mod">
          <ac:chgData name="Sreejith Rajan" userId="ec11bca0e4bee75f" providerId="LiveId" clId="{7CA8E155-B939-49A2-B258-5F667E7F83F2}" dt="2025-09-01T13:29:03.591" v="390" actId="20577"/>
          <ac:spMkLst>
            <pc:docMk/>
            <pc:sldMk cId="1488398723" sldId="286"/>
            <ac:spMk id="54" creationId="{D6A271FB-F06E-A094-1264-BE3F39E98C88}"/>
          </ac:spMkLst>
        </pc:spChg>
        <pc:spChg chg="mod">
          <ac:chgData name="Sreejith Rajan" userId="ec11bca0e4bee75f" providerId="LiveId" clId="{7CA8E155-B939-49A2-B258-5F667E7F83F2}" dt="2025-09-01T14:25:23.987" v="736" actId="207"/>
          <ac:spMkLst>
            <pc:docMk/>
            <pc:sldMk cId="1488398723" sldId="286"/>
            <ac:spMk id="55" creationId="{E31F05FC-C44B-CD53-A530-278FD5640965}"/>
          </ac:spMkLst>
        </pc:spChg>
      </pc:sldChg>
      <pc:sldChg chg="new del">
        <pc:chgData name="Sreejith Rajan" userId="ec11bca0e4bee75f" providerId="LiveId" clId="{7CA8E155-B939-49A2-B258-5F667E7F83F2}" dt="2025-09-01T13:28:42.025" v="369" actId="680"/>
        <pc:sldMkLst>
          <pc:docMk/>
          <pc:sldMk cId="3982304584" sldId="286"/>
        </pc:sldMkLst>
      </pc:sldChg>
    </pc:docChg>
  </pc:docChgLst>
  <pc:docChgLst>
    <pc:chgData name="Sreejith Rajan" userId="ec11bca0e4bee75f" providerId="LiveId" clId="{7B4F392D-EAB3-4CE7-903E-F84869825F47}"/>
    <pc:docChg chg="undo custSel addSld delSld modSld">
      <pc:chgData name="Sreejith Rajan" userId="ec11bca0e4bee75f" providerId="LiveId" clId="{7B4F392D-EAB3-4CE7-903E-F84869825F47}" dt="2025-09-30T03:58:07.166" v="1038" actId="478"/>
      <pc:docMkLst>
        <pc:docMk/>
      </pc:docMkLst>
      <pc:sldChg chg="modSp mod">
        <pc:chgData name="Sreejith Rajan" userId="ec11bca0e4bee75f" providerId="LiveId" clId="{7B4F392D-EAB3-4CE7-903E-F84869825F47}" dt="2025-09-30T02:23:47.053" v="15" actId="20577"/>
        <pc:sldMkLst>
          <pc:docMk/>
          <pc:sldMk cId="0" sldId="256"/>
        </pc:sldMkLst>
        <pc:spChg chg="mod">
          <ac:chgData name="Sreejith Rajan" userId="ec11bca0e4bee75f" providerId="LiveId" clId="{7B4F392D-EAB3-4CE7-903E-F84869825F47}" dt="2025-09-30T02:23:47.053" v="15" actId="20577"/>
          <ac:spMkLst>
            <pc:docMk/>
            <pc:sldMk cId="0" sldId="256"/>
            <ac:spMk id="33" creationId="{00000000-0000-0000-0000-000000000000}"/>
          </ac:spMkLst>
        </pc:spChg>
      </pc:sldChg>
      <pc:sldChg chg="addSp delSp modSp mod">
        <pc:chgData name="Sreejith Rajan" userId="ec11bca0e4bee75f" providerId="LiveId" clId="{7B4F392D-EAB3-4CE7-903E-F84869825F47}" dt="2025-09-30T02:33:54.647" v="146" actId="478"/>
        <pc:sldMkLst>
          <pc:docMk/>
          <pc:sldMk cId="1488398723" sldId="286"/>
        </pc:sldMkLst>
        <pc:picChg chg="add del mod modCrop">
          <ac:chgData name="Sreejith Rajan" userId="ec11bca0e4bee75f" providerId="LiveId" clId="{7B4F392D-EAB3-4CE7-903E-F84869825F47}" dt="2025-09-30T02:33:54.647" v="146" actId="478"/>
          <ac:picMkLst>
            <pc:docMk/>
            <pc:sldMk cId="1488398723" sldId="286"/>
            <ac:picMk id="3" creationId="{CE9783E9-166C-2133-C6F7-C2F983CFDBB3}"/>
          </ac:picMkLst>
        </pc:picChg>
      </pc:sldChg>
      <pc:sldChg chg="modSp mod">
        <pc:chgData name="Sreejith Rajan" userId="ec11bca0e4bee75f" providerId="LiveId" clId="{7B4F392D-EAB3-4CE7-903E-F84869825F47}" dt="2025-09-30T02:42:35.837" v="501" actId="20577"/>
        <pc:sldMkLst>
          <pc:docMk/>
          <pc:sldMk cId="1663749710" sldId="287"/>
        </pc:sldMkLst>
        <pc:spChg chg="mod">
          <ac:chgData name="Sreejith Rajan" userId="ec11bca0e4bee75f" providerId="LiveId" clId="{7B4F392D-EAB3-4CE7-903E-F84869825F47}" dt="2025-09-30T02:41:31.766" v="461" actId="20577"/>
          <ac:spMkLst>
            <pc:docMk/>
            <pc:sldMk cId="1663749710" sldId="287"/>
            <ac:spMk id="54" creationId="{5F5A8EA7-E5B0-9657-C43F-C4067A2C6C8F}"/>
          </ac:spMkLst>
        </pc:spChg>
        <pc:spChg chg="mod">
          <ac:chgData name="Sreejith Rajan" userId="ec11bca0e4bee75f" providerId="LiveId" clId="{7B4F392D-EAB3-4CE7-903E-F84869825F47}" dt="2025-09-30T02:42:35.837" v="501" actId="20577"/>
          <ac:spMkLst>
            <pc:docMk/>
            <pc:sldMk cId="1663749710" sldId="287"/>
            <ac:spMk id="55" creationId="{9D459962-4DD0-F78C-D4B1-9533D50F2189}"/>
          </ac:spMkLst>
        </pc:spChg>
      </pc:sldChg>
      <pc:sldChg chg="addSp modSp mod">
        <pc:chgData name="Sreejith Rajan" userId="ec11bca0e4bee75f" providerId="LiveId" clId="{7B4F392D-EAB3-4CE7-903E-F84869825F47}" dt="2025-09-30T02:44:54.744" v="525" actId="164"/>
        <pc:sldMkLst>
          <pc:docMk/>
          <pc:sldMk cId="41759279" sldId="288"/>
        </pc:sldMkLst>
        <pc:spChg chg="mod">
          <ac:chgData name="Sreejith Rajan" userId="ec11bca0e4bee75f" providerId="LiveId" clId="{7B4F392D-EAB3-4CE7-903E-F84869825F47}" dt="2025-09-30T02:44:54.744" v="525" actId="164"/>
          <ac:spMkLst>
            <pc:docMk/>
            <pc:sldMk cId="41759279" sldId="288"/>
            <ac:spMk id="4" creationId="{FB3AA076-C728-DE15-E6C1-ACBFC6185AEC}"/>
          </ac:spMkLst>
        </pc:spChg>
        <pc:spChg chg="mod">
          <ac:chgData name="Sreejith Rajan" userId="ec11bca0e4bee75f" providerId="LiveId" clId="{7B4F392D-EAB3-4CE7-903E-F84869825F47}" dt="2025-09-30T02:43:02.449" v="521" actId="20577"/>
          <ac:spMkLst>
            <pc:docMk/>
            <pc:sldMk cId="41759279" sldId="288"/>
            <ac:spMk id="55" creationId="{31D1C086-CEB8-963B-EA88-5E660E81E542}"/>
          </ac:spMkLst>
        </pc:spChg>
        <pc:grpChg chg="add mod">
          <ac:chgData name="Sreejith Rajan" userId="ec11bca0e4bee75f" providerId="LiveId" clId="{7B4F392D-EAB3-4CE7-903E-F84869825F47}" dt="2025-09-30T02:44:54.744" v="525" actId="164"/>
          <ac:grpSpMkLst>
            <pc:docMk/>
            <pc:sldMk cId="41759279" sldId="288"/>
            <ac:grpSpMk id="2" creationId="{2F1F9BDA-F737-3184-3C7E-7B278742D5AC}"/>
          </ac:grpSpMkLst>
        </pc:grpChg>
        <pc:picChg chg="mod">
          <ac:chgData name="Sreejith Rajan" userId="ec11bca0e4bee75f" providerId="LiveId" clId="{7B4F392D-EAB3-4CE7-903E-F84869825F47}" dt="2025-09-30T02:44:54.744" v="525" actId="164"/>
          <ac:picMkLst>
            <pc:docMk/>
            <pc:sldMk cId="41759279" sldId="288"/>
            <ac:picMk id="3" creationId="{0E6054C8-B2C6-40C6-D52D-BC9087C611CC}"/>
          </ac:picMkLst>
        </pc:picChg>
      </pc:sldChg>
      <pc:sldChg chg="delSp mod">
        <pc:chgData name="Sreejith Rajan" userId="ec11bca0e4bee75f" providerId="LiveId" clId="{7B4F392D-EAB3-4CE7-903E-F84869825F47}" dt="2025-09-30T03:07:42.217" v="527" actId="478"/>
        <pc:sldMkLst>
          <pc:docMk/>
          <pc:sldMk cId="3940705627" sldId="289"/>
        </pc:sldMkLst>
        <pc:spChg chg="del">
          <ac:chgData name="Sreejith Rajan" userId="ec11bca0e4bee75f" providerId="LiveId" clId="{7B4F392D-EAB3-4CE7-903E-F84869825F47}" dt="2025-09-30T03:07:42.217" v="527" actId="478"/>
          <ac:spMkLst>
            <pc:docMk/>
            <pc:sldMk cId="3940705627" sldId="289"/>
            <ac:spMk id="4" creationId="{688CFE87-77E9-1FBC-FA66-DAF4B1407288}"/>
          </ac:spMkLst>
        </pc:spChg>
      </pc:sldChg>
      <pc:sldChg chg="del">
        <pc:chgData name="Sreejith Rajan" userId="ec11bca0e4bee75f" providerId="LiveId" clId="{7B4F392D-EAB3-4CE7-903E-F84869825F47}" dt="2025-09-30T03:07:35.201" v="526" actId="47"/>
        <pc:sldMkLst>
          <pc:docMk/>
          <pc:sldMk cId="3880237196" sldId="290"/>
        </pc:sldMkLst>
      </pc:sldChg>
      <pc:sldChg chg="delSp modSp add mod">
        <pc:chgData name="Sreejith Rajan" userId="ec11bca0e4bee75f" providerId="LiveId" clId="{7B4F392D-EAB3-4CE7-903E-F84869825F47}" dt="2025-09-30T03:23:55.826" v="982" actId="20577"/>
        <pc:sldMkLst>
          <pc:docMk/>
          <pc:sldMk cId="1828498938" sldId="291"/>
        </pc:sldMkLst>
        <pc:spChg chg="mod">
          <ac:chgData name="Sreejith Rajan" userId="ec11bca0e4bee75f" providerId="LiveId" clId="{7B4F392D-EAB3-4CE7-903E-F84869825F47}" dt="2025-09-30T03:23:55.826" v="982" actId="20577"/>
          <ac:spMkLst>
            <pc:docMk/>
            <pc:sldMk cId="1828498938" sldId="291"/>
            <ac:spMk id="55" creationId="{6DC6AEDF-7A8F-8582-0FF8-A48A749309C0}"/>
          </ac:spMkLst>
        </pc:spChg>
        <pc:picChg chg="del">
          <ac:chgData name="Sreejith Rajan" userId="ec11bca0e4bee75f" providerId="LiveId" clId="{7B4F392D-EAB3-4CE7-903E-F84869825F47}" dt="2025-09-30T02:25:29.975" v="17" actId="478"/>
          <ac:picMkLst>
            <pc:docMk/>
            <pc:sldMk cId="1828498938" sldId="291"/>
            <ac:picMk id="3" creationId="{CBCB71ED-FDFC-1945-3F31-B6650C08954D}"/>
          </ac:picMkLst>
        </pc:picChg>
        <pc:picChg chg="del">
          <ac:chgData name="Sreejith Rajan" userId="ec11bca0e4bee75f" providerId="LiveId" clId="{7B4F392D-EAB3-4CE7-903E-F84869825F47}" dt="2025-09-30T02:25:31.955" v="18" actId="478"/>
          <ac:picMkLst>
            <pc:docMk/>
            <pc:sldMk cId="1828498938" sldId="291"/>
            <ac:picMk id="5" creationId="{4D0D0621-E7E0-5221-05C9-C1571652700D}"/>
          </ac:picMkLst>
        </pc:picChg>
        <pc:picChg chg="del">
          <ac:chgData name="Sreejith Rajan" userId="ec11bca0e4bee75f" providerId="LiveId" clId="{7B4F392D-EAB3-4CE7-903E-F84869825F47}" dt="2025-09-30T02:25:34.058" v="19" actId="478"/>
          <ac:picMkLst>
            <pc:docMk/>
            <pc:sldMk cId="1828498938" sldId="291"/>
            <ac:picMk id="9" creationId="{C02F5C19-6484-65E6-9132-B32978C334FB}"/>
          </ac:picMkLst>
        </pc:picChg>
      </pc:sldChg>
      <pc:sldChg chg="modSp add mod">
        <pc:chgData name="Sreejith Rajan" userId="ec11bca0e4bee75f" providerId="LiveId" clId="{7B4F392D-EAB3-4CE7-903E-F84869825F47}" dt="2025-09-30T02:33:47.733" v="145" actId="1076"/>
        <pc:sldMkLst>
          <pc:docMk/>
          <pc:sldMk cId="2548857887" sldId="292"/>
        </pc:sldMkLst>
        <pc:spChg chg="mod">
          <ac:chgData name="Sreejith Rajan" userId="ec11bca0e4bee75f" providerId="LiveId" clId="{7B4F392D-EAB3-4CE7-903E-F84869825F47}" dt="2025-09-30T02:33:44.292" v="144" actId="5793"/>
          <ac:spMkLst>
            <pc:docMk/>
            <pc:sldMk cId="2548857887" sldId="292"/>
            <ac:spMk id="55" creationId="{A8E87BE4-5B0B-3700-6A4F-323FEB117F6E}"/>
          </ac:spMkLst>
        </pc:spChg>
        <pc:picChg chg="mod">
          <ac:chgData name="Sreejith Rajan" userId="ec11bca0e4bee75f" providerId="LiveId" clId="{7B4F392D-EAB3-4CE7-903E-F84869825F47}" dt="2025-09-30T02:33:47.733" v="145" actId="1076"/>
          <ac:picMkLst>
            <pc:docMk/>
            <pc:sldMk cId="2548857887" sldId="292"/>
            <ac:picMk id="3" creationId="{8E4B70BE-D7AC-C919-6119-51079332DEFF}"/>
          </ac:picMkLst>
        </pc:picChg>
      </pc:sldChg>
      <pc:sldChg chg="delSp modSp add mod">
        <pc:chgData name="Sreejith Rajan" userId="ec11bca0e4bee75f" providerId="LiveId" clId="{7B4F392D-EAB3-4CE7-903E-F84869825F47}" dt="2025-09-30T03:58:07.166" v="1038" actId="478"/>
        <pc:sldMkLst>
          <pc:docMk/>
          <pc:sldMk cId="889449935" sldId="293"/>
        </pc:sldMkLst>
        <pc:spChg chg="del">
          <ac:chgData name="Sreejith Rajan" userId="ec11bca0e4bee75f" providerId="LiveId" clId="{7B4F392D-EAB3-4CE7-903E-F84869825F47}" dt="2025-09-30T03:58:07.166" v="1038" actId="478"/>
          <ac:spMkLst>
            <pc:docMk/>
            <pc:sldMk cId="889449935" sldId="293"/>
            <ac:spMk id="6" creationId="{36C2F32D-7DDC-D31C-BD4F-74DAC297338E}"/>
          </ac:spMkLst>
        </pc:spChg>
        <pc:spChg chg="mod">
          <ac:chgData name="Sreejith Rajan" userId="ec11bca0e4bee75f" providerId="LiveId" clId="{7B4F392D-EAB3-4CE7-903E-F84869825F47}" dt="2025-09-30T02:36:17.691" v="170" actId="20577"/>
          <ac:spMkLst>
            <pc:docMk/>
            <pc:sldMk cId="889449935" sldId="293"/>
            <ac:spMk id="54" creationId="{AED1AFBC-0973-018C-14EE-1824C6DC3692}"/>
          </ac:spMkLst>
        </pc:spChg>
        <pc:spChg chg="mod">
          <ac:chgData name="Sreejith Rajan" userId="ec11bca0e4bee75f" providerId="LiveId" clId="{7B4F392D-EAB3-4CE7-903E-F84869825F47}" dt="2025-09-30T03:57:58.065" v="1037" actId="207"/>
          <ac:spMkLst>
            <pc:docMk/>
            <pc:sldMk cId="889449935" sldId="293"/>
            <ac:spMk id="55" creationId="{4FCA547B-0AE0-EA7C-2EEB-A9A6FCF1267D}"/>
          </ac:spMkLst>
        </pc:spChg>
        <pc:picChg chg="del">
          <ac:chgData name="Sreejith Rajan" userId="ec11bca0e4bee75f" providerId="LiveId" clId="{7B4F392D-EAB3-4CE7-903E-F84869825F47}" dt="2025-09-30T02:36:00.691" v="150" actId="478"/>
          <ac:picMkLst>
            <pc:docMk/>
            <pc:sldMk cId="889449935" sldId="293"/>
            <ac:picMk id="3" creationId="{F9082699-85FA-9ACD-4932-F7AC31CDB496}"/>
          </ac:picMkLst>
        </pc:picChg>
      </pc:sldChg>
      <pc:sldChg chg="new del">
        <pc:chgData name="Sreejith Rajan" userId="ec11bca0e4bee75f" providerId="LiveId" clId="{7B4F392D-EAB3-4CE7-903E-F84869825F47}" dt="2025-09-30T02:35:53.417" v="148" actId="47"/>
        <pc:sldMkLst>
          <pc:docMk/>
          <pc:sldMk cId="1795643617" sldId="293"/>
        </pc:sldMkLst>
      </pc:sldChg>
      <pc:sldChg chg="modSp add mod">
        <pc:chgData name="Sreejith Rajan" userId="ec11bca0e4bee75f" providerId="LiveId" clId="{7B4F392D-EAB3-4CE7-903E-F84869825F47}" dt="2025-09-30T03:09:54.099" v="558" actId="27636"/>
        <pc:sldMkLst>
          <pc:docMk/>
          <pc:sldMk cId="2015259908" sldId="294"/>
        </pc:sldMkLst>
        <pc:spChg chg="mod">
          <ac:chgData name="Sreejith Rajan" userId="ec11bca0e4bee75f" providerId="LiveId" clId="{7B4F392D-EAB3-4CE7-903E-F84869825F47}" dt="2025-09-30T03:07:55.100" v="536" actId="20577"/>
          <ac:spMkLst>
            <pc:docMk/>
            <pc:sldMk cId="2015259908" sldId="294"/>
            <ac:spMk id="54" creationId="{6321750E-BF02-024B-5E85-0F497CCE2E1D}"/>
          </ac:spMkLst>
        </pc:spChg>
        <pc:spChg chg="mod">
          <ac:chgData name="Sreejith Rajan" userId="ec11bca0e4bee75f" providerId="LiveId" clId="{7B4F392D-EAB3-4CE7-903E-F84869825F47}" dt="2025-09-30T03:09:54.099" v="558" actId="27636"/>
          <ac:spMkLst>
            <pc:docMk/>
            <pc:sldMk cId="2015259908" sldId="294"/>
            <ac:spMk id="55" creationId="{AE7DD440-4277-0F9D-C5B2-6AEC8E56CEC3}"/>
          </ac:spMkLst>
        </pc:spChg>
      </pc:sldChg>
      <pc:sldChg chg="modSp add mod">
        <pc:chgData name="Sreejith Rajan" userId="ec11bca0e4bee75f" providerId="LiveId" clId="{7B4F392D-EAB3-4CE7-903E-F84869825F47}" dt="2025-09-30T03:12:02.388" v="746" actId="313"/>
        <pc:sldMkLst>
          <pc:docMk/>
          <pc:sldMk cId="2225916345" sldId="295"/>
        </pc:sldMkLst>
        <pc:spChg chg="mod">
          <ac:chgData name="Sreejith Rajan" userId="ec11bca0e4bee75f" providerId="LiveId" clId="{7B4F392D-EAB3-4CE7-903E-F84869825F47}" dt="2025-09-30T03:11:46.512" v="739" actId="20577"/>
          <ac:spMkLst>
            <pc:docMk/>
            <pc:sldMk cId="2225916345" sldId="295"/>
            <ac:spMk id="54" creationId="{CABFEC6B-86C9-7D5A-6062-10E65B302CB0}"/>
          </ac:spMkLst>
        </pc:spChg>
        <pc:spChg chg="mod">
          <ac:chgData name="Sreejith Rajan" userId="ec11bca0e4bee75f" providerId="LiveId" clId="{7B4F392D-EAB3-4CE7-903E-F84869825F47}" dt="2025-09-30T03:12:02.388" v="746" actId="313"/>
          <ac:spMkLst>
            <pc:docMk/>
            <pc:sldMk cId="2225916345" sldId="295"/>
            <ac:spMk id="55" creationId="{A90695F9-7A24-C62C-F204-1DDCCC9392A5}"/>
          </ac:spMkLst>
        </pc:spChg>
      </pc:sldChg>
      <pc:sldChg chg="modSp add mod">
        <pc:chgData name="Sreejith Rajan" userId="ec11bca0e4bee75f" providerId="LiveId" clId="{7B4F392D-EAB3-4CE7-903E-F84869825F47}" dt="2025-09-30T03:14:55.828" v="870" actId="5793"/>
        <pc:sldMkLst>
          <pc:docMk/>
          <pc:sldMk cId="2374719060" sldId="296"/>
        </pc:sldMkLst>
        <pc:spChg chg="mod">
          <ac:chgData name="Sreejith Rajan" userId="ec11bca0e4bee75f" providerId="LiveId" clId="{7B4F392D-EAB3-4CE7-903E-F84869825F47}" dt="2025-09-30T03:12:50.313" v="784" actId="20577"/>
          <ac:spMkLst>
            <pc:docMk/>
            <pc:sldMk cId="2374719060" sldId="296"/>
            <ac:spMk id="54" creationId="{2704F566-6772-FB11-C04A-E86E36461D27}"/>
          </ac:spMkLst>
        </pc:spChg>
        <pc:spChg chg="mod">
          <ac:chgData name="Sreejith Rajan" userId="ec11bca0e4bee75f" providerId="LiveId" clId="{7B4F392D-EAB3-4CE7-903E-F84869825F47}" dt="2025-09-30T03:14:55.828" v="870" actId="5793"/>
          <ac:spMkLst>
            <pc:docMk/>
            <pc:sldMk cId="2374719060" sldId="296"/>
            <ac:spMk id="55" creationId="{628EE393-6420-E75D-AC39-4EB6027E02EA}"/>
          </ac:spMkLst>
        </pc:spChg>
      </pc:sldChg>
      <pc:sldChg chg="delSp modSp add mod">
        <pc:chgData name="Sreejith Rajan" userId="ec11bca0e4bee75f" providerId="LiveId" clId="{7B4F392D-EAB3-4CE7-903E-F84869825F47}" dt="2025-09-30T03:20:47.801" v="941" actId="2710"/>
        <pc:sldMkLst>
          <pc:docMk/>
          <pc:sldMk cId="3392225297" sldId="297"/>
        </pc:sldMkLst>
        <pc:spChg chg="del">
          <ac:chgData name="Sreejith Rajan" userId="ec11bca0e4bee75f" providerId="LiveId" clId="{7B4F392D-EAB3-4CE7-903E-F84869825F47}" dt="2025-09-30T03:17:48.464" v="895" actId="478"/>
          <ac:spMkLst>
            <pc:docMk/>
            <pc:sldMk cId="3392225297" sldId="297"/>
            <ac:spMk id="6" creationId="{E479F423-54B6-55D2-951C-9A13AC93B05E}"/>
          </ac:spMkLst>
        </pc:spChg>
        <pc:spChg chg="mod">
          <ac:chgData name="Sreejith Rajan" userId="ec11bca0e4bee75f" providerId="LiveId" clId="{7B4F392D-EAB3-4CE7-903E-F84869825F47}" dt="2025-09-30T03:20:47.801" v="941" actId="2710"/>
          <ac:spMkLst>
            <pc:docMk/>
            <pc:sldMk cId="3392225297" sldId="297"/>
            <ac:spMk id="55" creationId="{09077CE4-F53B-C9A7-B332-2B46EE2AB6B3}"/>
          </ac:spMkLst>
        </pc:spChg>
      </pc:sldChg>
      <pc:sldChg chg="modSp add mod">
        <pc:chgData name="Sreejith Rajan" userId="ec11bca0e4bee75f" providerId="LiveId" clId="{7B4F392D-EAB3-4CE7-903E-F84869825F47}" dt="2025-09-30T03:22:03.926" v="976" actId="313"/>
        <pc:sldMkLst>
          <pc:docMk/>
          <pc:sldMk cId="3526584391" sldId="298"/>
        </pc:sldMkLst>
        <pc:spChg chg="mod">
          <ac:chgData name="Sreejith Rajan" userId="ec11bca0e4bee75f" providerId="LiveId" clId="{7B4F392D-EAB3-4CE7-903E-F84869825F47}" dt="2025-09-30T03:22:03.926" v="976" actId="313"/>
          <ac:spMkLst>
            <pc:docMk/>
            <pc:sldMk cId="3526584391" sldId="298"/>
            <ac:spMk id="55" creationId="{23D4D2FD-62F6-F88B-EFBF-AE666671DE23}"/>
          </ac:spMkLst>
        </pc:spChg>
      </pc:sldChg>
      <pc:sldChg chg="addSp delSp modSp new mod">
        <pc:chgData name="Sreejith Rajan" userId="ec11bca0e4bee75f" providerId="LiveId" clId="{7B4F392D-EAB3-4CE7-903E-F84869825F47}" dt="2025-09-30T03:30:49.641" v="1035" actId="1076"/>
        <pc:sldMkLst>
          <pc:docMk/>
          <pc:sldMk cId="1284121120" sldId="299"/>
        </pc:sldMkLst>
        <pc:spChg chg="del">
          <ac:chgData name="Sreejith Rajan" userId="ec11bca0e4bee75f" providerId="LiveId" clId="{7B4F392D-EAB3-4CE7-903E-F84869825F47}" dt="2025-09-30T03:26:34.157" v="989"/>
          <ac:spMkLst>
            <pc:docMk/>
            <pc:sldMk cId="1284121120" sldId="299"/>
            <ac:spMk id="2" creationId="{526DADAB-7964-0F4B-8B5D-B829C2699B61}"/>
          </ac:spMkLst>
        </pc:spChg>
        <pc:spChg chg="mod">
          <ac:chgData name="Sreejith Rajan" userId="ec11bca0e4bee75f" providerId="LiveId" clId="{7B4F392D-EAB3-4CE7-903E-F84869825F47}" dt="2025-09-30T03:30:04.388" v="1028"/>
          <ac:spMkLst>
            <pc:docMk/>
            <pc:sldMk cId="1284121120" sldId="299"/>
            <ac:spMk id="3" creationId="{B7D1B6D3-462D-6A88-9814-C894324D5456}"/>
          </ac:spMkLst>
        </pc:spChg>
        <pc:spChg chg="add mod">
          <ac:chgData name="Sreejith Rajan" userId="ec11bca0e4bee75f" providerId="LiveId" clId="{7B4F392D-EAB3-4CE7-903E-F84869825F47}" dt="2025-09-30T03:30:49.641" v="1035" actId="1076"/>
          <ac:spMkLst>
            <pc:docMk/>
            <pc:sldMk cId="1284121120" sldId="299"/>
            <ac:spMk id="4" creationId="{02ACE095-10E0-285C-E844-5C419C06A1FC}"/>
          </ac:spMkLst>
        </pc:spChg>
        <pc:spChg chg="add mod">
          <ac:chgData name="Sreejith Rajan" userId="ec11bca0e4bee75f" providerId="LiveId" clId="{7B4F392D-EAB3-4CE7-903E-F84869825F47}" dt="2025-09-30T03:30:42" v="1034" actId="20577"/>
          <ac:spMkLst>
            <pc:docMk/>
            <pc:sldMk cId="1284121120" sldId="299"/>
            <ac:spMk id="7" creationId="{51F44AFF-D55F-A3C9-2E52-0D9E1035C792}"/>
          </ac:spMkLst>
        </pc:spChg>
        <pc:picChg chg="add mod">
          <ac:chgData name="Sreejith Rajan" userId="ec11bca0e4bee75f" providerId="LiveId" clId="{7B4F392D-EAB3-4CE7-903E-F84869825F47}" dt="2025-09-30T03:29:51.177" v="1024" actId="1076"/>
          <ac:picMkLst>
            <pc:docMk/>
            <pc:sldMk cId="1284121120" sldId="299"/>
            <ac:picMk id="5" creationId="{06FD859A-CD0C-B547-B7FE-65E314ED87C9}"/>
          </ac:picMkLst>
        </pc:picChg>
      </pc:sldChg>
    </pc:docChg>
  </pc:docChgLst>
  <pc:docChgLst>
    <pc:chgData name="Sreejith Rajan" userId="ec11bca0e4bee75f" providerId="LiveId" clId="{38B55CF8-04A4-41BE-A5A9-C4EC65750160}"/>
    <pc:docChg chg="undo custSel addSld delSld modSld">
      <pc:chgData name="Sreejith Rajan" userId="ec11bca0e4bee75f" providerId="LiveId" clId="{38B55CF8-04A4-41BE-A5A9-C4EC65750160}" dt="2025-09-08T15:31:45.658" v="225" actId="20577"/>
      <pc:docMkLst>
        <pc:docMk/>
      </pc:docMkLst>
      <pc:sldChg chg="modSp mod">
        <pc:chgData name="Sreejith Rajan" userId="ec11bca0e4bee75f" providerId="LiveId" clId="{38B55CF8-04A4-41BE-A5A9-C4EC65750160}" dt="2025-09-08T13:50:00.971" v="1" actId="20577"/>
        <pc:sldMkLst>
          <pc:docMk/>
          <pc:sldMk cId="0" sldId="256"/>
        </pc:sldMkLst>
        <pc:spChg chg="mod">
          <ac:chgData name="Sreejith Rajan" userId="ec11bca0e4bee75f" providerId="LiveId" clId="{38B55CF8-04A4-41BE-A5A9-C4EC65750160}" dt="2025-09-08T13:50:00.971" v="1" actId="20577"/>
          <ac:spMkLst>
            <pc:docMk/>
            <pc:sldMk cId="0" sldId="256"/>
            <ac:spMk id="33" creationId="{00000000-0000-0000-0000-000000000000}"/>
          </ac:spMkLst>
        </pc:spChg>
      </pc:sldChg>
      <pc:sldChg chg="del">
        <pc:chgData name="Sreejith Rajan" userId="ec11bca0e4bee75f" providerId="LiveId" clId="{38B55CF8-04A4-41BE-A5A9-C4EC65750160}" dt="2025-09-08T13:50:29.832" v="4" actId="47"/>
        <pc:sldMkLst>
          <pc:docMk/>
          <pc:sldMk cId="0" sldId="259"/>
        </pc:sldMkLst>
      </pc:sldChg>
      <pc:sldChg chg="del">
        <pc:chgData name="Sreejith Rajan" userId="ec11bca0e4bee75f" providerId="LiveId" clId="{38B55CF8-04A4-41BE-A5A9-C4EC65750160}" dt="2025-09-08T13:50:32.956" v="7" actId="47"/>
        <pc:sldMkLst>
          <pc:docMk/>
          <pc:sldMk cId="1389626550" sldId="267"/>
        </pc:sldMkLst>
      </pc:sldChg>
      <pc:sldChg chg="del">
        <pc:chgData name="Sreejith Rajan" userId="ec11bca0e4bee75f" providerId="LiveId" clId="{38B55CF8-04A4-41BE-A5A9-C4EC65750160}" dt="2025-09-08T13:50:30.637" v="5" actId="47"/>
        <pc:sldMkLst>
          <pc:docMk/>
          <pc:sldMk cId="280470215" sldId="281"/>
        </pc:sldMkLst>
      </pc:sldChg>
      <pc:sldChg chg="del">
        <pc:chgData name="Sreejith Rajan" userId="ec11bca0e4bee75f" providerId="LiveId" clId="{38B55CF8-04A4-41BE-A5A9-C4EC65750160}" dt="2025-09-08T13:50:31.500" v="6" actId="47"/>
        <pc:sldMkLst>
          <pc:docMk/>
          <pc:sldMk cId="682396941" sldId="282"/>
        </pc:sldMkLst>
      </pc:sldChg>
      <pc:sldChg chg="del">
        <pc:chgData name="Sreejith Rajan" userId="ec11bca0e4bee75f" providerId="LiveId" clId="{38B55CF8-04A4-41BE-A5A9-C4EC65750160}" dt="2025-09-08T13:50:21.633" v="3" actId="47"/>
        <pc:sldMkLst>
          <pc:docMk/>
          <pc:sldMk cId="3362503428" sldId="283"/>
        </pc:sldMkLst>
      </pc:sldChg>
      <pc:sldChg chg="del">
        <pc:chgData name="Sreejith Rajan" userId="ec11bca0e4bee75f" providerId="LiveId" clId="{38B55CF8-04A4-41BE-A5A9-C4EC65750160}" dt="2025-09-08T13:50:19.202" v="2" actId="47"/>
        <pc:sldMkLst>
          <pc:docMk/>
          <pc:sldMk cId="3896615428" sldId="284"/>
        </pc:sldMkLst>
      </pc:sldChg>
      <pc:sldChg chg="modSp add mod">
        <pc:chgData name="Sreejith Rajan" userId="ec11bca0e4bee75f" providerId="LiveId" clId="{38B55CF8-04A4-41BE-A5A9-C4EC65750160}" dt="2025-09-08T13:59:59.014" v="33" actId="207"/>
        <pc:sldMkLst>
          <pc:docMk/>
          <pc:sldMk cId="1663749710" sldId="287"/>
        </pc:sldMkLst>
        <pc:spChg chg="mod">
          <ac:chgData name="Sreejith Rajan" userId="ec11bca0e4bee75f" providerId="LiveId" clId="{38B55CF8-04A4-41BE-A5A9-C4EC65750160}" dt="2025-09-08T13:59:59.014" v="33" actId="207"/>
          <ac:spMkLst>
            <pc:docMk/>
            <pc:sldMk cId="1663749710" sldId="287"/>
            <ac:spMk id="55" creationId="{9D459962-4DD0-F78C-D4B1-9533D50F2189}"/>
          </ac:spMkLst>
        </pc:spChg>
      </pc:sldChg>
      <pc:sldChg chg="addSp modSp add mod">
        <pc:chgData name="Sreejith Rajan" userId="ec11bca0e4bee75f" providerId="LiveId" clId="{38B55CF8-04A4-41BE-A5A9-C4EC65750160}" dt="2025-09-08T14:04:15.571" v="122" actId="207"/>
        <pc:sldMkLst>
          <pc:docMk/>
          <pc:sldMk cId="41759279" sldId="288"/>
        </pc:sldMkLst>
        <pc:spChg chg="add mod">
          <ac:chgData name="Sreejith Rajan" userId="ec11bca0e4bee75f" providerId="LiveId" clId="{38B55CF8-04A4-41BE-A5A9-C4EC65750160}" dt="2025-09-08T14:04:15.571" v="122" actId="207"/>
          <ac:spMkLst>
            <pc:docMk/>
            <pc:sldMk cId="41759279" sldId="288"/>
            <ac:spMk id="4" creationId="{FB3AA076-C728-DE15-E6C1-ACBFC6185AEC}"/>
          </ac:spMkLst>
        </pc:spChg>
        <pc:spChg chg="mod">
          <ac:chgData name="Sreejith Rajan" userId="ec11bca0e4bee75f" providerId="LiveId" clId="{38B55CF8-04A4-41BE-A5A9-C4EC65750160}" dt="2025-09-08T14:02:27.716" v="53" actId="5793"/>
          <ac:spMkLst>
            <pc:docMk/>
            <pc:sldMk cId="41759279" sldId="288"/>
            <ac:spMk id="55" creationId="{31D1C086-CEB8-963B-EA88-5E660E81E542}"/>
          </ac:spMkLst>
        </pc:spChg>
        <pc:picChg chg="add mod">
          <ac:chgData name="Sreejith Rajan" userId="ec11bca0e4bee75f" providerId="LiveId" clId="{38B55CF8-04A4-41BE-A5A9-C4EC65750160}" dt="2025-09-08T14:02:50.791" v="55" actId="1076"/>
          <ac:picMkLst>
            <pc:docMk/>
            <pc:sldMk cId="41759279" sldId="288"/>
            <ac:picMk id="3" creationId="{0E6054C8-B2C6-40C6-D52D-BC9087C611CC}"/>
          </ac:picMkLst>
        </pc:picChg>
      </pc:sldChg>
      <pc:sldChg chg="new del">
        <pc:chgData name="Sreejith Rajan" userId="ec11bca0e4bee75f" providerId="LiveId" clId="{38B55CF8-04A4-41BE-A5A9-C4EC65750160}" dt="2025-09-08T14:10:52.179" v="124" actId="680"/>
        <pc:sldMkLst>
          <pc:docMk/>
          <pc:sldMk cId="3146899580" sldId="289"/>
        </pc:sldMkLst>
      </pc:sldChg>
      <pc:sldChg chg="delSp modSp add mod">
        <pc:chgData name="Sreejith Rajan" userId="ec11bca0e4bee75f" providerId="LiveId" clId="{38B55CF8-04A4-41BE-A5A9-C4EC65750160}" dt="2025-09-08T14:12:01.449" v="193" actId="207"/>
        <pc:sldMkLst>
          <pc:docMk/>
          <pc:sldMk cId="3940705627" sldId="289"/>
        </pc:sldMkLst>
        <pc:spChg chg="mod">
          <ac:chgData name="Sreejith Rajan" userId="ec11bca0e4bee75f" providerId="LiveId" clId="{38B55CF8-04A4-41BE-A5A9-C4EC65750160}" dt="2025-09-08T14:12:01.449" v="193" actId="207"/>
          <ac:spMkLst>
            <pc:docMk/>
            <pc:sldMk cId="3940705627" sldId="289"/>
            <ac:spMk id="55" creationId="{8B6D3D6C-ACD3-C0E3-6DA7-21D8604009CE}"/>
          </ac:spMkLst>
        </pc:spChg>
      </pc:sldChg>
      <pc:sldChg chg="addSp delSp modSp new mod">
        <pc:chgData name="Sreejith Rajan" userId="ec11bca0e4bee75f" providerId="LiveId" clId="{38B55CF8-04A4-41BE-A5A9-C4EC65750160}" dt="2025-09-08T15:31:45.658" v="225" actId="20577"/>
        <pc:sldMkLst>
          <pc:docMk/>
          <pc:sldMk cId="3880237196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2B8986E-F515-A348-D72F-8A9B7BC02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1407FACD-07EC-8F5D-3F22-0DD763CBF3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1BCDD673-2B64-EBBB-59A1-6959BD4F85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009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87E2B91B-855B-7D6E-6CD1-A4B4FE5DE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A596F021-72C6-71A8-31F0-C0726EE498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31630134-2640-14FD-50D5-33F0822B80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449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23BE8032-425C-07FC-CCE3-EB6689732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E846BDD7-76EA-0D9C-BE93-F9391A6F04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71B5BF2F-6EF2-58AE-0663-9331A93375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863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DA97067D-550E-D1A4-84C4-5F336B52A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C1B61782-3EAE-270B-4B5C-6F94FAC1FE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57144397-EE96-5C4E-0505-081BFE3851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327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30A2B370-1C78-5E3E-85BF-FC512F5C0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AC88A17B-783D-CE30-0C79-513B30A87D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5F938B67-9DB3-E919-7EF4-C5407C7E2C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831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2DFAF877-F41C-50F5-B668-ED2851934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8811D16C-E617-7E73-41B4-D7E55B1EDA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DC2B81CB-DD3A-6095-1430-D9336C8AC0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847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f2b50d28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f2b50d28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ff2b50d28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ff2b50d28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D5EC8B30-A849-EFE4-9261-82931B58B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C5BB6ECE-BA20-FB17-7E20-A068D2BD38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07F01260-F53E-035C-B424-0C98F470C9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669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0F4BB7F8-D463-EF94-3805-B0A54B80F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8E5FD2AD-59D9-47F3-F2D0-7D5AD69A9B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9141245D-D48B-8C25-BE09-5D455D0D58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4493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9E1D297C-CC8A-0441-7064-8B0D9E7FA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6134EDAE-6EA9-9295-185F-D234E66F30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0FE5F6AC-9F75-11D2-A954-7AF12375A5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133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0A7A9E02-69E6-6577-2569-412B0E186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3AB2142F-F687-9FDC-F1E6-2E968B5E93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CC7E5606-4CF7-6517-00FE-28DE0F452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0625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3A6E5742-B547-B37B-C6E0-8387D2F1A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07684EB7-4E41-FCBA-0B03-5143768F79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E780C4A1-E3A4-C693-F537-CF41EA2371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2614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4CE259FB-E369-6D74-8373-237CB6D13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11941365-8013-B8FB-F30F-7A9CE73D48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F90754E7-E326-5BAF-BD9B-473D61EEF6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242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373F376A-11F4-0EAB-746F-7725ED393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6E0908A3-61C8-75D1-C5D3-04F5758E86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10DB9813-E530-0B22-0519-E3D121108E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27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Heading &amp; Faculty Nam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Anek Malayalam SemiBold"/>
              <a:buNone/>
              <a:defRPr sz="4000"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698250" y="1152475"/>
            <a:ext cx="59055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731850" y="2066275"/>
            <a:ext cx="602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ek Malayalam"/>
              <a:buNone/>
              <a:defRPr sz="2800" b="1">
                <a:solidFill>
                  <a:schemeClr val="accen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98250" y="1074550"/>
            <a:ext cx="5905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ek Malayalam"/>
              <a:buChar char="●"/>
              <a:defRPr sz="18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2286000" cy="51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8">
            <a:alphaModFix/>
          </a:blip>
          <a:srcRect l="3279" r="3288"/>
          <a:stretch/>
        </p:blipFill>
        <p:spPr>
          <a:xfrm>
            <a:off x="601275" y="338099"/>
            <a:ext cx="1083450" cy="4551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GPIO Programming– ATMEGA 328 </a:t>
            </a:r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Dr.Sreejith Rajan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A90B2070-8524-2B5C-8ED9-A6B4F1B31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2737F751-0717-0E59-6633-D9BA2D244E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ATMEGA 328 – GPIO Programming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31D1C086-CEB8-963B-EA88-5E660E81E5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91433" y="1519522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87350" indent="-285750">
              <a:buSzPts val="2000"/>
            </a:pPr>
            <a:r>
              <a:rPr lang="en-US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Active High Input</a:t>
            </a:r>
          </a:p>
          <a:p>
            <a:pPr marL="387350" indent="-285750">
              <a:buSzPts val="2000"/>
            </a:pPr>
            <a:r>
              <a:rPr lang="en-US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lang="en-US" sz="18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ull-down resistor 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is the opposite of a pull-</a:t>
            </a:r>
            <a:r>
              <a:rPr lang="en-US" sz="18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up.It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connects an input pin to ground (GND) through a resistor, ensuring the pin reads LOW (0) when the switch is open.</a:t>
            </a:r>
          </a:p>
          <a:p>
            <a:pPr marL="101600" indent="0">
              <a:buSzPts val="2000"/>
              <a:buNone/>
            </a:pPr>
            <a:endParaRPr lang="en-US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205E9-B148-E290-19A0-0D5B241517FA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F1F9BDA-F737-3184-3C7E-7B278742D5AC}"/>
              </a:ext>
            </a:extLst>
          </p:cNvPr>
          <p:cNvGrpSpPr/>
          <p:nvPr/>
        </p:nvGrpSpPr>
        <p:grpSpPr>
          <a:xfrm>
            <a:off x="4496014" y="3213279"/>
            <a:ext cx="2479754" cy="1676314"/>
            <a:chOff x="4496014" y="3213279"/>
            <a:chExt cx="2479754" cy="167631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E6054C8-B2C6-40C6-D52D-BC9087C61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6014" y="3213279"/>
              <a:ext cx="2479754" cy="1676314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3AA076-C728-DE15-E6C1-ACBFC6185AEC}"/>
                </a:ext>
              </a:extLst>
            </p:cNvPr>
            <p:cNvSpPr/>
            <p:nvPr/>
          </p:nvSpPr>
          <p:spPr>
            <a:xfrm>
              <a:off x="6654244" y="4261120"/>
              <a:ext cx="321524" cy="59207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75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0F37DEC-E2D1-498C-D415-7F5B28C8A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A5806864-D54F-0069-AEB3-203F428C40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ATMEGA 328 – GPIO Programming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8B6D3D6C-ACD3-C0E3-6DA7-21D8604009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91433" y="1519522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01600" indent="0">
              <a:buSzPts val="2000"/>
              <a:buNone/>
            </a:pPr>
            <a:endParaRPr lang="en-US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01600" indent="0">
              <a:buSzPts val="2000"/>
              <a:buNone/>
            </a:pP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</a:p>
          <a:p>
            <a:pPr marL="101600" indent="0">
              <a:buSzPts val="2000"/>
              <a:buNone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</a:p>
          <a:p>
            <a:pPr marL="101600" indent="0" algn="ctr">
              <a:buSzPts val="2000"/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code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90999-CE85-483A-864B-D3B7118C71DF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40705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E4306544-1441-6BB7-54E6-6145ECA5E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6321750E-BF02-024B-5E85-0F497CCE2E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AVRDUDE 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AE7DD440-4277-0F9D-C5B2-6AEC8E56CE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91433" y="1519522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387350" indent="-285750">
              <a:buSzPts val="2000"/>
            </a:pP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AVRDUDE = AVR Downloader/</a:t>
            </a:r>
            <a:r>
              <a:rPr lang="en-US" sz="20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UploaDEr</a:t>
            </a:r>
            <a:endParaRPr lang="en-US" sz="20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7350" indent="-285750">
              <a:buSzPts val="2000"/>
            </a:pPr>
            <a:endParaRPr lang="en-US" sz="20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7350" indent="-285750">
              <a:buSzPts val="2000"/>
            </a:pP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It’s a command-line utility to program Atmel AVR microcontrollers (like ATmega328, ATmega16, </a:t>
            </a:r>
            <a:r>
              <a:rPr lang="en-US" sz="20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ATtiny</a:t>
            </a: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series).</a:t>
            </a:r>
          </a:p>
          <a:p>
            <a:pPr marL="387350" indent="-285750">
              <a:buSzPts val="2000"/>
            </a:pPr>
            <a:endParaRPr lang="en-US" sz="20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7350" indent="-285750">
              <a:buSzPts val="2000"/>
            </a:pP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transfers your compiled program (.hex file) from your computer to the MCU’s flash memory using a programmer (</a:t>
            </a:r>
            <a:r>
              <a:rPr lang="en-US" sz="20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USBasp</a:t>
            </a: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Arduino as ISP, AVRISP </a:t>
            </a:r>
            <a:r>
              <a:rPr lang="en-US" sz="20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mkII</a:t>
            </a: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etc.).</a:t>
            </a:r>
          </a:p>
          <a:p>
            <a:pPr marL="101600" indent="0">
              <a:buSzPts val="2000"/>
              <a:buNone/>
            </a:pP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</a:p>
          <a:p>
            <a:pPr marL="101600" indent="0">
              <a:buSzPts val="2000"/>
              <a:buNone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C393F-52D8-4DCD-82A8-2B1C4DA1C274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15259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700FE5E2-BC71-0E31-3360-AC4A79F00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CABFEC6B-86C9-7D5A-6062-10E65B302C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AVRDUDE Installation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A90695F9-7A24-C62C-F204-1DDCCC9392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91433" y="1519522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387350" indent="-285750">
              <a:buSzPts val="2000"/>
            </a:pP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Search and fine AVRDUDE Page in </a:t>
            </a:r>
            <a:r>
              <a:rPr lang="en-US" sz="20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Github</a:t>
            </a: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387350" indent="-285750">
              <a:buSzPts val="2000"/>
            </a:pPr>
            <a:endParaRPr lang="en-US" sz="20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7350" indent="-285750">
              <a:buSzPts val="2000"/>
            </a:pP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Download the package suitable for your system</a:t>
            </a:r>
          </a:p>
          <a:p>
            <a:pPr marL="387350" indent="-285750">
              <a:buSzPts val="2000"/>
            </a:pPr>
            <a:endParaRPr lang="en-US" sz="20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7350" indent="-285750">
              <a:buSzPts val="2000"/>
            </a:pP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the path to system environment </a:t>
            </a:r>
          </a:p>
          <a:p>
            <a:pPr marL="387350" indent="-285750">
              <a:buSzPts val="2000"/>
            </a:pPr>
            <a:endParaRPr lang="en-US" sz="20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7350" indent="-285750">
              <a:buSzPts val="2000"/>
            </a:pP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it from Command line </a:t>
            </a:r>
          </a:p>
          <a:p>
            <a:pPr marL="101600" indent="0">
              <a:buSzPts val="2000"/>
              <a:buNone/>
            </a:pP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</a:p>
          <a:p>
            <a:pPr marL="101600" indent="0">
              <a:buSzPts val="2000"/>
              <a:buNone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1F6A3D-CBB6-D9B1-2301-D97860BEC27C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25916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24B53C58-0F2B-88B8-7136-24C41D6E5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2704F566-6772-FB11-C04A-E86E36461D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sym typeface="Helvetica Neue"/>
              </a:rPr>
              <a:t>Flash the code 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628EE393-6420-E75D-AC39-4EB6027E02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91433" y="1519522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87350" indent="-285750">
              <a:buSzPts val="2000"/>
            </a:pP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are using Arduino as a dev board</a:t>
            </a:r>
          </a:p>
          <a:p>
            <a:pPr marL="387350" indent="-285750">
              <a:buSzPts val="2000"/>
            </a:pPr>
            <a:endParaRPr lang="en-US" sz="20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7350" indent="-285750">
              <a:buSzPts val="2000"/>
            </a:pP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use it as a programmer</a:t>
            </a:r>
          </a:p>
          <a:p>
            <a:pPr marL="387350" indent="-285750">
              <a:buSzPts val="2000"/>
            </a:pPr>
            <a:endParaRPr lang="en-US" sz="20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7350" indent="-285750">
              <a:buSzPts val="2000"/>
            </a:pP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avrdude</a:t>
            </a: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-v –p atmega328p -c </a:t>
            </a:r>
            <a:r>
              <a:rPr lang="en-US" sz="20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arduino</a:t>
            </a: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-P </a:t>
            </a:r>
            <a:r>
              <a:rPr lang="en-US" sz="20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COMx</a:t>
            </a: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-b115200 -U </a:t>
            </a:r>
            <a:r>
              <a:rPr lang="en-US" sz="20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flash:w</a:t>
            </a:r>
            <a:r>
              <a:rPr lang="en-US" sz="2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:“yourfile.hex”:</a:t>
            </a:r>
            <a:r>
              <a:rPr lang="en-US" sz="20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</a:p>
          <a:p>
            <a:pPr marL="101600" indent="0">
              <a:buSzPts val="2000"/>
              <a:buNone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3DC3D-C39B-AFD7-5956-983118585388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74719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6CCED254-2777-3C99-4786-16DFFA52B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9859CFBB-5184-61E7-AFE5-2F60B4A55F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sym typeface="Helvetica Neue"/>
              </a:rPr>
              <a:t>Flash the code 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09077CE4-F53B-C9A7-B332-2B46EE2AB6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91433" y="1519522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114300" indent="0">
              <a:lnSpc>
                <a:spcPct val="120000"/>
              </a:lnSpc>
              <a:buNone/>
            </a:pPr>
            <a:r>
              <a:rPr lang="en-IN" sz="3800" b="1" dirty="0"/>
              <a:t>1. </a:t>
            </a:r>
            <a:r>
              <a:rPr lang="en-IN" sz="3800" b="1" dirty="0" err="1"/>
              <a:t>avrdude</a:t>
            </a:r>
            <a:r>
              <a:rPr lang="en-IN" sz="3800" b="1" dirty="0"/>
              <a:t> : </a:t>
            </a:r>
            <a:r>
              <a:rPr lang="en-IN" sz="3800" dirty="0"/>
              <a:t>The tool that talks to your AVR microcontroller.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IN" sz="3800" b="1" dirty="0"/>
              <a:t>2. –v :</a:t>
            </a:r>
            <a:r>
              <a:rPr lang="en-IN" sz="3800" dirty="0"/>
              <a:t>Verbose mode → shows detailed messages (helpful for debugging).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IN" sz="3800" b="1" dirty="0"/>
              <a:t>3. -p atmega328p :</a:t>
            </a:r>
            <a:r>
              <a:rPr lang="en-IN" sz="3800" dirty="0"/>
              <a:t>Target part number.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IN" sz="3800" b="1" dirty="0"/>
              <a:t>4. -c Arduino :</a:t>
            </a:r>
            <a:r>
              <a:rPr lang="en-IN" sz="3800" dirty="0"/>
              <a:t>Programmer type. Here, </a:t>
            </a:r>
            <a:r>
              <a:rPr lang="en-IN" sz="3800" dirty="0" err="1"/>
              <a:t>arduino</a:t>
            </a:r>
            <a:r>
              <a:rPr lang="en-IN" sz="3800" dirty="0"/>
              <a:t> means </a:t>
            </a:r>
            <a:r>
              <a:rPr lang="en-IN" sz="3800" b="1" dirty="0"/>
              <a:t>Arduino bootloader protocol</a:t>
            </a:r>
            <a:r>
              <a:rPr lang="en-IN" sz="3800" dirty="0"/>
              <a:t> (STK500v1). Used when uploading via Arduino’s USB serial port.</a:t>
            </a:r>
          </a:p>
          <a:p>
            <a:pPr marL="114300" indent="0">
              <a:lnSpc>
                <a:spcPct val="120000"/>
              </a:lnSpc>
              <a:buNone/>
            </a:pPr>
            <a:r>
              <a:rPr lang="en-IN" sz="3800" b="1" dirty="0"/>
              <a:t>5. -P COM3 :</a:t>
            </a:r>
            <a:r>
              <a:rPr lang="en-IN" sz="3800" dirty="0"/>
              <a:t>Port where the Arduino is connected.</a:t>
            </a:r>
          </a:p>
          <a:p>
            <a:pPr marL="101600" indent="0">
              <a:buSzPts val="2000"/>
              <a:buNone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392225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912836EE-87BA-EC93-0E0B-32D48F473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C78EC1C2-6CAA-11E5-576C-474D177446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sym typeface="Helvetica Neue"/>
              </a:rPr>
              <a:t>Flash the code 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23D4D2FD-62F6-F88B-EFBF-AE666671DE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91433" y="1519522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114300" indent="0">
              <a:buNone/>
            </a:pPr>
            <a:r>
              <a:rPr lang="en-IN" sz="3800" b="1" dirty="0"/>
              <a:t>6. -b 115200 :</a:t>
            </a:r>
            <a:r>
              <a:rPr lang="en-IN" sz="3800" dirty="0"/>
              <a:t>Baud </a:t>
            </a:r>
            <a:r>
              <a:rPr lang="en-IN" sz="3800" dirty="0" err="1"/>
              <a:t>rate.Tells</a:t>
            </a:r>
            <a:r>
              <a:rPr lang="en-IN" sz="3800" dirty="0"/>
              <a:t> AVRDUDE at what speed to talk over serial.</a:t>
            </a:r>
          </a:p>
          <a:p>
            <a:pPr marL="114300" indent="0">
              <a:buNone/>
            </a:pPr>
            <a:r>
              <a:rPr lang="en-IN" sz="3800" b="1" dirty="0"/>
              <a:t>7. -U </a:t>
            </a:r>
            <a:r>
              <a:rPr lang="en-IN" sz="3800" b="1" dirty="0" err="1"/>
              <a:t>flash:w:yourfile.hex:i</a:t>
            </a:r>
            <a:r>
              <a:rPr lang="en-IN" sz="3800" b="1" dirty="0"/>
              <a:t> :</a:t>
            </a:r>
            <a:r>
              <a:rPr lang="en-IN" sz="3800" dirty="0"/>
              <a:t>Memory operation.</a:t>
            </a:r>
          </a:p>
          <a:p>
            <a:pPr marL="114300" indent="0">
              <a:buNone/>
            </a:pPr>
            <a:r>
              <a:rPr lang="en-IN" sz="3800" dirty="0"/>
              <a:t>flash → target memory = flash program memory.</a:t>
            </a:r>
          </a:p>
          <a:p>
            <a:pPr marL="114300" indent="0">
              <a:buNone/>
            </a:pPr>
            <a:r>
              <a:rPr lang="en-IN" sz="3800" dirty="0"/>
              <a:t>w → write.</a:t>
            </a:r>
          </a:p>
          <a:p>
            <a:pPr marL="114300" indent="0">
              <a:buNone/>
            </a:pPr>
            <a:r>
              <a:rPr lang="en-IN" sz="3800" dirty="0" err="1"/>
              <a:t>yourfile.hex</a:t>
            </a:r>
            <a:r>
              <a:rPr lang="en-IN" sz="3800" dirty="0"/>
              <a:t> → the Intel HEX file you compiled</a:t>
            </a:r>
            <a:br>
              <a:rPr lang="en-IN" sz="3800" dirty="0"/>
            </a:br>
            <a:endParaRPr lang="en-IN" sz="3800" dirty="0"/>
          </a:p>
          <a:p>
            <a:r>
              <a:rPr lang="en-IN" sz="3800" dirty="0"/>
              <a:t>Basically this command says:</a:t>
            </a:r>
            <a:br>
              <a:rPr lang="en-IN" sz="3800" dirty="0"/>
            </a:br>
            <a:r>
              <a:rPr lang="en-IN" sz="3800" dirty="0"/>
              <a:t>“Use AVRDUDE, connect via COM3 at 115200 baud, talk to an ATmega328P using the Arduino bootloader protocol, and upload the file “</a:t>
            </a:r>
            <a:r>
              <a:rPr lang="en-IN" sz="3800" dirty="0" err="1"/>
              <a:t>yourfile.hex</a:t>
            </a:r>
            <a:r>
              <a:rPr lang="en-IN" sz="3800" dirty="0"/>
              <a:t>” into its flash memory. Print verbose logs while doing it.”</a:t>
            </a:r>
          </a:p>
          <a:p>
            <a:pPr marL="101600" indent="0">
              <a:buSzPts val="2000"/>
              <a:buNone/>
            </a:pPr>
            <a:r>
              <a:rPr lang="en-US" sz="40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</a:p>
          <a:p>
            <a:pPr marL="101600" indent="0">
              <a:buSzPts val="2000"/>
              <a:buNone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3526584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510200" y="1939350"/>
            <a:ext cx="6354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FFE2B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r>
              <a:rPr lang="en" sz="3200" b="1" dirty="0">
                <a:solidFill>
                  <a:srgbClr val="B0DA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200" b="1" dirty="0">
              <a:solidFill>
                <a:srgbClr val="B0DA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10"/>
          <p:cNvSpPr txBox="1"/>
          <p:nvPr/>
        </p:nvSpPr>
        <p:spPr>
          <a:xfrm>
            <a:off x="2926724" y="1057650"/>
            <a:ext cx="6011213" cy="30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AVR?</a:t>
            </a:r>
          </a:p>
          <a:p>
            <a:pPr marL="444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Architecture by Alf-Egil Bogen and Vegard Wollan.</a:t>
            </a:r>
          </a:p>
          <a:p>
            <a:pPr marL="444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Family of 8-bit RISC microcontrollers</a:t>
            </a:r>
          </a:p>
          <a:p>
            <a:pPr marL="444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Developed by Atmel (now Microchip)</a:t>
            </a:r>
          </a:p>
          <a:p>
            <a:pPr marL="444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Widely used in Arduino boards, embedded systems, and consumer electronics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2A33BF2E-560D-F8B5-6C7C-6E71572E9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BD71BF94-80E9-B83A-06FD-F8B668F1F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ATMEGA 328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6BEB0E42-D1CA-59A5-9488-2502CA7BE0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44500">
              <a:buSzPts val="2000"/>
            </a:pPr>
            <a:endParaRPr lang="en-US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1C902-EA40-2049-5E0F-6877922BA01D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A9A41-0228-6B61-02CB-7BDC9E84AF59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49E54F-32FF-A872-DFAD-A13C2BC8A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1098460"/>
            <a:ext cx="4165600" cy="312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4DB7B7-8B39-AB5C-99C4-470C26264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2092" y="1152473"/>
            <a:ext cx="1829108" cy="1667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656B9C-8D8D-3826-C97D-DB27E2D75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616" y="2819509"/>
            <a:ext cx="1869584" cy="140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9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D318DF0A-DC77-8B6C-4B6D-E0244F222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AEA6A55A-222A-BB9E-0E69-BC209B4C50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ATMEGA 328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6DC6AEDF-7A8F-8582-0FF8-A48A749309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004552"/>
            <a:ext cx="5905500" cy="3973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44500">
              <a:lnSpc>
                <a:spcPct val="120000"/>
              </a:lnSpc>
              <a:buSzPts val="2000"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32K bytes of in-system programmable flash with read-while-write capabilities, </a:t>
            </a:r>
          </a:p>
          <a:p>
            <a:pPr marL="444500">
              <a:lnSpc>
                <a:spcPct val="120000"/>
              </a:lnSpc>
              <a:buSzPts val="2000"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1K bytes EEPROM</a:t>
            </a:r>
          </a:p>
          <a:p>
            <a:pPr marL="444500">
              <a:lnSpc>
                <a:spcPct val="120000"/>
              </a:lnSpc>
              <a:buSzPts val="2000"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2K bytes SRAM </a:t>
            </a:r>
          </a:p>
          <a:p>
            <a:pPr marL="444500">
              <a:lnSpc>
                <a:spcPct val="120000"/>
              </a:lnSpc>
              <a:buSzPts val="2000"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23 general purpose I/O lines</a:t>
            </a:r>
          </a:p>
          <a:p>
            <a:pPr marL="444500">
              <a:lnSpc>
                <a:spcPct val="120000"/>
              </a:lnSpc>
              <a:buSzPts val="2000"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 general purpose working registers</a:t>
            </a:r>
          </a:p>
          <a:p>
            <a:pPr marL="444500">
              <a:lnSpc>
                <a:spcPct val="120000"/>
              </a:lnSpc>
              <a:buSzPts val="2000"/>
            </a:pP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hree flexible Timer/Counters with compare modes, </a:t>
            </a:r>
          </a:p>
          <a:p>
            <a:pPr marL="444500">
              <a:lnSpc>
                <a:spcPct val="120000"/>
              </a:lnSpc>
              <a:buSzPts val="2000"/>
            </a:pP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nternal and external interrupts</a:t>
            </a:r>
          </a:p>
          <a:p>
            <a:pPr marL="444500">
              <a:lnSpc>
                <a:spcPct val="120000"/>
              </a:lnSpc>
              <a:buSzPts val="2000"/>
            </a:pP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serial programmable USART</a:t>
            </a:r>
            <a:endParaRPr lang="en-US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44500">
              <a:lnSpc>
                <a:spcPct val="120000"/>
              </a:lnSpc>
              <a:buSzPts val="2000"/>
            </a:pP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SPI serial port </a:t>
            </a:r>
          </a:p>
          <a:p>
            <a:pPr marL="444500">
              <a:lnSpc>
                <a:spcPct val="120000"/>
              </a:lnSpc>
              <a:buSzPts val="2000"/>
            </a:pP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6-channel 10-bit ADC </a:t>
            </a:r>
          </a:p>
          <a:p>
            <a:pPr marL="444500">
              <a:lnSpc>
                <a:spcPct val="120000"/>
              </a:lnSpc>
              <a:buSzPts val="2000"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programmable watchdog timer with internal oscillator, </a:t>
            </a:r>
          </a:p>
          <a:p>
            <a:pPr marL="444500">
              <a:lnSpc>
                <a:spcPct val="120000"/>
              </a:lnSpc>
              <a:buSzPts val="2000"/>
            </a:pP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nd five software selectable power saving modes.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5B5CF3-D017-ED8F-2EE9-16ABE8630530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50860-9AC4-6370-B387-EB0B23E270C6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2849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D1B6D3-462D-6A88-9814-C894324D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0683" y="241144"/>
            <a:ext cx="5905500" cy="572700"/>
          </a:xfrm>
        </p:spPr>
        <p:txBody>
          <a:bodyPr>
            <a:normAutofit fontScale="90000"/>
          </a:bodyPr>
          <a:lstStyle/>
          <a:p>
            <a:r>
              <a:rPr lang="en-IN" dirty="0"/>
              <a:t>GPIO -</a:t>
            </a:r>
            <a:r>
              <a:rPr lang="en-US" dirty="0">
                <a:solidFill>
                  <a:schemeClr val="tx1"/>
                </a:solidFill>
              </a:rPr>
              <a:t> General Purpose Input/Output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ACE095-10E0-285C-E844-5C419C06A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11759" y="2703947"/>
            <a:ext cx="328043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23 GPIO pins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(8 pins, PB0–PB7)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(7 pins, PC0–PC6)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(8 pins, PD0–PD7)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D859A-CD0C-B547-B7FE-65E314ED8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433" y="2403212"/>
            <a:ext cx="3518899" cy="26391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F44AFF-D55F-A3C9-2E52-0D9E1035C792}"/>
              </a:ext>
            </a:extLst>
          </p:cNvPr>
          <p:cNvSpPr txBox="1"/>
          <p:nvPr/>
        </p:nvSpPr>
        <p:spPr>
          <a:xfrm>
            <a:off x="2311759" y="813844"/>
            <a:ext cx="66390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It refers to the digital pins on a microcontroller that can be </a:t>
            </a:r>
            <a:r>
              <a:rPr lang="en-US" b="1" dirty="0">
                <a:solidFill>
                  <a:schemeClr val="tx1"/>
                </a:solidFill>
              </a:rPr>
              <a:t>programmed</a:t>
            </a:r>
            <a:r>
              <a:rPr lang="en-US" dirty="0">
                <a:solidFill>
                  <a:schemeClr val="tx1"/>
                </a:solidFill>
              </a:rPr>
              <a:t> to either: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Input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→ to sense signals (e.g., button press, sensor output).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Output</a:t>
            </a:r>
            <a:r>
              <a:rPr lang="en-US" dirty="0">
                <a:solidFill>
                  <a:schemeClr val="tx1"/>
                </a:solidFill>
              </a:rPr>
              <a:t> → to drive signals (e.g., turn an LED on/off, control a motor driver, send logic high/low to another circuit).</a:t>
            </a:r>
          </a:p>
        </p:txBody>
      </p:sp>
    </p:spTree>
    <p:extLst>
      <p:ext uri="{BB962C8B-B14F-4D97-AF65-F5344CB8AC3E}">
        <p14:creationId xmlns:p14="http://schemas.microsoft.com/office/powerpoint/2010/main" val="128412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7B5586D-FF49-E80B-E855-8D5D2ED45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D6A271FB-F06E-A094-1264-BE3F39E98C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ATMEGA 328 – GPIO Programming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E31F05FC-C44B-CD53-A530-278FD56409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91433" y="1519522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44500">
              <a:buSzPts val="2000"/>
            </a:pP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Things to remember </a:t>
            </a:r>
          </a:p>
          <a:p>
            <a:pPr marL="444500">
              <a:buSzPts val="2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Direction Register(</a:t>
            </a:r>
            <a:r>
              <a:rPr lang="en-US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DDRx</a:t>
            </a: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register</a:t>
            </a:r>
          </a:p>
          <a:p>
            <a:pPr marL="444500">
              <a:buSzPts val="2000"/>
              <a:buFont typeface="+mj-lt"/>
              <a:buAutoNum type="arabicPeriod"/>
            </a:pPr>
            <a:endParaRPr lang="en-US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01700" lvl="1">
              <a:buSzPts val="2000"/>
            </a:pPr>
            <a:r>
              <a:rPr lang="en-US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 </a:t>
            </a: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means that the pin is INPUT. </a:t>
            </a:r>
            <a:r>
              <a:rPr lang="en-US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means that the pin is OUTPUT</a:t>
            </a:r>
          </a:p>
          <a:p>
            <a:pPr marL="901700" lvl="1">
              <a:buSzPts val="2000"/>
            </a:pPr>
            <a:endParaRPr lang="en-US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44500">
              <a:buSzPts val="2000"/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PORTx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register (outputting value to a pin)</a:t>
            </a:r>
          </a:p>
          <a:p>
            <a:pPr marL="444500">
              <a:buSzPts val="2000"/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PINx</a:t>
            </a: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Register (inputting value through a pin) </a:t>
            </a:r>
          </a:p>
          <a:p>
            <a:pPr marL="444500">
              <a:buSzPts val="2000"/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Bitwise operations</a:t>
            </a:r>
          </a:p>
          <a:p>
            <a:pPr marL="444500">
              <a:buSzPts val="20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52FF7-E019-52B4-7985-B04BEABE1816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8839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51A4119E-4C53-45CE-1DFB-2E2A542F7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45C05B99-369C-B62F-01ED-EF586E86FE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ATMEGA 328 – GPIO Programming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A8E87BE4-5B0B-3700-6A4F-323FEB117F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91433" y="1519522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01600" indent="0">
              <a:buSzPts val="2000"/>
              <a:buNone/>
            </a:pPr>
            <a:endParaRPr lang="en-US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A83A5-A8DD-1D95-7EFB-A67AD6C64945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4B70BE-D7AC-C919-6119-51079332DE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885"/>
          <a:stretch>
            <a:fillRect/>
          </a:stretch>
        </p:blipFill>
        <p:spPr>
          <a:xfrm>
            <a:off x="3099950" y="1620668"/>
            <a:ext cx="5272699" cy="292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85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236BE740-423D-19D3-A36B-71D2DE43F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AED1AFBC-0973-018C-14EE-1824C6DC36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GPIO Programming – Pin as Output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4FCA547B-0AE0-EA7C-2EEB-A9A6FCF126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91433" y="1519522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44500">
              <a:buSzPts val="2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the corresponding DDRB Bit to 1</a:t>
            </a:r>
          </a:p>
          <a:p>
            <a:pPr marL="901700" lvl="1">
              <a:buSzPts val="2000"/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DDRB|=(1&lt;&lt;DDB5) ; // Setting PORTB5 as output</a:t>
            </a:r>
          </a:p>
          <a:p>
            <a:pPr marL="444500">
              <a:buSzPts val="2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the corresponding </a:t>
            </a:r>
            <a:r>
              <a:rPr lang="en-US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PORTx</a:t>
            </a: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value to 1 to turn on (HIGH) OR 0 to turn off(LOW)</a:t>
            </a:r>
          </a:p>
          <a:p>
            <a:pPr marL="444500">
              <a:buSzPts val="2000"/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01700" lvl="1">
              <a:buSzPts val="2000"/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PORTB |= (1&lt;&lt;PORTB5); // turn on</a:t>
            </a:r>
          </a:p>
          <a:p>
            <a:pPr marL="901700" lvl="1">
              <a:buSzPts val="2000"/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PORTB &amp;= ~(1&lt;&lt;PORT5);// turn off</a:t>
            </a:r>
          </a:p>
        </p:txBody>
      </p:sp>
    </p:spTree>
    <p:extLst>
      <p:ext uri="{BB962C8B-B14F-4D97-AF65-F5344CB8AC3E}">
        <p14:creationId xmlns:p14="http://schemas.microsoft.com/office/powerpoint/2010/main" val="889449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0122A6E4-C804-8944-2F97-4A611FE72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5F5A8EA7-E5B0-9657-C43F-C4067A2C6C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GPIO Programming- Pin as Input</a:t>
            </a:r>
            <a:b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9D459962-4DD0-F78C-D4B1-9533D50F21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91433" y="1519522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87350" indent="-285750">
              <a:buSzPts val="2000"/>
            </a:pPr>
            <a:r>
              <a:rPr lang="en-US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Active on Low input</a:t>
            </a:r>
            <a:endParaRPr lang="en-US" sz="1800" dirty="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87350" indent="-285750">
              <a:buSzPts val="2000"/>
            </a:pPr>
            <a:r>
              <a:rPr lang="en-US" sz="18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Pull Up Resistor 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 pull-up resistor is a resistor that connects an input pin to the positive supply voltage (</a:t>
            </a:r>
            <a:r>
              <a:rPr lang="en-US" sz="18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Vcc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</a:p>
          <a:p>
            <a:pPr marL="387350" indent="-285750">
              <a:buSzPts val="2000"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Its job is to make sure the pin has a defined logic level (HIGH = 1) when the switch is open (not pressed).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B04FF-8750-6B33-0F7E-A5848F3E21C9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637497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F0F0F0"/>
      </a:dk1>
      <a:lt1>
        <a:srgbClr val="121212"/>
      </a:lt1>
      <a:dk2>
        <a:srgbClr val="808080"/>
      </a:dk2>
      <a:lt2>
        <a:srgbClr val="4A4A4A"/>
      </a:lt2>
      <a:accent1>
        <a:srgbClr val="B0DAFF"/>
      </a:accent1>
      <a:accent2>
        <a:srgbClr val="33997D"/>
      </a:accent2>
      <a:accent3>
        <a:srgbClr val="F87B7C"/>
      </a:accent3>
      <a:accent4>
        <a:srgbClr val="9965AD"/>
      </a:accent4>
      <a:accent5>
        <a:srgbClr val="FFF2BC"/>
      </a:accent5>
      <a:accent6>
        <a:srgbClr val="FFE2B0"/>
      </a:accent6>
      <a:hlink>
        <a:srgbClr val="B0D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823</Words>
  <Application>Microsoft Office PowerPoint</Application>
  <PresentationFormat>On-screen Show (16:9)</PresentationFormat>
  <Paragraphs>116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Anek Malayalam SemiBold</vt:lpstr>
      <vt:lpstr>Helvetica Neue</vt:lpstr>
      <vt:lpstr>Anek Malayalam</vt:lpstr>
      <vt:lpstr>Arial</vt:lpstr>
      <vt:lpstr>Simple Light</vt:lpstr>
      <vt:lpstr>GPIO Programming– ATMEGA 328 </vt:lpstr>
      <vt:lpstr>Introduction </vt:lpstr>
      <vt:lpstr>ATMEGA 328</vt:lpstr>
      <vt:lpstr>ATMEGA 328</vt:lpstr>
      <vt:lpstr>GPIO - General Purpose Input/Output</vt:lpstr>
      <vt:lpstr>ATMEGA 328 – GPIO Programming</vt:lpstr>
      <vt:lpstr>ATMEGA 328 – GPIO Programming</vt:lpstr>
      <vt:lpstr>GPIO Programming – Pin as Output</vt:lpstr>
      <vt:lpstr> GPIO Programming- Pin as Input </vt:lpstr>
      <vt:lpstr>ATMEGA 328 – GPIO Programming</vt:lpstr>
      <vt:lpstr>ATMEGA 328 – GPIO Programming</vt:lpstr>
      <vt:lpstr>AVRDUDE </vt:lpstr>
      <vt:lpstr>AVRDUDE Installation</vt:lpstr>
      <vt:lpstr>Flash the code </vt:lpstr>
      <vt:lpstr>Flash the code </vt:lpstr>
      <vt:lpstr>Flash the code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Sreejith Rajan</dc:creator>
  <cp:lastModifiedBy>Sreejith Rajan</cp:lastModifiedBy>
  <cp:revision>29</cp:revision>
  <dcterms:modified xsi:type="dcterms:W3CDTF">2025-09-30T03:58:10Z</dcterms:modified>
</cp:coreProperties>
</file>