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87" r:id="rId3"/>
    <p:sldId id="292" r:id="rId4"/>
    <p:sldId id="294" r:id="rId5"/>
    <p:sldId id="301" r:id="rId6"/>
    <p:sldId id="302" r:id="rId7"/>
    <p:sldId id="303" r:id="rId8"/>
    <p:sldId id="310" r:id="rId9"/>
    <p:sldId id="311" r:id="rId10"/>
    <p:sldId id="304" r:id="rId11"/>
    <p:sldId id="305" r:id="rId12"/>
    <p:sldId id="295" r:id="rId13"/>
    <p:sldId id="306" r:id="rId14"/>
    <p:sldId id="307" r:id="rId15"/>
    <p:sldId id="308" r:id="rId16"/>
    <p:sldId id="309" r:id="rId17"/>
    <p:sldId id="264" r:id="rId18"/>
  </p:sldIdLst>
  <p:sldSz cx="9144000" cy="5143500" type="screen16x9"/>
  <p:notesSz cx="6858000" cy="9144000"/>
  <p:embeddedFontLst>
    <p:embeddedFont>
      <p:font typeface="Anek Malayalam" panose="020B0604020202020204" charset="0"/>
      <p:regular r:id="rId20"/>
      <p:bold r:id="rId21"/>
    </p:embeddedFont>
    <p:embeddedFont>
      <p:font typeface="Anek Malayalam SemiBold" panose="020B0604020202020204" charset="0"/>
      <p:regular r:id="rId22"/>
      <p:bold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549CD-F7B3-4A94-B1D3-43F92719B7E5}" v="27" dt="2025-10-06T13:01:22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ith Rajan" userId="ec11bca0e4bee75f" providerId="LiveId" clId="{7B4F392D-EAB3-4CE7-903E-F84869825F47}"/>
    <pc:docChg chg="undo custSel addSld delSld modSld sldOrd">
      <pc:chgData name="Sreejith Rajan" userId="ec11bca0e4bee75f" providerId="LiveId" clId="{7B4F392D-EAB3-4CE7-903E-F84869825F47}" dt="2025-10-06T14:21:38.917" v="4596" actId="1076"/>
      <pc:docMkLst>
        <pc:docMk/>
      </pc:docMkLst>
      <pc:sldChg chg="modSp mod">
        <pc:chgData name="Sreejith Rajan" userId="ec11bca0e4bee75f" providerId="LiveId" clId="{7B4F392D-EAB3-4CE7-903E-F84869825F47}" dt="2025-10-06T06:28:29.967" v="3806" actId="20577"/>
        <pc:sldMkLst>
          <pc:docMk/>
          <pc:sldMk cId="0" sldId="256"/>
        </pc:sldMkLst>
        <pc:spChg chg="mod">
          <ac:chgData name="Sreejith Rajan" userId="ec11bca0e4bee75f" providerId="LiveId" clId="{7B4F392D-EAB3-4CE7-903E-F84869825F47}" dt="2025-10-06T06:28:29.967" v="3806" actId="20577"/>
          <ac:spMkLst>
            <pc:docMk/>
            <pc:sldMk cId="0" sldId="256"/>
            <ac:spMk id="33" creationId="{00000000-0000-0000-0000-000000000000}"/>
          </ac:spMkLst>
        </pc:spChg>
      </pc:sldChg>
      <pc:sldChg chg="addSp modSp del mod">
        <pc:chgData name="Sreejith Rajan" userId="ec11bca0e4bee75f" providerId="LiveId" clId="{7B4F392D-EAB3-4CE7-903E-F84869825F47}" dt="2025-09-26T13:36:34.936" v="1819" actId="47"/>
        <pc:sldMkLst>
          <pc:docMk/>
          <pc:sldMk cId="0" sldId="258"/>
        </pc:sldMkLst>
      </pc:sldChg>
      <pc:sldChg chg="addSp delSp modSp add del mod ord">
        <pc:chgData name="Sreejith Rajan" userId="ec11bca0e4bee75f" providerId="LiveId" clId="{7B4F392D-EAB3-4CE7-903E-F84869825F47}" dt="2025-09-26T13:36:37.995" v="1822" actId="47"/>
        <pc:sldMkLst>
          <pc:docMk/>
          <pc:sldMk cId="1389626550" sldId="267"/>
        </pc:sldMkLst>
      </pc:sldChg>
      <pc:sldChg chg="addSp delSp modSp del mod">
        <pc:chgData name="Sreejith Rajan" userId="ec11bca0e4bee75f" providerId="LiveId" clId="{7B4F392D-EAB3-4CE7-903E-F84869825F47}" dt="2025-09-29T13:47:37.003" v="2823" actId="2696"/>
        <pc:sldMkLst>
          <pc:docMk/>
          <pc:sldMk cId="2517281589" sldId="274"/>
        </pc:sldMkLst>
      </pc:sldChg>
      <pc:sldChg chg="modSp del mod ord">
        <pc:chgData name="Sreejith Rajan" userId="ec11bca0e4bee75f" providerId="LiveId" clId="{7B4F392D-EAB3-4CE7-903E-F84869825F47}" dt="2025-09-26T13:36:34.298" v="1818" actId="47"/>
        <pc:sldMkLst>
          <pc:docMk/>
          <pc:sldMk cId="682396941" sldId="282"/>
        </pc:sldMkLst>
      </pc:sldChg>
      <pc:sldChg chg="addSp modSp del mod ord">
        <pc:chgData name="Sreejith Rajan" userId="ec11bca0e4bee75f" providerId="LiveId" clId="{7B4F392D-EAB3-4CE7-903E-F84869825F47}" dt="2025-09-26T13:36:36.779" v="1821" actId="47"/>
        <pc:sldMkLst>
          <pc:docMk/>
          <pc:sldMk cId="3362503428" sldId="283"/>
        </pc:sldMkLst>
      </pc:sldChg>
      <pc:sldChg chg="addSp delSp modSp del mod">
        <pc:chgData name="Sreejith Rajan" userId="ec11bca0e4bee75f" providerId="LiveId" clId="{7B4F392D-EAB3-4CE7-903E-F84869825F47}" dt="2025-09-26T13:36:35.786" v="1820" actId="47"/>
        <pc:sldMkLst>
          <pc:docMk/>
          <pc:sldMk cId="2771709912" sldId="285"/>
        </pc:sldMkLst>
      </pc:sldChg>
      <pc:sldChg chg="delSp del mod">
        <pc:chgData name="Sreejith Rajan" userId="ec11bca0e4bee75f" providerId="LiveId" clId="{7B4F392D-EAB3-4CE7-903E-F84869825F47}" dt="2025-09-19T08:54:52.742" v="755" actId="47"/>
        <pc:sldMkLst>
          <pc:docMk/>
          <pc:sldMk cId="321485736" sldId="286"/>
        </pc:sldMkLst>
      </pc:sldChg>
      <pc:sldChg chg="addSp delSp modSp mod">
        <pc:chgData name="Sreejith Rajan" userId="ec11bca0e4bee75f" providerId="LiveId" clId="{7B4F392D-EAB3-4CE7-903E-F84869825F47}" dt="2025-10-06T06:41:30.130" v="3921" actId="1076"/>
        <pc:sldMkLst>
          <pc:docMk/>
          <pc:sldMk cId="3959199433" sldId="287"/>
        </pc:sldMkLst>
        <pc:spChg chg="mod">
          <ac:chgData name="Sreejith Rajan" userId="ec11bca0e4bee75f" providerId="LiveId" clId="{7B4F392D-EAB3-4CE7-903E-F84869825F47}" dt="2025-10-06T06:31:29.981" v="3816" actId="20577"/>
          <ac:spMkLst>
            <pc:docMk/>
            <pc:sldMk cId="3959199433" sldId="287"/>
            <ac:spMk id="54" creationId="{C4CE2FAD-1A13-21FB-4CDB-D7E0702E4157}"/>
          </ac:spMkLst>
        </pc:spChg>
        <pc:spChg chg="mod">
          <ac:chgData name="Sreejith Rajan" userId="ec11bca0e4bee75f" providerId="LiveId" clId="{7B4F392D-EAB3-4CE7-903E-F84869825F47}" dt="2025-10-06T06:40:33.959" v="3913" actId="5793"/>
          <ac:spMkLst>
            <pc:docMk/>
            <pc:sldMk cId="3959199433" sldId="287"/>
            <ac:spMk id="55" creationId="{FF1E4D12-E5A8-7B19-694A-8370FEB4E421}"/>
          </ac:spMkLst>
        </pc:spChg>
        <pc:picChg chg="add del mod">
          <ac:chgData name="Sreejith Rajan" userId="ec11bca0e4bee75f" providerId="LiveId" clId="{7B4F392D-EAB3-4CE7-903E-F84869825F47}" dt="2025-10-06T06:31:16.021" v="3807" actId="478"/>
          <ac:picMkLst>
            <pc:docMk/>
            <pc:sldMk cId="3959199433" sldId="287"/>
            <ac:picMk id="3" creationId="{181D0A80-8739-76B2-31FA-61C9F20D06AF}"/>
          </ac:picMkLst>
        </pc:picChg>
        <pc:picChg chg="add mod modCrop">
          <ac:chgData name="Sreejith Rajan" userId="ec11bca0e4bee75f" providerId="LiveId" clId="{7B4F392D-EAB3-4CE7-903E-F84869825F47}" dt="2025-10-06T06:41:30.130" v="3921" actId="1076"/>
          <ac:picMkLst>
            <pc:docMk/>
            <pc:sldMk cId="3959199433" sldId="287"/>
            <ac:picMk id="4" creationId="{990DA536-E678-C3A0-B1D1-35DFAE1B77E5}"/>
          </ac:picMkLst>
        </pc:picChg>
      </pc:sldChg>
      <pc:sldChg chg="del">
        <pc:chgData name="Sreejith Rajan" userId="ec11bca0e4bee75f" providerId="LiveId" clId="{7B4F392D-EAB3-4CE7-903E-F84869825F47}" dt="2025-09-19T09:13:31.674" v="1068" actId="47"/>
        <pc:sldMkLst>
          <pc:docMk/>
          <pc:sldMk cId="1933302962" sldId="288"/>
        </pc:sldMkLst>
      </pc:sldChg>
      <pc:sldChg chg="del">
        <pc:chgData name="Sreejith Rajan" userId="ec11bca0e4bee75f" providerId="LiveId" clId="{7B4F392D-EAB3-4CE7-903E-F84869825F47}" dt="2025-09-19T09:13:25.785" v="1067" actId="47"/>
        <pc:sldMkLst>
          <pc:docMk/>
          <pc:sldMk cId="1380718396" sldId="289"/>
        </pc:sldMkLst>
      </pc:sldChg>
      <pc:sldChg chg="addSp delSp modSp add del mod">
        <pc:chgData name="Sreejith Rajan" userId="ec11bca0e4bee75f" providerId="LiveId" clId="{7B4F392D-EAB3-4CE7-903E-F84869825F47}" dt="2025-09-26T13:36:40.310" v="1825" actId="47"/>
        <pc:sldMkLst>
          <pc:docMk/>
          <pc:sldMk cId="4163967858" sldId="290"/>
        </pc:sldMkLst>
      </pc:sldChg>
      <pc:sldChg chg="delSp modSp add del mod">
        <pc:chgData name="Sreejith Rajan" userId="ec11bca0e4bee75f" providerId="LiveId" clId="{7B4F392D-EAB3-4CE7-903E-F84869825F47}" dt="2025-09-26T13:36:39.459" v="1824" actId="47"/>
        <pc:sldMkLst>
          <pc:docMk/>
          <pc:sldMk cId="3054169711" sldId="291"/>
        </pc:sldMkLst>
      </pc:sldChg>
      <pc:sldChg chg="addSp delSp modSp add mod">
        <pc:chgData name="Sreejith Rajan" userId="ec11bca0e4bee75f" providerId="LiveId" clId="{7B4F392D-EAB3-4CE7-903E-F84869825F47}" dt="2025-10-06T06:43:40.793" v="3954" actId="1076"/>
        <pc:sldMkLst>
          <pc:docMk/>
          <pc:sldMk cId="1690133944" sldId="292"/>
        </pc:sldMkLst>
        <pc:spChg chg="mod">
          <ac:chgData name="Sreejith Rajan" userId="ec11bca0e4bee75f" providerId="LiveId" clId="{7B4F392D-EAB3-4CE7-903E-F84869825F47}" dt="2025-10-06T06:42:09.324" v="3944" actId="27636"/>
          <ac:spMkLst>
            <pc:docMk/>
            <pc:sldMk cId="1690133944" sldId="292"/>
            <ac:spMk id="54" creationId="{EDC9C741-9EF9-AD1A-B10B-C0F0FD0E5589}"/>
          </ac:spMkLst>
        </pc:spChg>
        <pc:spChg chg="mod">
          <ac:chgData name="Sreejith Rajan" userId="ec11bca0e4bee75f" providerId="LiveId" clId="{7B4F392D-EAB3-4CE7-903E-F84869825F47}" dt="2025-10-06T06:42:17.836" v="3947" actId="5793"/>
          <ac:spMkLst>
            <pc:docMk/>
            <pc:sldMk cId="1690133944" sldId="292"/>
            <ac:spMk id="55" creationId="{26607F08-7416-A9D7-E979-6607C70A9BA6}"/>
          </ac:spMkLst>
        </pc:spChg>
        <pc:picChg chg="add del mod">
          <ac:chgData name="Sreejith Rajan" userId="ec11bca0e4bee75f" providerId="LiveId" clId="{7B4F392D-EAB3-4CE7-903E-F84869825F47}" dt="2025-10-06T06:41:38.848" v="3922" actId="478"/>
          <ac:picMkLst>
            <pc:docMk/>
            <pc:sldMk cId="1690133944" sldId="292"/>
            <ac:picMk id="3" creationId="{129CB51C-C96E-B8ED-C1F0-75DB8A64F15B}"/>
          </ac:picMkLst>
        </pc:picChg>
        <pc:picChg chg="add mod modCrop">
          <ac:chgData name="Sreejith Rajan" userId="ec11bca0e4bee75f" providerId="LiveId" clId="{7B4F392D-EAB3-4CE7-903E-F84869825F47}" dt="2025-10-06T06:43:40.793" v="3954" actId="1076"/>
          <ac:picMkLst>
            <pc:docMk/>
            <pc:sldMk cId="1690133944" sldId="292"/>
            <ac:picMk id="4" creationId="{4CBE0F03-C4EA-8D97-EEE3-760591516203}"/>
          </ac:picMkLst>
        </pc:picChg>
      </pc:sldChg>
      <pc:sldChg chg="delSp modSp add del mod ord">
        <pc:chgData name="Sreejith Rajan" userId="ec11bca0e4bee75f" providerId="LiveId" clId="{7B4F392D-EAB3-4CE7-903E-F84869825F47}" dt="2025-09-26T13:36:33.418" v="1817" actId="47"/>
        <pc:sldMkLst>
          <pc:docMk/>
          <pc:sldMk cId="1886088078" sldId="293"/>
        </pc:sldMkLst>
      </pc:sldChg>
      <pc:sldChg chg="modSp add del mod">
        <pc:chgData name="Sreejith Rajan" userId="ec11bca0e4bee75f" providerId="LiveId" clId="{7B4F392D-EAB3-4CE7-903E-F84869825F47}" dt="2025-10-06T11:07:57.795" v="4399" actId="47"/>
        <pc:sldMkLst>
          <pc:docMk/>
          <pc:sldMk cId="3780731234" sldId="293"/>
        </pc:sldMkLst>
      </pc:sldChg>
      <pc:sldChg chg="addSp delSp modSp add del mod">
        <pc:chgData name="Sreejith Rajan" userId="ec11bca0e4bee75f" providerId="LiveId" clId="{7B4F392D-EAB3-4CE7-903E-F84869825F47}" dt="2025-09-26T13:36:38.704" v="1823" actId="47"/>
        <pc:sldMkLst>
          <pc:docMk/>
          <pc:sldMk cId="812141662" sldId="294"/>
        </pc:sldMkLst>
      </pc:sldChg>
      <pc:sldChg chg="addSp delSp modSp add mod">
        <pc:chgData name="Sreejith Rajan" userId="ec11bca0e4bee75f" providerId="LiveId" clId="{7B4F392D-EAB3-4CE7-903E-F84869825F47}" dt="2025-10-06T06:56:26.865" v="4137" actId="20577"/>
        <pc:sldMkLst>
          <pc:docMk/>
          <pc:sldMk cId="2315289045" sldId="294"/>
        </pc:sldMkLst>
        <pc:spChg chg="mod">
          <ac:chgData name="Sreejith Rajan" userId="ec11bca0e4bee75f" providerId="LiveId" clId="{7B4F392D-EAB3-4CE7-903E-F84869825F47}" dt="2025-10-06T06:45:49.326" v="4057" actId="20577"/>
          <ac:spMkLst>
            <pc:docMk/>
            <pc:sldMk cId="2315289045" sldId="294"/>
            <ac:spMk id="54" creationId="{298CE9B4-9A85-B3C4-0C7D-3FAA827FED05}"/>
          </ac:spMkLst>
        </pc:spChg>
        <pc:spChg chg="mod">
          <ac:chgData name="Sreejith Rajan" userId="ec11bca0e4bee75f" providerId="LiveId" clId="{7B4F392D-EAB3-4CE7-903E-F84869825F47}" dt="2025-10-06T06:56:26.865" v="4137" actId="20577"/>
          <ac:spMkLst>
            <pc:docMk/>
            <pc:sldMk cId="2315289045" sldId="294"/>
            <ac:spMk id="55" creationId="{FF113802-DA28-7907-6E53-38E3245C4292}"/>
          </ac:spMkLst>
        </pc:spChg>
        <pc:picChg chg="add del mod">
          <ac:chgData name="Sreejith Rajan" userId="ec11bca0e4bee75f" providerId="LiveId" clId="{7B4F392D-EAB3-4CE7-903E-F84869825F47}" dt="2025-10-06T06:45:51.523" v="4058" actId="478"/>
          <ac:picMkLst>
            <pc:docMk/>
            <pc:sldMk cId="2315289045" sldId="294"/>
            <ac:picMk id="3" creationId="{4D52B62C-B74F-FAEC-4B32-DAECD2B31515}"/>
          </ac:picMkLst>
        </pc:picChg>
      </pc:sldChg>
      <pc:sldChg chg="new del">
        <pc:chgData name="Sreejith Rajan" userId="ec11bca0e4bee75f" providerId="LiveId" clId="{7B4F392D-EAB3-4CE7-903E-F84869825F47}" dt="2025-09-19T09:29:05.345" v="1574" actId="680"/>
        <pc:sldMkLst>
          <pc:docMk/>
          <pc:sldMk cId="4185100054" sldId="294"/>
        </pc:sldMkLst>
      </pc:sldChg>
      <pc:sldChg chg="addSp delSp modSp add mod">
        <pc:chgData name="Sreejith Rajan" userId="ec11bca0e4bee75f" providerId="LiveId" clId="{7B4F392D-EAB3-4CE7-903E-F84869825F47}" dt="2025-10-06T07:24:49.886" v="4396" actId="1076"/>
        <pc:sldMkLst>
          <pc:docMk/>
          <pc:sldMk cId="61760651" sldId="295"/>
        </pc:sldMkLst>
        <pc:spChg chg="mod">
          <ac:chgData name="Sreejith Rajan" userId="ec11bca0e4bee75f" providerId="LiveId" clId="{7B4F392D-EAB3-4CE7-903E-F84869825F47}" dt="2025-10-06T07:24:46.178" v="4395" actId="1076"/>
          <ac:spMkLst>
            <pc:docMk/>
            <pc:sldMk cId="61760651" sldId="295"/>
            <ac:spMk id="54" creationId="{FB8A5D46-B240-4D99-D9C0-3F6490C28F26}"/>
          </ac:spMkLst>
        </pc:spChg>
        <pc:spChg chg="del mod">
          <ac:chgData name="Sreejith Rajan" userId="ec11bca0e4bee75f" providerId="LiveId" clId="{7B4F392D-EAB3-4CE7-903E-F84869825F47}" dt="2025-10-06T07:03:21.624" v="4237" actId="478"/>
          <ac:spMkLst>
            <pc:docMk/>
            <pc:sldMk cId="61760651" sldId="295"/>
            <ac:spMk id="55" creationId="{C4EED2E4-4A8C-D745-8F26-A0147358438C}"/>
          </ac:spMkLst>
        </pc:spChg>
        <pc:graphicFrameChg chg="add mod modGraphic">
          <ac:chgData name="Sreejith Rajan" userId="ec11bca0e4bee75f" providerId="LiveId" clId="{7B4F392D-EAB3-4CE7-903E-F84869825F47}" dt="2025-10-06T07:24:49.886" v="4396" actId="1076"/>
          <ac:graphicFrameMkLst>
            <pc:docMk/>
            <pc:sldMk cId="61760651" sldId="295"/>
            <ac:graphicFrameMk id="2" creationId="{AD6C19F6-F7F9-C8C3-6237-6269A44AB439}"/>
          </ac:graphicFrameMkLst>
        </pc:graphicFrameChg>
        <pc:picChg chg="add del mod">
          <ac:chgData name="Sreejith Rajan" userId="ec11bca0e4bee75f" providerId="LiveId" clId="{7B4F392D-EAB3-4CE7-903E-F84869825F47}" dt="2025-10-06T07:01:47.106" v="4202" actId="478"/>
          <ac:picMkLst>
            <pc:docMk/>
            <pc:sldMk cId="61760651" sldId="295"/>
            <ac:picMk id="3" creationId="{6AC9C000-88D5-3DD0-8330-7A91836253E3}"/>
          </ac:picMkLst>
        </pc:picChg>
      </pc:sldChg>
      <pc:sldChg chg="addSp delSp modSp add del mod">
        <pc:chgData name="Sreejith Rajan" userId="ec11bca0e4bee75f" providerId="LiveId" clId="{7B4F392D-EAB3-4CE7-903E-F84869825F47}" dt="2025-10-06T11:07:51.677" v="4397" actId="47"/>
        <pc:sldMkLst>
          <pc:docMk/>
          <pc:sldMk cId="1080415345" sldId="296"/>
        </pc:sldMkLst>
      </pc:sldChg>
      <pc:sldChg chg="modSp add del mod">
        <pc:chgData name="Sreejith Rajan" userId="ec11bca0e4bee75f" providerId="LiveId" clId="{7B4F392D-EAB3-4CE7-903E-F84869825F47}" dt="2025-10-06T11:08:00.105" v="4400" actId="47"/>
        <pc:sldMkLst>
          <pc:docMk/>
          <pc:sldMk cId="2067657878" sldId="297"/>
        </pc:sldMkLst>
      </pc:sldChg>
      <pc:sldChg chg="delSp modSp add del mod">
        <pc:chgData name="Sreejith Rajan" userId="ec11bca0e4bee75f" providerId="LiveId" clId="{7B4F392D-EAB3-4CE7-903E-F84869825F47}" dt="2025-10-06T11:08:01.614" v="4401" actId="47"/>
        <pc:sldMkLst>
          <pc:docMk/>
          <pc:sldMk cId="2603797813" sldId="298"/>
        </pc:sldMkLst>
      </pc:sldChg>
      <pc:sldChg chg="modSp add del">
        <pc:chgData name="Sreejith Rajan" userId="ec11bca0e4bee75f" providerId="LiveId" clId="{7B4F392D-EAB3-4CE7-903E-F84869825F47}" dt="2025-10-06T11:08:02.737" v="4402" actId="47"/>
        <pc:sldMkLst>
          <pc:docMk/>
          <pc:sldMk cId="1429475194" sldId="299"/>
        </pc:sldMkLst>
      </pc:sldChg>
      <pc:sldChg chg="addSp delSp modSp add del mod">
        <pc:chgData name="Sreejith Rajan" userId="ec11bca0e4bee75f" providerId="LiveId" clId="{7B4F392D-EAB3-4CE7-903E-F84869825F47}" dt="2025-10-06T11:07:55.138" v="4398" actId="47"/>
        <pc:sldMkLst>
          <pc:docMk/>
          <pc:sldMk cId="1510049413" sldId="300"/>
        </pc:sldMkLst>
      </pc:sldChg>
      <pc:sldChg chg="modSp add del mod">
        <pc:chgData name="Sreejith Rajan" userId="ec11bca0e4bee75f" providerId="LiveId" clId="{7B4F392D-EAB3-4CE7-903E-F84869825F47}" dt="2025-10-01T12:17:55.896" v="3652" actId="47"/>
        <pc:sldMkLst>
          <pc:docMk/>
          <pc:sldMk cId="2943669043" sldId="300"/>
        </pc:sldMkLst>
      </pc:sldChg>
      <pc:sldChg chg="addSp delSp modSp new mod">
        <pc:chgData name="Sreejith Rajan" userId="ec11bca0e4bee75f" providerId="LiveId" clId="{7B4F392D-EAB3-4CE7-903E-F84869825F47}" dt="2025-10-06T06:58:34.520" v="4201" actId="20577"/>
        <pc:sldMkLst>
          <pc:docMk/>
          <pc:sldMk cId="1882726736" sldId="301"/>
        </pc:sldMkLst>
        <pc:spChg chg="mod">
          <ac:chgData name="Sreejith Rajan" userId="ec11bca0e4bee75f" providerId="LiveId" clId="{7B4F392D-EAB3-4CE7-903E-F84869825F47}" dt="2025-10-06T06:58:34.520" v="4201" actId="20577"/>
          <ac:spMkLst>
            <pc:docMk/>
            <pc:sldMk cId="1882726736" sldId="301"/>
            <ac:spMk id="2" creationId="{00B144B4-0A55-8C48-DBF5-FA79014E45A9}"/>
          </ac:spMkLst>
        </pc:spChg>
        <pc:spChg chg="mod">
          <ac:chgData name="Sreejith Rajan" userId="ec11bca0e4bee75f" providerId="LiveId" clId="{7B4F392D-EAB3-4CE7-903E-F84869825F47}" dt="2025-10-06T06:57:31.368" v="4172" actId="20577"/>
          <ac:spMkLst>
            <pc:docMk/>
            <pc:sldMk cId="1882726736" sldId="301"/>
            <ac:spMk id="3" creationId="{419C650E-EF4F-2198-FAD0-BB9A5E6BA461}"/>
          </ac:spMkLst>
        </pc:spChg>
        <pc:picChg chg="add del mod">
          <ac:chgData name="Sreejith Rajan" userId="ec11bca0e4bee75f" providerId="LiveId" clId="{7B4F392D-EAB3-4CE7-903E-F84869825F47}" dt="2025-10-06T06:56:44.033" v="4138" actId="478"/>
          <ac:picMkLst>
            <pc:docMk/>
            <pc:sldMk cId="1882726736" sldId="301"/>
            <ac:picMk id="5" creationId="{7CF431A2-F869-8B29-F17D-A6E5215668EC}"/>
          </ac:picMkLst>
        </pc:picChg>
      </pc:sldChg>
      <pc:sldChg chg="addSp delSp modSp new del mod">
        <pc:chgData name="Sreejith Rajan" userId="ec11bca0e4bee75f" providerId="LiveId" clId="{7B4F392D-EAB3-4CE7-903E-F84869825F47}" dt="2025-10-01T12:18:53.152" v="3654" actId="47"/>
        <pc:sldMkLst>
          <pc:docMk/>
          <pc:sldMk cId="3650779004" sldId="301"/>
        </pc:sldMkLst>
      </pc:sldChg>
      <pc:sldChg chg="modSp add mod">
        <pc:chgData name="Sreejith Rajan" userId="ec11bca0e4bee75f" providerId="LiveId" clId="{7B4F392D-EAB3-4CE7-903E-F84869825F47}" dt="2025-10-06T07:14:21.988" v="4272" actId="20577"/>
        <pc:sldMkLst>
          <pc:docMk/>
          <pc:sldMk cId="2181586980" sldId="302"/>
        </pc:sldMkLst>
        <pc:spChg chg="mod">
          <ac:chgData name="Sreejith Rajan" userId="ec11bca0e4bee75f" providerId="LiveId" clId="{7B4F392D-EAB3-4CE7-903E-F84869825F47}" dt="2025-10-06T07:14:21.988" v="4272" actId="20577"/>
          <ac:spMkLst>
            <pc:docMk/>
            <pc:sldMk cId="2181586980" sldId="302"/>
            <ac:spMk id="2" creationId="{E85E3228-82D7-0618-02EE-8D0E882A42F8}"/>
          </ac:spMkLst>
        </pc:spChg>
        <pc:spChg chg="mod">
          <ac:chgData name="Sreejith Rajan" userId="ec11bca0e4bee75f" providerId="LiveId" clId="{7B4F392D-EAB3-4CE7-903E-F84869825F47}" dt="2025-10-06T07:14:13.602" v="4270"/>
          <ac:spMkLst>
            <pc:docMk/>
            <pc:sldMk cId="2181586980" sldId="302"/>
            <ac:spMk id="3" creationId="{1846A0D6-2DBF-0BB7-DEFE-B9DC54683BE2}"/>
          </ac:spMkLst>
        </pc:spChg>
      </pc:sldChg>
      <pc:sldChg chg="addSp delSp modSp add del mod">
        <pc:chgData name="Sreejith Rajan" userId="ec11bca0e4bee75f" providerId="LiveId" clId="{7B4F392D-EAB3-4CE7-903E-F84869825F47}" dt="2025-10-01T12:18:55.653" v="3655" actId="47"/>
        <pc:sldMkLst>
          <pc:docMk/>
          <pc:sldMk cId="3714944730" sldId="302"/>
        </pc:sldMkLst>
      </pc:sldChg>
      <pc:sldChg chg="addSp delSp modSp add mod">
        <pc:chgData name="Sreejith Rajan" userId="ec11bca0e4bee75f" providerId="LiveId" clId="{7B4F392D-EAB3-4CE7-903E-F84869825F47}" dt="2025-10-06T07:15:31.948" v="4294" actId="20577"/>
        <pc:sldMkLst>
          <pc:docMk/>
          <pc:sldMk cId="456415416" sldId="303"/>
        </pc:sldMkLst>
        <pc:spChg chg="add del mod">
          <ac:chgData name="Sreejith Rajan" userId="ec11bca0e4bee75f" providerId="LiveId" clId="{7B4F392D-EAB3-4CE7-903E-F84869825F47}" dt="2025-10-06T07:15:18.270" v="4284" actId="5793"/>
          <ac:spMkLst>
            <pc:docMk/>
            <pc:sldMk cId="456415416" sldId="303"/>
            <ac:spMk id="2" creationId="{215283F4-958B-736E-CD32-50D132DD58C4}"/>
          </ac:spMkLst>
        </pc:spChg>
        <pc:spChg chg="mod">
          <ac:chgData name="Sreejith Rajan" userId="ec11bca0e4bee75f" providerId="LiveId" clId="{7B4F392D-EAB3-4CE7-903E-F84869825F47}" dt="2025-10-06T07:15:31.948" v="4294" actId="20577"/>
          <ac:spMkLst>
            <pc:docMk/>
            <pc:sldMk cId="456415416" sldId="303"/>
            <ac:spMk id="3" creationId="{07B15A73-74F3-D1D1-047E-D7135E5FD021}"/>
          </ac:spMkLst>
        </pc:spChg>
        <pc:spChg chg="add mod">
          <ac:chgData name="Sreejith Rajan" userId="ec11bca0e4bee75f" providerId="LiveId" clId="{7B4F392D-EAB3-4CE7-903E-F84869825F47}" dt="2025-10-06T07:15:02.925" v="4278"/>
          <ac:spMkLst>
            <pc:docMk/>
            <pc:sldMk cId="456415416" sldId="303"/>
            <ac:spMk id="4" creationId="{2941EBF9-0DA0-B160-73FE-AFA675D8147E}"/>
          </ac:spMkLst>
        </pc:spChg>
      </pc:sldChg>
      <pc:sldChg chg="addSp delSp modSp add mod">
        <pc:chgData name="Sreejith Rajan" userId="ec11bca0e4bee75f" providerId="LiveId" clId="{7B4F392D-EAB3-4CE7-903E-F84869825F47}" dt="2025-10-06T07:21:34.664" v="4346" actId="207"/>
        <pc:sldMkLst>
          <pc:docMk/>
          <pc:sldMk cId="681132800" sldId="304"/>
        </pc:sldMkLst>
        <pc:spChg chg="del mod">
          <ac:chgData name="Sreejith Rajan" userId="ec11bca0e4bee75f" providerId="LiveId" clId="{7B4F392D-EAB3-4CE7-903E-F84869825F47}" dt="2025-10-06T07:16:49.004" v="4321" actId="478"/>
          <ac:spMkLst>
            <pc:docMk/>
            <pc:sldMk cId="681132800" sldId="304"/>
            <ac:spMk id="2" creationId="{EB2D33B8-4E11-0A8D-D677-D1E82B1B060C}"/>
          </ac:spMkLst>
        </pc:spChg>
        <pc:spChg chg="mod">
          <ac:chgData name="Sreejith Rajan" userId="ec11bca0e4bee75f" providerId="LiveId" clId="{7B4F392D-EAB3-4CE7-903E-F84869825F47}" dt="2025-10-06T07:15:54.010" v="4319" actId="20577"/>
          <ac:spMkLst>
            <pc:docMk/>
            <pc:sldMk cId="681132800" sldId="304"/>
            <ac:spMk id="3" creationId="{DF02ED9F-B47F-DAAA-CEB9-5E7DFD3FFE7A}"/>
          </ac:spMkLst>
        </pc:spChg>
        <pc:graphicFrameChg chg="add del mod modGraphic">
          <ac:chgData name="Sreejith Rajan" userId="ec11bca0e4bee75f" providerId="LiveId" clId="{7B4F392D-EAB3-4CE7-903E-F84869825F47}" dt="2025-10-06T07:18:49.822" v="4326" actId="478"/>
          <ac:graphicFrameMkLst>
            <pc:docMk/>
            <pc:sldMk cId="681132800" sldId="304"/>
            <ac:graphicFrameMk id="4" creationId="{C4B4D422-E164-1FE8-7D65-BBB8D2BC8F30}"/>
          </ac:graphicFrameMkLst>
        </pc:graphicFrameChg>
        <pc:graphicFrameChg chg="add del mod modGraphic">
          <ac:chgData name="Sreejith Rajan" userId="ec11bca0e4bee75f" providerId="LiveId" clId="{7B4F392D-EAB3-4CE7-903E-F84869825F47}" dt="2025-10-06T07:20:05.442" v="4333" actId="478"/>
          <ac:graphicFrameMkLst>
            <pc:docMk/>
            <pc:sldMk cId="681132800" sldId="304"/>
            <ac:graphicFrameMk id="5" creationId="{A8B4EC82-C65F-6A08-1CB9-147F7AF15F38}"/>
          </ac:graphicFrameMkLst>
        </pc:graphicFrameChg>
        <pc:graphicFrameChg chg="add mod modGraphic">
          <ac:chgData name="Sreejith Rajan" userId="ec11bca0e4bee75f" providerId="LiveId" clId="{7B4F392D-EAB3-4CE7-903E-F84869825F47}" dt="2025-10-06T07:21:34.664" v="4346" actId="207"/>
          <ac:graphicFrameMkLst>
            <pc:docMk/>
            <pc:sldMk cId="681132800" sldId="304"/>
            <ac:graphicFrameMk id="6" creationId="{BA2A0113-7CD7-DED8-45C2-EDC905CF04A2}"/>
          </ac:graphicFrameMkLst>
        </pc:graphicFrameChg>
      </pc:sldChg>
      <pc:sldChg chg="addSp delSp modSp add mod">
        <pc:chgData name="Sreejith Rajan" userId="ec11bca0e4bee75f" providerId="LiveId" clId="{7B4F392D-EAB3-4CE7-903E-F84869825F47}" dt="2025-10-06T07:23:30.064" v="4359" actId="14734"/>
        <pc:sldMkLst>
          <pc:docMk/>
          <pc:sldMk cId="3947435229" sldId="305"/>
        </pc:sldMkLst>
        <pc:graphicFrameChg chg="add mod modGraphic">
          <ac:chgData name="Sreejith Rajan" userId="ec11bca0e4bee75f" providerId="LiveId" clId="{7B4F392D-EAB3-4CE7-903E-F84869825F47}" dt="2025-10-06T07:23:30.064" v="4359" actId="14734"/>
          <ac:graphicFrameMkLst>
            <pc:docMk/>
            <pc:sldMk cId="3947435229" sldId="305"/>
            <ac:graphicFrameMk id="2" creationId="{A72BE198-B38E-BDFC-1ABE-E9EF8537F440}"/>
          </ac:graphicFrameMkLst>
        </pc:graphicFrameChg>
        <pc:graphicFrameChg chg="del">
          <ac:chgData name="Sreejith Rajan" userId="ec11bca0e4bee75f" providerId="LiveId" clId="{7B4F392D-EAB3-4CE7-903E-F84869825F47}" dt="2025-10-06T07:21:47.744" v="4348" actId="478"/>
          <ac:graphicFrameMkLst>
            <pc:docMk/>
            <pc:sldMk cId="3947435229" sldId="305"/>
            <ac:graphicFrameMk id="6" creationId="{170347DF-93CF-356D-7219-D6C8E79B2B46}"/>
          </ac:graphicFrameMkLst>
        </pc:graphicFrameChg>
      </pc:sldChg>
      <pc:sldChg chg="addSp delSp modSp add mod">
        <pc:chgData name="Sreejith Rajan" userId="ec11bca0e4bee75f" providerId="LiveId" clId="{7B4F392D-EAB3-4CE7-903E-F84869825F47}" dt="2025-10-06T12:14:54.253" v="4456" actId="20577"/>
        <pc:sldMkLst>
          <pc:docMk/>
          <pc:sldMk cId="4264035287" sldId="306"/>
        </pc:sldMkLst>
        <pc:spChg chg="add del mod">
          <ac:chgData name="Sreejith Rajan" userId="ec11bca0e4bee75f" providerId="LiveId" clId="{7B4F392D-EAB3-4CE7-903E-F84869825F47}" dt="2025-10-06T12:03:26.995" v="4407" actId="478"/>
          <ac:spMkLst>
            <pc:docMk/>
            <pc:sldMk cId="4264035287" sldId="306"/>
            <ac:spMk id="4" creationId="{1BA72488-B3B6-1993-DA6E-A00F1566393D}"/>
          </ac:spMkLst>
        </pc:spChg>
        <pc:spChg chg="mod">
          <ac:chgData name="Sreejith Rajan" userId="ec11bca0e4bee75f" providerId="LiveId" clId="{7B4F392D-EAB3-4CE7-903E-F84869825F47}" dt="2025-10-06T12:14:54.253" v="4456" actId="20577"/>
          <ac:spMkLst>
            <pc:docMk/>
            <pc:sldMk cId="4264035287" sldId="306"/>
            <ac:spMk id="54" creationId="{02F49DB7-EDC5-358E-8CD6-35569CA25EE9}"/>
          </ac:spMkLst>
        </pc:spChg>
        <pc:graphicFrameChg chg="del">
          <ac:chgData name="Sreejith Rajan" userId="ec11bca0e4bee75f" providerId="LiveId" clId="{7B4F392D-EAB3-4CE7-903E-F84869825F47}" dt="2025-10-06T11:59:07.445" v="4404" actId="478"/>
          <ac:graphicFrameMkLst>
            <pc:docMk/>
            <pc:sldMk cId="4264035287" sldId="306"/>
            <ac:graphicFrameMk id="2" creationId="{FE9C9C6F-1B1A-62D9-6313-2625F113DA31}"/>
          </ac:graphicFrameMkLst>
        </pc:graphicFrameChg>
        <pc:picChg chg="add mod modCrop">
          <ac:chgData name="Sreejith Rajan" userId="ec11bca0e4bee75f" providerId="LiveId" clId="{7B4F392D-EAB3-4CE7-903E-F84869825F47}" dt="2025-10-06T12:14:36.524" v="4437" actId="1076"/>
          <ac:picMkLst>
            <pc:docMk/>
            <pc:sldMk cId="4264035287" sldId="306"/>
            <ac:picMk id="6" creationId="{5B4CC720-5C86-97AD-75CC-61847AD667C7}"/>
          </ac:picMkLst>
        </pc:picChg>
        <pc:picChg chg="add mod modCrop">
          <ac:chgData name="Sreejith Rajan" userId="ec11bca0e4bee75f" providerId="LiveId" clId="{7B4F392D-EAB3-4CE7-903E-F84869825F47}" dt="2025-10-06T12:14:46.525" v="4440" actId="1076"/>
          <ac:picMkLst>
            <pc:docMk/>
            <pc:sldMk cId="4264035287" sldId="306"/>
            <ac:picMk id="9" creationId="{53B7478C-1715-D417-3019-E2F0A5657FB1}"/>
          </ac:picMkLst>
        </pc:picChg>
      </pc:sldChg>
      <pc:sldChg chg="addSp delSp modSp add mod">
        <pc:chgData name="Sreejith Rajan" userId="ec11bca0e4bee75f" providerId="LiveId" clId="{7B4F392D-EAB3-4CE7-903E-F84869825F47}" dt="2025-10-06T12:17:38.867" v="4491" actId="1076"/>
        <pc:sldMkLst>
          <pc:docMk/>
          <pc:sldMk cId="3122419039" sldId="307"/>
        </pc:sldMkLst>
        <pc:spChg chg="mod">
          <ac:chgData name="Sreejith Rajan" userId="ec11bca0e4bee75f" providerId="LiveId" clId="{7B4F392D-EAB3-4CE7-903E-F84869825F47}" dt="2025-10-06T12:17:08.454" v="4484" actId="20577"/>
          <ac:spMkLst>
            <pc:docMk/>
            <pc:sldMk cId="3122419039" sldId="307"/>
            <ac:spMk id="54" creationId="{F3AF189E-4033-9158-F5CD-9B7898D9D790}"/>
          </ac:spMkLst>
        </pc:spChg>
        <pc:picChg chg="add mod modCrop">
          <ac:chgData name="Sreejith Rajan" userId="ec11bca0e4bee75f" providerId="LiveId" clId="{7B4F392D-EAB3-4CE7-903E-F84869825F47}" dt="2025-10-06T12:17:38.867" v="4491" actId="1076"/>
          <ac:picMkLst>
            <pc:docMk/>
            <pc:sldMk cId="3122419039" sldId="307"/>
            <ac:picMk id="3" creationId="{4FE45B10-FD04-FF54-37FF-5F38540411F8}"/>
          </ac:picMkLst>
        </pc:picChg>
        <pc:picChg chg="del">
          <ac:chgData name="Sreejith Rajan" userId="ec11bca0e4bee75f" providerId="LiveId" clId="{7B4F392D-EAB3-4CE7-903E-F84869825F47}" dt="2025-10-06T12:15:41.322" v="4458" actId="478"/>
          <ac:picMkLst>
            <pc:docMk/>
            <pc:sldMk cId="3122419039" sldId="307"/>
            <ac:picMk id="6" creationId="{946F06B8-EAC7-9EA8-CCF7-6E10A6E0F395}"/>
          </ac:picMkLst>
        </pc:picChg>
        <pc:picChg chg="del">
          <ac:chgData name="Sreejith Rajan" userId="ec11bca0e4bee75f" providerId="LiveId" clId="{7B4F392D-EAB3-4CE7-903E-F84869825F47}" dt="2025-10-06T12:15:43.797" v="4459" actId="478"/>
          <ac:picMkLst>
            <pc:docMk/>
            <pc:sldMk cId="3122419039" sldId="307"/>
            <ac:picMk id="9" creationId="{3D3A6720-F985-421F-3A12-4222754103B8}"/>
          </ac:picMkLst>
        </pc:picChg>
      </pc:sldChg>
      <pc:sldChg chg="addSp delSp modSp add mod">
        <pc:chgData name="Sreejith Rajan" userId="ec11bca0e4bee75f" providerId="LiveId" clId="{7B4F392D-EAB3-4CE7-903E-F84869825F47}" dt="2025-10-06T12:19:45.306" v="4516" actId="1076"/>
        <pc:sldMkLst>
          <pc:docMk/>
          <pc:sldMk cId="4003320701" sldId="308"/>
        </pc:sldMkLst>
        <pc:spChg chg="mod">
          <ac:chgData name="Sreejith Rajan" userId="ec11bca0e4bee75f" providerId="LiveId" clId="{7B4F392D-EAB3-4CE7-903E-F84869825F47}" dt="2025-10-06T12:18:20.323" v="4510" actId="20577"/>
          <ac:spMkLst>
            <pc:docMk/>
            <pc:sldMk cId="4003320701" sldId="308"/>
            <ac:spMk id="54" creationId="{8061634A-979C-C166-97DF-06E0A8DA822E}"/>
          </ac:spMkLst>
        </pc:spChg>
        <pc:picChg chg="del">
          <ac:chgData name="Sreejith Rajan" userId="ec11bca0e4bee75f" providerId="LiveId" clId="{7B4F392D-EAB3-4CE7-903E-F84869825F47}" dt="2025-10-06T12:18:12.261" v="4493" actId="478"/>
          <ac:picMkLst>
            <pc:docMk/>
            <pc:sldMk cId="4003320701" sldId="308"/>
            <ac:picMk id="3" creationId="{90D657BD-B6B3-640B-3C44-DB4D910D669B}"/>
          </ac:picMkLst>
        </pc:picChg>
        <pc:picChg chg="add mod modCrop">
          <ac:chgData name="Sreejith Rajan" userId="ec11bca0e4bee75f" providerId="LiveId" clId="{7B4F392D-EAB3-4CE7-903E-F84869825F47}" dt="2025-10-06T12:19:45.306" v="4516" actId="1076"/>
          <ac:picMkLst>
            <pc:docMk/>
            <pc:sldMk cId="4003320701" sldId="308"/>
            <ac:picMk id="4" creationId="{D3469F4D-2C7F-E989-BD75-467E12B0A512}"/>
          </ac:picMkLst>
        </pc:picChg>
      </pc:sldChg>
      <pc:sldChg chg="addSp delSp modSp add mod">
        <pc:chgData name="Sreejith Rajan" userId="ec11bca0e4bee75f" providerId="LiveId" clId="{7B4F392D-EAB3-4CE7-903E-F84869825F47}" dt="2025-10-06T12:21:04.014" v="4544" actId="1076"/>
        <pc:sldMkLst>
          <pc:docMk/>
          <pc:sldMk cId="2237710589" sldId="309"/>
        </pc:sldMkLst>
        <pc:spChg chg="mod">
          <ac:chgData name="Sreejith Rajan" userId="ec11bca0e4bee75f" providerId="LiveId" clId="{7B4F392D-EAB3-4CE7-903E-F84869825F47}" dt="2025-10-06T12:20:38.428" v="4538" actId="20577"/>
          <ac:spMkLst>
            <pc:docMk/>
            <pc:sldMk cId="2237710589" sldId="309"/>
            <ac:spMk id="54" creationId="{97A3ECAF-E25E-6F1B-D904-C1BDEC6254CD}"/>
          </ac:spMkLst>
        </pc:spChg>
        <pc:picChg chg="add mod">
          <ac:chgData name="Sreejith Rajan" userId="ec11bca0e4bee75f" providerId="LiveId" clId="{7B4F392D-EAB3-4CE7-903E-F84869825F47}" dt="2025-10-06T12:21:04.014" v="4544" actId="1076"/>
          <ac:picMkLst>
            <pc:docMk/>
            <pc:sldMk cId="2237710589" sldId="309"/>
            <ac:picMk id="3" creationId="{46BF99CB-2973-A066-BF98-EEF9D897DD33}"/>
          </ac:picMkLst>
        </pc:picChg>
        <pc:picChg chg="del">
          <ac:chgData name="Sreejith Rajan" userId="ec11bca0e4bee75f" providerId="LiveId" clId="{7B4F392D-EAB3-4CE7-903E-F84869825F47}" dt="2025-10-06T12:20:40.853" v="4539" actId="478"/>
          <ac:picMkLst>
            <pc:docMk/>
            <pc:sldMk cId="2237710589" sldId="309"/>
            <ac:picMk id="4" creationId="{3F379BFA-62C9-D48C-C304-39D55354925C}"/>
          </ac:picMkLst>
        </pc:picChg>
      </pc:sldChg>
      <pc:sldChg chg="addSp modSp add mod">
        <pc:chgData name="Sreejith Rajan" userId="ec11bca0e4bee75f" providerId="LiveId" clId="{7B4F392D-EAB3-4CE7-903E-F84869825F47}" dt="2025-10-06T12:56:15.224" v="4589" actId="14100"/>
        <pc:sldMkLst>
          <pc:docMk/>
          <pc:sldMk cId="1438249901" sldId="310"/>
        </pc:sldMkLst>
        <pc:spChg chg="mod">
          <ac:chgData name="Sreejith Rajan" userId="ec11bca0e4bee75f" providerId="LiveId" clId="{7B4F392D-EAB3-4CE7-903E-F84869825F47}" dt="2025-10-06T12:55:12.652" v="4583" actId="5793"/>
          <ac:spMkLst>
            <pc:docMk/>
            <pc:sldMk cId="1438249901" sldId="310"/>
            <ac:spMk id="2" creationId="{0545BD21-A9FB-C87C-6FF7-E8F14B767E28}"/>
          </ac:spMkLst>
        </pc:spChg>
        <pc:spChg chg="mod">
          <ac:chgData name="Sreejith Rajan" userId="ec11bca0e4bee75f" providerId="LiveId" clId="{7B4F392D-EAB3-4CE7-903E-F84869825F47}" dt="2025-10-06T12:55:04.824" v="4580" actId="20577"/>
          <ac:spMkLst>
            <pc:docMk/>
            <pc:sldMk cId="1438249901" sldId="310"/>
            <ac:spMk id="3" creationId="{81FBEAC1-5C44-3BF3-C4C6-F8BD52CC6144}"/>
          </ac:spMkLst>
        </pc:spChg>
        <pc:picChg chg="add mod">
          <ac:chgData name="Sreejith Rajan" userId="ec11bca0e4bee75f" providerId="LiveId" clId="{7B4F392D-EAB3-4CE7-903E-F84869825F47}" dt="2025-10-06T12:56:15.224" v="4589" actId="14100"/>
          <ac:picMkLst>
            <pc:docMk/>
            <pc:sldMk cId="1438249901" sldId="310"/>
            <ac:picMk id="5" creationId="{C80F0B75-E604-2229-8053-209C6597C3FC}"/>
          </ac:picMkLst>
        </pc:picChg>
      </pc:sldChg>
      <pc:sldChg chg="add del">
        <pc:chgData name="Sreejith Rajan" userId="ec11bca0e4bee75f" providerId="LiveId" clId="{7B4F392D-EAB3-4CE7-903E-F84869825F47}" dt="2025-10-06T12:54:14.233" v="4546" actId="47"/>
        <pc:sldMkLst>
          <pc:docMk/>
          <pc:sldMk cId="4077827766" sldId="310"/>
        </pc:sldMkLst>
      </pc:sldChg>
      <pc:sldChg chg="addSp delSp modSp add mod">
        <pc:chgData name="Sreejith Rajan" userId="ec11bca0e4bee75f" providerId="LiveId" clId="{7B4F392D-EAB3-4CE7-903E-F84869825F47}" dt="2025-10-06T14:21:38.917" v="4596" actId="1076"/>
        <pc:sldMkLst>
          <pc:docMk/>
          <pc:sldMk cId="3564116750" sldId="311"/>
        </pc:sldMkLst>
        <pc:picChg chg="del">
          <ac:chgData name="Sreejith Rajan" userId="ec11bca0e4bee75f" providerId="LiveId" clId="{7B4F392D-EAB3-4CE7-903E-F84869825F47}" dt="2025-10-06T13:00:18.344" v="4591" actId="478"/>
          <ac:picMkLst>
            <pc:docMk/>
            <pc:sldMk cId="3564116750" sldId="311"/>
            <ac:picMk id="5" creationId="{DA9B87AD-6F37-5037-2369-A937E2964636}"/>
          </ac:picMkLst>
        </pc:picChg>
        <pc:picChg chg="add mod">
          <ac:chgData name="Sreejith Rajan" userId="ec11bca0e4bee75f" providerId="LiveId" clId="{7B4F392D-EAB3-4CE7-903E-F84869825F47}" dt="2025-10-06T14:21:38.917" v="4596" actId="1076"/>
          <ac:picMkLst>
            <pc:docMk/>
            <pc:sldMk cId="3564116750" sldId="311"/>
            <ac:picMk id="6" creationId="{E7095B6F-4D52-8CF0-DA68-0EF5FEB07C12}"/>
          </ac:picMkLst>
        </pc:picChg>
      </pc:sldChg>
      <pc:sldMasterChg chg="delSldLayout">
        <pc:chgData name="Sreejith Rajan" userId="ec11bca0e4bee75f" providerId="LiveId" clId="{7B4F392D-EAB3-4CE7-903E-F84869825F47}" dt="2025-09-26T13:36:35.786" v="1820" actId="47"/>
        <pc:sldMasterMkLst>
          <pc:docMk/>
          <pc:sldMasterMk cId="0" sldId="2147483654"/>
        </pc:sldMasterMkLst>
        <pc:sldLayoutChg chg="del">
          <pc:chgData name="Sreejith Rajan" userId="ec11bca0e4bee75f" providerId="LiveId" clId="{7B4F392D-EAB3-4CE7-903E-F84869825F47}" dt="2025-09-26T13:36:35.786" v="1820" actId="47"/>
          <pc:sldLayoutMkLst>
            <pc:docMk/>
            <pc:sldMasterMk cId="0" sldId="2147483654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f2b50d28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f2b50d28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3CC0674-90B6-EAEB-6338-ED422B199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355D79EB-42FF-85CA-8FFC-F2A42F043D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4340FE91-4FAE-F81E-4431-09BEF7A1A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62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12B41D3A-F0B9-2ECF-8D39-6A610F1D3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21D39B66-EF5E-C216-F469-819302FE56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E0ECB3E6-849C-9CFB-686A-26E0FDB25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06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1E5E2299-33B5-D4C8-7B43-69978D4ED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EADCC84D-4B37-B5B6-AAB4-48053F2340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0D9F655F-C4ED-2E7D-A654-0CDB55D5F3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30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E338583-5EBE-3D46-9A19-1FC177D59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195A0A5B-233B-6B82-01C3-F8392E9666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F20258AE-4146-507E-B510-81C49D95EB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437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7DF43134-B624-B10D-6AD2-D3CBB0C32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7AB7200D-362D-620D-E5FF-605BD841B9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DC573112-6607-FC33-8FB6-FC8650B0D6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621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4F8BA1B-C4F8-641D-D8C0-32CFA5F1B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901962AB-FC3F-8EFF-73A3-23DDCED1EA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7BD23833-829A-A031-168D-8403DE7E58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189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0FEFF198-84FC-6AA3-06AF-495AD4F50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0EF3E80F-4324-2100-AF37-0795EA8D7A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C5C7B9DD-B8ED-7B79-D60F-8F4B9EF76C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41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8A3C102B-E2EC-AEEF-09C3-D658D547C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E381116E-61D6-0E72-B412-2FD6083201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6A227C68-5B89-9262-979D-B40687183A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14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Heading &amp; Faculty Nam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Anek Malayalam SemiBold"/>
              <a:buNone/>
              <a:defRPr sz="4000"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731850" y="2066275"/>
            <a:ext cx="60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ek Malayalam"/>
              <a:buNone/>
              <a:defRPr sz="2800" b="1">
                <a:solidFill>
                  <a:schemeClr val="accen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8250" y="1074550"/>
            <a:ext cx="590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ek Malayalam"/>
              <a:buChar char="●"/>
              <a:defRPr sz="18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2286000" cy="51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7">
            <a:alphaModFix/>
          </a:blip>
          <a:srcRect l="3279" r="3288"/>
          <a:stretch/>
        </p:blipFill>
        <p:spPr>
          <a:xfrm>
            <a:off x="601275" y="338099"/>
            <a:ext cx="1083450" cy="455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Parallel Port Programming -16x2 LCD Interfacing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Dr.Sreejith Rajan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3CFDE-C8E2-8D96-B0B2-0AD48FEE5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02ED9F-B47F-DAAA-CEB9-5E7DFD3F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Bit Mode </a:t>
            </a:r>
            <a:r>
              <a:rPr lang="en-US" dirty="0" err="1"/>
              <a:t>Initialisation</a:t>
            </a:r>
            <a:r>
              <a:rPr lang="en-US" dirty="0"/>
              <a:t> sequence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2A0113-7CD7-DED8-45C2-EDC905CF0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974541"/>
              </p:ext>
            </p:extLst>
          </p:nvPr>
        </p:nvGraphicFramePr>
        <p:xfrm>
          <a:off x="2779485" y="939800"/>
          <a:ext cx="6030685" cy="4075980"/>
        </p:xfrm>
        <a:graphic>
          <a:graphicData uri="http://schemas.openxmlformats.org/drawingml/2006/table">
            <a:tbl>
              <a:tblPr/>
              <a:tblGrid>
                <a:gridCol w="1206137">
                  <a:extLst>
                    <a:ext uri="{9D8B030D-6E8A-4147-A177-3AD203B41FA5}">
                      <a16:colId xmlns:a16="http://schemas.microsoft.com/office/drawing/2014/main" val="1120947620"/>
                    </a:ext>
                  </a:extLst>
                </a:gridCol>
                <a:gridCol w="1206137">
                  <a:extLst>
                    <a:ext uri="{9D8B030D-6E8A-4147-A177-3AD203B41FA5}">
                      <a16:colId xmlns:a16="http://schemas.microsoft.com/office/drawing/2014/main" val="1307080860"/>
                    </a:ext>
                  </a:extLst>
                </a:gridCol>
                <a:gridCol w="1206137">
                  <a:extLst>
                    <a:ext uri="{9D8B030D-6E8A-4147-A177-3AD203B41FA5}">
                      <a16:colId xmlns:a16="http://schemas.microsoft.com/office/drawing/2014/main" val="816126549"/>
                    </a:ext>
                  </a:extLst>
                </a:gridCol>
                <a:gridCol w="1206137">
                  <a:extLst>
                    <a:ext uri="{9D8B030D-6E8A-4147-A177-3AD203B41FA5}">
                      <a16:colId xmlns:a16="http://schemas.microsoft.com/office/drawing/2014/main" val="2281445098"/>
                    </a:ext>
                  </a:extLst>
                </a:gridCol>
                <a:gridCol w="1206137">
                  <a:extLst>
                    <a:ext uri="{9D8B030D-6E8A-4147-A177-3AD203B41FA5}">
                      <a16:colId xmlns:a16="http://schemas.microsoft.com/office/drawing/2014/main" val="710360471"/>
                    </a:ext>
                  </a:extLst>
                </a:gridCol>
              </a:tblGrid>
              <a:tr h="4447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Step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FF0000"/>
                          </a:solidFill>
                        </a:rPr>
                        <a:t>Command Sent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FF0000"/>
                          </a:solidFill>
                        </a:rPr>
                        <a:t>Hex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FF0000"/>
                          </a:solidFill>
                        </a:rPr>
                        <a:t>Purpose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Notes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963998"/>
                  </a:ext>
                </a:extLst>
              </a:tr>
              <a:tr h="6279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1</a:t>
                      </a:r>
                      <a:endParaRPr lang="en-IN" sz="1400" dirty="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—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—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Wait &gt; 15 ms after power ON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Allow LCD to stabilize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751631"/>
                  </a:ext>
                </a:extLst>
              </a:tr>
              <a:tr h="8110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2</a:t>
                      </a:r>
                      <a:endParaRPr lang="en-IN" sz="140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Send upper nibble </a:t>
                      </a:r>
                      <a:r>
                        <a:rPr lang="en-IN" sz="1400">
                          <a:latin typeface="Courier New" panose="02070309020205020404" pitchFamily="49" charset="0"/>
                        </a:rPr>
                        <a:t>0011</a:t>
                      </a:r>
                      <a:endParaRPr lang="en-IN" sz="140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0x30</a:t>
                      </a:r>
                      <a:endParaRPr lang="en-IN" sz="140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Wake-up (8-bit mode)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via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</a:rPr>
                        <a:t>lcd_put_nibble</a:t>
                      </a:r>
                      <a:r>
                        <a:rPr lang="en-US" sz="1400" dirty="0">
                          <a:latin typeface="Courier New" panose="02070309020205020404" pitchFamily="49" charset="0"/>
                        </a:rPr>
                        <a:t>(0x03)</a:t>
                      </a:r>
                      <a:endParaRPr lang="en-US" sz="1400" dirty="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45785"/>
                  </a:ext>
                </a:extLst>
              </a:tr>
              <a:tr h="4447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3</a:t>
                      </a:r>
                      <a:endParaRPr lang="en-IN" sz="140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Send upper nibble </a:t>
                      </a:r>
                      <a:r>
                        <a:rPr lang="en-IN" sz="1400">
                          <a:latin typeface="Courier New" panose="02070309020205020404" pitchFamily="49" charset="0"/>
                        </a:rPr>
                        <a:t>0011</a:t>
                      </a:r>
                      <a:endParaRPr lang="en-IN" sz="140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0x30</a:t>
                      </a:r>
                      <a:endParaRPr lang="en-IN" sz="140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Repeat (8-bit)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Wait &gt; 4 ms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344256"/>
                  </a:ext>
                </a:extLst>
              </a:tr>
              <a:tr h="4447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4</a:t>
                      </a:r>
                      <a:endParaRPr lang="en-IN" sz="140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Send upper nibble </a:t>
                      </a:r>
                      <a:r>
                        <a:rPr lang="en-IN" sz="1400">
                          <a:latin typeface="Courier New" panose="02070309020205020404" pitchFamily="49" charset="0"/>
                        </a:rPr>
                        <a:t>0011</a:t>
                      </a:r>
                      <a:endParaRPr lang="en-IN" sz="140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0x30</a:t>
                      </a:r>
                      <a:endParaRPr lang="en-IN" sz="140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Repeat again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Wait &gt; 100 µs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485060"/>
                  </a:ext>
                </a:extLst>
              </a:tr>
              <a:tr h="8110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5</a:t>
                      </a:r>
                      <a:endParaRPr lang="en-IN" sz="140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Send upper nibble </a:t>
                      </a:r>
                      <a:r>
                        <a:rPr lang="en-IN" sz="1400">
                          <a:latin typeface="Courier New" panose="02070309020205020404" pitchFamily="49" charset="0"/>
                        </a:rPr>
                        <a:t>0010</a:t>
                      </a:r>
                      <a:endParaRPr lang="en-IN" sz="140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0x20</a:t>
                      </a:r>
                      <a:endParaRPr lang="en-IN" sz="140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✅ Enter </a:t>
                      </a:r>
                      <a:r>
                        <a:rPr lang="en-IN" sz="1400" b="1"/>
                        <a:t>4-bit mode</a:t>
                      </a:r>
                      <a:endParaRPr lang="en-IN" sz="140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LCD now expects 4-bit data transfers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86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13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D38DB-C88F-3C0D-AF04-3014C0D59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4AE0A4-F29D-B40D-38B8-1ABC35C9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Bit Mode </a:t>
            </a:r>
            <a:r>
              <a:rPr lang="en-US" dirty="0" err="1"/>
              <a:t>Initialisation</a:t>
            </a:r>
            <a:r>
              <a:rPr lang="en-US" dirty="0"/>
              <a:t> sequence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2BE198-B38E-BDFC-1ABE-E9EF8537F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00521"/>
              </p:ext>
            </p:extLst>
          </p:nvPr>
        </p:nvGraphicFramePr>
        <p:xfrm>
          <a:off x="2698250" y="939800"/>
          <a:ext cx="5814375" cy="3922484"/>
        </p:xfrm>
        <a:graphic>
          <a:graphicData uri="http://schemas.openxmlformats.org/drawingml/2006/table">
            <a:tbl>
              <a:tblPr/>
              <a:tblGrid>
                <a:gridCol w="632779">
                  <a:extLst>
                    <a:ext uri="{9D8B030D-6E8A-4147-A177-3AD203B41FA5}">
                      <a16:colId xmlns:a16="http://schemas.microsoft.com/office/drawing/2014/main" val="3234575252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1175302153"/>
                    </a:ext>
                  </a:extLst>
                </a:gridCol>
                <a:gridCol w="856343">
                  <a:extLst>
                    <a:ext uri="{9D8B030D-6E8A-4147-A177-3AD203B41FA5}">
                      <a16:colId xmlns:a16="http://schemas.microsoft.com/office/drawing/2014/main" val="3364207433"/>
                    </a:ext>
                  </a:extLst>
                </a:gridCol>
                <a:gridCol w="1870607">
                  <a:extLst>
                    <a:ext uri="{9D8B030D-6E8A-4147-A177-3AD203B41FA5}">
                      <a16:colId xmlns:a16="http://schemas.microsoft.com/office/drawing/2014/main" val="2480318183"/>
                    </a:ext>
                  </a:extLst>
                </a:gridCol>
                <a:gridCol w="1162875">
                  <a:extLst>
                    <a:ext uri="{9D8B030D-6E8A-4147-A177-3AD203B41FA5}">
                      <a16:colId xmlns:a16="http://schemas.microsoft.com/office/drawing/2014/main" val="1164065588"/>
                    </a:ext>
                  </a:extLst>
                </a:gridCol>
              </a:tblGrid>
              <a:tr h="4867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Step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FF0000"/>
                          </a:solidFill>
                        </a:rPr>
                        <a:t>Command Sent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FF0000"/>
                          </a:solidFill>
                        </a:rPr>
                        <a:t>Hex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FF0000"/>
                          </a:solidFill>
                        </a:rPr>
                        <a:t>Purpose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Notes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022008"/>
                  </a:ext>
                </a:extLst>
              </a:tr>
              <a:tr h="6871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/>
                        <a:t>6</a:t>
                      </a:r>
                      <a:endParaRPr lang="en-IN" sz="120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Function Set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/>
                        <a:t>0x28</a:t>
                      </a:r>
                      <a:endParaRPr lang="en-IN" sz="1200" dirty="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4-bit, 2 lines, 5×8 font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Confirms interface settings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589648"/>
                  </a:ext>
                </a:extLst>
              </a:tr>
              <a:tr h="4867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/>
                        <a:t>7</a:t>
                      </a:r>
                      <a:endParaRPr lang="en-IN" sz="120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Display OFF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/>
                        <a:t>0x08</a:t>
                      </a:r>
                      <a:endParaRPr lang="en-IN" sz="1200" dirty="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Turn display off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Safe before clearing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576475"/>
                  </a:ext>
                </a:extLst>
              </a:tr>
              <a:tr h="6871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/>
                        <a:t>8</a:t>
                      </a:r>
                      <a:endParaRPr lang="en-IN" sz="120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Clear Display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/>
                        <a:t>0x01</a:t>
                      </a:r>
                      <a:endParaRPr lang="en-IN" sz="1200" dirty="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Clear screen, reset cursor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Wait &gt; 1.5 </a:t>
                      </a:r>
                      <a:r>
                        <a:rPr lang="en-IN" sz="1200" dirty="0" err="1"/>
                        <a:t>ms</a:t>
                      </a:r>
                      <a:endParaRPr lang="en-IN" sz="1200" dirty="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371891"/>
                  </a:ext>
                </a:extLst>
              </a:tr>
              <a:tr h="8875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/>
                        <a:t>9</a:t>
                      </a:r>
                      <a:endParaRPr lang="en-IN" sz="120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Entry Mode Set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/>
                        <a:t>0x06</a:t>
                      </a:r>
                      <a:endParaRPr lang="en-IN" sz="120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Auto-increment cursor (left→right)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Normal text entry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79574"/>
                  </a:ext>
                </a:extLst>
              </a:tr>
              <a:tr h="6871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/>
                        <a:t>10</a:t>
                      </a:r>
                      <a:endParaRPr lang="en-IN" sz="120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Display ON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/>
                        <a:t>0x0C</a:t>
                      </a:r>
                      <a:endParaRPr lang="en-IN" sz="1200"/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Display ON, cursor OFF, blink OFF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Ready to display text ✅</a:t>
                      </a:r>
                    </a:p>
                  </a:txBody>
                  <a:tcPr marL="74809" marR="74809" marT="37405" marB="37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73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43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B02ED798-D965-E19F-AD0C-3124CF03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FB8A5D46-B240-4D99-D9C0-3F6490C28F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7279" y="161273"/>
            <a:ext cx="5905500" cy="740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Commands after Initialisation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E59C6-5C84-F5CA-342C-FC45777C18C4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6C19F6-F7F9-C8C3-6237-6269A44AB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51670"/>
              </p:ext>
            </p:extLst>
          </p:nvPr>
        </p:nvGraphicFramePr>
        <p:xfrm>
          <a:off x="2878144" y="1466739"/>
          <a:ext cx="5905500" cy="3413760"/>
        </p:xfrm>
        <a:graphic>
          <a:graphicData uri="http://schemas.openxmlformats.org/drawingml/2006/table">
            <a:tbl>
              <a:tblPr/>
              <a:tblGrid>
                <a:gridCol w="1476375">
                  <a:extLst>
                    <a:ext uri="{9D8B030D-6E8A-4147-A177-3AD203B41FA5}">
                      <a16:colId xmlns:a16="http://schemas.microsoft.com/office/drawing/2014/main" val="707197208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299009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1523510101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3917626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solidFill>
                            <a:srgbClr val="FF0000"/>
                          </a:solidFill>
                        </a:rPr>
                        <a:t>Hex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solidFill>
                            <a:srgbClr val="FF0000"/>
                          </a:solidFill>
                        </a:rPr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Delay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964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Clear Display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0x01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Erase &amp; move cursor home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1.6 </a:t>
                      </a:r>
                      <a:r>
                        <a:rPr lang="en-IN" dirty="0" err="1"/>
                        <a:t>ms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18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Return Home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0x02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Cursor → position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1.6 </a:t>
                      </a:r>
                      <a:r>
                        <a:rPr lang="en-IN" dirty="0" err="1"/>
                        <a:t>ms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222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Entry Mode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0x06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Cursor moves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37 µs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542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Display ON/OFF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0x0C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Display ON, cursor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37 µs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551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Function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0x28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4-bit, 2-line, 5×8 font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37 µs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982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Set DDRAM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0x80 + addr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Move cursor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37 µs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933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6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1852B3E-757A-5C62-1EC1-A73D50DEB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02F49DB7-EDC5-358E-8CD6-35569CA25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7279" y="161273"/>
            <a:ext cx="5905500" cy="740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 Charts -Initialisation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2F68A-D3F9-08CD-566F-B67C4DB6E8E1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CC720-5C86-97AD-75CC-61847AD667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-2342" b="44832"/>
          <a:stretch>
            <a:fillRect/>
          </a:stretch>
        </p:blipFill>
        <p:spPr>
          <a:xfrm>
            <a:off x="2277336" y="901756"/>
            <a:ext cx="3572637" cy="3835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B7478C-1715-D417-3019-E2F0A565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462" r="-11669"/>
          <a:stretch>
            <a:fillRect/>
          </a:stretch>
        </p:blipFill>
        <p:spPr>
          <a:xfrm>
            <a:off x="5777277" y="901756"/>
            <a:ext cx="3739601" cy="303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3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F72FC09-A613-DAE7-4D34-BDA015B2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F3AF189E-4033-9158-F5CD-9B7898D9D7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7279" y="161273"/>
            <a:ext cx="5905500" cy="740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 Charts –Set Cursor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6E223-7D9A-6A78-3F54-5726BFE3D912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45B10-FD04-FF54-37FF-5F38540411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576"/>
          <a:stretch>
            <a:fillRect/>
          </a:stretch>
        </p:blipFill>
        <p:spPr>
          <a:xfrm>
            <a:off x="3727451" y="741651"/>
            <a:ext cx="4473122" cy="431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1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FF7EA70-45B0-7923-D8A0-1B46348AE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8061634A-979C-C166-97DF-06E0A8DA82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7279" y="161273"/>
            <a:ext cx="5905500" cy="740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 Charts –Send Byte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08CA9-762E-FB38-A50B-1A30523E9086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69F4D-2C7F-E989-BD75-467E12B0A5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-1245" b="4809"/>
          <a:stretch>
            <a:fillRect/>
          </a:stretch>
        </p:blipFill>
        <p:spPr>
          <a:xfrm>
            <a:off x="4026725" y="787659"/>
            <a:ext cx="3542474" cy="42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20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AB2B5F99-FD61-6731-22E5-CCBE3B998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97A3ECAF-E25E-6F1B-D904-C1BDEC6254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7279" y="161273"/>
            <a:ext cx="5905500" cy="740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 Charts –Print String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2F147-3A53-52E6-0808-F11E0FD1540E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F99CB-2973-A066-BF98-EEF9D897D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108" y="778224"/>
            <a:ext cx="5009663" cy="429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1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10200" y="1939350"/>
            <a:ext cx="6354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E2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r>
              <a:rPr lang="en" sz="3200" b="1">
                <a:solidFill>
                  <a:srgbClr val="B0DA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 b="1">
              <a:solidFill>
                <a:srgbClr val="B0DA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DD38584-9F2E-A179-FCB7-9F46BA70F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C4CE2FAD-1A13-21FB-4CDB-D7E0702E41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JHD-162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FF1E4D12-E5A8-7B19-694A-8370FEB4E4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86896" y="1083767"/>
            <a:ext cx="6528207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69950" lvl="1" indent="-285750">
              <a:buSzPts val="2000"/>
            </a:pPr>
            <a:r>
              <a:rPr lang="en-US" sz="1800" b="1" dirty="0"/>
              <a:t>Popular LCD Module with 16 columns and 2 Rows</a:t>
            </a:r>
          </a:p>
          <a:p>
            <a:pPr marL="869950" lvl="1" indent="-285750">
              <a:buSzPts val="2000"/>
            </a:pPr>
            <a:r>
              <a:rPr lang="en-US" sz="1800" b="1" dirty="0"/>
              <a:t>Controlled by HD44780 LCD Controller IC</a:t>
            </a:r>
          </a:p>
          <a:p>
            <a:pPr marL="584200" lvl="1" indent="0">
              <a:buSzPts val="2000"/>
              <a:buNone/>
            </a:pP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9D143-8BAE-94DC-08F8-20BCB21DAA64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DA536-E678-C3A0-B1D1-35DFAE1B77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7" t="28419" r="8184" b="28263"/>
          <a:stretch>
            <a:fillRect/>
          </a:stretch>
        </p:blipFill>
        <p:spPr>
          <a:xfrm>
            <a:off x="3074156" y="2048189"/>
            <a:ext cx="5153685" cy="26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9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6E301D25-5CC5-B639-2EAE-70339388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EDC9C741-9EF9-AD1A-B10B-C0F0FD0E5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5219" y="152126"/>
            <a:ext cx="6350500" cy="749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Pin Functions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26607F08-7416-A9D7-E979-6607C70A9B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54023" y="1010094"/>
            <a:ext cx="6161187" cy="3574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1600" indent="0">
              <a:buSzPts val="2000"/>
              <a:buNone/>
            </a:pP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F4F91-FAB7-0C84-8A6A-EF5A56661F21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E0F03-C4EA-8D97-EEE3-7605915162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114"/>
          <a:stretch>
            <a:fillRect/>
          </a:stretch>
        </p:blipFill>
        <p:spPr>
          <a:xfrm>
            <a:off x="3544995" y="987802"/>
            <a:ext cx="4618373" cy="359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3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D563E65-616E-363C-93F5-8CB5CB0B9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298CE9B4-9A85-B3C4-0C7D-3FAA827FE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8191" y="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pt-BR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HD44780 LCD Controller-</a:t>
            </a:r>
            <a:br>
              <a:rPr lang="pt-BR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pt-BR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Heart of the Module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FF113802-DA28-7907-6E53-38E3245C42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29786" y="10649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b="1" dirty="0"/>
              <a:t>The HD44780 is the internal controller chip inside many LCD modules (like JHD162A, 16×2 display).</a:t>
            </a:r>
          </a:p>
          <a:p>
            <a:endParaRPr lang="en-US" b="1" dirty="0"/>
          </a:p>
          <a:p>
            <a:r>
              <a:rPr lang="en-US" b="1" dirty="0"/>
              <a:t>It handles:</a:t>
            </a:r>
          </a:p>
          <a:p>
            <a:pPr lvl="1"/>
            <a:r>
              <a:rPr lang="en-US" b="1" dirty="0"/>
              <a:t>Character generation (5×8 or 5×10 pixel matrix per character)</a:t>
            </a:r>
          </a:p>
          <a:p>
            <a:pPr lvl="1"/>
            <a:r>
              <a:rPr lang="en-US" b="1" dirty="0"/>
              <a:t>Cursor and display control</a:t>
            </a:r>
          </a:p>
          <a:p>
            <a:pPr lvl="1"/>
            <a:r>
              <a:rPr lang="en-US" b="1" dirty="0"/>
              <a:t>Storing text in its own Display Data RAM (DDRAM)</a:t>
            </a:r>
            <a:endParaRPr lang="en-IN" b="1" dirty="0"/>
          </a:p>
          <a:p>
            <a:pPr marL="114300" indent="0">
              <a:buNone/>
            </a:pPr>
            <a:endParaRPr lang="en-IN" sz="1800" b="1" dirty="0"/>
          </a:p>
          <a:p>
            <a:pPr marL="114300" indent="0">
              <a:buNone/>
            </a:pP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DEEAA-4EA8-14FB-5C68-165F97D8294B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528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B144B4-0A55-8C48-DBF5-FA79014E4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8250" y="1152475"/>
            <a:ext cx="5905500" cy="3908922"/>
          </a:xfrm>
        </p:spPr>
        <p:txBody>
          <a:bodyPr/>
          <a:lstStyle/>
          <a:p>
            <a:r>
              <a:rPr lang="en-US" b="1" dirty="0"/>
              <a:t>8-bit mode:</a:t>
            </a:r>
            <a:r>
              <a:rPr lang="en-US" dirty="0"/>
              <a:t> Use D0–D7 (8 data lines)</a:t>
            </a:r>
          </a:p>
          <a:p>
            <a:r>
              <a:rPr lang="en-US" b="1" dirty="0"/>
              <a:t>4-bit mode:</a:t>
            </a:r>
            <a:r>
              <a:rPr lang="en-US" dirty="0"/>
              <a:t> Use D4–D7 only (send high nibble, then low nibble)</a:t>
            </a:r>
          </a:p>
          <a:p>
            <a:r>
              <a:rPr lang="en-US" dirty="0"/>
              <a:t>Control pins:</a:t>
            </a:r>
          </a:p>
          <a:p>
            <a:pPr lvl="1"/>
            <a:r>
              <a:rPr lang="en-US" b="1" dirty="0"/>
              <a:t>RS</a:t>
            </a:r>
            <a:r>
              <a:rPr lang="en-US" dirty="0"/>
              <a:t> – Register Select (0 = Command(Instruction), 1 = Data)</a:t>
            </a:r>
          </a:p>
          <a:p>
            <a:pPr lvl="1"/>
            <a:r>
              <a:rPr lang="en-US" b="1" dirty="0"/>
              <a:t>RW</a:t>
            </a:r>
            <a:r>
              <a:rPr lang="en-US" dirty="0"/>
              <a:t> – Read/Write (0 = Write, 1 = Read; usually tied to GND)</a:t>
            </a:r>
          </a:p>
          <a:p>
            <a:pPr lvl="1"/>
            <a:r>
              <a:rPr lang="en-US" b="1" dirty="0"/>
              <a:t>E</a:t>
            </a:r>
            <a:r>
              <a:rPr lang="en-US" dirty="0"/>
              <a:t> – Enable (a HIGH pulse latches data)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 our case: 4-bit mode, write-only (RW = GND)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9C650E-EF4F-2198-FAD0-BB9A5E6B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Interface Modes</a:t>
            </a:r>
          </a:p>
        </p:txBody>
      </p:sp>
    </p:spTree>
    <p:extLst>
      <p:ext uri="{BB962C8B-B14F-4D97-AF65-F5344CB8AC3E}">
        <p14:creationId xmlns:p14="http://schemas.microsoft.com/office/powerpoint/2010/main" val="188272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2B086-AE97-98D0-C638-384BC34D3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5E3228-82D7-0618-02EE-8D0E882A4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8250" y="1152475"/>
            <a:ext cx="5905500" cy="3908922"/>
          </a:xfrm>
        </p:spPr>
        <p:txBody>
          <a:bodyPr/>
          <a:lstStyle/>
          <a:p>
            <a:r>
              <a:rPr lang="en-US" dirty="0"/>
              <a:t>Saves 4 microcontroller pins (only D4–D7 used).</a:t>
            </a:r>
          </a:p>
          <a:p>
            <a:endParaRPr lang="en-US" dirty="0"/>
          </a:p>
          <a:p>
            <a:r>
              <a:rPr lang="en-US" dirty="0"/>
              <a:t>We send each </a:t>
            </a:r>
            <a:r>
              <a:rPr lang="en-US" b="1" dirty="0"/>
              <a:t>byte</a:t>
            </a:r>
            <a:r>
              <a:rPr lang="en-US" dirty="0"/>
              <a:t> in </a:t>
            </a:r>
            <a:r>
              <a:rPr lang="en-US" b="1" dirty="0"/>
              <a:t>two parts (nibbles)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First, the </a:t>
            </a:r>
            <a:r>
              <a:rPr lang="en-US" b="1" dirty="0"/>
              <a:t>upper nibble (bits 7–4)</a:t>
            </a:r>
            <a:endParaRPr lang="en-US" dirty="0"/>
          </a:p>
          <a:p>
            <a:pPr lvl="1"/>
            <a:r>
              <a:rPr lang="en-US" dirty="0"/>
              <a:t>Then the </a:t>
            </a:r>
            <a:r>
              <a:rPr lang="en-US" b="1" dirty="0"/>
              <a:t>lower nibble (bits 3–0)</a:t>
            </a: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46A0D6-2DBF-0BB7-DEFE-B9DC5468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4-Bit Mode?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58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402DE-E298-FDB0-ED45-7AFDA5000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5283F4-958B-736E-CD32-50D132DD5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8250" y="1152475"/>
            <a:ext cx="5905500" cy="3908922"/>
          </a:xfrm>
        </p:spPr>
        <p:txBody>
          <a:bodyPr/>
          <a:lstStyle/>
          <a:p>
            <a:r>
              <a:rPr lang="en-US" dirty="0"/>
              <a:t>After reset, the LCD always starts in 8-bit mode.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So before we can use 4-bit communication, we must tell the LCD to switch.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15A73-74F3-D1D1-047E-D7135E5F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Bit Mode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41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BEF7B-3539-1FE9-1049-2A86692BE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45BD21-A9FB-C87C-6FF7-E8F14B767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8250" y="867478"/>
            <a:ext cx="5905500" cy="3908922"/>
          </a:xfrm>
        </p:spPr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FBEAC1-5C44-3BF3-C4C6-F8BD52CC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Interfacing 162A with Arduino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F0B75-E604-2229-8053-209C6597C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492" y="905456"/>
            <a:ext cx="6815937" cy="356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4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4BA69-44DF-A012-85DE-67A86573E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4CDF72-4487-174C-2F14-65C87AAD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8250" y="867478"/>
            <a:ext cx="5905500" cy="3908922"/>
          </a:xfrm>
        </p:spPr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59E3F-A096-C2EF-50FD-2A5305C7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Interfacing 162A with Arduino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95B6F-4D52-8CF0-DA68-0EF5FEB07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08385" y="286350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167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0F0F0"/>
      </a:dk1>
      <a:lt1>
        <a:srgbClr val="121212"/>
      </a:lt1>
      <a:dk2>
        <a:srgbClr val="808080"/>
      </a:dk2>
      <a:lt2>
        <a:srgbClr val="4A4A4A"/>
      </a:lt2>
      <a:accent1>
        <a:srgbClr val="B0DAFF"/>
      </a:accent1>
      <a:accent2>
        <a:srgbClr val="33997D"/>
      </a:accent2>
      <a:accent3>
        <a:srgbClr val="F87B7C"/>
      </a:accent3>
      <a:accent4>
        <a:srgbClr val="9965AD"/>
      </a:accent4>
      <a:accent5>
        <a:srgbClr val="FFF2BC"/>
      </a:accent5>
      <a:accent6>
        <a:srgbClr val="FFE2B0"/>
      </a:accent6>
      <a:hlink>
        <a:srgbClr val="B0D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525</Words>
  <Application>Microsoft Office PowerPoint</Application>
  <PresentationFormat>On-screen Show (16:9)</PresentationFormat>
  <Paragraphs>138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Helvetica Neue</vt:lpstr>
      <vt:lpstr>Courier New</vt:lpstr>
      <vt:lpstr>Arial</vt:lpstr>
      <vt:lpstr>Anek Malayalam</vt:lpstr>
      <vt:lpstr>Anek Malayalam SemiBold</vt:lpstr>
      <vt:lpstr>Simple Light</vt:lpstr>
      <vt:lpstr>Parallel Port Programming -16x2 LCD Interfacing</vt:lpstr>
      <vt:lpstr>JHD-162</vt:lpstr>
      <vt:lpstr>Pin Functions </vt:lpstr>
      <vt:lpstr>HD44780 LCD Controller- Heart of the Module </vt:lpstr>
      <vt:lpstr>Data Interface Modes</vt:lpstr>
      <vt:lpstr>Why 4-Bit Mode? </vt:lpstr>
      <vt:lpstr>4 Bit Mode </vt:lpstr>
      <vt:lpstr>Interfacing 162A with Arduino</vt:lpstr>
      <vt:lpstr>Interfacing 162A with Arduino</vt:lpstr>
      <vt:lpstr>4 Bit Mode Initialisation sequence </vt:lpstr>
      <vt:lpstr>4 Bit Mode Initialisation sequence </vt:lpstr>
      <vt:lpstr>Key Commands after Initialisation </vt:lpstr>
      <vt:lpstr>Flow Charts -Initialisation </vt:lpstr>
      <vt:lpstr>Flow Charts –Set Cursor </vt:lpstr>
      <vt:lpstr>Flow Charts –Send Byte </vt:lpstr>
      <vt:lpstr>Flow Charts –Print String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Sreejith Rajan</dc:creator>
  <cp:lastModifiedBy>Sreejith Rajan</cp:lastModifiedBy>
  <cp:revision>30</cp:revision>
  <dcterms:modified xsi:type="dcterms:W3CDTF">2025-10-06T15:57:05Z</dcterms:modified>
</cp:coreProperties>
</file>