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4" r:id="rId1"/>
  </p:sldMasterIdLst>
  <p:notesMasterIdLst>
    <p:notesMasterId r:id="rId15"/>
  </p:notesMasterIdLst>
  <p:sldIdLst>
    <p:sldId id="256" r:id="rId2"/>
    <p:sldId id="287" r:id="rId3"/>
    <p:sldId id="292" r:id="rId4"/>
    <p:sldId id="294" r:id="rId5"/>
    <p:sldId id="301" r:id="rId6"/>
    <p:sldId id="295" r:id="rId7"/>
    <p:sldId id="296" r:id="rId8"/>
    <p:sldId id="300" r:id="rId9"/>
    <p:sldId id="293" r:id="rId10"/>
    <p:sldId id="297" r:id="rId11"/>
    <p:sldId id="298" r:id="rId12"/>
    <p:sldId id="299" r:id="rId13"/>
    <p:sldId id="264" r:id="rId14"/>
  </p:sldIdLst>
  <p:sldSz cx="9144000" cy="5143500" type="screen16x9"/>
  <p:notesSz cx="6858000" cy="9144000"/>
  <p:embeddedFontLst>
    <p:embeddedFont>
      <p:font typeface="Anek Malayalam" panose="020B0604020202020204" charset="0"/>
      <p:regular r:id="rId16"/>
      <p:bold r:id="rId17"/>
    </p:embeddedFont>
    <p:embeddedFont>
      <p:font typeface="Anek Malayalam SemiBold" panose="020B0604020202020204" charset="0"/>
      <p:regular r:id="rId18"/>
      <p:bold r:id="rId19"/>
    </p:embeddedFont>
    <p:embeddedFont>
      <p:font typeface="Helvetica Neue" panose="020B060402020202020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81B899D-0DEE-4849-ADA2-01AA93F6E416}" v="13" dt="2025-10-01T13:50:26.9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9" d="100"/>
          <a:sy n="119" d="100"/>
        </p:scale>
        <p:origin x="418" y="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reejith Rajan" userId="ec11bca0e4bee75f" providerId="LiveId" clId="{7B4F392D-EAB3-4CE7-903E-F84869825F47}"/>
    <pc:docChg chg="undo custSel addSld delSld modSld sldOrd">
      <pc:chgData name="Sreejith Rajan" userId="ec11bca0e4bee75f" providerId="LiveId" clId="{7B4F392D-EAB3-4CE7-903E-F84869825F47}" dt="2025-10-01T13:51:08.374" v="3753" actId="1076"/>
      <pc:docMkLst>
        <pc:docMk/>
      </pc:docMkLst>
      <pc:sldChg chg="modSp mod">
        <pc:chgData name="Sreejith Rajan" userId="ec11bca0e4bee75f" providerId="LiveId" clId="{7B4F392D-EAB3-4CE7-903E-F84869825F47}" dt="2025-10-01T11:47:28.296" v="3047" actId="20577"/>
        <pc:sldMkLst>
          <pc:docMk/>
          <pc:sldMk cId="0" sldId="256"/>
        </pc:sldMkLst>
        <pc:spChg chg="mod">
          <ac:chgData name="Sreejith Rajan" userId="ec11bca0e4bee75f" providerId="LiveId" clId="{7B4F392D-EAB3-4CE7-903E-F84869825F47}" dt="2025-10-01T11:47:28.296" v="3047" actId="20577"/>
          <ac:spMkLst>
            <pc:docMk/>
            <pc:sldMk cId="0" sldId="256"/>
            <ac:spMk id="33" creationId="{00000000-0000-0000-0000-000000000000}"/>
          </ac:spMkLst>
        </pc:spChg>
      </pc:sldChg>
      <pc:sldChg chg="addSp modSp del mod">
        <pc:chgData name="Sreejith Rajan" userId="ec11bca0e4bee75f" providerId="LiveId" clId="{7B4F392D-EAB3-4CE7-903E-F84869825F47}" dt="2025-09-26T13:36:34.936" v="1819" actId="47"/>
        <pc:sldMkLst>
          <pc:docMk/>
          <pc:sldMk cId="0" sldId="258"/>
        </pc:sldMkLst>
      </pc:sldChg>
      <pc:sldChg chg="addSp delSp modSp add del mod ord">
        <pc:chgData name="Sreejith Rajan" userId="ec11bca0e4bee75f" providerId="LiveId" clId="{7B4F392D-EAB3-4CE7-903E-F84869825F47}" dt="2025-09-26T13:36:37.995" v="1822" actId="47"/>
        <pc:sldMkLst>
          <pc:docMk/>
          <pc:sldMk cId="1389626550" sldId="267"/>
        </pc:sldMkLst>
      </pc:sldChg>
      <pc:sldChg chg="addSp delSp modSp del mod">
        <pc:chgData name="Sreejith Rajan" userId="ec11bca0e4bee75f" providerId="LiveId" clId="{7B4F392D-EAB3-4CE7-903E-F84869825F47}" dt="2025-09-29T13:47:37.003" v="2823" actId="2696"/>
        <pc:sldMkLst>
          <pc:docMk/>
          <pc:sldMk cId="2517281589" sldId="274"/>
        </pc:sldMkLst>
      </pc:sldChg>
      <pc:sldChg chg="modSp del mod ord">
        <pc:chgData name="Sreejith Rajan" userId="ec11bca0e4bee75f" providerId="LiveId" clId="{7B4F392D-EAB3-4CE7-903E-F84869825F47}" dt="2025-09-26T13:36:34.298" v="1818" actId="47"/>
        <pc:sldMkLst>
          <pc:docMk/>
          <pc:sldMk cId="682396941" sldId="282"/>
        </pc:sldMkLst>
      </pc:sldChg>
      <pc:sldChg chg="addSp modSp del mod ord">
        <pc:chgData name="Sreejith Rajan" userId="ec11bca0e4bee75f" providerId="LiveId" clId="{7B4F392D-EAB3-4CE7-903E-F84869825F47}" dt="2025-09-26T13:36:36.779" v="1821" actId="47"/>
        <pc:sldMkLst>
          <pc:docMk/>
          <pc:sldMk cId="3362503428" sldId="283"/>
        </pc:sldMkLst>
      </pc:sldChg>
      <pc:sldChg chg="addSp delSp modSp del mod">
        <pc:chgData name="Sreejith Rajan" userId="ec11bca0e4bee75f" providerId="LiveId" clId="{7B4F392D-EAB3-4CE7-903E-F84869825F47}" dt="2025-09-26T13:36:35.786" v="1820" actId="47"/>
        <pc:sldMkLst>
          <pc:docMk/>
          <pc:sldMk cId="2771709912" sldId="285"/>
        </pc:sldMkLst>
      </pc:sldChg>
      <pc:sldChg chg="delSp del mod">
        <pc:chgData name="Sreejith Rajan" userId="ec11bca0e4bee75f" providerId="LiveId" clId="{7B4F392D-EAB3-4CE7-903E-F84869825F47}" dt="2025-09-19T08:54:52.742" v="755" actId="47"/>
        <pc:sldMkLst>
          <pc:docMk/>
          <pc:sldMk cId="321485736" sldId="286"/>
        </pc:sldMkLst>
      </pc:sldChg>
      <pc:sldChg chg="addSp modSp mod">
        <pc:chgData name="Sreejith Rajan" userId="ec11bca0e4bee75f" providerId="LiveId" clId="{7B4F392D-EAB3-4CE7-903E-F84869825F47}" dt="2025-10-01T13:47:14.514" v="3701" actId="1076"/>
        <pc:sldMkLst>
          <pc:docMk/>
          <pc:sldMk cId="3959199433" sldId="287"/>
        </pc:sldMkLst>
        <pc:spChg chg="mod">
          <ac:chgData name="Sreejith Rajan" userId="ec11bca0e4bee75f" providerId="LiveId" clId="{7B4F392D-EAB3-4CE7-903E-F84869825F47}" dt="2025-10-01T12:01:51" v="3083" actId="20577"/>
          <ac:spMkLst>
            <pc:docMk/>
            <pc:sldMk cId="3959199433" sldId="287"/>
            <ac:spMk id="54" creationId="{C4CE2FAD-1A13-21FB-4CDB-D7E0702E4157}"/>
          </ac:spMkLst>
        </pc:spChg>
        <pc:spChg chg="mod">
          <ac:chgData name="Sreejith Rajan" userId="ec11bca0e4bee75f" providerId="LiveId" clId="{7B4F392D-EAB3-4CE7-903E-F84869825F47}" dt="2025-10-01T11:49:08.403" v="3069" actId="20577"/>
          <ac:spMkLst>
            <pc:docMk/>
            <pc:sldMk cId="3959199433" sldId="287"/>
            <ac:spMk id="55" creationId="{FF1E4D12-E5A8-7B19-694A-8370FEB4E421}"/>
          </ac:spMkLst>
        </pc:spChg>
        <pc:picChg chg="add mod">
          <ac:chgData name="Sreejith Rajan" userId="ec11bca0e4bee75f" providerId="LiveId" clId="{7B4F392D-EAB3-4CE7-903E-F84869825F47}" dt="2025-10-01T13:47:14.514" v="3701" actId="1076"/>
          <ac:picMkLst>
            <pc:docMk/>
            <pc:sldMk cId="3959199433" sldId="287"/>
            <ac:picMk id="3" creationId="{181D0A80-8739-76B2-31FA-61C9F20D06AF}"/>
          </ac:picMkLst>
        </pc:picChg>
      </pc:sldChg>
      <pc:sldChg chg="del">
        <pc:chgData name="Sreejith Rajan" userId="ec11bca0e4bee75f" providerId="LiveId" clId="{7B4F392D-EAB3-4CE7-903E-F84869825F47}" dt="2025-09-19T09:13:31.674" v="1068" actId="47"/>
        <pc:sldMkLst>
          <pc:docMk/>
          <pc:sldMk cId="1933302962" sldId="288"/>
        </pc:sldMkLst>
      </pc:sldChg>
      <pc:sldChg chg="del">
        <pc:chgData name="Sreejith Rajan" userId="ec11bca0e4bee75f" providerId="LiveId" clId="{7B4F392D-EAB3-4CE7-903E-F84869825F47}" dt="2025-09-19T09:13:25.785" v="1067" actId="47"/>
        <pc:sldMkLst>
          <pc:docMk/>
          <pc:sldMk cId="1380718396" sldId="289"/>
        </pc:sldMkLst>
      </pc:sldChg>
      <pc:sldChg chg="addSp delSp modSp add del mod">
        <pc:chgData name="Sreejith Rajan" userId="ec11bca0e4bee75f" providerId="LiveId" clId="{7B4F392D-EAB3-4CE7-903E-F84869825F47}" dt="2025-09-26T13:36:40.310" v="1825" actId="47"/>
        <pc:sldMkLst>
          <pc:docMk/>
          <pc:sldMk cId="4163967858" sldId="290"/>
        </pc:sldMkLst>
      </pc:sldChg>
      <pc:sldChg chg="delSp modSp add del mod">
        <pc:chgData name="Sreejith Rajan" userId="ec11bca0e4bee75f" providerId="LiveId" clId="{7B4F392D-EAB3-4CE7-903E-F84869825F47}" dt="2025-09-26T13:36:39.459" v="1824" actId="47"/>
        <pc:sldMkLst>
          <pc:docMk/>
          <pc:sldMk cId="3054169711" sldId="291"/>
        </pc:sldMkLst>
      </pc:sldChg>
      <pc:sldChg chg="addSp modSp add mod">
        <pc:chgData name="Sreejith Rajan" userId="ec11bca0e4bee75f" providerId="LiveId" clId="{7B4F392D-EAB3-4CE7-903E-F84869825F47}" dt="2025-10-01T12:04:26.585" v="3261" actId="20577"/>
        <pc:sldMkLst>
          <pc:docMk/>
          <pc:sldMk cId="1690133944" sldId="292"/>
        </pc:sldMkLst>
        <pc:spChg chg="mod">
          <ac:chgData name="Sreejith Rajan" userId="ec11bca0e4bee75f" providerId="LiveId" clId="{7B4F392D-EAB3-4CE7-903E-F84869825F47}" dt="2025-10-01T12:04:26.585" v="3261" actId="20577"/>
          <ac:spMkLst>
            <pc:docMk/>
            <pc:sldMk cId="1690133944" sldId="292"/>
            <ac:spMk id="54" creationId="{EDC9C741-9EF9-AD1A-B10B-C0F0FD0E5589}"/>
          </ac:spMkLst>
        </pc:spChg>
        <pc:spChg chg="mod">
          <ac:chgData name="Sreejith Rajan" userId="ec11bca0e4bee75f" providerId="LiveId" clId="{7B4F392D-EAB3-4CE7-903E-F84869825F47}" dt="2025-10-01T12:03:59.206" v="3223" actId="20577"/>
          <ac:spMkLst>
            <pc:docMk/>
            <pc:sldMk cId="1690133944" sldId="292"/>
            <ac:spMk id="55" creationId="{26607F08-7416-A9D7-E979-6607C70A9BA6}"/>
          </ac:spMkLst>
        </pc:spChg>
        <pc:picChg chg="add mod">
          <ac:chgData name="Sreejith Rajan" userId="ec11bca0e4bee75f" providerId="LiveId" clId="{7B4F392D-EAB3-4CE7-903E-F84869825F47}" dt="2025-10-01T12:04:02.196" v="3224" actId="1076"/>
          <ac:picMkLst>
            <pc:docMk/>
            <pc:sldMk cId="1690133944" sldId="292"/>
            <ac:picMk id="3" creationId="{129CB51C-C96E-B8ED-C1F0-75DB8A64F15B}"/>
          </ac:picMkLst>
        </pc:picChg>
      </pc:sldChg>
      <pc:sldChg chg="delSp modSp add del mod ord">
        <pc:chgData name="Sreejith Rajan" userId="ec11bca0e4bee75f" providerId="LiveId" clId="{7B4F392D-EAB3-4CE7-903E-F84869825F47}" dt="2025-09-26T13:36:33.418" v="1817" actId="47"/>
        <pc:sldMkLst>
          <pc:docMk/>
          <pc:sldMk cId="1886088078" sldId="293"/>
        </pc:sldMkLst>
      </pc:sldChg>
      <pc:sldChg chg="modSp add mod">
        <pc:chgData name="Sreejith Rajan" userId="ec11bca0e4bee75f" providerId="LiveId" clId="{7B4F392D-EAB3-4CE7-903E-F84869825F47}" dt="2025-09-29T13:27:27.215" v="2393" actId="15"/>
        <pc:sldMkLst>
          <pc:docMk/>
          <pc:sldMk cId="3780731234" sldId="293"/>
        </pc:sldMkLst>
        <pc:spChg chg="mod">
          <ac:chgData name="Sreejith Rajan" userId="ec11bca0e4bee75f" providerId="LiveId" clId="{7B4F392D-EAB3-4CE7-903E-F84869825F47}" dt="2025-09-29T13:25:49.913" v="2373"/>
          <ac:spMkLst>
            <pc:docMk/>
            <pc:sldMk cId="3780731234" sldId="293"/>
            <ac:spMk id="54" creationId="{60F6E915-346F-0648-5434-0DE850C1C3AB}"/>
          </ac:spMkLst>
        </pc:spChg>
        <pc:spChg chg="mod">
          <ac:chgData name="Sreejith Rajan" userId="ec11bca0e4bee75f" providerId="LiveId" clId="{7B4F392D-EAB3-4CE7-903E-F84869825F47}" dt="2025-09-29T13:27:27.215" v="2393" actId="15"/>
          <ac:spMkLst>
            <pc:docMk/>
            <pc:sldMk cId="3780731234" sldId="293"/>
            <ac:spMk id="55" creationId="{91E121BF-B148-C323-2C17-57532AC62F17}"/>
          </ac:spMkLst>
        </pc:spChg>
      </pc:sldChg>
      <pc:sldChg chg="addSp delSp modSp add del mod">
        <pc:chgData name="Sreejith Rajan" userId="ec11bca0e4bee75f" providerId="LiveId" clId="{7B4F392D-EAB3-4CE7-903E-F84869825F47}" dt="2025-09-26T13:36:38.704" v="1823" actId="47"/>
        <pc:sldMkLst>
          <pc:docMk/>
          <pc:sldMk cId="812141662" sldId="294"/>
        </pc:sldMkLst>
      </pc:sldChg>
      <pc:sldChg chg="addSp delSp modSp add mod">
        <pc:chgData name="Sreejith Rajan" userId="ec11bca0e4bee75f" providerId="LiveId" clId="{7B4F392D-EAB3-4CE7-903E-F84869825F47}" dt="2025-10-01T13:49:12.936" v="3740" actId="14100"/>
        <pc:sldMkLst>
          <pc:docMk/>
          <pc:sldMk cId="2315289045" sldId="294"/>
        </pc:sldMkLst>
        <pc:spChg chg="mod">
          <ac:chgData name="Sreejith Rajan" userId="ec11bca0e4bee75f" providerId="LiveId" clId="{7B4F392D-EAB3-4CE7-903E-F84869825F47}" dt="2025-10-01T12:07:20.252" v="3387" actId="1076"/>
          <ac:spMkLst>
            <pc:docMk/>
            <pc:sldMk cId="2315289045" sldId="294"/>
            <ac:spMk id="54" creationId="{298CE9B4-9A85-B3C4-0C7D-3FAA827FED05}"/>
          </ac:spMkLst>
        </pc:spChg>
        <pc:spChg chg="mod">
          <ac:chgData name="Sreejith Rajan" userId="ec11bca0e4bee75f" providerId="LiveId" clId="{7B4F392D-EAB3-4CE7-903E-F84869825F47}" dt="2025-10-01T12:07:27.834" v="3389" actId="1076"/>
          <ac:spMkLst>
            <pc:docMk/>
            <pc:sldMk cId="2315289045" sldId="294"/>
            <ac:spMk id="55" creationId="{FF113802-DA28-7907-6E53-38E3245C4292}"/>
          </ac:spMkLst>
        </pc:spChg>
        <pc:picChg chg="add mod">
          <ac:chgData name="Sreejith Rajan" userId="ec11bca0e4bee75f" providerId="LiveId" clId="{7B4F392D-EAB3-4CE7-903E-F84869825F47}" dt="2025-10-01T13:49:12.936" v="3740" actId="14100"/>
          <ac:picMkLst>
            <pc:docMk/>
            <pc:sldMk cId="2315289045" sldId="294"/>
            <ac:picMk id="3" creationId="{4D52B62C-B74F-FAEC-4B32-DAECD2B31515}"/>
          </ac:picMkLst>
        </pc:picChg>
        <pc:picChg chg="add del mod">
          <ac:chgData name="Sreejith Rajan" userId="ec11bca0e4bee75f" providerId="LiveId" clId="{7B4F392D-EAB3-4CE7-903E-F84869825F47}" dt="2025-10-01T13:49:01.584" v="3736" actId="478"/>
          <ac:picMkLst>
            <pc:docMk/>
            <pc:sldMk cId="2315289045" sldId="294"/>
            <ac:picMk id="5" creationId="{D6D5713C-ECC5-8DAF-21A7-E5F51D175316}"/>
          </ac:picMkLst>
        </pc:picChg>
      </pc:sldChg>
      <pc:sldChg chg="new del">
        <pc:chgData name="Sreejith Rajan" userId="ec11bca0e4bee75f" providerId="LiveId" clId="{7B4F392D-EAB3-4CE7-903E-F84869825F47}" dt="2025-09-19T09:29:05.345" v="1574" actId="680"/>
        <pc:sldMkLst>
          <pc:docMk/>
          <pc:sldMk cId="4185100054" sldId="294"/>
        </pc:sldMkLst>
      </pc:sldChg>
      <pc:sldChg chg="addSp modSp add mod">
        <pc:chgData name="Sreejith Rajan" userId="ec11bca0e4bee75f" providerId="LiveId" clId="{7B4F392D-EAB3-4CE7-903E-F84869825F47}" dt="2025-10-01T12:18:12.148" v="3653" actId="1076"/>
        <pc:sldMkLst>
          <pc:docMk/>
          <pc:sldMk cId="61760651" sldId="295"/>
        </pc:sldMkLst>
        <pc:spChg chg="mod">
          <ac:chgData name="Sreejith Rajan" userId="ec11bca0e4bee75f" providerId="LiveId" clId="{7B4F392D-EAB3-4CE7-903E-F84869825F47}" dt="2025-10-01T12:08:27.477" v="3417" actId="20577"/>
          <ac:spMkLst>
            <pc:docMk/>
            <pc:sldMk cId="61760651" sldId="295"/>
            <ac:spMk id="54" creationId="{FB8A5D46-B240-4D99-D9C0-3F6490C28F26}"/>
          </ac:spMkLst>
        </pc:spChg>
        <pc:spChg chg="mod">
          <ac:chgData name="Sreejith Rajan" userId="ec11bca0e4bee75f" providerId="LiveId" clId="{7B4F392D-EAB3-4CE7-903E-F84869825F47}" dt="2025-10-01T12:09:12.941" v="3445" actId="207"/>
          <ac:spMkLst>
            <pc:docMk/>
            <pc:sldMk cId="61760651" sldId="295"/>
            <ac:spMk id="55" creationId="{C4EED2E4-4A8C-D745-8F26-A0147358438C}"/>
          </ac:spMkLst>
        </pc:spChg>
        <pc:picChg chg="add mod">
          <ac:chgData name="Sreejith Rajan" userId="ec11bca0e4bee75f" providerId="LiveId" clId="{7B4F392D-EAB3-4CE7-903E-F84869825F47}" dt="2025-10-01T12:18:12.148" v="3653" actId="1076"/>
          <ac:picMkLst>
            <pc:docMk/>
            <pc:sldMk cId="61760651" sldId="295"/>
            <ac:picMk id="3" creationId="{6AC9C000-88D5-3DD0-8330-7A91836253E3}"/>
          </ac:picMkLst>
        </pc:picChg>
      </pc:sldChg>
      <pc:sldChg chg="addSp delSp modSp add mod">
        <pc:chgData name="Sreejith Rajan" userId="ec11bca0e4bee75f" providerId="LiveId" clId="{7B4F392D-EAB3-4CE7-903E-F84869825F47}" dt="2025-10-01T12:12:48.462" v="3651" actId="1076"/>
        <pc:sldMkLst>
          <pc:docMk/>
          <pc:sldMk cId="1080415345" sldId="296"/>
        </pc:sldMkLst>
        <pc:spChg chg="mod">
          <ac:chgData name="Sreejith Rajan" userId="ec11bca0e4bee75f" providerId="LiveId" clId="{7B4F392D-EAB3-4CE7-903E-F84869825F47}" dt="2025-10-01T12:10:49.771" v="3498" actId="20577"/>
          <ac:spMkLst>
            <pc:docMk/>
            <pc:sldMk cId="1080415345" sldId="296"/>
            <ac:spMk id="54" creationId="{F535AB00-9EDB-D5A6-6E1E-340BE66655AC}"/>
          </ac:spMkLst>
        </pc:spChg>
        <pc:spChg chg="mod">
          <ac:chgData name="Sreejith Rajan" userId="ec11bca0e4bee75f" providerId="LiveId" clId="{7B4F392D-EAB3-4CE7-903E-F84869825F47}" dt="2025-10-01T12:12:44.930" v="3650" actId="20577"/>
          <ac:spMkLst>
            <pc:docMk/>
            <pc:sldMk cId="1080415345" sldId="296"/>
            <ac:spMk id="55" creationId="{C728937B-B3AC-3FDB-89F0-2EA70D8FF5EA}"/>
          </ac:spMkLst>
        </pc:spChg>
        <pc:picChg chg="add mod">
          <ac:chgData name="Sreejith Rajan" userId="ec11bca0e4bee75f" providerId="LiveId" clId="{7B4F392D-EAB3-4CE7-903E-F84869825F47}" dt="2025-10-01T12:12:48.462" v="3651" actId="1076"/>
          <ac:picMkLst>
            <pc:docMk/>
            <pc:sldMk cId="1080415345" sldId="296"/>
            <ac:picMk id="3" creationId="{73A0DF6E-1ADC-41C3-7046-1B4848522766}"/>
          </ac:picMkLst>
        </pc:picChg>
      </pc:sldChg>
      <pc:sldChg chg="modSp add mod">
        <pc:chgData name="Sreejith Rajan" userId="ec11bca0e4bee75f" providerId="LiveId" clId="{7B4F392D-EAB3-4CE7-903E-F84869825F47}" dt="2025-09-29T13:28:23.116" v="2401" actId="5793"/>
        <pc:sldMkLst>
          <pc:docMk/>
          <pc:sldMk cId="2067657878" sldId="297"/>
        </pc:sldMkLst>
        <pc:spChg chg="mod">
          <ac:chgData name="Sreejith Rajan" userId="ec11bca0e4bee75f" providerId="LiveId" clId="{7B4F392D-EAB3-4CE7-903E-F84869825F47}" dt="2025-09-29T13:28:23.116" v="2401" actId="5793"/>
          <ac:spMkLst>
            <pc:docMk/>
            <pc:sldMk cId="2067657878" sldId="297"/>
            <ac:spMk id="55" creationId="{5C6ED6F9-600A-BA4D-CB97-78CEEEFAF9BB}"/>
          </ac:spMkLst>
        </pc:spChg>
      </pc:sldChg>
      <pc:sldChg chg="delSp modSp add mod">
        <pc:chgData name="Sreejith Rajan" userId="ec11bca0e4bee75f" providerId="LiveId" clId="{7B4F392D-EAB3-4CE7-903E-F84869825F47}" dt="2025-09-29T14:14:41.011" v="3038" actId="478"/>
        <pc:sldMkLst>
          <pc:docMk/>
          <pc:sldMk cId="2603797813" sldId="298"/>
        </pc:sldMkLst>
        <pc:spChg chg="mod">
          <ac:chgData name="Sreejith Rajan" userId="ec11bca0e4bee75f" providerId="LiveId" clId="{7B4F392D-EAB3-4CE7-903E-F84869825F47}" dt="2025-09-29T13:29:46.649" v="2415" actId="20577"/>
          <ac:spMkLst>
            <pc:docMk/>
            <pc:sldMk cId="2603797813" sldId="298"/>
            <ac:spMk id="55" creationId="{C37BE719-C96B-E722-B0C7-DB6DB56C2103}"/>
          </ac:spMkLst>
        </pc:spChg>
      </pc:sldChg>
      <pc:sldChg chg="modSp add">
        <pc:chgData name="Sreejith Rajan" userId="ec11bca0e4bee75f" providerId="LiveId" clId="{7B4F392D-EAB3-4CE7-903E-F84869825F47}" dt="2025-09-29T13:29:59.453" v="2417"/>
        <pc:sldMkLst>
          <pc:docMk/>
          <pc:sldMk cId="1429475194" sldId="299"/>
        </pc:sldMkLst>
        <pc:spChg chg="mod">
          <ac:chgData name="Sreejith Rajan" userId="ec11bca0e4bee75f" providerId="LiveId" clId="{7B4F392D-EAB3-4CE7-903E-F84869825F47}" dt="2025-09-29T13:29:59.453" v="2417"/>
          <ac:spMkLst>
            <pc:docMk/>
            <pc:sldMk cId="1429475194" sldId="299"/>
            <ac:spMk id="55" creationId="{ECEA18D3-E35E-6AD1-D8A2-A19DE71A28DC}"/>
          </ac:spMkLst>
        </pc:spChg>
      </pc:sldChg>
      <pc:sldChg chg="addSp delSp modSp add mod">
        <pc:chgData name="Sreejith Rajan" userId="ec11bca0e4bee75f" providerId="LiveId" clId="{7B4F392D-EAB3-4CE7-903E-F84869825F47}" dt="2025-10-01T13:51:08.374" v="3753" actId="1076"/>
        <pc:sldMkLst>
          <pc:docMk/>
          <pc:sldMk cId="1510049413" sldId="300"/>
        </pc:sldMkLst>
        <pc:spChg chg="mod">
          <ac:chgData name="Sreejith Rajan" userId="ec11bca0e4bee75f" providerId="LiveId" clId="{7B4F392D-EAB3-4CE7-903E-F84869825F47}" dt="2025-10-01T12:19:42.620" v="3698" actId="20577"/>
          <ac:spMkLst>
            <pc:docMk/>
            <pc:sldMk cId="1510049413" sldId="300"/>
            <ac:spMk id="54" creationId="{35A43A5C-F3CA-003E-E28A-358E4D669F40}"/>
          </ac:spMkLst>
        </pc:spChg>
        <pc:spChg chg="mod">
          <ac:chgData name="Sreejith Rajan" userId="ec11bca0e4bee75f" providerId="LiveId" clId="{7B4F392D-EAB3-4CE7-903E-F84869825F47}" dt="2025-10-01T12:19:48.669" v="3700" actId="6549"/>
          <ac:spMkLst>
            <pc:docMk/>
            <pc:sldMk cId="1510049413" sldId="300"/>
            <ac:spMk id="55" creationId="{66F651C5-CB97-4876-B9D7-32C7944F972C}"/>
          </ac:spMkLst>
        </pc:spChg>
        <pc:picChg chg="del">
          <ac:chgData name="Sreejith Rajan" userId="ec11bca0e4bee75f" providerId="LiveId" clId="{7B4F392D-EAB3-4CE7-903E-F84869825F47}" dt="2025-10-01T12:19:45.070" v="3699" actId="478"/>
          <ac:picMkLst>
            <pc:docMk/>
            <pc:sldMk cId="1510049413" sldId="300"/>
            <ac:picMk id="3" creationId="{F10D5FA2-9962-30B4-D73B-A5602A844E59}"/>
          </ac:picMkLst>
        </pc:picChg>
        <pc:picChg chg="add mod modCrop">
          <ac:chgData name="Sreejith Rajan" userId="ec11bca0e4bee75f" providerId="LiveId" clId="{7B4F392D-EAB3-4CE7-903E-F84869825F47}" dt="2025-10-01T13:51:08.374" v="3753" actId="1076"/>
          <ac:picMkLst>
            <pc:docMk/>
            <pc:sldMk cId="1510049413" sldId="300"/>
            <ac:picMk id="4" creationId="{A120D949-EE3A-BCAD-575D-8AA89E45B91F}"/>
          </ac:picMkLst>
        </pc:picChg>
      </pc:sldChg>
      <pc:sldChg chg="modSp add del mod">
        <pc:chgData name="Sreejith Rajan" userId="ec11bca0e4bee75f" providerId="LiveId" clId="{7B4F392D-EAB3-4CE7-903E-F84869825F47}" dt="2025-10-01T12:17:55.896" v="3652" actId="47"/>
        <pc:sldMkLst>
          <pc:docMk/>
          <pc:sldMk cId="2943669043" sldId="300"/>
        </pc:sldMkLst>
      </pc:sldChg>
      <pc:sldChg chg="addSp modSp new mod">
        <pc:chgData name="Sreejith Rajan" userId="ec11bca0e4bee75f" providerId="LiveId" clId="{7B4F392D-EAB3-4CE7-903E-F84869825F47}" dt="2025-10-01T13:49:34.059" v="3745" actId="1076"/>
        <pc:sldMkLst>
          <pc:docMk/>
          <pc:sldMk cId="1882726736" sldId="301"/>
        </pc:sldMkLst>
        <pc:spChg chg="mod">
          <ac:chgData name="Sreejith Rajan" userId="ec11bca0e4bee75f" providerId="LiveId" clId="{7B4F392D-EAB3-4CE7-903E-F84869825F47}" dt="2025-10-01T13:49:16.039" v="3741" actId="5793"/>
          <ac:spMkLst>
            <pc:docMk/>
            <pc:sldMk cId="1882726736" sldId="301"/>
            <ac:spMk id="2" creationId="{00B144B4-0A55-8C48-DBF5-FA79014E45A9}"/>
          </ac:spMkLst>
        </pc:spChg>
        <pc:spChg chg="mod">
          <ac:chgData name="Sreejith Rajan" userId="ec11bca0e4bee75f" providerId="LiveId" clId="{7B4F392D-EAB3-4CE7-903E-F84869825F47}" dt="2025-10-01T13:48:55.417" v="3735" actId="20577"/>
          <ac:spMkLst>
            <pc:docMk/>
            <pc:sldMk cId="1882726736" sldId="301"/>
            <ac:spMk id="3" creationId="{419C650E-EF4F-2198-FAD0-BB9A5E6BA461}"/>
          </ac:spMkLst>
        </pc:spChg>
        <pc:picChg chg="add mod">
          <ac:chgData name="Sreejith Rajan" userId="ec11bca0e4bee75f" providerId="LiveId" clId="{7B4F392D-EAB3-4CE7-903E-F84869825F47}" dt="2025-10-01T13:49:34.059" v="3745" actId="1076"/>
          <ac:picMkLst>
            <pc:docMk/>
            <pc:sldMk cId="1882726736" sldId="301"/>
            <ac:picMk id="5" creationId="{7CF431A2-F869-8B29-F17D-A6E5215668EC}"/>
          </ac:picMkLst>
        </pc:picChg>
      </pc:sldChg>
      <pc:sldChg chg="addSp delSp modSp new del mod">
        <pc:chgData name="Sreejith Rajan" userId="ec11bca0e4bee75f" providerId="LiveId" clId="{7B4F392D-EAB3-4CE7-903E-F84869825F47}" dt="2025-10-01T12:18:53.152" v="3654" actId="47"/>
        <pc:sldMkLst>
          <pc:docMk/>
          <pc:sldMk cId="3650779004" sldId="301"/>
        </pc:sldMkLst>
      </pc:sldChg>
      <pc:sldChg chg="addSp delSp modSp add del mod">
        <pc:chgData name="Sreejith Rajan" userId="ec11bca0e4bee75f" providerId="LiveId" clId="{7B4F392D-EAB3-4CE7-903E-F84869825F47}" dt="2025-10-01T12:18:55.653" v="3655" actId="47"/>
        <pc:sldMkLst>
          <pc:docMk/>
          <pc:sldMk cId="3714944730" sldId="302"/>
        </pc:sldMkLst>
      </pc:sldChg>
      <pc:sldMasterChg chg="delSldLayout">
        <pc:chgData name="Sreejith Rajan" userId="ec11bca0e4bee75f" providerId="LiveId" clId="{7B4F392D-EAB3-4CE7-903E-F84869825F47}" dt="2025-09-26T13:36:35.786" v="1820" actId="47"/>
        <pc:sldMasterMkLst>
          <pc:docMk/>
          <pc:sldMasterMk cId="0" sldId="2147483654"/>
        </pc:sldMasterMkLst>
        <pc:sldLayoutChg chg="del">
          <pc:chgData name="Sreejith Rajan" userId="ec11bca0e4bee75f" providerId="LiveId" clId="{7B4F392D-EAB3-4CE7-903E-F84869825F47}" dt="2025-09-26T13:36:35.786" v="1820" actId="47"/>
          <pc:sldLayoutMkLst>
            <pc:docMk/>
            <pc:sldMasterMk cId="0" sldId="2147483654"/>
            <pc:sldLayoutMk cId="0" sldId="2147483649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" name="Google Shape;3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>
          <a:extLst>
            <a:ext uri="{FF2B5EF4-FFF2-40B4-BE49-F238E27FC236}">
              <a16:creationId xmlns:a16="http://schemas.microsoft.com/office/drawing/2014/main" id="{CE34B934-E38F-CD78-04DF-B0002D8D4F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ff2b50d283_0_18:notes">
            <a:extLst>
              <a:ext uri="{FF2B5EF4-FFF2-40B4-BE49-F238E27FC236}">
                <a16:creationId xmlns:a16="http://schemas.microsoft.com/office/drawing/2014/main" id="{F43F1F07-7B6F-E409-918D-6E1E346E576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ff2b50d283_0_18:notes">
            <a:extLst>
              <a:ext uri="{FF2B5EF4-FFF2-40B4-BE49-F238E27FC236}">
                <a16:creationId xmlns:a16="http://schemas.microsoft.com/office/drawing/2014/main" id="{BF0DCAC1-43BC-4251-66ED-CAFD63C8E27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94542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>
          <a:extLst>
            <a:ext uri="{FF2B5EF4-FFF2-40B4-BE49-F238E27FC236}">
              <a16:creationId xmlns:a16="http://schemas.microsoft.com/office/drawing/2014/main" id="{179F22A9-2AED-04C1-4F6D-62C188D83C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ff2b50d283_0_18:notes">
            <a:extLst>
              <a:ext uri="{FF2B5EF4-FFF2-40B4-BE49-F238E27FC236}">
                <a16:creationId xmlns:a16="http://schemas.microsoft.com/office/drawing/2014/main" id="{47A01225-4475-A628-1ACE-B6A07939C3B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ff2b50d283_0_18:notes">
            <a:extLst>
              <a:ext uri="{FF2B5EF4-FFF2-40B4-BE49-F238E27FC236}">
                <a16:creationId xmlns:a16="http://schemas.microsoft.com/office/drawing/2014/main" id="{7EDD5F75-9E54-A243-AE51-5B237631DB8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87070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ff2b50d283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ff2b50d283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>
          <a:extLst>
            <a:ext uri="{FF2B5EF4-FFF2-40B4-BE49-F238E27FC236}">
              <a16:creationId xmlns:a16="http://schemas.microsoft.com/office/drawing/2014/main" id="{33CC0674-90B6-EAEB-6338-ED422B1997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ff2b50d283_0_18:notes">
            <a:extLst>
              <a:ext uri="{FF2B5EF4-FFF2-40B4-BE49-F238E27FC236}">
                <a16:creationId xmlns:a16="http://schemas.microsoft.com/office/drawing/2014/main" id="{355D79EB-42FF-85CA-8FFC-F2A42F043D0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ff2b50d283_0_18:notes">
            <a:extLst>
              <a:ext uri="{FF2B5EF4-FFF2-40B4-BE49-F238E27FC236}">
                <a16:creationId xmlns:a16="http://schemas.microsoft.com/office/drawing/2014/main" id="{4340FE91-4FAE-F81E-4431-09BEF7A1AC8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66296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>
          <a:extLst>
            <a:ext uri="{FF2B5EF4-FFF2-40B4-BE49-F238E27FC236}">
              <a16:creationId xmlns:a16="http://schemas.microsoft.com/office/drawing/2014/main" id="{12B41D3A-F0B9-2ECF-8D39-6A610F1D3E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ff2b50d283_0_18:notes">
            <a:extLst>
              <a:ext uri="{FF2B5EF4-FFF2-40B4-BE49-F238E27FC236}">
                <a16:creationId xmlns:a16="http://schemas.microsoft.com/office/drawing/2014/main" id="{21D39B66-EF5E-C216-F469-819302FE563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ff2b50d283_0_18:notes">
            <a:extLst>
              <a:ext uri="{FF2B5EF4-FFF2-40B4-BE49-F238E27FC236}">
                <a16:creationId xmlns:a16="http://schemas.microsoft.com/office/drawing/2014/main" id="{E0ECB3E6-849C-9CFB-686A-26E0FDB256E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80635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>
          <a:extLst>
            <a:ext uri="{FF2B5EF4-FFF2-40B4-BE49-F238E27FC236}">
              <a16:creationId xmlns:a16="http://schemas.microsoft.com/office/drawing/2014/main" id="{1E5E2299-33B5-D4C8-7B43-69978D4EDB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ff2b50d283_0_18:notes">
            <a:extLst>
              <a:ext uri="{FF2B5EF4-FFF2-40B4-BE49-F238E27FC236}">
                <a16:creationId xmlns:a16="http://schemas.microsoft.com/office/drawing/2014/main" id="{EADCC84D-4B37-B5B6-AAB4-48053F23408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ff2b50d283_0_18:notes">
            <a:extLst>
              <a:ext uri="{FF2B5EF4-FFF2-40B4-BE49-F238E27FC236}">
                <a16:creationId xmlns:a16="http://schemas.microsoft.com/office/drawing/2014/main" id="{0D9F655F-C4ED-2E7D-A654-0CDB55D5F3A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153026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>
          <a:extLst>
            <a:ext uri="{FF2B5EF4-FFF2-40B4-BE49-F238E27FC236}">
              <a16:creationId xmlns:a16="http://schemas.microsoft.com/office/drawing/2014/main" id="{3E338583-5EBE-3D46-9A19-1FC177D598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ff2b50d283_0_18:notes">
            <a:extLst>
              <a:ext uri="{FF2B5EF4-FFF2-40B4-BE49-F238E27FC236}">
                <a16:creationId xmlns:a16="http://schemas.microsoft.com/office/drawing/2014/main" id="{195A0A5B-233B-6B82-01C3-F8392E9666D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ff2b50d283_0_18:notes">
            <a:extLst>
              <a:ext uri="{FF2B5EF4-FFF2-40B4-BE49-F238E27FC236}">
                <a16:creationId xmlns:a16="http://schemas.microsoft.com/office/drawing/2014/main" id="{F20258AE-4146-507E-B510-81C49D95EB4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684372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>
          <a:extLst>
            <a:ext uri="{FF2B5EF4-FFF2-40B4-BE49-F238E27FC236}">
              <a16:creationId xmlns:a16="http://schemas.microsoft.com/office/drawing/2014/main" id="{F674C1B7-1A8A-718F-391F-C3C3DE01C0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ff2b50d283_0_18:notes">
            <a:extLst>
              <a:ext uri="{FF2B5EF4-FFF2-40B4-BE49-F238E27FC236}">
                <a16:creationId xmlns:a16="http://schemas.microsoft.com/office/drawing/2014/main" id="{68FA9B6A-8FF0-1C20-5BC2-F21B58B104A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ff2b50d283_0_18:notes">
            <a:extLst>
              <a:ext uri="{FF2B5EF4-FFF2-40B4-BE49-F238E27FC236}">
                <a16:creationId xmlns:a16="http://schemas.microsoft.com/office/drawing/2014/main" id="{96F58945-F767-FED2-0BD8-9ECE12F5D2D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40551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>
          <a:extLst>
            <a:ext uri="{FF2B5EF4-FFF2-40B4-BE49-F238E27FC236}">
              <a16:creationId xmlns:a16="http://schemas.microsoft.com/office/drawing/2014/main" id="{5725E891-74D7-EE97-7297-F4A8687B80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ff2b50d283_0_18:notes">
            <a:extLst>
              <a:ext uri="{FF2B5EF4-FFF2-40B4-BE49-F238E27FC236}">
                <a16:creationId xmlns:a16="http://schemas.microsoft.com/office/drawing/2014/main" id="{FE04104D-9390-07E1-D66F-9DAD7DAAF29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ff2b50d283_0_18:notes">
            <a:extLst>
              <a:ext uri="{FF2B5EF4-FFF2-40B4-BE49-F238E27FC236}">
                <a16:creationId xmlns:a16="http://schemas.microsoft.com/office/drawing/2014/main" id="{B7152DD4-D85E-93BA-1CBF-BB693C7B4A0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46086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>
          <a:extLst>
            <a:ext uri="{FF2B5EF4-FFF2-40B4-BE49-F238E27FC236}">
              <a16:creationId xmlns:a16="http://schemas.microsoft.com/office/drawing/2014/main" id="{6E1C82A6-69CA-662F-C942-B535CA359F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ff2b50d283_0_18:notes">
            <a:extLst>
              <a:ext uri="{FF2B5EF4-FFF2-40B4-BE49-F238E27FC236}">
                <a16:creationId xmlns:a16="http://schemas.microsoft.com/office/drawing/2014/main" id="{75E45C04-8DC1-A068-65F2-2844E51EECA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ff2b50d283_0_18:notes">
            <a:extLst>
              <a:ext uri="{FF2B5EF4-FFF2-40B4-BE49-F238E27FC236}">
                <a16:creationId xmlns:a16="http://schemas.microsoft.com/office/drawing/2014/main" id="{6A832335-8F32-AFA5-12C6-E568ECDB8E2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94622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>
          <a:extLst>
            <a:ext uri="{FF2B5EF4-FFF2-40B4-BE49-F238E27FC236}">
              <a16:creationId xmlns:a16="http://schemas.microsoft.com/office/drawing/2014/main" id="{B47EB738-0F5E-F78A-48F1-A456B1F239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ff2b50d283_0_18:notes">
            <a:extLst>
              <a:ext uri="{FF2B5EF4-FFF2-40B4-BE49-F238E27FC236}">
                <a16:creationId xmlns:a16="http://schemas.microsoft.com/office/drawing/2014/main" id="{7F5CDB28-E77A-73E1-0FD7-E282959415A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ff2b50d283_0_18:notes">
            <a:extLst>
              <a:ext uri="{FF2B5EF4-FFF2-40B4-BE49-F238E27FC236}">
                <a16:creationId xmlns:a16="http://schemas.microsoft.com/office/drawing/2014/main" id="{B0714091-90AF-B6E4-1408-976F3786D41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58041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Heading &amp; Faculty Nam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2784351" y="749150"/>
            <a:ext cx="59385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Font typeface="Anek Malayalam SemiBold"/>
              <a:buNone/>
              <a:defRPr sz="4000">
                <a:latin typeface="Anek Malayalam SemiBold"/>
                <a:ea typeface="Anek Malayalam SemiBold"/>
                <a:cs typeface="Anek Malayalam SemiBold"/>
                <a:sym typeface="Anek Malayalam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2805801" y="2834125"/>
            <a:ext cx="5895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2698250" y="1152475"/>
            <a:ext cx="5905500" cy="246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2698250" y="367100"/>
            <a:ext cx="59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Font typeface="Anek Malayalam"/>
              <a:buNone/>
              <a:defRPr sz="2600" b="1">
                <a:latin typeface="Anek Malayalam"/>
                <a:ea typeface="Anek Malayalam"/>
                <a:cs typeface="Anek Malayalam"/>
                <a:sym typeface="Anek Malayala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2731850" y="2066275"/>
            <a:ext cx="6024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6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698250" y="367100"/>
            <a:ext cx="5905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nek Malayalam"/>
              <a:buNone/>
              <a:defRPr sz="2800" b="1">
                <a:solidFill>
                  <a:schemeClr val="accent1"/>
                </a:solidFill>
                <a:latin typeface="Anek Malayalam"/>
                <a:ea typeface="Anek Malayalam"/>
                <a:cs typeface="Anek Malayalam"/>
                <a:sym typeface="Anek Malayala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698250" y="1074550"/>
            <a:ext cx="5905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nek Malayalam"/>
              <a:buChar char="●"/>
              <a:defRPr sz="1800">
                <a:solidFill>
                  <a:schemeClr val="dk1"/>
                </a:solidFill>
                <a:latin typeface="Anek Malayalam"/>
                <a:ea typeface="Anek Malayalam"/>
                <a:cs typeface="Anek Malayalam"/>
                <a:sym typeface="Anek Malayalam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ek Malayalam"/>
              <a:buChar char="○"/>
              <a:defRPr>
                <a:solidFill>
                  <a:schemeClr val="dk1"/>
                </a:solidFill>
                <a:latin typeface="Anek Malayalam"/>
                <a:ea typeface="Anek Malayalam"/>
                <a:cs typeface="Anek Malayalam"/>
                <a:sym typeface="Anek Malayalam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ek Malayalam"/>
              <a:buChar char="■"/>
              <a:defRPr>
                <a:solidFill>
                  <a:schemeClr val="dk1"/>
                </a:solidFill>
                <a:latin typeface="Anek Malayalam"/>
                <a:ea typeface="Anek Malayalam"/>
                <a:cs typeface="Anek Malayalam"/>
                <a:sym typeface="Anek Malayalam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ek Malayalam"/>
              <a:buChar char="●"/>
              <a:defRPr>
                <a:solidFill>
                  <a:schemeClr val="dk1"/>
                </a:solidFill>
                <a:latin typeface="Anek Malayalam"/>
                <a:ea typeface="Anek Malayalam"/>
                <a:cs typeface="Anek Malayalam"/>
                <a:sym typeface="Anek Malayalam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ek Malayalam"/>
              <a:buChar char="○"/>
              <a:defRPr>
                <a:solidFill>
                  <a:schemeClr val="dk1"/>
                </a:solidFill>
                <a:latin typeface="Anek Malayalam"/>
                <a:ea typeface="Anek Malayalam"/>
                <a:cs typeface="Anek Malayalam"/>
                <a:sym typeface="Anek Malayalam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ek Malayalam"/>
              <a:buChar char="■"/>
              <a:defRPr>
                <a:solidFill>
                  <a:schemeClr val="dk1"/>
                </a:solidFill>
                <a:latin typeface="Anek Malayalam"/>
                <a:ea typeface="Anek Malayalam"/>
                <a:cs typeface="Anek Malayalam"/>
                <a:sym typeface="Anek Malayalam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ek Malayalam"/>
              <a:buChar char="●"/>
              <a:defRPr>
                <a:solidFill>
                  <a:schemeClr val="dk1"/>
                </a:solidFill>
                <a:latin typeface="Anek Malayalam"/>
                <a:ea typeface="Anek Malayalam"/>
                <a:cs typeface="Anek Malayalam"/>
                <a:sym typeface="Anek Malayalam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ek Malayalam"/>
              <a:buChar char="○"/>
              <a:defRPr>
                <a:solidFill>
                  <a:schemeClr val="dk1"/>
                </a:solidFill>
                <a:latin typeface="Anek Malayalam"/>
                <a:ea typeface="Anek Malayalam"/>
                <a:cs typeface="Anek Malayalam"/>
                <a:sym typeface="Anek Malayalam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ek Malayalam"/>
              <a:buChar char="■"/>
              <a:defRPr>
                <a:solidFill>
                  <a:schemeClr val="dk1"/>
                </a:solidFill>
                <a:latin typeface="Anek Malayalam"/>
                <a:ea typeface="Anek Malayalam"/>
                <a:cs typeface="Anek Malayalam"/>
                <a:sym typeface="Anek Malayalam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/>
          <p:nvPr/>
        </p:nvSpPr>
        <p:spPr>
          <a:xfrm>
            <a:off x="0" y="0"/>
            <a:ext cx="2286000" cy="5139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ek Malayalam"/>
              <a:ea typeface="Anek Malayalam"/>
              <a:cs typeface="Anek Malayalam"/>
              <a:sym typeface="Anek Malayalam"/>
            </a:endParaRPr>
          </a:p>
        </p:txBody>
      </p:sp>
      <p:pic>
        <p:nvPicPr>
          <p:cNvPr id="10" name="Google Shape;10;p1"/>
          <p:cNvPicPr preferRelativeResize="0"/>
          <p:nvPr/>
        </p:nvPicPr>
        <p:blipFill rotWithShape="1">
          <a:blip r:embed="rId7">
            <a:alphaModFix/>
          </a:blip>
          <a:srcRect l="3279" r="3288"/>
          <a:stretch/>
        </p:blipFill>
        <p:spPr>
          <a:xfrm>
            <a:off x="601275" y="338099"/>
            <a:ext cx="1083450" cy="45517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3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ctrTitle"/>
          </p:nvPr>
        </p:nvSpPr>
        <p:spPr>
          <a:xfrm>
            <a:off x="2784351" y="749150"/>
            <a:ext cx="59385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External Interrupts in Atmega328</a:t>
            </a:r>
            <a:endParaRPr dirty="0"/>
          </a:p>
        </p:txBody>
      </p:sp>
      <p:sp>
        <p:nvSpPr>
          <p:cNvPr id="34" name="Google Shape;34;p8"/>
          <p:cNvSpPr txBox="1">
            <a:spLocks noGrp="1"/>
          </p:cNvSpPr>
          <p:nvPr>
            <p:ph type="subTitle" idx="1"/>
          </p:nvPr>
        </p:nvSpPr>
        <p:spPr>
          <a:xfrm>
            <a:off x="2805801" y="2834125"/>
            <a:ext cx="5895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Dr.Sreejith Rajan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>
          <a:extLst>
            <a:ext uri="{FF2B5EF4-FFF2-40B4-BE49-F238E27FC236}">
              <a16:creationId xmlns:a16="http://schemas.microsoft.com/office/drawing/2014/main" id="{8D2652EB-FAC6-9C3D-1425-2823053263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>
            <a:extLst>
              <a:ext uri="{FF2B5EF4-FFF2-40B4-BE49-F238E27FC236}">
                <a16:creationId xmlns:a16="http://schemas.microsoft.com/office/drawing/2014/main" id="{DFCF4521-D68B-0B49-4CEF-21DC5F06209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98250" y="367100"/>
            <a:ext cx="5905500" cy="11931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 algn="ctr">
              <a:lnSpc>
                <a:spcPct val="115000"/>
              </a:lnSpc>
            </a:pPr>
            <a:r>
              <a:rPr lang="en-US" sz="3600" dirty="0"/>
              <a:t>General Process of Interrupt Programming (ATmega328)</a:t>
            </a:r>
            <a:endParaRPr dirty="0"/>
          </a:p>
        </p:txBody>
      </p:sp>
      <p:sp>
        <p:nvSpPr>
          <p:cNvPr id="55" name="Google Shape;55;p11">
            <a:extLst>
              <a:ext uri="{FF2B5EF4-FFF2-40B4-BE49-F238E27FC236}">
                <a16:creationId xmlns:a16="http://schemas.microsoft.com/office/drawing/2014/main" id="{5C6ED6F9-600A-BA4D-CB97-78CEEEFAF9B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937736" y="1560286"/>
            <a:ext cx="5905500" cy="31233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r>
              <a:rPr lang="en-IN" b="1" dirty="0"/>
              <a:t>Step 3 – Enable the Interrupt in Mask Register</a:t>
            </a:r>
          </a:p>
          <a:p>
            <a:r>
              <a:rPr lang="en-IN" dirty="0"/>
              <a:t>Each peripheral has its own </a:t>
            </a:r>
            <a:r>
              <a:rPr lang="en-IN" b="1" dirty="0"/>
              <a:t>Interrupt Mask Register</a:t>
            </a:r>
            <a:r>
              <a:rPr lang="en-IN" dirty="0"/>
              <a:t>:</a:t>
            </a:r>
          </a:p>
          <a:p>
            <a:pPr marL="114300" indent="0">
              <a:buNone/>
            </a:pPr>
            <a:endParaRPr lang="en-IN" dirty="0"/>
          </a:p>
          <a:p>
            <a:pPr lvl="1"/>
            <a:r>
              <a:rPr lang="en-IN" b="1" dirty="0"/>
              <a:t>EIMSK</a:t>
            </a:r>
            <a:r>
              <a:rPr lang="en-IN" dirty="0"/>
              <a:t> → for external interrupts.</a:t>
            </a:r>
          </a:p>
          <a:p>
            <a:pPr lvl="1"/>
            <a:r>
              <a:rPr lang="en-IN" b="1" dirty="0"/>
              <a:t>TIMSK0/TIMSK1/TIMSK2</a:t>
            </a:r>
            <a:r>
              <a:rPr lang="en-IN" dirty="0"/>
              <a:t> → for timers.</a:t>
            </a:r>
          </a:p>
          <a:p>
            <a:pPr lvl="1"/>
            <a:r>
              <a:rPr lang="en-IN" b="1" dirty="0"/>
              <a:t>ADCSRA</a:t>
            </a:r>
            <a:r>
              <a:rPr lang="en-IN" dirty="0"/>
              <a:t> → for ADC interrupt.</a:t>
            </a:r>
          </a:p>
          <a:p>
            <a:pPr marL="596900" lvl="1" indent="0">
              <a:buNone/>
            </a:pPr>
            <a:endParaRPr lang="en-IN" dirty="0"/>
          </a:p>
          <a:p>
            <a:r>
              <a:rPr lang="en-IN" dirty="0"/>
              <a:t>Setting the right bit tells the MCU:</a:t>
            </a:r>
            <a:br>
              <a:rPr lang="en-IN" dirty="0"/>
            </a:br>
            <a:r>
              <a:rPr lang="en-IN" b="1" dirty="0"/>
              <a:t>“Yes, allow this specific interrupt.”</a:t>
            </a:r>
            <a:endParaRPr lang="en-IN" dirty="0"/>
          </a:p>
          <a:p>
            <a:pPr marL="101600" indent="0">
              <a:buSzPts val="2000"/>
              <a:buNone/>
            </a:pPr>
            <a:endParaRPr lang="en-US" sz="2200" dirty="0">
              <a:solidFill>
                <a:schemeClr val="tx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C30933-A265-8A62-EF25-AC70B3CA2444}"/>
              </a:ext>
            </a:extLst>
          </p:cNvPr>
          <p:cNvSpPr txBox="1"/>
          <p:nvPr/>
        </p:nvSpPr>
        <p:spPr>
          <a:xfrm>
            <a:off x="4379174" y="226397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0676578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>
          <a:extLst>
            <a:ext uri="{FF2B5EF4-FFF2-40B4-BE49-F238E27FC236}">
              <a16:creationId xmlns:a16="http://schemas.microsoft.com/office/drawing/2014/main" id="{DD9ECBF8-C8AD-541E-DFBE-7FE45D2965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>
            <a:extLst>
              <a:ext uri="{FF2B5EF4-FFF2-40B4-BE49-F238E27FC236}">
                <a16:creationId xmlns:a16="http://schemas.microsoft.com/office/drawing/2014/main" id="{63EB519F-82BC-CC2D-0BA3-E1639E408D4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98250" y="367100"/>
            <a:ext cx="5905500" cy="11931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 algn="ctr">
              <a:lnSpc>
                <a:spcPct val="115000"/>
              </a:lnSpc>
            </a:pPr>
            <a:r>
              <a:rPr lang="en-US" sz="3600" dirty="0"/>
              <a:t>General Process of Interrupt Programming (ATmega328)</a:t>
            </a:r>
            <a:endParaRPr dirty="0"/>
          </a:p>
        </p:txBody>
      </p:sp>
      <p:sp>
        <p:nvSpPr>
          <p:cNvPr id="55" name="Google Shape;55;p11">
            <a:extLst>
              <a:ext uri="{FF2B5EF4-FFF2-40B4-BE49-F238E27FC236}">
                <a16:creationId xmlns:a16="http://schemas.microsoft.com/office/drawing/2014/main" id="{C37BE719-C96B-E722-B0C7-DB6DB56C210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937736" y="1560286"/>
            <a:ext cx="5905500" cy="31233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r>
              <a:rPr lang="en-US" dirty="0"/>
              <a:t>Step 4 – Write the ISR (Interrupt Service Routine)</a:t>
            </a:r>
          </a:p>
          <a:p>
            <a:endParaRPr lang="en-US" dirty="0"/>
          </a:p>
          <a:p>
            <a:pPr lvl="1"/>
            <a:r>
              <a:rPr lang="en-US" sz="2000" dirty="0"/>
              <a:t>Define the function that should run when the interrupt occurs.</a:t>
            </a:r>
          </a:p>
        </p:txBody>
      </p:sp>
    </p:spTree>
    <p:extLst>
      <p:ext uri="{BB962C8B-B14F-4D97-AF65-F5344CB8AC3E}">
        <p14:creationId xmlns:p14="http://schemas.microsoft.com/office/powerpoint/2010/main" val="26037978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>
          <a:extLst>
            <a:ext uri="{FF2B5EF4-FFF2-40B4-BE49-F238E27FC236}">
              <a16:creationId xmlns:a16="http://schemas.microsoft.com/office/drawing/2014/main" id="{84FDD294-0E58-835D-F96D-7EE25EC166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>
            <a:extLst>
              <a:ext uri="{FF2B5EF4-FFF2-40B4-BE49-F238E27FC236}">
                <a16:creationId xmlns:a16="http://schemas.microsoft.com/office/drawing/2014/main" id="{7DB02A50-5A7E-C6AB-CC50-E57D30EF6AC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98250" y="367100"/>
            <a:ext cx="5905500" cy="11931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 algn="ctr">
              <a:lnSpc>
                <a:spcPct val="115000"/>
              </a:lnSpc>
            </a:pPr>
            <a:r>
              <a:rPr lang="en-US" sz="3600" dirty="0"/>
              <a:t>General Process of Interrupt Programming (ATmega328)</a:t>
            </a:r>
            <a:endParaRPr dirty="0"/>
          </a:p>
        </p:txBody>
      </p:sp>
      <p:sp>
        <p:nvSpPr>
          <p:cNvPr id="55" name="Google Shape;55;p11">
            <a:extLst>
              <a:ext uri="{FF2B5EF4-FFF2-40B4-BE49-F238E27FC236}">
                <a16:creationId xmlns:a16="http://schemas.microsoft.com/office/drawing/2014/main" id="{ECEA18D3-E35E-6AD1-D8A2-A19DE71A28D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937736" y="1560286"/>
            <a:ext cx="5905500" cy="31233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r>
              <a:rPr lang="en-US" dirty="0"/>
              <a:t>Step 5 – Main Program Loop</a:t>
            </a:r>
            <a:endParaRPr 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D07CD6-FAB0-C7DF-3BB9-8DB07F7D1621}"/>
              </a:ext>
            </a:extLst>
          </p:cNvPr>
          <p:cNvSpPr txBox="1"/>
          <p:nvPr/>
        </p:nvSpPr>
        <p:spPr>
          <a:xfrm>
            <a:off x="4379174" y="226397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4294751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/>
        </p:nvSpPr>
        <p:spPr>
          <a:xfrm>
            <a:off x="2510200" y="1939350"/>
            <a:ext cx="6354600" cy="63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>
                <a:solidFill>
                  <a:srgbClr val="FFE2B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THANK YOU</a:t>
            </a:r>
            <a:r>
              <a:rPr lang="en" sz="3200" b="1">
                <a:solidFill>
                  <a:srgbClr val="B0DA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3200" b="1">
              <a:solidFill>
                <a:srgbClr val="B0DA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>
          <a:extLst>
            <a:ext uri="{FF2B5EF4-FFF2-40B4-BE49-F238E27FC236}">
              <a16:creationId xmlns:a16="http://schemas.microsoft.com/office/drawing/2014/main" id="{8DD38584-9F2E-A179-FCB7-9F46BA70F0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>
            <a:extLst>
              <a:ext uri="{FF2B5EF4-FFF2-40B4-BE49-F238E27FC236}">
                <a16:creationId xmlns:a16="http://schemas.microsoft.com/office/drawing/2014/main" id="{C4CE2FAD-1A13-21FB-4CDB-D7E0702E415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98250" y="367100"/>
            <a:ext cx="5905500" cy="11931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External Interrupts</a:t>
            </a:r>
            <a:endParaRPr dirty="0"/>
          </a:p>
        </p:txBody>
      </p:sp>
      <p:sp>
        <p:nvSpPr>
          <p:cNvPr id="55" name="Google Shape;55;p11">
            <a:extLst>
              <a:ext uri="{FF2B5EF4-FFF2-40B4-BE49-F238E27FC236}">
                <a16:creationId xmlns:a16="http://schemas.microsoft.com/office/drawing/2014/main" id="{FF1E4D12-E5A8-7B19-694A-8370FEB4E42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386896" y="1083767"/>
            <a:ext cx="6528207" cy="31233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869950" lvl="1" indent="-285750">
              <a:buSzPts val="2000"/>
            </a:pPr>
            <a:r>
              <a:rPr lang="en-US" sz="1800" b="1" dirty="0"/>
              <a:t>INT0 </a:t>
            </a:r>
          </a:p>
          <a:p>
            <a:pPr marL="869950" lvl="1" indent="-285750">
              <a:buSzPts val="2000"/>
            </a:pPr>
            <a:r>
              <a:rPr lang="en-US" sz="1800" b="1" dirty="0"/>
              <a:t>INT1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99D143-8BAE-94DC-08F8-20BCB21DAA64}"/>
              </a:ext>
            </a:extLst>
          </p:cNvPr>
          <p:cNvSpPr txBox="1"/>
          <p:nvPr/>
        </p:nvSpPr>
        <p:spPr>
          <a:xfrm>
            <a:off x="4379174" y="226397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1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81D0A80-8739-76B2-31FA-61C9F20D06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864505"/>
            <a:ext cx="4572000" cy="3278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199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>
          <a:extLst>
            <a:ext uri="{FF2B5EF4-FFF2-40B4-BE49-F238E27FC236}">
              <a16:creationId xmlns:a16="http://schemas.microsoft.com/office/drawing/2014/main" id="{6E301D25-5CC5-B639-2EAE-703393880B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>
            <a:extLst>
              <a:ext uri="{FF2B5EF4-FFF2-40B4-BE49-F238E27FC236}">
                <a16:creationId xmlns:a16="http://schemas.microsoft.com/office/drawing/2014/main" id="{EDC9C741-9EF9-AD1A-B10B-C0F0FD0E558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98250" y="367100"/>
            <a:ext cx="6350500" cy="11931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 algn="ctr">
              <a:lnSpc>
                <a:spcPct val="115000"/>
              </a:lnSpc>
            </a:pPr>
            <a:r>
              <a:rPr lang="en-IN" sz="33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Registers Involved -</a:t>
            </a:r>
            <a:br>
              <a:rPr lang="en-IN" sz="33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-IN" sz="33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External Interrupt Mask Register </a:t>
            </a:r>
            <a:endParaRPr sz="3300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5" name="Google Shape;55;p11">
            <a:extLst>
              <a:ext uri="{FF2B5EF4-FFF2-40B4-BE49-F238E27FC236}">
                <a16:creationId xmlns:a16="http://schemas.microsoft.com/office/drawing/2014/main" id="{26607F08-7416-A9D7-E979-6607C70A9BA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937736" y="1560286"/>
            <a:ext cx="5905500" cy="31233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44500">
              <a:buSzPts val="2000"/>
            </a:pPr>
            <a:r>
              <a:rPr lang="en-US" sz="1800" b="1" dirty="0"/>
              <a:t>INTO bit = 1 enables external interrup</a:t>
            </a:r>
            <a:r>
              <a:rPr lang="en-US" b="1" dirty="0"/>
              <a:t>t 0</a:t>
            </a:r>
          </a:p>
          <a:p>
            <a:pPr marL="444500">
              <a:buSzPts val="2000"/>
            </a:pPr>
            <a:r>
              <a:rPr lang="en-US" sz="1800" b="1" dirty="0"/>
              <a:t>INT1  bit =1  enables external interrupt 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0F4F91-FAB7-0C84-8A6A-EF5A56661F21}"/>
              </a:ext>
            </a:extLst>
          </p:cNvPr>
          <p:cNvSpPr txBox="1"/>
          <p:nvPr/>
        </p:nvSpPr>
        <p:spPr>
          <a:xfrm>
            <a:off x="4379174" y="226397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1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29CB51C-C96E-B8ED-C1F0-75DB8A64F1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9507" y="2620044"/>
            <a:ext cx="5923729" cy="1144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1339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>
          <a:extLst>
            <a:ext uri="{FF2B5EF4-FFF2-40B4-BE49-F238E27FC236}">
              <a16:creationId xmlns:a16="http://schemas.microsoft.com/office/drawing/2014/main" id="{8D563E65-616E-363C-93F5-8CB5CB0B97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>
            <a:extLst>
              <a:ext uri="{FF2B5EF4-FFF2-40B4-BE49-F238E27FC236}">
                <a16:creationId xmlns:a16="http://schemas.microsoft.com/office/drawing/2014/main" id="{298CE9B4-9A85-B3C4-0C7D-3FAA827FED0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728191" y="0"/>
            <a:ext cx="5905500" cy="11931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 algn="ctr">
              <a:lnSpc>
                <a:spcPct val="115000"/>
              </a:lnSpc>
            </a:pPr>
            <a:r>
              <a:rPr lang="pt-BR" sz="33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EICRA – External Interrupt Control Register A</a:t>
            </a:r>
            <a:endParaRPr sz="3300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5" name="Google Shape;55;p11">
            <a:extLst>
              <a:ext uri="{FF2B5EF4-FFF2-40B4-BE49-F238E27FC236}">
                <a16:creationId xmlns:a16="http://schemas.microsoft.com/office/drawing/2014/main" id="{FF113802-DA28-7907-6E53-38E3245C429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829786" y="1064986"/>
            <a:ext cx="5905500" cy="31233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indent="0">
              <a:buNone/>
            </a:pPr>
            <a:r>
              <a:rPr lang="en-IN" sz="1800" b="1" dirty="0"/>
              <a:t>This decides on what type of input , the interrupt </a:t>
            </a:r>
            <a:r>
              <a:rPr lang="en-IN" b="1" dirty="0"/>
              <a:t>should be activated </a:t>
            </a:r>
          </a:p>
          <a:p>
            <a:pPr marL="114300" indent="0">
              <a:buNone/>
            </a:pPr>
            <a:endParaRPr lang="en-IN" sz="1800" b="1" dirty="0"/>
          </a:p>
          <a:p>
            <a:pPr marL="114300" indent="0">
              <a:buNone/>
            </a:pPr>
            <a:endParaRPr lang="en-US" sz="18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3DEEAA-4EA8-14FB-5C68-165F97D8294B}"/>
              </a:ext>
            </a:extLst>
          </p:cNvPr>
          <p:cNvSpPr txBox="1"/>
          <p:nvPr/>
        </p:nvSpPr>
        <p:spPr>
          <a:xfrm>
            <a:off x="4379174" y="226397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1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D52B62C-B74F-FAEC-4B32-DAECD2B315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5439" y="1738568"/>
            <a:ext cx="5423784" cy="3404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289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0B144B4-0A55-8C48-DBF5-FA79014E45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19C650E-EF4F-2198-FAD0-BB9A5E6BA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Signal Status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F431A2-F869-8B29-F17D-A6E5215668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0498" y="1152475"/>
            <a:ext cx="5427056" cy="2055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7267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>
          <a:extLst>
            <a:ext uri="{FF2B5EF4-FFF2-40B4-BE49-F238E27FC236}">
              <a16:creationId xmlns:a16="http://schemas.microsoft.com/office/drawing/2014/main" id="{B02ED798-D965-E19F-AD0C-3124CF037B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>
            <a:extLst>
              <a:ext uri="{FF2B5EF4-FFF2-40B4-BE49-F238E27FC236}">
                <a16:creationId xmlns:a16="http://schemas.microsoft.com/office/drawing/2014/main" id="{FB8A5D46-B240-4D99-D9C0-3F6490C28F2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98250" y="367100"/>
            <a:ext cx="5905500" cy="11931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 algn="ctr">
              <a:lnSpc>
                <a:spcPct val="115000"/>
              </a:lnSpc>
            </a:pPr>
            <a:r>
              <a:rPr lang="en-IN" sz="33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Status Register -SREG</a:t>
            </a:r>
            <a:endParaRPr sz="3300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5" name="Google Shape;55;p11">
            <a:extLst>
              <a:ext uri="{FF2B5EF4-FFF2-40B4-BE49-F238E27FC236}">
                <a16:creationId xmlns:a16="http://schemas.microsoft.com/office/drawing/2014/main" id="{C4EED2E4-4A8C-D745-8F26-A0147358438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937736" y="1560286"/>
            <a:ext cx="5905500" cy="31233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r>
              <a:rPr lang="en-US" b="1" dirty="0"/>
              <a:t>Remember </a:t>
            </a:r>
            <a:r>
              <a:rPr lang="en-US" b="1" dirty="0">
                <a:solidFill>
                  <a:srgbClr val="FF0000"/>
                </a:solidFill>
              </a:rPr>
              <a:t>sei()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6E59C6-5C84-F5CA-342C-FC45777C18C4}"/>
              </a:ext>
            </a:extLst>
          </p:cNvPr>
          <p:cNvSpPr txBox="1"/>
          <p:nvPr/>
        </p:nvSpPr>
        <p:spPr>
          <a:xfrm>
            <a:off x="4379174" y="226397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1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AC9C000-88D5-3DD0-8330-7A91836253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7736" y="2217109"/>
            <a:ext cx="5905500" cy="832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606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>
          <a:extLst>
            <a:ext uri="{FF2B5EF4-FFF2-40B4-BE49-F238E27FC236}">
              <a16:creationId xmlns:a16="http://schemas.microsoft.com/office/drawing/2014/main" id="{2255E37A-21F5-A1A6-3C40-F9E793C472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>
            <a:extLst>
              <a:ext uri="{FF2B5EF4-FFF2-40B4-BE49-F238E27FC236}">
                <a16:creationId xmlns:a16="http://schemas.microsoft.com/office/drawing/2014/main" id="{F535AB00-9EDB-D5A6-6E1E-340BE66655A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98250" y="367100"/>
            <a:ext cx="5905500" cy="11931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 algn="ctr">
              <a:lnSpc>
                <a:spcPct val="115000"/>
              </a:lnSpc>
            </a:pPr>
            <a:r>
              <a:rPr lang="en-IN" sz="33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External Interrupt Flag Register (EIFR)</a:t>
            </a:r>
            <a:endParaRPr sz="3300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5" name="Google Shape;55;p11">
            <a:extLst>
              <a:ext uri="{FF2B5EF4-FFF2-40B4-BE49-F238E27FC236}">
                <a16:creationId xmlns:a16="http://schemas.microsoft.com/office/drawing/2014/main" id="{C728937B-B3AC-3FDB-89F0-2EA70D8FF5E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937736" y="1560286"/>
            <a:ext cx="5905500" cy="31233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r>
              <a:rPr lang="en-US" b="1" dirty="0"/>
              <a:t>We don’t really use it unless we want to clear it and make sure that nothing previous is there by accident.</a:t>
            </a:r>
          </a:p>
          <a:p>
            <a:r>
              <a:rPr lang="en-US" b="1" dirty="0"/>
              <a:t>We can also use it for debugging.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3A0DF6E-1ADC-41C3-7046-1B48485227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7736" y="3121941"/>
            <a:ext cx="5915961" cy="1124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4153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>
          <a:extLst>
            <a:ext uri="{FF2B5EF4-FFF2-40B4-BE49-F238E27FC236}">
              <a16:creationId xmlns:a16="http://schemas.microsoft.com/office/drawing/2014/main" id="{E8335DA7-EB61-ADB3-37E7-7CE52D3962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>
            <a:extLst>
              <a:ext uri="{FF2B5EF4-FFF2-40B4-BE49-F238E27FC236}">
                <a16:creationId xmlns:a16="http://schemas.microsoft.com/office/drawing/2014/main" id="{35A43A5C-F3CA-003E-E28A-358E4D669F4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98250" y="367100"/>
            <a:ext cx="5905500" cy="11931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 algn="ctr">
              <a:lnSpc>
                <a:spcPct val="115000"/>
              </a:lnSpc>
            </a:pPr>
            <a:r>
              <a:rPr lang="en-IN" sz="33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INTERRUPT VECTOR TABLE FOR INT0 AND INT1</a:t>
            </a:r>
            <a:endParaRPr sz="3300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5" name="Google Shape;55;p11">
            <a:extLst>
              <a:ext uri="{FF2B5EF4-FFF2-40B4-BE49-F238E27FC236}">
                <a16:creationId xmlns:a16="http://schemas.microsoft.com/office/drawing/2014/main" id="{66F651C5-CB97-4876-B9D7-32C7944F972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937736" y="1560286"/>
            <a:ext cx="5905500" cy="31233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endParaRPr lang="en-US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20D949-EE3A-BCAD-575D-8AA89E45B91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5847" r="48828" b="74715"/>
          <a:stretch>
            <a:fillRect/>
          </a:stretch>
        </p:blipFill>
        <p:spPr>
          <a:xfrm>
            <a:off x="2974119" y="1635205"/>
            <a:ext cx="5832734" cy="936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0494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>
          <a:extLst>
            <a:ext uri="{FF2B5EF4-FFF2-40B4-BE49-F238E27FC236}">
              <a16:creationId xmlns:a16="http://schemas.microsoft.com/office/drawing/2014/main" id="{3639AB2C-085F-6724-F0EC-204002DE71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>
            <a:extLst>
              <a:ext uri="{FF2B5EF4-FFF2-40B4-BE49-F238E27FC236}">
                <a16:creationId xmlns:a16="http://schemas.microsoft.com/office/drawing/2014/main" id="{60F6E915-346F-0648-5434-0DE850C1C3A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98250" y="367100"/>
            <a:ext cx="5905500" cy="11931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 algn="ctr">
              <a:lnSpc>
                <a:spcPct val="115000"/>
              </a:lnSpc>
            </a:pPr>
            <a:r>
              <a:rPr lang="en-US" sz="3600" dirty="0"/>
              <a:t>General Process of Interrupt Programming (ATmega328)</a:t>
            </a:r>
            <a:endParaRPr dirty="0"/>
          </a:p>
        </p:txBody>
      </p:sp>
      <p:sp>
        <p:nvSpPr>
          <p:cNvPr id="55" name="Google Shape;55;p11">
            <a:extLst>
              <a:ext uri="{FF2B5EF4-FFF2-40B4-BE49-F238E27FC236}">
                <a16:creationId xmlns:a16="http://schemas.microsoft.com/office/drawing/2014/main" id="{91E121BF-B148-C323-2C17-57532AC62F1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937736" y="1560286"/>
            <a:ext cx="5905500" cy="31233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44500">
              <a:buSzPts val="2000"/>
            </a:pPr>
            <a:r>
              <a:rPr lang="en-US" sz="2400" dirty="0"/>
              <a:t>Step 1 – Enable Global Interrupts</a:t>
            </a:r>
          </a:p>
          <a:p>
            <a:pPr marL="444500">
              <a:buSzPts val="2000"/>
            </a:pPr>
            <a:r>
              <a:rPr lang="en-US" sz="2400" dirty="0"/>
              <a:t>Step 2 – Configure the Peripheral or Source</a:t>
            </a:r>
          </a:p>
          <a:p>
            <a:pPr lvl="1"/>
            <a:r>
              <a:rPr lang="en-IN" dirty="0"/>
              <a:t>Depending on the interrupt source:</a:t>
            </a:r>
          </a:p>
          <a:p>
            <a:pPr lvl="2"/>
            <a:r>
              <a:rPr lang="en-IN" b="1" dirty="0"/>
              <a:t>External interrupt (INT0/INT1)</a:t>
            </a:r>
            <a:r>
              <a:rPr lang="en-IN" dirty="0"/>
              <a:t> → configure </a:t>
            </a:r>
            <a:r>
              <a:rPr lang="en-IN" b="1" dirty="0"/>
              <a:t>EICRA</a:t>
            </a:r>
            <a:r>
              <a:rPr lang="en-IN" dirty="0"/>
              <a:t> (trigger type).</a:t>
            </a:r>
          </a:p>
          <a:p>
            <a:pPr lvl="2"/>
            <a:r>
              <a:rPr lang="en-IN" b="1" dirty="0"/>
              <a:t>Timer interrupt</a:t>
            </a:r>
            <a:r>
              <a:rPr lang="en-IN" dirty="0"/>
              <a:t> → configure </a:t>
            </a:r>
            <a:r>
              <a:rPr lang="en-IN" b="1" dirty="0"/>
              <a:t>TCCR0x/TCCR1x/TCCR2x</a:t>
            </a:r>
            <a:r>
              <a:rPr lang="en-IN" dirty="0"/>
              <a:t> (mode, </a:t>
            </a:r>
            <a:r>
              <a:rPr lang="en-IN" dirty="0" err="1"/>
              <a:t>prescaler</a:t>
            </a:r>
            <a:r>
              <a:rPr lang="en-IN" dirty="0"/>
              <a:t>).</a:t>
            </a:r>
          </a:p>
          <a:p>
            <a:pPr lvl="2"/>
            <a:r>
              <a:rPr lang="en-IN" b="1" dirty="0"/>
              <a:t>ADC/USART/etc.</a:t>
            </a:r>
            <a:r>
              <a:rPr lang="en-IN" dirty="0"/>
              <a:t> → configure their control registers.</a:t>
            </a:r>
          </a:p>
          <a:p>
            <a:pPr marL="101600" indent="0">
              <a:buSzPts val="2000"/>
              <a:buNone/>
            </a:pPr>
            <a:endParaRPr lang="en-US" sz="2200" dirty="0">
              <a:solidFill>
                <a:schemeClr val="tx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D65B8A-3527-8AA9-A4ED-ECE34D3DE41C}"/>
              </a:ext>
            </a:extLst>
          </p:cNvPr>
          <p:cNvSpPr txBox="1"/>
          <p:nvPr/>
        </p:nvSpPr>
        <p:spPr>
          <a:xfrm>
            <a:off x="4379174" y="226397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78073123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F0F0F0"/>
      </a:dk1>
      <a:lt1>
        <a:srgbClr val="121212"/>
      </a:lt1>
      <a:dk2>
        <a:srgbClr val="808080"/>
      </a:dk2>
      <a:lt2>
        <a:srgbClr val="4A4A4A"/>
      </a:lt2>
      <a:accent1>
        <a:srgbClr val="B0DAFF"/>
      </a:accent1>
      <a:accent2>
        <a:srgbClr val="33997D"/>
      </a:accent2>
      <a:accent3>
        <a:srgbClr val="F87B7C"/>
      </a:accent3>
      <a:accent4>
        <a:srgbClr val="9965AD"/>
      </a:accent4>
      <a:accent5>
        <a:srgbClr val="FFF2BC"/>
      </a:accent5>
      <a:accent6>
        <a:srgbClr val="FFE2B0"/>
      </a:accent6>
      <a:hlink>
        <a:srgbClr val="B0DA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1321</TotalTime>
  <Words>294</Words>
  <Application>Microsoft Office PowerPoint</Application>
  <PresentationFormat>On-screen Show (16:9)</PresentationFormat>
  <Paragraphs>47</Paragraphs>
  <Slides>13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Helvetica Neue</vt:lpstr>
      <vt:lpstr>Anek Malayalam SemiBold</vt:lpstr>
      <vt:lpstr>Anek Malayalam</vt:lpstr>
      <vt:lpstr>Simple Light</vt:lpstr>
      <vt:lpstr>External Interrupts in Atmega328</vt:lpstr>
      <vt:lpstr>External Interrupts</vt:lpstr>
      <vt:lpstr>Registers Involved - External Interrupt Mask Register  </vt:lpstr>
      <vt:lpstr>EICRA – External Interrupt Control Register A </vt:lpstr>
      <vt:lpstr>Signal Status</vt:lpstr>
      <vt:lpstr>Status Register -SREG </vt:lpstr>
      <vt:lpstr>External Interrupt Flag Register (EIFR) </vt:lpstr>
      <vt:lpstr>INTERRUPT VECTOR TABLE FOR INT0 AND INT1 </vt:lpstr>
      <vt:lpstr>General Process of Interrupt Programming (ATmega328)</vt:lpstr>
      <vt:lpstr>General Process of Interrupt Programming (ATmega328)</vt:lpstr>
      <vt:lpstr>General Process of Interrupt Programming (ATmega328)</vt:lpstr>
      <vt:lpstr>General Process of Interrupt Programming (ATmega328)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Sreejith Rajan</dc:creator>
  <cp:lastModifiedBy>Sreejith Rajan</cp:lastModifiedBy>
  <cp:revision>30</cp:revision>
  <dcterms:modified xsi:type="dcterms:W3CDTF">2025-10-01T13:51:08Z</dcterms:modified>
</cp:coreProperties>
</file>