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F6BEA9-B619-4366-95AE-8E32EB416B4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078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EA9-B619-4366-95AE-8E32EB416B4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6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EA9-B619-4366-95AE-8E32EB416B4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8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EA9-B619-4366-95AE-8E32EB416B4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F6BEA9-B619-4366-95AE-8E32EB416B4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6886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EA9-B619-4366-95AE-8E32EB416B4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399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EA9-B619-4366-95AE-8E32EB416B4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511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EA9-B619-4366-95AE-8E32EB416B4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7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EA9-B619-4366-95AE-8E32EB416B4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5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AF6BEA9-B619-4366-95AE-8E32EB416B4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979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AF6BEA9-B619-4366-95AE-8E32EB416B4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F6BEA9-B619-4366-95AE-8E32EB416B4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1DD5CE-649E-4070-B886-8BAAAC2E560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339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Chatbot</a:t>
            </a:r>
            <a:r>
              <a:rPr lang="en-US" dirty="0" smtClean="0"/>
              <a:t> for TAAM’s Customers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-primary contact of TAAM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8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Responses for frequently asked questions about product, feature, model from customers can be automated </a:t>
            </a:r>
          </a:p>
          <a:p>
            <a:r>
              <a:rPr lang="en-US" dirty="0" smtClean="0"/>
              <a:t>Reduces burden on support</a:t>
            </a:r>
          </a:p>
          <a:p>
            <a:r>
              <a:rPr lang="en-US" dirty="0" smtClean="0"/>
              <a:t>Some obvious questions can be answered at ease.</a:t>
            </a:r>
          </a:p>
          <a:p>
            <a:r>
              <a:rPr lang="en-US" dirty="0" smtClean="0"/>
              <a:t>Offer 24*7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9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Chatbot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21" y="1396999"/>
            <a:ext cx="8959446" cy="5205095"/>
          </a:xfrm>
        </p:spPr>
      </p:pic>
    </p:spTree>
    <p:extLst>
      <p:ext uri="{BB962C8B-B14F-4D97-AF65-F5344CB8AC3E}">
        <p14:creationId xmlns:p14="http://schemas.microsoft.com/office/powerpoint/2010/main" val="338678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Chatbot</a:t>
            </a:r>
            <a:r>
              <a:rPr lang="en-US" dirty="0" smtClean="0"/>
              <a:t> architecture – </a:t>
            </a:r>
            <a:br>
              <a:rPr lang="en-US" dirty="0" smtClean="0"/>
            </a:br>
            <a:r>
              <a:rPr lang="en-US" dirty="0" smtClean="0"/>
              <a:t>NLU Engine – {Intent and Entity}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99" y="1752600"/>
            <a:ext cx="9473802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8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Chatbot</a:t>
            </a:r>
            <a:r>
              <a:rPr lang="en-US" dirty="0"/>
              <a:t> architecture – Dialogue Manager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33133" y="2645833"/>
            <a:ext cx="2717800" cy="3090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Dialogue State Tracker</a:t>
            </a:r>
            <a:endParaRPr lang="en-US" b="1" dirty="0" smtClean="0"/>
          </a:p>
          <a:p>
            <a:pPr marL="285750" indent="-285750" algn="ctr">
              <a:buFontTx/>
              <a:buChar char="-"/>
            </a:pPr>
            <a:r>
              <a:rPr lang="en-US" dirty="0" smtClean="0"/>
              <a:t>Maintains Previous Conversation State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Checks if conversation needs to be updated based on intent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Consults Dialogue Policy for further action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32387" y="2645833"/>
            <a:ext cx="2801079" cy="3090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Dialogue Policy</a:t>
            </a:r>
            <a:endParaRPr lang="en-US" dirty="0" smtClean="0"/>
          </a:p>
          <a:p>
            <a:pPr marL="285750" indent="-285750" algn="ctr">
              <a:buFontTx/>
              <a:buChar char="-"/>
            </a:pPr>
            <a:r>
              <a:rPr lang="en-US" dirty="0" smtClean="0"/>
              <a:t>High level framework that trains the </a:t>
            </a:r>
            <a:r>
              <a:rPr lang="en-US" dirty="0" err="1" smtClean="0"/>
              <a:t>chatbot</a:t>
            </a:r>
            <a:endParaRPr lang="en-US" dirty="0" smtClean="0"/>
          </a:p>
          <a:p>
            <a:pPr marL="285750" indent="-285750" algn="ctr">
              <a:buFontTx/>
              <a:buChar char="-"/>
            </a:pPr>
            <a:r>
              <a:rPr lang="en-US" dirty="0" smtClean="0"/>
              <a:t>Finds frequently used phrases and builds an engine on top of it</a:t>
            </a:r>
          </a:p>
        </p:txBody>
      </p:sp>
    </p:spTree>
    <p:extLst>
      <p:ext uri="{BB962C8B-B14F-4D97-AF65-F5344CB8AC3E}">
        <p14:creationId xmlns:p14="http://schemas.microsoft.com/office/powerpoint/2010/main" val="37343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Chatbot</a:t>
            </a:r>
            <a:r>
              <a:rPr lang="en-US" dirty="0" smtClean="0"/>
              <a:t> Architecture – Backend Knowledge Providers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54666" y="2868337"/>
            <a:ext cx="2116668" cy="125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JIRA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70862" y="2888572"/>
            <a:ext cx="2015069" cy="1212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 smtClean="0"/>
              <a:t>Reference Manual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9017000" y="2888572"/>
            <a:ext cx="2201335" cy="1212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Unstructured Data</a:t>
            </a: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587064" y="2903642"/>
            <a:ext cx="2015069" cy="1212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Structured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5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489682"/>
          </a:xfrm>
        </p:spPr>
        <p:txBody>
          <a:bodyPr>
            <a:normAutofit fontScale="90000"/>
          </a:bodyPr>
          <a:lstStyle/>
          <a:p>
            <a:r>
              <a:rPr lang="en-US" sz="2500" dirty="0" smtClean="0"/>
              <a:t>Architecture of Proposed Bot Framework – MS Bot </a:t>
            </a:r>
            <a:r>
              <a:rPr lang="en-US" sz="2500" dirty="0" err="1" smtClean="0"/>
              <a:t>FRAmework</a:t>
            </a:r>
            <a:endParaRPr lang="en-US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364369"/>
            <a:ext cx="9420944" cy="505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9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95909" y="647307"/>
            <a:ext cx="8778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Architecture of Proposed Bot Framework – MS Bot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68747" y="2518913"/>
            <a:ext cx="1414732" cy="1026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TAAM END USER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83479" y="3032185"/>
            <a:ext cx="34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683479" y="3032185"/>
            <a:ext cx="1164566" cy="9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848045" y="2518913"/>
            <a:ext cx="1414732" cy="1026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TAAM BOT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262778" y="2662687"/>
            <a:ext cx="1687901" cy="2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950678" y="1709627"/>
            <a:ext cx="1414732" cy="1026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JIRA (Desk)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950678" y="2915887"/>
            <a:ext cx="1414732" cy="1026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Manual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6262777" y="3211901"/>
            <a:ext cx="1687901" cy="2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041367" y="3577167"/>
            <a:ext cx="1909311" cy="10552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950678" y="4238445"/>
            <a:ext cx="1414732" cy="1026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Pre-fed FAQ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3357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236</TotalTime>
  <Words>141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Chatbot for TAAM’s Customers</vt:lpstr>
      <vt:lpstr>Solution benefits</vt:lpstr>
      <vt:lpstr>Chatbot architecture</vt:lpstr>
      <vt:lpstr>Chatbot architecture –  NLU Engine – {Intent and Entity}</vt:lpstr>
      <vt:lpstr>Chatbot architecture – Dialogue Manager </vt:lpstr>
      <vt:lpstr>Chatbot Architecture – Backend Knowledge Providers</vt:lpstr>
      <vt:lpstr>Architecture of Proposed Bot Framework – MS Bot FRAmework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for TAAM’s Customers</dc:title>
  <dc:creator>I-Unnikrishnan, Sreejith</dc:creator>
  <cp:lastModifiedBy>I-Unnikrishnan, Sreejith</cp:lastModifiedBy>
  <cp:revision>13</cp:revision>
  <dcterms:created xsi:type="dcterms:W3CDTF">2020-07-07T02:20:21Z</dcterms:created>
  <dcterms:modified xsi:type="dcterms:W3CDTF">2020-07-09T06:00:28Z</dcterms:modified>
</cp:coreProperties>
</file>