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60ECA-92FC-46B6-8B42-D01A06E1F03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D86A-BC66-470D-8E65-CED22109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52BF-8D87-4E03-9E07-6ADD614620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DBD9-4AD6-48BE-B0BF-3B80B305902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B885-88F5-47E7-A1E1-E83328C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0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9" y="182880"/>
            <a:ext cx="1241758" cy="116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1611516" y="586404"/>
            <a:ext cx="6645244" cy="501646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400" b="1">
                <a:solidFill>
                  <a:srgbClr val="37609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600" dirty="0" smtClean="0"/>
              <a:t>TAAMBOT</a:t>
            </a:r>
            <a:endParaRPr lang="en-US" sz="3600" dirty="0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92292" y="2481540"/>
            <a:ext cx="11777079" cy="797034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400" b="1">
                <a:solidFill>
                  <a:srgbClr val="37609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Value Proposition: </a:t>
            </a:r>
          </a:p>
          <a:p>
            <a:r>
              <a:rPr lang="en-US" sz="1200" dirty="0" smtClean="0"/>
              <a:t>Responses </a:t>
            </a:r>
            <a:r>
              <a:rPr lang="en-US" sz="1200" dirty="0"/>
              <a:t>for frequently asked questions about product, feature, </a:t>
            </a:r>
            <a:r>
              <a:rPr lang="en-US" sz="1200" dirty="0" smtClean="0"/>
              <a:t>from </a:t>
            </a:r>
            <a:r>
              <a:rPr lang="en-US" sz="1200" dirty="0"/>
              <a:t>customers can be automated </a:t>
            </a:r>
          </a:p>
          <a:p>
            <a:r>
              <a:rPr lang="en-US" sz="1200" dirty="0"/>
              <a:t>Some obvious questions can be answered at ease, which </a:t>
            </a:r>
            <a:r>
              <a:rPr lang="en-US" sz="1200" dirty="0" smtClean="0"/>
              <a:t>may consume some time which can be avoided.</a:t>
            </a:r>
            <a:endParaRPr lang="en-US" sz="1200" dirty="0"/>
          </a:p>
          <a:p>
            <a:r>
              <a:rPr lang="en-US" sz="1200" dirty="0"/>
              <a:t>Reduces burden on </a:t>
            </a:r>
            <a:r>
              <a:rPr lang="en-US" sz="1200" dirty="0" smtClean="0"/>
              <a:t>support, Offer </a:t>
            </a:r>
            <a:r>
              <a:rPr lang="en-US" sz="1200" dirty="0"/>
              <a:t>24*7 </a:t>
            </a:r>
            <a:r>
              <a:rPr lang="en-US" sz="1200" dirty="0" smtClean="0"/>
              <a:t>Support </a:t>
            </a:r>
            <a:endParaRPr lang="en-US" sz="1200" dirty="0"/>
          </a:p>
          <a:p>
            <a:endParaRPr lang="en-US" altLang="en-US" sz="1200" b="0" dirty="0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208594" y="3425829"/>
            <a:ext cx="11785100" cy="1390613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en-US" sz="1400" b="1" dirty="0">
                <a:solidFill>
                  <a:srgbClr val="37609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Idea </a:t>
            </a:r>
            <a:r>
              <a:rPr lang="en-US" altLang="en-US" sz="1400" b="1" dirty="0" smtClean="0">
                <a:solidFill>
                  <a:srgbClr val="37609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Description:</a:t>
            </a:r>
          </a:p>
          <a:p>
            <a:pPr>
              <a:lnSpc>
                <a:spcPct val="80000"/>
              </a:lnSpc>
              <a:buNone/>
            </a:pPr>
            <a:endParaRPr lang="en-US" sz="1200" b="1" dirty="0" smtClean="0">
              <a:solidFill>
                <a:srgbClr val="376092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solidFill>
                  <a:srgbClr val="37609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Develop </a:t>
            </a:r>
            <a:r>
              <a:rPr lang="en-US" sz="1200" b="1" dirty="0">
                <a:solidFill>
                  <a:srgbClr val="37609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 BOT for TAAM.  Provide intelligence to it about some </a:t>
            </a:r>
            <a:r>
              <a:rPr lang="en-US" sz="1200" b="1" dirty="0" smtClean="0">
                <a:solidFill>
                  <a:srgbClr val="37609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FAQ, sending email alerts. </a:t>
            </a:r>
            <a:endParaRPr lang="en-US" sz="1200" b="1" dirty="0">
              <a:solidFill>
                <a:srgbClr val="376092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solidFill>
                  <a:srgbClr val="37609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Provide access to JIRA, so that it can run a query through it and provide valuable info.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>
                <a:solidFill>
                  <a:srgbClr val="37609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Equip with frequent phrases, frequent questions and develop engine </a:t>
            </a:r>
            <a:endParaRPr lang="en-US" sz="1200" b="1" dirty="0" smtClean="0">
              <a:solidFill>
                <a:srgbClr val="376092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solidFill>
                  <a:srgbClr val="37609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 </a:t>
            </a:r>
            <a:r>
              <a:rPr lang="en-US" sz="1200" b="1" dirty="0">
                <a:solidFill>
                  <a:srgbClr val="376092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natural language processing ability.</a:t>
            </a:r>
          </a:p>
          <a:p>
            <a:pPr>
              <a:lnSpc>
                <a:spcPct val="80000"/>
              </a:lnSpc>
              <a:buNone/>
            </a:pPr>
            <a:endParaRPr lang="en-US" altLang="en-US" sz="1200" dirty="0">
              <a:solidFill>
                <a:schemeClr val="accent1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1516" y="1172653"/>
            <a:ext cx="6645244" cy="25321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400" b="1">
                <a:solidFill>
                  <a:srgbClr val="37609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sz="1600" dirty="0" smtClean="0"/>
              <a:t>Submitter(s</a:t>
            </a:r>
            <a:r>
              <a:rPr lang="en-US" sz="1600" b="0" dirty="0" smtClean="0"/>
              <a:t>):</a:t>
            </a:r>
            <a:r>
              <a:rPr lang="en-US" b="0" dirty="0" smtClean="0"/>
              <a:t>Sreejith U, Girish K, Surender GA</a:t>
            </a:r>
            <a:endParaRPr lang="en-US" b="0" dirty="0" smtClean="0">
              <a:solidFill>
                <a:schemeClr val="accent1"/>
              </a:solidFill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192292" y="1559030"/>
            <a:ext cx="8048166" cy="84406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400" b="1">
                <a:solidFill>
                  <a:srgbClr val="37609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Problem </a:t>
            </a:r>
            <a:r>
              <a:rPr lang="en-US" altLang="en-US" dirty="0" smtClean="0"/>
              <a:t>Description / Personas Served / Opportunity: </a:t>
            </a:r>
          </a:p>
          <a:p>
            <a:endParaRPr lang="en-US" altLang="en-US" dirty="0"/>
          </a:p>
          <a:p>
            <a:r>
              <a:rPr lang="en-US" sz="1200" b="0" dirty="0" smtClean="0"/>
              <a:t>TAAM </a:t>
            </a:r>
            <a:r>
              <a:rPr lang="en-US" sz="1200" b="0" dirty="0"/>
              <a:t>Customer support currently handled via JIRA, </a:t>
            </a:r>
            <a:r>
              <a:rPr lang="en-US" sz="1200" b="0" dirty="0" smtClean="0"/>
              <a:t>email.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230509" y="4816442"/>
            <a:ext cx="11803886" cy="1766121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400" b="1">
                <a:solidFill>
                  <a:srgbClr val="37609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Hackthon Accomplishment and Way </a:t>
            </a:r>
            <a:r>
              <a:rPr lang="en-US" altLang="en-US" dirty="0" smtClean="0"/>
              <a:t>forward :</a:t>
            </a:r>
          </a:p>
          <a:p>
            <a:endParaRPr lang="en-US" altLang="en-US" dirty="0" smtClean="0"/>
          </a:p>
          <a:p>
            <a:r>
              <a:rPr lang="en-US" altLang="en-US" sz="1200" dirty="0"/>
              <a:t>Developed a sample application for some standard input questions.</a:t>
            </a:r>
          </a:p>
          <a:p>
            <a:endParaRPr lang="en-US" altLang="en-US" sz="1200" dirty="0"/>
          </a:p>
          <a:p>
            <a:r>
              <a:rPr lang="en-US" altLang="en-US" sz="1200" dirty="0"/>
              <a:t>As next step develop </a:t>
            </a:r>
            <a:r>
              <a:rPr lang="en-US" altLang="en-US" sz="1200" dirty="0" smtClean="0"/>
              <a:t>it on a good bot Framework</a:t>
            </a:r>
          </a:p>
          <a:p>
            <a:endParaRPr lang="en-US" altLang="en-US" sz="1200" dirty="0"/>
          </a:p>
          <a:p>
            <a:r>
              <a:rPr lang="en-US" altLang="en-US" sz="1200" dirty="0" smtClean="0"/>
              <a:t>Provide the input processing abilities and equip bot with addressing real user issues.</a:t>
            </a:r>
            <a:endParaRPr lang="en-US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731581" y="125645"/>
            <a:ext cx="6086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37609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UDAAN 2020 BIETC BGS Digital Hackathon Idea Submission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393" y="49721"/>
            <a:ext cx="3913023" cy="22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180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Goswami, Madhav</dc:creator>
  <cp:lastModifiedBy>I-Unnikrishnan, Sreejith</cp:lastModifiedBy>
  <cp:revision>14</cp:revision>
  <dcterms:created xsi:type="dcterms:W3CDTF">2020-08-04T04:06:47Z</dcterms:created>
  <dcterms:modified xsi:type="dcterms:W3CDTF">2020-08-18T05:31:54Z</dcterms:modified>
</cp:coreProperties>
</file>