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4F4F1-5490-5899-F485-E99F57D603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F7C282F-B0E8-4A34-E30E-A9F953223E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044062F-A08B-15AA-04D2-2AB52457104F}"/>
              </a:ext>
            </a:extLst>
          </p:cNvPr>
          <p:cNvSpPr>
            <a:spLocks noGrp="1"/>
          </p:cNvSpPr>
          <p:nvPr>
            <p:ph type="dt" sz="half" idx="10"/>
          </p:nvPr>
        </p:nvSpPr>
        <p:spPr/>
        <p:txBody>
          <a:bodyPr/>
          <a:lstStyle/>
          <a:p>
            <a:fld id="{428F4610-2F5F-4475-B5B6-9086FE8C5B0F}" type="datetimeFigureOut">
              <a:rPr lang="en-IN" smtClean="0"/>
              <a:t>17-06-2025</a:t>
            </a:fld>
            <a:endParaRPr lang="en-IN"/>
          </a:p>
        </p:txBody>
      </p:sp>
      <p:sp>
        <p:nvSpPr>
          <p:cNvPr id="5" name="Footer Placeholder 4">
            <a:extLst>
              <a:ext uri="{FF2B5EF4-FFF2-40B4-BE49-F238E27FC236}">
                <a16:creationId xmlns:a16="http://schemas.microsoft.com/office/drawing/2014/main" id="{73E7FE56-55EF-EF4B-A842-BEE2F723DD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553DE3-A561-8F6C-82ED-2869155EC47F}"/>
              </a:ext>
            </a:extLst>
          </p:cNvPr>
          <p:cNvSpPr>
            <a:spLocks noGrp="1"/>
          </p:cNvSpPr>
          <p:nvPr>
            <p:ph type="sldNum" sz="quarter" idx="12"/>
          </p:nvPr>
        </p:nvSpPr>
        <p:spPr/>
        <p:txBody>
          <a:bodyPr/>
          <a:lstStyle/>
          <a:p>
            <a:fld id="{1A771959-B5E2-4D1A-99F8-824794162F62}" type="slidenum">
              <a:rPr lang="en-IN" smtClean="0"/>
              <a:t>‹#›</a:t>
            </a:fld>
            <a:endParaRPr lang="en-IN"/>
          </a:p>
        </p:txBody>
      </p:sp>
    </p:spTree>
    <p:extLst>
      <p:ext uri="{BB962C8B-B14F-4D97-AF65-F5344CB8AC3E}">
        <p14:creationId xmlns:p14="http://schemas.microsoft.com/office/powerpoint/2010/main" val="2185095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083E6-66B4-F08F-9D88-41936ED27EC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FDE781-8E49-0563-2D25-8AD8CD1E3E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A20FB4-B3CB-9484-C7E7-04F1228BEBB7}"/>
              </a:ext>
            </a:extLst>
          </p:cNvPr>
          <p:cNvSpPr>
            <a:spLocks noGrp="1"/>
          </p:cNvSpPr>
          <p:nvPr>
            <p:ph type="dt" sz="half" idx="10"/>
          </p:nvPr>
        </p:nvSpPr>
        <p:spPr/>
        <p:txBody>
          <a:bodyPr/>
          <a:lstStyle/>
          <a:p>
            <a:fld id="{428F4610-2F5F-4475-B5B6-9086FE8C5B0F}" type="datetimeFigureOut">
              <a:rPr lang="en-IN" smtClean="0"/>
              <a:t>17-06-2025</a:t>
            </a:fld>
            <a:endParaRPr lang="en-IN"/>
          </a:p>
        </p:txBody>
      </p:sp>
      <p:sp>
        <p:nvSpPr>
          <p:cNvPr id="5" name="Footer Placeholder 4">
            <a:extLst>
              <a:ext uri="{FF2B5EF4-FFF2-40B4-BE49-F238E27FC236}">
                <a16:creationId xmlns:a16="http://schemas.microsoft.com/office/drawing/2014/main" id="{DBB789C0-6978-9DDC-2B01-EA192598C5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A82823-8960-176A-BB00-94B3E376EC45}"/>
              </a:ext>
            </a:extLst>
          </p:cNvPr>
          <p:cNvSpPr>
            <a:spLocks noGrp="1"/>
          </p:cNvSpPr>
          <p:nvPr>
            <p:ph type="sldNum" sz="quarter" idx="12"/>
          </p:nvPr>
        </p:nvSpPr>
        <p:spPr/>
        <p:txBody>
          <a:bodyPr/>
          <a:lstStyle/>
          <a:p>
            <a:fld id="{1A771959-B5E2-4D1A-99F8-824794162F62}" type="slidenum">
              <a:rPr lang="en-IN" smtClean="0"/>
              <a:t>‹#›</a:t>
            </a:fld>
            <a:endParaRPr lang="en-IN"/>
          </a:p>
        </p:txBody>
      </p:sp>
    </p:spTree>
    <p:extLst>
      <p:ext uri="{BB962C8B-B14F-4D97-AF65-F5344CB8AC3E}">
        <p14:creationId xmlns:p14="http://schemas.microsoft.com/office/powerpoint/2010/main" val="2001118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0C1087-2BE0-AB56-FA95-E0E62C3ED1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8054FF-03A5-F5C6-BF57-F592EDEF50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C1EDD9-8C9B-136E-E39C-D3937D5F1A15}"/>
              </a:ext>
            </a:extLst>
          </p:cNvPr>
          <p:cNvSpPr>
            <a:spLocks noGrp="1"/>
          </p:cNvSpPr>
          <p:nvPr>
            <p:ph type="dt" sz="half" idx="10"/>
          </p:nvPr>
        </p:nvSpPr>
        <p:spPr/>
        <p:txBody>
          <a:bodyPr/>
          <a:lstStyle/>
          <a:p>
            <a:fld id="{428F4610-2F5F-4475-B5B6-9086FE8C5B0F}" type="datetimeFigureOut">
              <a:rPr lang="en-IN" smtClean="0"/>
              <a:t>17-06-2025</a:t>
            </a:fld>
            <a:endParaRPr lang="en-IN"/>
          </a:p>
        </p:txBody>
      </p:sp>
      <p:sp>
        <p:nvSpPr>
          <p:cNvPr id="5" name="Footer Placeholder 4">
            <a:extLst>
              <a:ext uri="{FF2B5EF4-FFF2-40B4-BE49-F238E27FC236}">
                <a16:creationId xmlns:a16="http://schemas.microsoft.com/office/drawing/2014/main" id="{F7030946-E033-6115-8168-C9269CF6A4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F14331-611C-5BEE-A5D7-795463544C01}"/>
              </a:ext>
            </a:extLst>
          </p:cNvPr>
          <p:cNvSpPr>
            <a:spLocks noGrp="1"/>
          </p:cNvSpPr>
          <p:nvPr>
            <p:ph type="sldNum" sz="quarter" idx="12"/>
          </p:nvPr>
        </p:nvSpPr>
        <p:spPr/>
        <p:txBody>
          <a:bodyPr/>
          <a:lstStyle/>
          <a:p>
            <a:fld id="{1A771959-B5E2-4D1A-99F8-824794162F62}" type="slidenum">
              <a:rPr lang="en-IN" smtClean="0"/>
              <a:t>‹#›</a:t>
            </a:fld>
            <a:endParaRPr lang="en-IN"/>
          </a:p>
        </p:txBody>
      </p:sp>
    </p:spTree>
    <p:extLst>
      <p:ext uri="{BB962C8B-B14F-4D97-AF65-F5344CB8AC3E}">
        <p14:creationId xmlns:p14="http://schemas.microsoft.com/office/powerpoint/2010/main" val="2203096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91569-662E-1F79-5BF2-55535325BA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44DED3-E239-B618-2D0D-1FF6176BA8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3B21FD-FFBB-9E2C-F8E7-4E4BFCA5E0B9}"/>
              </a:ext>
            </a:extLst>
          </p:cNvPr>
          <p:cNvSpPr>
            <a:spLocks noGrp="1"/>
          </p:cNvSpPr>
          <p:nvPr>
            <p:ph type="dt" sz="half" idx="10"/>
          </p:nvPr>
        </p:nvSpPr>
        <p:spPr/>
        <p:txBody>
          <a:bodyPr/>
          <a:lstStyle/>
          <a:p>
            <a:fld id="{428F4610-2F5F-4475-B5B6-9086FE8C5B0F}" type="datetimeFigureOut">
              <a:rPr lang="en-IN" smtClean="0"/>
              <a:t>17-06-2025</a:t>
            </a:fld>
            <a:endParaRPr lang="en-IN"/>
          </a:p>
        </p:txBody>
      </p:sp>
      <p:sp>
        <p:nvSpPr>
          <p:cNvPr id="5" name="Footer Placeholder 4">
            <a:extLst>
              <a:ext uri="{FF2B5EF4-FFF2-40B4-BE49-F238E27FC236}">
                <a16:creationId xmlns:a16="http://schemas.microsoft.com/office/drawing/2014/main" id="{157C3B21-9CE7-9473-FDB9-1FBF075EA9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5E17F8-E1B9-E2A1-F6AF-71AE52F3BC0E}"/>
              </a:ext>
            </a:extLst>
          </p:cNvPr>
          <p:cNvSpPr>
            <a:spLocks noGrp="1"/>
          </p:cNvSpPr>
          <p:nvPr>
            <p:ph type="sldNum" sz="quarter" idx="12"/>
          </p:nvPr>
        </p:nvSpPr>
        <p:spPr/>
        <p:txBody>
          <a:bodyPr/>
          <a:lstStyle/>
          <a:p>
            <a:fld id="{1A771959-B5E2-4D1A-99F8-824794162F62}" type="slidenum">
              <a:rPr lang="en-IN" smtClean="0"/>
              <a:t>‹#›</a:t>
            </a:fld>
            <a:endParaRPr lang="en-IN"/>
          </a:p>
        </p:txBody>
      </p:sp>
    </p:spTree>
    <p:extLst>
      <p:ext uri="{BB962C8B-B14F-4D97-AF65-F5344CB8AC3E}">
        <p14:creationId xmlns:p14="http://schemas.microsoft.com/office/powerpoint/2010/main" val="3800497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3E306-DE3D-DB8C-8870-082AD53C9E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E79752-F08E-1757-C726-A686E9DE0E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A8422-B361-2CFE-37A4-4769CE6AAE24}"/>
              </a:ext>
            </a:extLst>
          </p:cNvPr>
          <p:cNvSpPr>
            <a:spLocks noGrp="1"/>
          </p:cNvSpPr>
          <p:nvPr>
            <p:ph type="dt" sz="half" idx="10"/>
          </p:nvPr>
        </p:nvSpPr>
        <p:spPr/>
        <p:txBody>
          <a:bodyPr/>
          <a:lstStyle/>
          <a:p>
            <a:fld id="{428F4610-2F5F-4475-B5B6-9086FE8C5B0F}" type="datetimeFigureOut">
              <a:rPr lang="en-IN" smtClean="0"/>
              <a:t>17-06-2025</a:t>
            </a:fld>
            <a:endParaRPr lang="en-IN"/>
          </a:p>
        </p:txBody>
      </p:sp>
      <p:sp>
        <p:nvSpPr>
          <p:cNvPr id="5" name="Footer Placeholder 4">
            <a:extLst>
              <a:ext uri="{FF2B5EF4-FFF2-40B4-BE49-F238E27FC236}">
                <a16:creationId xmlns:a16="http://schemas.microsoft.com/office/drawing/2014/main" id="{ED6B4894-F936-6B8F-6CE4-7DC98638A9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281680-6DD2-34FC-C816-02803BA7A983}"/>
              </a:ext>
            </a:extLst>
          </p:cNvPr>
          <p:cNvSpPr>
            <a:spLocks noGrp="1"/>
          </p:cNvSpPr>
          <p:nvPr>
            <p:ph type="sldNum" sz="quarter" idx="12"/>
          </p:nvPr>
        </p:nvSpPr>
        <p:spPr/>
        <p:txBody>
          <a:bodyPr/>
          <a:lstStyle/>
          <a:p>
            <a:fld id="{1A771959-B5E2-4D1A-99F8-824794162F62}" type="slidenum">
              <a:rPr lang="en-IN" smtClean="0"/>
              <a:t>‹#›</a:t>
            </a:fld>
            <a:endParaRPr lang="en-IN"/>
          </a:p>
        </p:txBody>
      </p:sp>
    </p:spTree>
    <p:extLst>
      <p:ext uri="{BB962C8B-B14F-4D97-AF65-F5344CB8AC3E}">
        <p14:creationId xmlns:p14="http://schemas.microsoft.com/office/powerpoint/2010/main" val="1897225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0EEB-8E78-EC0F-09FD-5FEEE1C198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E28F64-2271-3C32-DB2C-A0AD5DDD51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B5B803E-1D43-0168-5E70-44BD12A361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DA41F82-2D87-CDA9-1023-3E9D1780770A}"/>
              </a:ext>
            </a:extLst>
          </p:cNvPr>
          <p:cNvSpPr>
            <a:spLocks noGrp="1"/>
          </p:cNvSpPr>
          <p:nvPr>
            <p:ph type="dt" sz="half" idx="10"/>
          </p:nvPr>
        </p:nvSpPr>
        <p:spPr/>
        <p:txBody>
          <a:bodyPr/>
          <a:lstStyle/>
          <a:p>
            <a:fld id="{428F4610-2F5F-4475-B5B6-9086FE8C5B0F}" type="datetimeFigureOut">
              <a:rPr lang="en-IN" smtClean="0"/>
              <a:t>17-06-2025</a:t>
            </a:fld>
            <a:endParaRPr lang="en-IN"/>
          </a:p>
        </p:txBody>
      </p:sp>
      <p:sp>
        <p:nvSpPr>
          <p:cNvPr id="6" name="Footer Placeholder 5">
            <a:extLst>
              <a:ext uri="{FF2B5EF4-FFF2-40B4-BE49-F238E27FC236}">
                <a16:creationId xmlns:a16="http://schemas.microsoft.com/office/drawing/2014/main" id="{09B5A1F0-4333-6238-0DE2-8AE5465395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66D5E6-B1E9-CA64-E180-7C342D5591D2}"/>
              </a:ext>
            </a:extLst>
          </p:cNvPr>
          <p:cNvSpPr>
            <a:spLocks noGrp="1"/>
          </p:cNvSpPr>
          <p:nvPr>
            <p:ph type="sldNum" sz="quarter" idx="12"/>
          </p:nvPr>
        </p:nvSpPr>
        <p:spPr/>
        <p:txBody>
          <a:bodyPr/>
          <a:lstStyle/>
          <a:p>
            <a:fld id="{1A771959-B5E2-4D1A-99F8-824794162F62}" type="slidenum">
              <a:rPr lang="en-IN" smtClean="0"/>
              <a:t>‹#›</a:t>
            </a:fld>
            <a:endParaRPr lang="en-IN"/>
          </a:p>
        </p:txBody>
      </p:sp>
    </p:spTree>
    <p:extLst>
      <p:ext uri="{BB962C8B-B14F-4D97-AF65-F5344CB8AC3E}">
        <p14:creationId xmlns:p14="http://schemas.microsoft.com/office/powerpoint/2010/main" val="616302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B6136-6586-76B8-550A-22C6037273A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D01784-1188-D330-0ED8-6BE7C790D3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FF4082-944C-368F-1BA4-E842037C45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0101C7-577C-7B09-648C-84822C0CDF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52B0E7-4613-816D-50B7-9AD66537B1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E3A4D21-E318-D7A2-7135-33B0D58F86ED}"/>
              </a:ext>
            </a:extLst>
          </p:cNvPr>
          <p:cNvSpPr>
            <a:spLocks noGrp="1"/>
          </p:cNvSpPr>
          <p:nvPr>
            <p:ph type="dt" sz="half" idx="10"/>
          </p:nvPr>
        </p:nvSpPr>
        <p:spPr/>
        <p:txBody>
          <a:bodyPr/>
          <a:lstStyle/>
          <a:p>
            <a:fld id="{428F4610-2F5F-4475-B5B6-9086FE8C5B0F}" type="datetimeFigureOut">
              <a:rPr lang="en-IN" smtClean="0"/>
              <a:t>17-06-2025</a:t>
            </a:fld>
            <a:endParaRPr lang="en-IN"/>
          </a:p>
        </p:txBody>
      </p:sp>
      <p:sp>
        <p:nvSpPr>
          <p:cNvPr id="8" name="Footer Placeholder 7">
            <a:extLst>
              <a:ext uri="{FF2B5EF4-FFF2-40B4-BE49-F238E27FC236}">
                <a16:creationId xmlns:a16="http://schemas.microsoft.com/office/drawing/2014/main" id="{56ED0088-79BC-6B57-E8CB-8F59E73C22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DE57D9E-3E89-5CF2-CFAA-ADFFD80B81AD}"/>
              </a:ext>
            </a:extLst>
          </p:cNvPr>
          <p:cNvSpPr>
            <a:spLocks noGrp="1"/>
          </p:cNvSpPr>
          <p:nvPr>
            <p:ph type="sldNum" sz="quarter" idx="12"/>
          </p:nvPr>
        </p:nvSpPr>
        <p:spPr/>
        <p:txBody>
          <a:bodyPr/>
          <a:lstStyle/>
          <a:p>
            <a:fld id="{1A771959-B5E2-4D1A-99F8-824794162F62}" type="slidenum">
              <a:rPr lang="en-IN" smtClean="0"/>
              <a:t>‹#›</a:t>
            </a:fld>
            <a:endParaRPr lang="en-IN"/>
          </a:p>
        </p:txBody>
      </p:sp>
    </p:spTree>
    <p:extLst>
      <p:ext uri="{BB962C8B-B14F-4D97-AF65-F5344CB8AC3E}">
        <p14:creationId xmlns:p14="http://schemas.microsoft.com/office/powerpoint/2010/main" val="2997452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C452E-0CAD-5088-4121-E23B7B92279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CC41E0-2D8C-579C-A26F-2A6EF6D0A47E}"/>
              </a:ext>
            </a:extLst>
          </p:cNvPr>
          <p:cNvSpPr>
            <a:spLocks noGrp="1"/>
          </p:cNvSpPr>
          <p:nvPr>
            <p:ph type="dt" sz="half" idx="10"/>
          </p:nvPr>
        </p:nvSpPr>
        <p:spPr/>
        <p:txBody>
          <a:bodyPr/>
          <a:lstStyle/>
          <a:p>
            <a:fld id="{428F4610-2F5F-4475-B5B6-9086FE8C5B0F}" type="datetimeFigureOut">
              <a:rPr lang="en-IN" smtClean="0"/>
              <a:t>17-06-2025</a:t>
            </a:fld>
            <a:endParaRPr lang="en-IN"/>
          </a:p>
        </p:txBody>
      </p:sp>
      <p:sp>
        <p:nvSpPr>
          <p:cNvPr id="4" name="Footer Placeholder 3">
            <a:extLst>
              <a:ext uri="{FF2B5EF4-FFF2-40B4-BE49-F238E27FC236}">
                <a16:creationId xmlns:a16="http://schemas.microsoft.com/office/drawing/2014/main" id="{2EEF6E3E-F281-5F07-1B23-531DEA83FCB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DA40597-066E-69D1-7F31-86EC0B55A908}"/>
              </a:ext>
            </a:extLst>
          </p:cNvPr>
          <p:cNvSpPr>
            <a:spLocks noGrp="1"/>
          </p:cNvSpPr>
          <p:nvPr>
            <p:ph type="sldNum" sz="quarter" idx="12"/>
          </p:nvPr>
        </p:nvSpPr>
        <p:spPr/>
        <p:txBody>
          <a:bodyPr/>
          <a:lstStyle/>
          <a:p>
            <a:fld id="{1A771959-B5E2-4D1A-99F8-824794162F62}" type="slidenum">
              <a:rPr lang="en-IN" smtClean="0"/>
              <a:t>‹#›</a:t>
            </a:fld>
            <a:endParaRPr lang="en-IN"/>
          </a:p>
        </p:txBody>
      </p:sp>
    </p:spTree>
    <p:extLst>
      <p:ext uri="{BB962C8B-B14F-4D97-AF65-F5344CB8AC3E}">
        <p14:creationId xmlns:p14="http://schemas.microsoft.com/office/powerpoint/2010/main" val="1661873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8CC42B-6594-69B0-D53B-FDF320733A44}"/>
              </a:ext>
            </a:extLst>
          </p:cNvPr>
          <p:cNvSpPr>
            <a:spLocks noGrp="1"/>
          </p:cNvSpPr>
          <p:nvPr>
            <p:ph type="dt" sz="half" idx="10"/>
          </p:nvPr>
        </p:nvSpPr>
        <p:spPr/>
        <p:txBody>
          <a:bodyPr/>
          <a:lstStyle/>
          <a:p>
            <a:fld id="{428F4610-2F5F-4475-B5B6-9086FE8C5B0F}" type="datetimeFigureOut">
              <a:rPr lang="en-IN" smtClean="0"/>
              <a:t>17-06-2025</a:t>
            </a:fld>
            <a:endParaRPr lang="en-IN"/>
          </a:p>
        </p:txBody>
      </p:sp>
      <p:sp>
        <p:nvSpPr>
          <p:cNvPr id="3" name="Footer Placeholder 2">
            <a:extLst>
              <a:ext uri="{FF2B5EF4-FFF2-40B4-BE49-F238E27FC236}">
                <a16:creationId xmlns:a16="http://schemas.microsoft.com/office/drawing/2014/main" id="{D4DDD09F-186F-3F17-89F5-F4DE6D44B3A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12BE052-E91D-8563-E44D-2E571EBF0986}"/>
              </a:ext>
            </a:extLst>
          </p:cNvPr>
          <p:cNvSpPr>
            <a:spLocks noGrp="1"/>
          </p:cNvSpPr>
          <p:nvPr>
            <p:ph type="sldNum" sz="quarter" idx="12"/>
          </p:nvPr>
        </p:nvSpPr>
        <p:spPr/>
        <p:txBody>
          <a:bodyPr/>
          <a:lstStyle/>
          <a:p>
            <a:fld id="{1A771959-B5E2-4D1A-99F8-824794162F62}" type="slidenum">
              <a:rPr lang="en-IN" smtClean="0"/>
              <a:t>‹#›</a:t>
            </a:fld>
            <a:endParaRPr lang="en-IN"/>
          </a:p>
        </p:txBody>
      </p:sp>
    </p:spTree>
    <p:extLst>
      <p:ext uri="{BB962C8B-B14F-4D97-AF65-F5344CB8AC3E}">
        <p14:creationId xmlns:p14="http://schemas.microsoft.com/office/powerpoint/2010/main" val="3958992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7B515-98EA-68F7-44FD-5243C06E27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B3E7744-7D5B-FD1C-687F-137F04D46E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D1FA11F-8BDC-D99C-7A23-427CB423C8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F5B1D6-E54C-69BD-3D77-AA57EBE83DFA}"/>
              </a:ext>
            </a:extLst>
          </p:cNvPr>
          <p:cNvSpPr>
            <a:spLocks noGrp="1"/>
          </p:cNvSpPr>
          <p:nvPr>
            <p:ph type="dt" sz="half" idx="10"/>
          </p:nvPr>
        </p:nvSpPr>
        <p:spPr/>
        <p:txBody>
          <a:bodyPr/>
          <a:lstStyle/>
          <a:p>
            <a:fld id="{428F4610-2F5F-4475-B5B6-9086FE8C5B0F}" type="datetimeFigureOut">
              <a:rPr lang="en-IN" smtClean="0"/>
              <a:t>17-06-2025</a:t>
            </a:fld>
            <a:endParaRPr lang="en-IN"/>
          </a:p>
        </p:txBody>
      </p:sp>
      <p:sp>
        <p:nvSpPr>
          <p:cNvPr id="6" name="Footer Placeholder 5">
            <a:extLst>
              <a:ext uri="{FF2B5EF4-FFF2-40B4-BE49-F238E27FC236}">
                <a16:creationId xmlns:a16="http://schemas.microsoft.com/office/drawing/2014/main" id="{FC72F4D3-1A92-AB9A-AC88-7CD68AE24C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32FF64-3F29-D2AC-D92F-B646832220BB}"/>
              </a:ext>
            </a:extLst>
          </p:cNvPr>
          <p:cNvSpPr>
            <a:spLocks noGrp="1"/>
          </p:cNvSpPr>
          <p:nvPr>
            <p:ph type="sldNum" sz="quarter" idx="12"/>
          </p:nvPr>
        </p:nvSpPr>
        <p:spPr/>
        <p:txBody>
          <a:bodyPr/>
          <a:lstStyle/>
          <a:p>
            <a:fld id="{1A771959-B5E2-4D1A-99F8-824794162F62}" type="slidenum">
              <a:rPr lang="en-IN" smtClean="0"/>
              <a:t>‹#›</a:t>
            </a:fld>
            <a:endParaRPr lang="en-IN"/>
          </a:p>
        </p:txBody>
      </p:sp>
    </p:spTree>
    <p:extLst>
      <p:ext uri="{BB962C8B-B14F-4D97-AF65-F5344CB8AC3E}">
        <p14:creationId xmlns:p14="http://schemas.microsoft.com/office/powerpoint/2010/main" val="2205673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723E1-EF7E-F70C-98C9-81FFD0EE84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8E08926-BBD5-841C-1D05-B2559DE1DA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5908553-7CB6-D474-9803-51E43E2A2C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7668C-DFBC-9FDA-83CF-CB006DD4868C}"/>
              </a:ext>
            </a:extLst>
          </p:cNvPr>
          <p:cNvSpPr>
            <a:spLocks noGrp="1"/>
          </p:cNvSpPr>
          <p:nvPr>
            <p:ph type="dt" sz="half" idx="10"/>
          </p:nvPr>
        </p:nvSpPr>
        <p:spPr/>
        <p:txBody>
          <a:bodyPr/>
          <a:lstStyle/>
          <a:p>
            <a:fld id="{428F4610-2F5F-4475-B5B6-9086FE8C5B0F}" type="datetimeFigureOut">
              <a:rPr lang="en-IN" smtClean="0"/>
              <a:t>17-06-2025</a:t>
            </a:fld>
            <a:endParaRPr lang="en-IN"/>
          </a:p>
        </p:txBody>
      </p:sp>
      <p:sp>
        <p:nvSpPr>
          <p:cNvPr id="6" name="Footer Placeholder 5">
            <a:extLst>
              <a:ext uri="{FF2B5EF4-FFF2-40B4-BE49-F238E27FC236}">
                <a16:creationId xmlns:a16="http://schemas.microsoft.com/office/drawing/2014/main" id="{86B8967B-22FE-098A-64F7-3437FE5F0A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84C240-D951-5708-6358-8DF5B230CEBD}"/>
              </a:ext>
            </a:extLst>
          </p:cNvPr>
          <p:cNvSpPr>
            <a:spLocks noGrp="1"/>
          </p:cNvSpPr>
          <p:nvPr>
            <p:ph type="sldNum" sz="quarter" idx="12"/>
          </p:nvPr>
        </p:nvSpPr>
        <p:spPr/>
        <p:txBody>
          <a:bodyPr/>
          <a:lstStyle/>
          <a:p>
            <a:fld id="{1A771959-B5E2-4D1A-99F8-824794162F62}" type="slidenum">
              <a:rPr lang="en-IN" smtClean="0"/>
              <a:t>‹#›</a:t>
            </a:fld>
            <a:endParaRPr lang="en-IN"/>
          </a:p>
        </p:txBody>
      </p:sp>
    </p:spTree>
    <p:extLst>
      <p:ext uri="{BB962C8B-B14F-4D97-AF65-F5344CB8AC3E}">
        <p14:creationId xmlns:p14="http://schemas.microsoft.com/office/powerpoint/2010/main" val="2099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81466B-6555-D5DC-B2D5-99A09B2D33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89996F-8EFE-09F9-FC29-81EFE46745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C6676B-D9DC-011D-9218-D1AE107029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8F4610-2F5F-4475-B5B6-9086FE8C5B0F}" type="datetimeFigureOut">
              <a:rPr lang="en-IN" smtClean="0"/>
              <a:t>17-06-2025</a:t>
            </a:fld>
            <a:endParaRPr lang="en-IN"/>
          </a:p>
        </p:txBody>
      </p:sp>
      <p:sp>
        <p:nvSpPr>
          <p:cNvPr id="5" name="Footer Placeholder 4">
            <a:extLst>
              <a:ext uri="{FF2B5EF4-FFF2-40B4-BE49-F238E27FC236}">
                <a16:creationId xmlns:a16="http://schemas.microsoft.com/office/drawing/2014/main" id="{15121949-4DF7-D3D2-74F1-D64E5E1B55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595F7C0-EF6D-B5EF-2483-8AE0887A04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71959-B5E2-4D1A-99F8-824794162F62}" type="slidenum">
              <a:rPr lang="en-IN" smtClean="0"/>
              <a:t>‹#›</a:t>
            </a:fld>
            <a:endParaRPr lang="en-IN"/>
          </a:p>
        </p:txBody>
      </p:sp>
    </p:spTree>
    <p:extLst>
      <p:ext uri="{BB962C8B-B14F-4D97-AF65-F5344CB8AC3E}">
        <p14:creationId xmlns:p14="http://schemas.microsoft.com/office/powerpoint/2010/main" val="281757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F78DD-93F0-584C-C197-EC382416D442}"/>
              </a:ext>
            </a:extLst>
          </p:cNvPr>
          <p:cNvSpPr>
            <a:spLocks noGrp="1"/>
          </p:cNvSpPr>
          <p:nvPr>
            <p:ph type="ctrTitle"/>
          </p:nvPr>
        </p:nvSpPr>
        <p:spPr/>
        <p:txBody>
          <a:bodyPr>
            <a:normAutofit/>
          </a:bodyPr>
          <a:lstStyle/>
          <a:p>
            <a:r>
              <a:rPr lang="en-US" dirty="0"/>
              <a:t>Object Detection with YOLO</a:t>
            </a:r>
            <a:endParaRPr lang="en-IN" dirty="0"/>
          </a:p>
        </p:txBody>
      </p:sp>
    </p:spTree>
    <p:extLst>
      <p:ext uri="{BB962C8B-B14F-4D97-AF65-F5344CB8AC3E}">
        <p14:creationId xmlns:p14="http://schemas.microsoft.com/office/powerpoint/2010/main" val="1609442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20CBC-73DB-5475-EF8F-9503F6D54A3A}"/>
              </a:ext>
            </a:extLst>
          </p:cNvPr>
          <p:cNvSpPr>
            <a:spLocks noGrp="1"/>
          </p:cNvSpPr>
          <p:nvPr>
            <p:ph type="title"/>
          </p:nvPr>
        </p:nvSpPr>
        <p:spPr>
          <a:xfrm>
            <a:off x="838200" y="365125"/>
            <a:ext cx="10515600" cy="718957"/>
          </a:xfrm>
          <a:solidFill>
            <a:schemeClr val="accent2">
              <a:lumMod val="50000"/>
            </a:schemeClr>
          </a:solidFill>
        </p:spPr>
        <p:txBody>
          <a:bodyPr>
            <a:normAutofit/>
          </a:bodyPr>
          <a:lstStyle/>
          <a:p>
            <a:pPr algn="ctr"/>
            <a:r>
              <a:rPr lang="en-US" sz="3800" dirty="0">
                <a:solidFill>
                  <a:schemeClr val="bg1"/>
                </a:solidFill>
              </a:rPr>
              <a:t>Part 1: Train Object Detection Model with YOLO</a:t>
            </a:r>
            <a:endParaRPr lang="en-IN" sz="3800" dirty="0">
              <a:solidFill>
                <a:schemeClr val="bg1"/>
              </a:solidFill>
            </a:endParaRPr>
          </a:p>
        </p:txBody>
      </p:sp>
      <p:sp>
        <p:nvSpPr>
          <p:cNvPr id="7" name="Content Placeholder 6">
            <a:extLst>
              <a:ext uri="{FF2B5EF4-FFF2-40B4-BE49-F238E27FC236}">
                <a16:creationId xmlns:a16="http://schemas.microsoft.com/office/drawing/2014/main" id="{269F44E2-52EE-4DAA-078D-E3336D69BA9E}"/>
              </a:ext>
            </a:extLst>
          </p:cNvPr>
          <p:cNvSpPr>
            <a:spLocks noGrp="1"/>
          </p:cNvSpPr>
          <p:nvPr>
            <p:ph idx="1"/>
          </p:nvPr>
        </p:nvSpPr>
        <p:spPr/>
        <p:txBody>
          <a:bodyPr/>
          <a:lstStyle/>
          <a:p>
            <a:r>
              <a:rPr lang="en-US" sz="2000" dirty="0"/>
              <a:t>Folder structure was created and the labels are converted to YOLO format.</a:t>
            </a:r>
          </a:p>
          <a:p>
            <a:r>
              <a:rPr lang="en-US" sz="2000" dirty="0"/>
              <a:t>YOLOv8n was trained on random 4500 images with epoch chosen as 25, image size=672 and batch size=16 </a:t>
            </a:r>
          </a:p>
          <a:p>
            <a:r>
              <a:rPr lang="en-US" sz="2000" dirty="0"/>
              <a:t>The model was able to detect various objects with the below mentioned accuracies.</a:t>
            </a:r>
          </a:p>
          <a:p>
            <a:endParaRPr lang="en-US" dirty="0"/>
          </a:p>
          <a:p>
            <a:endParaRPr lang="en-IN" dirty="0"/>
          </a:p>
        </p:txBody>
      </p:sp>
      <p:pic>
        <p:nvPicPr>
          <p:cNvPr id="8" name="Content Placeholder 4">
            <a:extLst>
              <a:ext uri="{FF2B5EF4-FFF2-40B4-BE49-F238E27FC236}">
                <a16:creationId xmlns:a16="http://schemas.microsoft.com/office/drawing/2014/main" id="{6AB5D2BF-BBF4-7C76-E17E-9385857390E3}"/>
              </a:ext>
            </a:extLst>
          </p:cNvPr>
          <p:cNvPicPr>
            <a:picLocks noChangeAspect="1"/>
          </p:cNvPicPr>
          <p:nvPr/>
        </p:nvPicPr>
        <p:blipFill>
          <a:blip r:embed="rId2"/>
          <a:stretch>
            <a:fillRect/>
          </a:stretch>
        </p:blipFill>
        <p:spPr>
          <a:xfrm>
            <a:off x="1062397" y="3583758"/>
            <a:ext cx="2529215" cy="2728142"/>
          </a:xfrm>
          <a:prstGeom prst="rect">
            <a:avLst/>
          </a:prstGeom>
        </p:spPr>
      </p:pic>
      <p:pic>
        <p:nvPicPr>
          <p:cNvPr id="10" name="Picture 9">
            <a:extLst>
              <a:ext uri="{FF2B5EF4-FFF2-40B4-BE49-F238E27FC236}">
                <a16:creationId xmlns:a16="http://schemas.microsoft.com/office/drawing/2014/main" id="{85B6746F-E334-AA99-C709-F5465EDF24BF}"/>
              </a:ext>
            </a:extLst>
          </p:cNvPr>
          <p:cNvPicPr>
            <a:picLocks noChangeAspect="1"/>
          </p:cNvPicPr>
          <p:nvPr/>
        </p:nvPicPr>
        <p:blipFill>
          <a:blip r:embed="rId3"/>
          <a:stretch>
            <a:fillRect/>
          </a:stretch>
        </p:blipFill>
        <p:spPr>
          <a:xfrm>
            <a:off x="5033892" y="4307684"/>
            <a:ext cx="2925021" cy="1936748"/>
          </a:xfrm>
          <a:prstGeom prst="rect">
            <a:avLst/>
          </a:prstGeom>
        </p:spPr>
      </p:pic>
      <p:pic>
        <p:nvPicPr>
          <p:cNvPr id="12" name="Picture 11">
            <a:extLst>
              <a:ext uri="{FF2B5EF4-FFF2-40B4-BE49-F238E27FC236}">
                <a16:creationId xmlns:a16="http://schemas.microsoft.com/office/drawing/2014/main" id="{B14C74A7-840B-E159-E63D-93E23A5282B0}"/>
              </a:ext>
            </a:extLst>
          </p:cNvPr>
          <p:cNvPicPr>
            <a:picLocks noChangeAspect="1"/>
          </p:cNvPicPr>
          <p:nvPr/>
        </p:nvPicPr>
        <p:blipFill>
          <a:blip r:embed="rId4"/>
          <a:stretch>
            <a:fillRect/>
          </a:stretch>
        </p:blipFill>
        <p:spPr>
          <a:xfrm>
            <a:off x="8185440" y="4274306"/>
            <a:ext cx="3243869" cy="1936748"/>
          </a:xfrm>
          <a:prstGeom prst="rect">
            <a:avLst/>
          </a:prstGeom>
        </p:spPr>
      </p:pic>
    </p:spTree>
    <p:extLst>
      <p:ext uri="{BB962C8B-B14F-4D97-AF65-F5344CB8AC3E}">
        <p14:creationId xmlns:p14="http://schemas.microsoft.com/office/powerpoint/2010/main" val="3059000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B21507-F192-11F6-6AC5-3B1B882E4974}"/>
              </a:ext>
            </a:extLst>
          </p:cNvPr>
          <p:cNvSpPr>
            <a:spLocks noGrp="1"/>
          </p:cNvSpPr>
          <p:nvPr>
            <p:ph idx="1"/>
          </p:nvPr>
        </p:nvSpPr>
        <p:spPr>
          <a:xfrm>
            <a:off x="320511" y="1401419"/>
            <a:ext cx="11444141" cy="4351338"/>
          </a:xfrm>
        </p:spPr>
        <p:txBody>
          <a:bodyPr>
            <a:normAutofit/>
          </a:bodyPr>
          <a:lstStyle/>
          <a:p>
            <a:r>
              <a:rPr lang="en-US" sz="1800" dirty="0"/>
              <a:t>Data preprocessing and EDA was carried out to analyze tesla accidents.</a:t>
            </a:r>
          </a:p>
          <a:p>
            <a:r>
              <a:rPr lang="en-US" sz="1800" dirty="0">
                <a:solidFill>
                  <a:schemeClr val="tx2">
                    <a:lumMod val="60000"/>
                    <a:lumOff val="40000"/>
                  </a:schemeClr>
                </a:solidFill>
              </a:rPr>
              <a:t>Observation period: April'13 to Jan'23</a:t>
            </a:r>
          </a:p>
          <a:p>
            <a:pPr marL="0" indent="0">
              <a:buNone/>
            </a:pPr>
            <a:r>
              <a:rPr lang="en-US" sz="1800" dirty="0"/>
              <a:t>1. During the period, majority of the accidents happened in USA.</a:t>
            </a:r>
          </a:p>
          <a:p>
            <a:pPr marL="0" indent="0">
              <a:buNone/>
            </a:pPr>
            <a:r>
              <a:rPr lang="en-US" sz="1800" dirty="0"/>
              <a:t>2. California is the US state that witnessed the maximum number of accidents.</a:t>
            </a:r>
          </a:p>
          <a:p>
            <a:pPr marL="0" indent="0">
              <a:buNone/>
            </a:pPr>
            <a:r>
              <a:rPr lang="en-US" sz="1800" dirty="0"/>
              <a:t>3. The number of accidents is found to increase of the years although a drop was observed in 2020, which could be due to pandemic lockdown.</a:t>
            </a:r>
          </a:p>
          <a:p>
            <a:pPr marL="0" indent="0">
              <a:buNone/>
            </a:pPr>
            <a:r>
              <a:rPr lang="en-US" sz="1800" dirty="0"/>
              <a:t>4. The number of accidents increased in November and December. This may be related to seasonal factors such as poor weather or increased holiday travel, both of which can raise accident risk. Tesla accidents followed a similar trend.</a:t>
            </a:r>
          </a:p>
          <a:p>
            <a:pPr marL="0" indent="0">
              <a:buNone/>
            </a:pPr>
            <a:r>
              <a:rPr lang="en-US" sz="1800" dirty="0"/>
              <a:t>5. More accidents happened on Saturdays and Sundays.</a:t>
            </a:r>
            <a:endParaRPr lang="en-IN" sz="1800" dirty="0"/>
          </a:p>
        </p:txBody>
      </p:sp>
      <p:sp>
        <p:nvSpPr>
          <p:cNvPr id="4" name="Title 1">
            <a:extLst>
              <a:ext uri="{FF2B5EF4-FFF2-40B4-BE49-F238E27FC236}">
                <a16:creationId xmlns:a16="http://schemas.microsoft.com/office/drawing/2014/main" id="{944E2BFF-1E21-EB3B-AFE6-32D5159D3C96}"/>
              </a:ext>
            </a:extLst>
          </p:cNvPr>
          <p:cNvSpPr txBox="1">
            <a:spLocks/>
          </p:cNvSpPr>
          <p:nvPr/>
        </p:nvSpPr>
        <p:spPr>
          <a:xfrm>
            <a:off x="838200" y="365125"/>
            <a:ext cx="10515600" cy="718957"/>
          </a:xfrm>
          <a:prstGeom prst="rect">
            <a:avLst/>
          </a:prstGeom>
          <a:solidFill>
            <a:schemeClr val="accent2">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800" dirty="0">
                <a:solidFill>
                  <a:schemeClr val="bg1"/>
                </a:solidFill>
              </a:rPr>
              <a:t>Part 2: Analyzing Tesla accidents</a:t>
            </a:r>
            <a:endParaRPr lang="en-IN" sz="3800" dirty="0">
              <a:solidFill>
                <a:schemeClr val="bg1"/>
              </a:solidFill>
            </a:endParaRPr>
          </a:p>
        </p:txBody>
      </p:sp>
      <p:pic>
        <p:nvPicPr>
          <p:cNvPr id="6" name="Picture 5">
            <a:extLst>
              <a:ext uri="{FF2B5EF4-FFF2-40B4-BE49-F238E27FC236}">
                <a16:creationId xmlns:a16="http://schemas.microsoft.com/office/drawing/2014/main" id="{67C3CAB6-6783-2893-8003-3C2C7C0919FD}"/>
              </a:ext>
            </a:extLst>
          </p:cNvPr>
          <p:cNvPicPr>
            <a:picLocks noChangeAspect="1"/>
          </p:cNvPicPr>
          <p:nvPr/>
        </p:nvPicPr>
        <p:blipFill>
          <a:blip r:embed="rId2"/>
          <a:stretch>
            <a:fillRect/>
          </a:stretch>
        </p:blipFill>
        <p:spPr>
          <a:xfrm>
            <a:off x="3943546" y="4570096"/>
            <a:ext cx="3762080" cy="2075801"/>
          </a:xfrm>
          <a:prstGeom prst="rect">
            <a:avLst/>
          </a:prstGeom>
        </p:spPr>
      </p:pic>
      <p:pic>
        <p:nvPicPr>
          <p:cNvPr id="8" name="Picture 7">
            <a:extLst>
              <a:ext uri="{FF2B5EF4-FFF2-40B4-BE49-F238E27FC236}">
                <a16:creationId xmlns:a16="http://schemas.microsoft.com/office/drawing/2014/main" id="{798E81ED-096A-43B5-60BE-7F36D79BF574}"/>
              </a:ext>
            </a:extLst>
          </p:cNvPr>
          <p:cNvPicPr>
            <a:picLocks noChangeAspect="1"/>
          </p:cNvPicPr>
          <p:nvPr/>
        </p:nvPicPr>
        <p:blipFill>
          <a:blip r:embed="rId3"/>
          <a:stretch>
            <a:fillRect/>
          </a:stretch>
        </p:blipFill>
        <p:spPr>
          <a:xfrm>
            <a:off x="320511" y="4679424"/>
            <a:ext cx="3522897" cy="1966473"/>
          </a:xfrm>
          <a:prstGeom prst="rect">
            <a:avLst/>
          </a:prstGeom>
        </p:spPr>
      </p:pic>
      <p:pic>
        <p:nvPicPr>
          <p:cNvPr id="10" name="Picture 9">
            <a:extLst>
              <a:ext uri="{FF2B5EF4-FFF2-40B4-BE49-F238E27FC236}">
                <a16:creationId xmlns:a16="http://schemas.microsoft.com/office/drawing/2014/main" id="{14E60A36-D381-2FA8-ED73-0B22BE16B73B}"/>
              </a:ext>
            </a:extLst>
          </p:cNvPr>
          <p:cNvPicPr>
            <a:picLocks noChangeAspect="1"/>
          </p:cNvPicPr>
          <p:nvPr/>
        </p:nvPicPr>
        <p:blipFill>
          <a:blip r:embed="rId4"/>
          <a:stretch>
            <a:fillRect/>
          </a:stretch>
        </p:blipFill>
        <p:spPr>
          <a:xfrm>
            <a:off x="8010583" y="4549519"/>
            <a:ext cx="3527825" cy="2096378"/>
          </a:xfrm>
          <a:prstGeom prst="rect">
            <a:avLst/>
          </a:prstGeom>
        </p:spPr>
      </p:pic>
    </p:spTree>
    <p:extLst>
      <p:ext uri="{BB962C8B-B14F-4D97-AF65-F5344CB8AC3E}">
        <p14:creationId xmlns:p14="http://schemas.microsoft.com/office/powerpoint/2010/main" val="1421483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E50193C-76D5-2D32-75A5-5874EE236E63}"/>
              </a:ext>
            </a:extLst>
          </p:cNvPr>
          <p:cNvSpPr txBox="1">
            <a:spLocks/>
          </p:cNvSpPr>
          <p:nvPr/>
        </p:nvSpPr>
        <p:spPr>
          <a:xfrm>
            <a:off x="838200" y="365125"/>
            <a:ext cx="10515600" cy="718957"/>
          </a:xfrm>
          <a:prstGeom prst="rect">
            <a:avLst/>
          </a:prstGeom>
          <a:solidFill>
            <a:schemeClr val="accent2">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800" dirty="0">
                <a:solidFill>
                  <a:schemeClr val="bg1"/>
                </a:solidFill>
              </a:rPr>
              <a:t>Part 2: Analyzing Tesla accidents</a:t>
            </a:r>
            <a:endParaRPr lang="en-IN" sz="3800" dirty="0">
              <a:solidFill>
                <a:schemeClr val="bg1"/>
              </a:solidFill>
            </a:endParaRPr>
          </a:p>
        </p:txBody>
      </p:sp>
      <p:pic>
        <p:nvPicPr>
          <p:cNvPr id="6" name="Picture 5">
            <a:extLst>
              <a:ext uri="{FF2B5EF4-FFF2-40B4-BE49-F238E27FC236}">
                <a16:creationId xmlns:a16="http://schemas.microsoft.com/office/drawing/2014/main" id="{BDA4322E-46BF-903C-AFE2-4AEFACB9A70A}"/>
              </a:ext>
            </a:extLst>
          </p:cNvPr>
          <p:cNvPicPr>
            <a:picLocks noChangeAspect="1"/>
          </p:cNvPicPr>
          <p:nvPr/>
        </p:nvPicPr>
        <p:blipFill>
          <a:blip r:embed="rId2"/>
          <a:stretch>
            <a:fillRect/>
          </a:stretch>
        </p:blipFill>
        <p:spPr>
          <a:xfrm>
            <a:off x="497773" y="1352957"/>
            <a:ext cx="3976845" cy="2634582"/>
          </a:xfrm>
          <a:prstGeom prst="rect">
            <a:avLst/>
          </a:prstGeom>
        </p:spPr>
      </p:pic>
      <p:pic>
        <p:nvPicPr>
          <p:cNvPr id="8" name="Picture 7">
            <a:extLst>
              <a:ext uri="{FF2B5EF4-FFF2-40B4-BE49-F238E27FC236}">
                <a16:creationId xmlns:a16="http://schemas.microsoft.com/office/drawing/2014/main" id="{C47A5C92-041E-BAA4-D7B8-1B25284C36FF}"/>
              </a:ext>
            </a:extLst>
          </p:cNvPr>
          <p:cNvPicPr>
            <a:picLocks noChangeAspect="1"/>
          </p:cNvPicPr>
          <p:nvPr/>
        </p:nvPicPr>
        <p:blipFill>
          <a:blip r:embed="rId3"/>
          <a:stretch>
            <a:fillRect/>
          </a:stretch>
        </p:blipFill>
        <p:spPr>
          <a:xfrm>
            <a:off x="4633092" y="1532067"/>
            <a:ext cx="2925816" cy="2455472"/>
          </a:xfrm>
          <a:prstGeom prst="rect">
            <a:avLst/>
          </a:prstGeom>
        </p:spPr>
      </p:pic>
      <p:pic>
        <p:nvPicPr>
          <p:cNvPr id="10" name="Picture 9">
            <a:extLst>
              <a:ext uri="{FF2B5EF4-FFF2-40B4-BE49-F238E27FC236}">
                <a16:creationId xmlns:a16="http://schemas.microsoft.com/office/drawing/2014/main" id="{E24AE6B0-94A5-4165-C33B-F3DC676AB7E6}"/>
              </a:ext>
            </a:extLst>
          </p:cNvPr>
          <p:cNvPicPr>
            <a:picLocks noChangeAspect="1"/>
          </p:cNvPicPr>
          <p:nvPr/>
        </p:nvPicPr>
        <p:blipFill>
          <a:blip r:embed="rId4"/>
          <a:stretch>
            <a:fillRect/>
          </a:stretch>
        </p:blipFill>
        <p:spPr>
          <a:xfrm>
            <a:off x="7792057" y="1442512"/>
            <a:ext cx="3074727" cy="2634582"/>
          </a:xfrm>
          <a:prstGeom prst="rect">
            <a:avLst/>
          </a:prstGeom>
        </p:spPr>
      </p:pic>
    </p:spTree>
    <p:extLst>
      <p:ext uri="{BB962C8B-B14F-4D97-AF65-F5344CB8AC3E}">
        <p14:creationId xmlns:p14="http://schemas.microsoft.com/office/powerpoint/2010/main" val="2089698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203</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Object Detection with YOLO</vt:lpstr>
      <vt:lpstr>Part 1: Train Object Detection Model with YOLO</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 Sreejyothi</dc:creator>
  <cp:lastModifiedBy>S Sreejyothi</cp:lastModifiedBy>
  <cp:revision>2</cp:revision>
  <dcterms:created xsi:type="dcterms:W3CDTF">2025-06-01T13:44:13Z</dcterms:created>
  <dcterms:modified xsi:type="dcterms:W3CDTF">2025-06-17T13:46:23Z</dcterms:modified>
</cp:coreProperties>
</file>