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8057-1FEB-4E3B-B61A-4797CF02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94E35-1C9A-4051-8872-E9DCCD318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64411-AE89-4C4A-8116-D7A65073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3800-8E19-41F6-8562-0248AE30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1465-9779-42C8-8E1C-C2698C69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2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4591-34BE-47F8-9728-99D72FE2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8327F-6ECB-45FD-BAAF-2AD5DB68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F339-DED4-413B-B9D0-08F41CA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61747-4664-450E-BDAD-8262EE7F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9949F-D3F7-4455-A04C-14D69B8D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6508A-540C-4219-8C0B-F27496633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0054-CC91-4D9B-973A-DE4B0C1F2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4A57-E2EC-4C10-8F05-AC5115C3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D9158-6706-4718-A67B-D7C250A3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28C8-1067-40B6-A32A-9664DFF2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F641-FC19-4732-8B5E-664AACFD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67AB-072E-40A0-9F44-A5E4578B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3FA7-6600-4015-BC26-1BF8AA18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0628-9020-4B3D-9C64-7B3C1F58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64CE-A306-4EE3-AEAE-17C86CFC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DAE-DDA1-4B2A-8C8F-33AF5D59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6E0B2-FAD5-4236-A835-B6A05566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F46B4-9214-4C7D-9C03-E3C2C3CF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697A-ADBC-4DE8-B88E-A0F15135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F9CF3-3984-47FE-97F3-517CC0AA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44BF-53BF-42E9-8537-E6CEFF0C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33BA-77BE-4271-B5F7-4673916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654E-287A-4414-840F-D42A72059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E0B5E-DEA6-4D5B-A38D-03C39B21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08139-4008-46A3-9B05-D306CDD6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11648-FED2-4060-B69C-39489522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F4BB-DFDF-4E04-A101-A861B088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BF10-F866-46B4-8542-76D1816E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6A55B-12BE-484B-B040-CA4FCE9D4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FA9BC-6FFC-413B-A3EB-F7D680002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19993-C2B6-469D-AE3E-1B0F2CBFE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55A05-2356-4074-840B-B0618B4B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D77FF-2065-4E95-BD58-BEAC3B7E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0C4F7-0E58-4852-AD97-C079BF86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4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19C6-F8F2-4092-A495-3915B795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06C3C-1A9D-4A44-9590-44C270E8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0B9BF-C941-486C-8AEB-BD0A47DF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456C-0AD9-4FAA-AB7F-3B68AB38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04FA4-81EF-4027-81C4-83987EB2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11369-83F2-43DE-84EB-47E0D96C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4FBC7-F6A9-4173-807C-258D2E7E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6F2F-CB5F-454F-93AF-C692286B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3AC7-0F15-4A86-B494-26BF04D0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ED24B-3BD1-40A3-BC05-04BA0D13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A747-2ECD-4C89-85E1-67DA31CD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22FE2-457D-47C4-B3AC-C7ECE405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CA33-8829-4109-8316-70C0029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67F0-4281-41D6-859D-8EF3CA81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07FC9-7FC3-44F2-AC93-A6BA92A20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418C9-5260-44EB-94BA-D2D1930B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BD2E-F16B-45C2-B3FE-CEAADAF7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60DFC-3276-40B2-B792-13784D35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60CB-1F90-40BD-9C2E-39D1D754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0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D28C4-FF4A-48C5-899F-32D71650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6BE5F-73DD-4F04-979C-413DFCF8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F555-0701-4685-A7F8-D8B3F999E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9F80-EF4E-408E-BB8D-AD360C06F9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902C-601E-4FB2-9C3A-6BAFB3AD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4C90E-8C1E-4BAA-9FE1-E05A015DA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2495F-2817-40EE-B9BE-377C2B96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D516-7C0F-4BF8-BEF7-9AE28BEF6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BF404-B1DC-4887-A7D7-EC72CB98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945ECFA9-105A-4D36-9942-AD14D66C90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152525"/>
            <a:ext cx="9144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Sreekar Swarnapuri</dc:creator>
  <cp:lastModifiedBy>Sreekar Swarnapuri</cp:lastModifiedBy>
  <cp:revision>2</cp:revision>
  <dcterms:created xsi:type="dcterms:W3CDTF">2020-07-28T04:53:05Z</dcterms:created>
  <dcterms:modified xsi:type="dcterms:W3CDTF">2020-07-28T12:49:56Z</dcterms:modified>
</cp:coreProperties>
</file>