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9583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Interview android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849" y="2816426"/>
            <a:ext cx="8791575" cy="2901793"/>
          </a:xfrm>
        </p:spPr>
        <p:txBody>
          <a:bodyPr>
            <a:noAutofit/>
          </a:bodyPr>
          <a:lstStyle/>
          <a:p>
            <a:r>
              <a:rPr lang="en-US" sz="2400" dirty="0" smtClean="0"/>
              <a:t>					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jaya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pavan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kumar</a:t>
            </a:r>
            <a:r>
              <a:rPr lang="en-US" sz="2400" dirty="0" smtClean="0">
                <a:solidFill>
                  <a:schemeClr val="tx1"/>
                </a:solidFill>
              </a:rPr>
              <a:t>   								(9915004227)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a  sreekanth reddy    								(9915004098)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					D   </a:t>
            </a:r>
            <a:r>
              <a:rPr lang="en-US" sz="2400" dirty="0" err="1" smtClean="0">
                <a:solidFill>
                  <a:schemeClr val="tx1"/>
                </a:solidFill>
              </a:rPr>
              <a:t>sai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pavan</a:t>
            </a:r>
            <a:r>
              <a:rPr lang="en-US" sz="2400" dirty="0" smtClean="0">
                <a:solidFill>
                  <a:schemeClr val="tx1"/>
                </a:solidFill>
              </a:rPr>
              <a:t>	         									(9915004144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92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8489"/>
            <a:ext cx="9905998" cy="9806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7813"/>
            <a:ext cx="9905999" cy="5387685"/>
          </a:xfrm>
        </p:spPr>
        <p:txBody>
          <a:bodyPr/>
          <a:lstStyle/>
          <a:p>
            <a:pPr algn="just"/>
            <a:r>
              <a:rPr lang="en-US" dirty="0" smtClean="0"/>
              <a:t>The interview android app helps the final year students of any stream in engineering  to face the interview </a:t>
            </a:r>
          </a:p>
          <a:p>
            <a:pPr algn="just"/>
            <a:r>
              <a:rPr lang="en-US" dirty="0" smtClean="0"/>
              <a:t>The app will helps the students to learn the aptitude for their first round during the interview ,it also provide tips and smart tricks to clear the  aptitude round</a:t>
            </a:r>
          </a:p>
          <a:p>
            <a:pPr algn="just"/>
            <a:r>
              <a:rPr lang="en-US" dirty="0" smtClean="0"/>
              <a:t>The interview android app also provide specific technical HR questions regarding to their branches  </a:t>
            </a:r>
          </a:p>
          <a:p>
            <a:pPr algn="just"/>
            <a:r>
              <a:rPr lang="en-US" dirty="0" smtClean="0"/>
              <a:t>App will also helps to prepare for  the final  HR round .</a:t>
            </a:r>
          </a:p>
          <a:p>
            <a:pPr algn="just"/>
            <a:r>
              <a:rPr lang="en-US" dirty="0" smtClean="0"/>
              <a:t>The main feature of our app will helps the students to find the interviews nearer to their locations , and also get notifications regarding to their streams.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255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Literature 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1070"/>
            <a:ext cx="9905999" cy="431013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context of developing the project , we came across an app which laid the basic planning that serves our purpose.</a:t>
            </a:r>
            <a:endParaRPr lang="en-US" sz="2000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content provided is offered by them and not redirected to any external resources on the web.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coming back to our app , We offer the pre-requisites for a starter who is unaware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notifies regarding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offers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across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 to improve the aptitude and technical skills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1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1820"/>
            <a:ext cx="9905998" cy="11204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Study on tools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2282"/>
            <a:ext cx="9905999" cy="443891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Android Studio 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Android studio is the official integrated development environment for google ’s Android operating system , built on </a:t>
            </a:r>
            <a:r>
              <a:rPr lang="en-US" dirty="0" err="1" smtClean="0"/>
              <a:t>JetBrains</a:t>
            </a:r>
            <a:r>
              <a:rPr lang="en-US" dirty="0"/>
              <a:t> </a:t>
            </a:r>
            <a:r>
              <a:rPr lang="en-US" dirty="0" smtClean="0"/>
              <a:t>‘IntelliJ IDEA software and designed specifically for android development.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Firebase 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		</a:t>
            </a:r>
            <a:r>
              <a:rPr lang="en-US" dirty="0" smtClean="0"/>
              <a:t>The Assistant tool window in android studio .Firebase is a mobile platform that helps you quickly develop high quality apps ,grow your user base and integrate firebase services in your app directly from android studio using the Assistant window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695459"/>
            <a:ext cx="9905999" cy="509574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GitHub 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/>
              <a:t>GitHub Inc. is a web based hosting service for version control using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. It is mostly used for computer code .It offers all of the distributed version control and source code management functionality of </a:t>
            </a:r>
            <a:r>
              <a:rPr lang="en-US" dirty="0" err="1" smtClean="0"/>
              <a:t>Git</a:t>
            </a:r>
            <a:r>
              <a:rPr lang="en-US" dirty="0" smtClean="0"/>
              <a:t>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GB minimum 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TB Hard Disk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Module description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The Entire project is divided into UI design, Coding, Backend Connection Modules.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UI design Module consists of design development and design validation.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Coding Module consists of program code and debugging.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Backend Connection consists of connecting app to the firebase server for storage and accessing the data, such 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comments and notifications.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3183"/>
            <a:ext cx="9905998" cy="9659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Plan of action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13340"/>
              </p:ext>
            </p:extLst>
          </p:nvPr>
        </p:nvGraphicFramePr>
        <p:xfrm>
          <a:off x="1141413" y="1347788"/>
          <a:ext cx="9906000" cy="463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  <a:gridCol w="1981200"/>
              </a:tblGrid>
              <a:tr h="558285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WEEK4</a:t>
                      </a:r>
                      <a:endParaRPr lang="en-US" dirty="0"/>
                    </a:p>
                  </a:txBody>
                  <a:tcPr/>
                </a:tc>
              </a:tr>
              <a:tr h="96939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Formation of team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Identification</a:t>
                      </a:r>
                      <a:r>
                        <a:rPr lang="en-US" baseline="0" dirty="0" smtClean="0"/>
                        <a:t> of 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of problems</a:t>
                      </a:r>
                      <a:r>
                        <a:rPr lang="en-US" baseline="0" dirty="0" smtClean="0"/>
                        <a:t> and scope of the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r>
                        <a:rPr lang="en-US" baseline="0" dirty="0" smtClean="0"/>
                        <a:t> Description and dividing the modules</a:t>
                      </a:r>
                      <a:endParaRPr lang="en-US" dirty="0"/>
                    </a:p>
                  </a:txBody>
                  <a:tcPr/>
                </a:tc>
              </a:tr>
              <a:tr h="96939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the UI 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the modules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the modules</a:t>
                      </a:r>
                      <a:endParaRPr lang="en-US" dirty="0"/>
                    </a:p>
                  </a:txBody>
                  <a:tcPr/>
                </a:tc>
              </a:tr>
              <a:tr h="945699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Integratin</a:t>
                      </a:r>
                      <a:r>
                        <a:rPr lang="en-US" baseline="0" dirty="0" smtClean="0"/>
                        <a:t>g all modules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Finishing</a:t>
                      </a:r>
                      <a:r>
                        <a:rPr lang="en-US" baseline="0" dirty="0" smtClean="0"/>
                        <a:t> the project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Preparing</a:t>
                      </a:r>
                      <a:r>
                        <a:rPr lang="en-US" baseline="0" dirty="0" smtClean="0"/>
                        <a:t> IEEE paper and publishing</a:t>
                      </a:r>
                      <a:endParaRPr lang="en-US" dirty="0"/>
                    </a:p>
                  </a:txBody>
                  <a:tcPr/>
                </a:tc>
              </a:tr>
              <a:tr h="96939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Preparing Report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9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4800" dirty="0" smtClean="0"/>
              <a:t>		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550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343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Circuit</vt:lpstr>
      <vt:lpstr>The Interview android app</vt:lpstr>
      <vt:lpstr>Objectives </vt:lpstr>
      <vt:lpstr>Literature survey</vt:lpstr>
      <vt:lpstr>Study on tools </vt:lpstr>
      <vt:lpstr>PowerPoint Presentation</vt:lpstr>
      <vt:lpstr>System Requirements</vt:lpstr>
      <vt:lpstr>Module description </vt:lpstr>
      <vt:lpstr> Plan of action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Interview android app</dc:title>
  <dc:creator>sreekanth reddy</dc:creator>
  <cp:lastModifiedBy>sreekanth reddy</cp:lastModifiedBy>
  <cp:revision>12</cp:revision>
  <dcterms:created xsi:type="dcterms:W3CDTF">2019-01-24T10:59:25Z</dcterms:created>
  <dcterms:modified xsi:type="dcterms:W3CDTF">2019-01-24T13:54:45Z</dcterms:modified>
</cp:coreProperties>
</file>