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3/9/2019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3/9/2019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3/9/2019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1871132"/>
            <a:ext cx="6815669" cy="627370"/>
          </a:xfrm>
        </p:spPr>
        <p:txBody>
          <a:bodyPr/>
          <a:lstStyle/>
          <a:p>
            <a:r>
              <a:rPr lang="en-US" dirty="0" smtClean="0"/>
              <a:t> Interview Android App</a:t>
            </a:r>
            <a:endParaRPr lang="en-US" dirty="0"/>
          </a:p>
        </p:txBody>
      </p:sp>
      <p:sp>
        <p:nvSpPr>
          <p:cNvPr id="3" name="Subtitle 2"/>
          <p:cNvSpPr>
            <a:spLocks noGrp="1"/>
          </p:cNvSpPr>
          <p:nvPr>
            <p:ph type="subTitle" idx="1"/>
          </p:nvPr>
        </p:nvSpPr>
        <p:spPr>
          <a:xfrm>
            <a:off x="2692397" y="2640169"/>
            <a:ext cx="6815669" cy="2601532"/>
          </a:xfrm>
        </p:spPr>
        <p:txBody>
          <a:bodyPr>
            <a:normAutofit fontScale="92500" lnSpcReduction="20000"/>
          </a:bodyPr>
          <a:lstStyle/>
          <a:p>
            <a:pPr algn="just"/>
            <a:r>
              <a:rPr lang="en-US" dirty="0" smtClean="0"/>
              <a:t>					</a:t>
            </a:r>
          </a:p>
          <a:p>
            <a:pPr algn="just"/>
            <a:r>
              <a:rPr lang="en-US" dirty="0" smtClean="0"/>
              <a:t>Guide : </a:t>
            </a:r>
            <a:r>
              <a:rPr lang="en-US" dirty="0" err="1" smtClean="0"/>
              <a:t>Mr</a:t>
            </a:r>
            <a:r>
              <a:rPr lang="en-US" dirty="0" smtClean="0"/>
              <a:t> </a:t>
            </a:r>
            <a:r>
              <a:rPr lang="en-US" dirty="0" err="1" smtClean="0"/>
              <a:t>M.Raaja</a:t>
            </a:r>
            <a:r>
              <a:rPr lang="en-US" dirty="0" smtClean="0"/>
              <a:t> </a:t>
            </a:r>
            <a:endParaRPr lang="en-US" dirty="0"/>
          </a:p>
          <a:p>
            <a:pPr algn="just"/>
            <a:r>
              <a:rPr lang="en-US" dirty="0"/>
              <a:t>	</a:t>
            </a:r>
            <a:r>
              <a:rPr lang="en-US" dirty="0" smtClean="0"/>
              <a:t>					</a:t>
            </a:r>
          </a:p>
          <a:p>
            <a:pPr algn="just"/>
            <a:r>
              <a:rPr lang="en-US" dirty="0" smtClean="0"/>
              <a:t>						A Jaya </a:t>
            </a:r>
            <a:r>
              <a:rPr lang="en-US" dirty="0" err="1" smtClean="0"/>
              <a:t>Pavan</a:t>
            </a:r>
            <a:r>
              <a:rPr lang="en-US" dirty="0" smtClean="0"/>
              <a:t> Kumar(9915004227)</a:t>
            </a:r>
          </a:p>
          <a:p>
            <a:pPr algn="just"/>
            <a:r>
              <a:rPr lang="en-US" dirty="0" smtClean="0"/>
              <a:t>						A </a:t>
            </a:r>
            <a:r>
              <a:rPr lang="en-US" dirty="0"/>
              <a:t>Sreekanth Reddy(9915004098)</a:t>
            </a:r>
            <a:endParaRPr lang="en-US" dirty="0" smtClean="0"/>
          </a:p>
          <a:p>
            <a:pPr algn="just"/>
            <a:r>
              <a:rPr lang="en-US" dirty="0" smtClean="0"/>
              <a:t>						D Sai </a:t>
            </a:r>
            <a:r>
              <a:rPr lang="en-US" dirty="0" err="1" smtClean="0"/>
              <a:t>Pavan</a:t>
            </a:r>
            <a:r>
              <a:rPr lang="en-US" dirty="0" smtClean="0"/>
              <a:t>(9915004144)</a:t>
            </a:r>
          </a:p>
          <a:p>
            <a:pPr algn="just"/>
            <a:r>
              <a:rPr lang="en-US" dirty="0" smtClean="0"/>
              <a:t>							</a:t>
            </a:r>
            <a:endParaRPr lang="en-US" dirty="0"/>
          </a:p>
        </p:txBody>
      </p:sp>
    </p:spTree>
    <p:extLst>
      <p:ext uri="{BB962C8B-B14F-4D97-AF65-F5344CB8AC3E}">
        <p14:creationId xmlns:p14="http://schemas.microsoft.com/office/powerpoint/2010/main" val="12601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378" y="785612"/>
            <a:ext cx="3019225" cy="535117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3705" y="785613"/>
            <a:ext cx="3109377" cy="5048518"/>
          </a:xfrm>
          <a:prstGeom prst="rect">
            <a:avLst/>
          </a:prstGeom>
        </p:spPr>
      </p:pic>
    </p:spTree>
    <p:extLst>
      <p:ext uri="{BB962C8B-B14F-4D97-AF65-F5344CB8AC3E}">
        <p14:creationId xmlns:p14="http://schemas.microsoft.com/office/powerpoint/2010/main" val="2370976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68878" y="3244334"/>
            <a:ext cx="3736920" cy="830997"/>
          </a:xfrm>
          <a:prstGeom prst="rect">
            <a:avLst/>
          </a:prstGeom>
        </p:spPr>
        <p:txBody>
          <a:bodyPr wrap="none">
            <a:spAutoFit/>
          </a:bodyPr>
          <a:lstStyle/>
          <a:p>
            <a:r>
              <a:rPr lang="en-US" sz="4800" dirty="0" smtClean="0">
                <a:solidFill>
                  <a:srgbClr val="FF0000"/>
                </a:solidFill>
                <a:latin typeface="Times New Roman" panose="02020603050405020304" pitchFamily="18" charset="0"/>
                <a:cs typeface="Times New Roman" panose="02020603050405020304" pitchFamily="18" charset="0"/>
              </a:rPr>
              <a:t>Any Queries ?</a:t>
            </a:r>
            <a:endParaRPr lang="en-US" sz="48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0248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latin typeface="Times New Roman" panose="02020603050405020304" pitchFamily="18" charset="0"/>
                <a:cs typeface="Times New Roman" panose="02020603050405020304" pitchFamily="18" charset="0"/>
              </a:rPr>
              <a:t>Abstract</a:t>
            </a:r>
            <a:endParaRPr lang="en-US" sz="4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31820" y="2466779"/>
            <a:ext cx="10265532" cy="3318936"/>
          </a:xfrm>
        </p:spPr>
        <p:txBody>
          <a:bodyPr>
            <a:normAutofit/>
          </a:bodyPr>
          <a:lstStyle/>
          <a:p>
            <a:pPr marL="1371600" lvl="3" indent="0" algn="just">
              <a:buNone/>
            </a:pPr>
            <a:r>
              <a:rPr lang="en-US" sz="2400" dirty="0" smtClean="0">
                <a:latin typeface="Times New Roman" panose="02020603050405020304" pitchFamily="18" charset="0"/>
                <a:cs typeface="Times New Roman" panose="02020603050405020304" pitchFamily="18" charset="0"/>
              </a:rPr>
              <a:t>		The purpose of our Interview Android app mainly focus on the final year students of engineering .The Students can upload the resume in the app and we will provide  the notifications regarding to the student . He can also search for the job in their nearer locations by our app .</a:t>
            </a:r>
          </a:p>
          <a:p>
            <a:pPr marL="1371600" lvl="3" indent="0" algn="just">
              <a:buNone/>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a:t>
            </a:r>
            <a:r>
              <a:rPr lang="en-US" sz="2400" dirty="0" smtClean="0">
                <a:latin typeface="Times New Roman" panose="02020603050405020304" pitchFamily="18" charset="0"/>
                <a:cs typeface="Times New Roman" panose="02020603050405020304" pitchFamily="18" charset="0"/>
              </a:rPr>
              <a:t>ur application is content-oriented which helps the student to prepare for aptitude  to clear the first round of any company .Here the student  can test knowledge by writing the quiz.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8434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5" cy="1439095"/>
          </a:xfrm>
        </p:spPr>
        <p:txBody>
          <a:bodyPr>
            <a:normAutofit/>
          </a:bodyPr>
          <a:lstStyle/>
          <a:p>
            <a:r>
              <a:rPr lang="en-US" sz="4800" dirty="0" smtClean="0">
                <a:latin typeface="Times New Roman" panose="02020603050405020304" pitchFamily="18" charset="0"/>
                <a:cs typeface="Times New Roman" panose="02020603050405020304" pitchFamily="18" charset="0"/>
              </a:rPr>
              <a:t>Objectives</a:t>
            </a:r>
            <a:endParaRPr lang="en-US" sz="4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The app will helps the students to learn the aptitude for their first round during the interview ,it also provide tips and smart tricks to clear the  aptitude </a:t>
            </a:r>
            <a:r>
              <a:rPr lang="en-US" dirty="0" smtClean="0">
                <a:latin typeface="Times New Roman" panose="02020603050405020304" pitchFamily="18" charset="0"/>
                <a:cs typeface="Times New Roman" panose="02020603050405020304" pitchFamily="18" charset="0"/>
              </a:rPr>
              <a:t>round</a:t>
            </a:r>
          </a:p>
          <a:p>
            <a:pPr algn="just"/>
            <a:r>
              <a:rPr lang="en-US" dirty="0">
                <a:latin typeface="Times New Roman" panose="02020603050405020304" pitchFamily="18" charset="0"/>
                <a:cs typeface="Times New Roman" panose="02020603050405020304" pitchFamily="18" charset="0"/>
              </a:rPr>
              <a:t>The main feature of our app will helps the students to find the interviews nearer to their locations , and also get notifications regarding to their streams.</a:t>
            </a:r>
          </a:p>
          <a:p>
            <a:pPr algn="just"/>
            <a:r>
              <a:rPr lang="en-US" dirty="0" smtClean="0">
                <a:latin typeface="Times New Roman" panose="02020603050405020304" pitchFamily="18" charset="0"/>
                <a:cs typeface="Times New Roman" panose="02020603050405020304" pitchFamily="18" charset="0"/>
              </a:rPr>
              <a:t>Our app helps the students to prepare company wise regarding   </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1437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Review Of Literature Survey</a:t>
            </a:r>
            <a:endParaRPr lang="en-US"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785611" y="2556932"/>
            <a:ext cx="10676586" cy="3663564"/>
          </a:xfrm>
        </p:spPr>
        <p:txBody>
          <a:bodyPr/>
          <a:lstStyle/>
          <a:p>
            <a:pPr marL="0" indent="0">
              <a:buNone/>
            </a:pPr>
            <a:r>
              <a:rPr lang="en-US" dirty="0" smtClean="0">
                <a:latin typeface="Times New Roman" panose="02020603050405020304" pitchFamily="18" charset="0"/>
                <a:cs typeface="Times New Roman" panose="02020603050405020304" pitchFamily="18" charset="0"/>
              </a:rPr>
              <a:t>	Once upon a time getting a job is quite easy because of less competition . Now in a revolutionized world getting a job is very difficult ,students are facing many difficulties to crack the interview due to lack of aptitude and verbal knowledge .</a:t>
            </a:r>
          </a:p>
          <a:p>
            <a:pPr marL="0" indent="0">
              <a:buNone/>
            </a:pPr>
            <a:r>
              <a:rPr lang="en-US" dirty="0" smtClean="0">
                <a:latin typeface="Times New Roman" panose="02020603050405020304" pitchFamily="18" charset="0"/>
                <a:cs typeface="Times New Roman" panose="02020603050405020304" pitchFamily="18" charset="0"/>
              </a:rPr>
              <a:t>  According to our literature survey  students don’t know how to prepare for aptitude and other competitive examinations . This app allows each and every student how to prepare and crack the competitive examinations in an easy way.</a:t>
            </a:r>
          </a:p>
        </p:txBody>
      </p:sp>
    </p:spTree>
    <p:extLst>
      <p:ext uri="{BB962C8B-B14F-4D97-AF65-F5344CB8AC3E}">
        <p14:creationId xmlns:p14="http://schemas.microsoft.com/office/powerpoint/2010/main" val="18642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latin typeface="Times New Roman" panose="02020603050405020304" pitchFamily="18" charset="0"/>
                <a:cs typeface="Times New Roman" panose="02020603050405020304" pitchFamily="18" charset="0"/>
              </a:rPr>
              <a:t>Novelty of the proposed </a:t>
            </a:r>
            <a:r>
              <a:rPr lang="en-US" sz="4800" dirty="0">
                <a:latin typeface="Times New Roman" panose="02020603050405020304" pitchFamily="18" charset="0"/>
                <a:cs typeface="Times New Roman" panose="02020603050405020304" pitchFamily="18" charset="0"/>
              </a:rPr>
              <a:t>s</a:t>
            </a:r>
            <a:r>
              <a:rPr lang="en-US" sz="4800" dirty="0" smtClean="0">
                <a:latin typeface="Times New Roman" panose="02020603050405020304" pitchFamily="18" charset="0"/>
                <a:cs typeface="Times New Roman" panose="02020603050405020304" pitchFamily="18" charset="0"/>
              </a:rPr>
              <a:t>ystem</a:t>
            </a:r>
            <a:endParaRPr lang="en-US" sz="4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69700" y="2556932"/>
            <a:ext cx="10805375" cy="3318936"/>
          </a:xfrm>
        </p:spPr>
        <p:txBody>
          <a:bodyPr>
            <a:normAutofit/>
          </a:bodyPr>
          <a:lstStyle/>
          <a:p>
            <a:pPr marL="914400" lvl="2" indent="0" algn="just">
              <a:buNone/>
            </a:pPr>
            <a:r>
              <a:rPr lang="en-US" sz="2400" dirty="0" smtClean="0">
                <a:latin typeface="Times New Roman" panose="02020603050405020304" pitchFamily="18" charset="0"/>
                <a:cs typeface="Times New Roman" panose="02020603050405020304" pitchFamily="18" charset="0"/>
              </a:rPr>
              <a:t>		Previously we don’t have any apps combined with all modules such as preparing for the aptitude ,preparing for the technical HR </a:t>
            </a:r>
            <a:r>
              <a:rPr lang="en-US" sz="2400" dirty="0">
                <a:latin typeface="Times New Roman" panose="02020603050405020304" pitchFamily="18" charset="0"/>
                <a:cs typeface="Times New Roman" panose="02020603050405020304" pitchFamily="18" charset="0"/>
              </a:rPr>
              <a:t>,</a:t>
            </a:r>
            <a:r>
              <a:rPr lang="en-US" sz="2400" dirty="0" smtClean="0">
                <a:latin typeface="Times New Roman" panose="02020603050405020304" pitchFamily="18" charset="0"/>
                <a:cs typeface="Times New Roman" panose="02020603050405020304" pitchFamily="18" charset="0"/>
              </a:rPr>
              <a:t>general HR and company wise  .And also uploading resume and getting notifications regarding to the resume ,searching for a job in recent locations  . Here we proposed the new existing real time application called interview android app with all these features and benefits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9523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latin typeface="Times New Roman" panose="02020603050405020304" pitchFamily="18" charset="0"/>
                <a:cs typeface="Times New Roman" panose="02020603050405020304" pitchFamily="18" charset="0"/>
              </a:rPr>
              <a:t>Module/Algorithm justification</a:t>
            </a:r>
            <a:endParaRPr lang="en-US" sz="4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t>Log In Module</a:t>
            </a:r>
          </a:p>
          <a:p>
            <a:r>
              <a:rPr lang="en-US" dirty="0" smtClean="0"/>
              <a:t>Resume Upload Module</a:t>
            </a:r>
          </a:p>
          <a:p>
            <a:r>
              <a:rPr lang="en-US" dirty="0" smtClean="0"/>
              <a:t>Job Search Module</a:t>
            </a:r>
          </a:p>
          <a:p>
            <a:r>
              <a:rPr lang="en-US" dirty="0" smtClean="0"/>
              <a:t>Job Notifications Module</a:t>
            </a:r>
          </a:p>
          <a:p>
            <a:r>
              <a:rPr lang="en-US" dirty="0" smtClean="0"/>
              <a:t>Aptitude Preparation Module</a:t>
            </a:r>
            <a:endParaRPr lang="en-US" dirty="0"/>
          </a:p>
        </p:txBody>
      </p:sp>
    </p:spTree>
    <p:extLst>
      <p:ext uri="{BB962C8B-B14F-4D97-AF65-F5344CB8AC3E}">
        <p14:creationId xmlns:p14="http://schemas.microsoft.com/office/powerpoint/2010/main" val="1400733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146220" y="579549"/>
            <a:ext cx="9182636" cy="5040201"/>
          </a:xfrm>
          <a:prstGeom prst="rect">
            <a:avLst/>
          </a:prstGeom>
        </p:spPr>
      </p:pic>
    </p:spTree>
    <p:extLst>
      <p:ext uri="{BB962C8B-B14F-4D97-AF65-F5344CB8AC3E}">
        <p14:creationId xmlns:p14="http://schemas.microsoft.com/office/powerpoint/2010/main" val="1065109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6975" y="1859340"/>
            <a:ext cx="10792495" cy="3046988"/>
          </a:xfrm>
          <a:prstGeom prst="rect">
            <a:avLst/>
          </a:prstGeom>
        </p:spPr>
        <p:txBody>
          <a:bodyPr wrap="square">
            <a:spAutoFit/>
          </a:bodyPr>
          <a:lstStyle/>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Log In </a:t>
            </a:r>
            <a:r>
              <a:rPr lang="en-US" sz="2400" dirty="0">
                <a:latin typeface="Times New Roman" panose="02020603050405020304" pitchFamily="18" charset="0"/>
                <a:cs typeface="Times New Roman" panose="02020603050405020304" pitchFamily="18" charset="0"/>
              </a:rPr>
              <a:t>&amp; </a:t>
            </a:r>
            <a:r>
              <a:rPr lang="en-US" sz="2400" dirty="0" smtClean="0">
                <a:latin typeface="Times New Roman" panose="02020603050405020304" pitchFamily="18" charset="0"/>
                <a:cs typeface="Times New Roman" panose="02020603050405020304" pitchFamily="18" charset="0"/>
              </a:rPr>
              <a:t>Register </a:t>
            </a:r>
            <a:r>
              <a:rPr lang="en-US" sz="2400" dirty="0">
                <a:latin typeface="Times New Roman" panose="02020603050405020304" pitchFamily="18" charset="0"/>
                <a:cs typeface="Times New Roman" panose="02020603050405020304" pitchFamily="18" charset="0"/>
              </a:rPr>
              <a:t>Module is used to log in to the app and register for new User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Resume upload is used to help the user to upload the resume</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Job Notification Module helps the user to receive the job offers available to him</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Search for a job helps the student search for a job in nearer locations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Aptitude Module helps the student for preparing </a:t>
            </a:r>
            <a:r>
              <a:rPr lang="en-US" sz="2400" dirty="0" smtClean="0">
                <a:latin typeface="Times New Roman" panose="02020603050405020304" pitchFamily="18" charset="0"/>
                <a:cs typeface="Times New Roman" panose="02020603050405020304" pitchFamily="18" charset="0"/>
              </a:rPr>
              <a:t>logical , quants ,verbal </a:t>
            </a:r>
            <a:r>
              <a:rPr lang="en-US" sz="2400" dirty="0">
                <a:latin typeface="Times New Roman" panose="02020603050405020304" pitchFamily="18" charset="0"/>
                <a:cs typeface="Times New Roman" panose="02020603050405020304" pitchFamily="18" charset="0"/>
              </a:rPr>
              <a:t>for cracking the first round</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Quiz Module helps the student to improving </a:t>
            </a:r>
            <a:r>
              <a:rPr lang="en-US" sz="2400" dirty="0" smtClean="0">
                <a:latin typeface="Times New Roman" panose="02020603050405020304" pitchFamily="18" charset="0"/>
                <a:cs typeface="Times New Roman" panose="02020603050405020304" pitchFamily="18" charset="0"/>
              </a:rPr>
              <a:t>their </a:t>
            </a:r>
            <a:r>
              <a:rPr lang="en-US" sz="2400" dirty="0">
                <a:latin typeface="Times New Roman" panose="02020603050405020304" pitchFamily="18" charset="0"/>
                <a:cs typeface="Times New Roman" panose="02020603050405020304" pitchFamily="18" charset="0"/>
              </a:rPr>
              <a:t>knowledge</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7040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Competency of the Work</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1110" y="2640169"/>
            <a:ext cx="2452554" cy="316820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398" y="2640168"/>
            <a:ext cx="2465433" cy="356744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8565" y="2672364"/>
            <a:ext cx="2349525" cy="350305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02824" y="2640168"/>
            <a:ext cx="2220737" cy="3535251"/>
          </a:xfrm>
          <a:prstGeom prst="rect">
            <a:avLst/>
          </a:prstGeom>
        </p:spPr>
      </p:pic>
    </p:spTree>
    <p:extLst>
      <p:ext uri="{BB962C8B-B14F-4D97-AF65-F5344CB8AC3E}">
        <p14:creationId xmlns:p14="http://schemas.microsoft.com/office/powerpoint/2010/main" val="32348681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235</TotalTime>
  <Words>191</Words>
  <Application>Microsoft Office PowerPoint</Application>
  <PresentationFormat>Widescreen</PresentationFormat>
  <Paragraphs>34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Garamond</vt:lpstr>
      <vt:lpstr>Times New Roman</vt:lpstr>
      <vt:lpstr>Organic</vt:lpstr>
      <vt:lpstr> Interview Android App</vt:lpstr>
      <vt:lpstr>Abstract</vt:lpstr>
      <vt:lpstr>Objectives</vt:lpstr>
      <vt:lpstr>Review Of Literature Survey</vt:lpstr>
      <vt:lpstr>Novelty of the proposed system</vt:lpstr>
      <vt:lpstr>Module/Algorithm justification</vt:lpstr>
      <vt:lpstr>PowerPoint Presentation</vt:lpstr>
      <vt:lpstr>PowerPoint Presentation</vt:lpstr>
      <vt:lpstr>Competency of the Work</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Interview Android App</dc:title>
  <dc:creator>sreekanth reddy</dc:creator>
  <cp:lastModifiedBy>sreekanth reddy</cp:lastModifiedBy>
  <cp:revision>16</cp:revision>
  <dcterms:created xsi:type="dcterms:W3CDTF">2019-03-08T04:15:47Z</dcterms:created>
  <dcterms:modified xsi:type="dcterms:W3CDTF">2019-03-09T03:44:25Z</dcterms:modified>
</cp:coreProperties>
</file>