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6972300" cy="393065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47" d="100"/>
          <a:sy n="14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522922" y="1221049"/>
            <a:ext cx="5926455" cy="84254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045845" y="2227368"/>
            <a:ext cx="4880610" cy="1004499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8414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0452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9128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372741" y="3655504"/>
            <a:ext cx="2233168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48932" y="3655504"/>
            <a:ext cx="1605089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024628" y="3655504"/>
            <a:ext cx="1605089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0100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250629" y="831288"/>
            <a:ext cx="4477391" cy="2311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372741" y="3655504"/>
            <a:ext cx="2233168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48932" y="3655504"/>
            <a:ext cx="1605089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024628" y="3655504"/>
            <a:ext cx="1605089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982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250629" y="831288"/>
            <a:ext cx="4477391" cy="2311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67475" y="930928"/>
            <a:ext cx="6443699" cy="19418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372741" y="3655504"/>
            <a:ext cx="2233168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48932" y="3655504"/>
            <a:ext cx="1605089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024628" y="3655504"/>
            <a:ext cx="1605089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93518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3572"/>
            <a:ext cx="133350" cy="98551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DA7462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5414234" y="3782729"/>
            <a:ext cx="1548765" cy="13461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21515"/>
                </a:moveTo>
                <a:lnTo>
                  <a:pt x="0" y="21515"/>
                </a:lnTo>
                <a:lnTo>
                  <a:pt x="0" y="0"/>
                </a:lnTo>
                <a:lnTo>
                  <a:pt x="21597" y="0"/>
                </a:lnTo>
                <a:lnTo>
                  <a:pt x="21597" y="21515"/>
                </a:lnTo>
                <a:close/>
              </a:path>
            </a:pathLst>
          </a:custGeom>
          <a:solidFill xmlns:a="http://schemas.openxmlformats.org/drawingml/2006/main">
            <a:srgbClr val="DA7462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112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3613253" y="2674126"/>
            <a:ext cx="244524" cy="2455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13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2589040" y="2674126"/>
            <a:ext cx="244483" cy="2455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1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3101147" y="2674126"/>
            <a:ext cx="244524" cy="2455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1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4125355" y="2696971"/>
            <a:ext cx="245444" cy="1998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938430" y="906208"/>
            <a:ext cx="1101788" cy="3797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046797" y="2201164"/>
            <a:ext cx="4885055" cy="9826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372741" y="3655504"/>
            <a:ext cx="2233168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48932" y="3655504"/>
            <a:ext cx="1605089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024628" y="3655504"/>
            <a:ext cx="1605089" cy="1965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9238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965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4644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5134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507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7866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108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3829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8333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1250629" y="831288"/>
            <a:ext cx="4477391" cy="231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267475" y="930928"/>
            <a:ext cx="6443699" cy="1941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372741" y="3655504"/>
            <a:ext cx="2233168" cy="1965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48932" y="3655504"/>
            <a:ext cx="1605089" cy="1965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10/13/2023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024628" y="3655504"/>
            <a:ext cx="1605089" cy="1965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6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image" Target="../media/18.png"/><Relationship Id="rId3" Type="http://schemas.openxmlformats.org/officeDocument/2006/relationships/image" Target="../media/19.png"/><Relationship Id="rId4" Type="http://schemas.openxmlformats.org/officeDocument/2006/relationships/image" Target="../media/20.png"/><Relationship Id="rId5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1.jpg"/><Relationship Id="rId2" Type="http://schemas.openxmlformats.org/officeDocument/2006/relationships/image" Target="../media/22.png"/><Relationship Id="rId3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3.png"/><Relationship Id="rId2" Type="http://schemas.openxmlformats.org/officeDocument/2006/relationships/image" Target="../media/24.jpg"/><Relationship Id="rId3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25.jpg"/><Relationship Id="rId2" Type="http://schemas.openxmlformats.org/officeDocument/2006/relationships/image" Target="../media/26.png"/><Relationship Id="rId3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27.png"/><Relationship Id="rId2" Type="http://schemas.openxmlformats.org/officeDocument/2006/relationships/image" Target="../media/28.jpg"/><Relationship Id="rId3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29.jp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30.jpg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9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曲线"/>
          <p:cNvSpPr>
            <a:spLocks/>
          </p:cNvSpPr>
          <p:nvPr/>
        </p:nvSpPr>
        <p:spPr>
          <a:xfrm rot="0">
            <a:off x="6828713" y="2639533"/>
            <a:ext cx="134619" cy="127381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15" y="21595"/>
                </a:moveTo>
                <a:lnTo>
                  <a:pt x="0" y="21595"/>
                </a:lnTo>
                <a:lnTo>
                  <a:pt x="0" y="0"/>
                </a:lnTo>
                <a:lnTo>
                  <a:pt x="21515" y="0"/>
                </a:lnTo>
                <a:lnTo>
                  <a:pt x="21515" y="21595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3571"/>
            <a:ext cx="5040630" cy="130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547717"/>
            <a:ext cx="3481535" cy="282535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" name="矩形"/>
          <p:cNvSpPr>
            <a:spLocks/>
          </p:cNvSpPr>
          <p:nvPr/>
        </p:nvSpPr>
        <p:spPr>
          <a:xfrm rot="0">
            <a:off x="3611023" y="753964"/>
            <a:ext cx="3065780" cy="14293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785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ts val="18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17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REVOLUTIONIZING </a:t>
            </a:r>
            <a:r>
              <a:rPr lang="en-US" altLang="zh-CN" sz="1800" b="1" i="0" u="none" strike="noStrike" kern="0" cap="none" spc="17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16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 </a:t>
            </a:r>
            <a:r>
              <a:rPr lang="en-US" altLang="zh-CN" sz="1800" b="1" i="0" u="none" strike="noStrike" kern="0" cap="none" spc="21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lang="en-US" altLang="zh-CN" sz="1800" b="1" i="0" u="none" strike="noStrike" kern="0" cap="none" spc="11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lang="en-US" altLang="zh-CN" sz="1800" b="1" i="0" u="none" strike="noStrike" kern="0" cap="none" spc="114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9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 </a:t>
            </a:r>
            <a:r>
              <a:rPr lang="en-US" altLang="zh-CN" sz="1800" b="1" i="0" u="none" strike="noStrike" kern="0" cap="none" spc="1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AGE: </a:t>
            </a:r>
            <a:r>
              <a:rPr lang="en-US" altLang="zh-CN" sz="1800" b="1" i="0" u="none" strike="noStrike" kern="0" cap="none" spc="21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 </a:t>
            </a:r>
            <a:r>
              <a:rPr lang="en-US" altLang="zh-CN" sz="1800" b="1" i="0" u="none" strike="noStrike" kern="0" cap="none" spc="10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IN- </a:t>
            </a:r>
            <a:r>
              <a:rPr lang="en-US" altLang="zh-CN" sz="1800" b="1" i="0" u="none" strike="noStrike" kern="0" cap="none" spc="10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1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DEPTH </a:t>
            </a:r>
            <a:r>
              <a:rPr lang="en-US" altLang="zh-CN" sz="1800" b="1" i="0" u="none" strike="noStrike" kern="0" cap="none" spc="19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LOOK </a:t>
            </a:r>
            <a:r>
              <a:rPr lang="en-US" altLang="zh-CN" sz="1800" b="1" i="0" u="none" strike="noStrike" kern="0" cap="none" spc="14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 </a:t>
            </a:r>
            <a:r>
              <a:rPr lang="en-US" altLang="zh-CN" sz="1800" b="1" i="0" u="none" strike="noStrike" kern="0" cap="none" spc="12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 </a:t>
            </a:r>
            <a:r>
              <a:rPr lang="en-US" altLang="zh-CN" sz="1800" b="1" i="0" u="none" strike="noStrike" kern="0" cap="none" spc="-53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15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</a:t>
            </a:r>
            <a:r>
              <a:rPr lang="en-US" altLang="zh-CN" sz="1800" b="1" i="0" u="none" strike="noStrike" kern="0" cap="none" spc="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13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INNOVATIVE </a:t>
            </a:r>
            <a:r>
              <a:rPr lang="en-US" altLang="zh-CN" sz="1800" b="1" i="0" u="none" strike="noStrike" kern="0" cap="none" spc="-5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8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STRATEGIES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0323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曲线"/>
          <p:cNvSpPr>
            <a:spLocks/>
          </p:cNvSpPr>
          <p:nvPr/>
        </p:nvSpPr>
        <p:spPr>
          <a:xfrm rot="0">
            <a:off x="6827761" y="1963706"/>
            <a:ext cx="134619" cy="19494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15" y="21598"/>
                </a:moveTo>
                <a:lnTo>
                  <a:pt x="0" y="21598"/>
                </a:lnTo>
                <a:lnTo>
                  <a:pt x="0" y="0"/>
                </a:lnTo>
                <a:lnTo>
                  <a:pt x="21515" y="0"/>
                </a:lnTo>
                <a:lnTo>
                  <a:pt x="21515" y="21598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0" y="3571"/>
            <a:ext cx="133350" cy="1229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481460" y="1138513"/>
            <a:ext cx="2938462" cy="22348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3" name="曲线"/>
          <p:cNvSpPr>
            <a:spLocks/>
          </p:cNvSpPr>
          <p:nvPr/>
        </p:nvSpPr>
        <p:spPr>
          <a:xfrm rot="0">
            <a:off x="2601706" y="1433151"/>
            <a:ext cx="379094" cy="1047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3288" y="18685"/>
                </a:moveTo>
                <a:lnTo>
                  <a:pt x="2013" y="18685"/>
                </a:lnTo>
                <a:lnTo>
                  <a:pt x="2197" y="18551"/>
                </a:lnTo>
                <a:lnTo>
                  <a:pt x="2463" y="18010"/>
                </a:lnTo>
                <a:lnTo>
                  <a:pt x="2524" y="17652"/>
                </a:lnTo>
                <a:lnTo>
                  <a:pt x="2530" y="16550"/>
                </a:lnTo>
                <a:lnTo>
                  <a:pt x="2477" y="16132"/>
                </a:lnTo>
                <a:lnTo>
                  <a:pt x="2265" y="15577"/>
                </a:lnTo>
                <a:lnTo>
                  <a:pt x="2053" y="15389"/>
                </a:lnTo>
                <a:lnTo>
                  <a:pt x="1214" y="15130"/>
                </a:lnTo>
                <a:lnTo>
                  <a:pt x="833" y="14681"/>
                </a:lnTo>
                <a:lnTo>
                  <a:pt x="350" y="13205"/>
                </a:lnTo>
                <a:lnTo>
                  <a:pt x="235" y="12264"/>
                </a:lnTo>
                <a:lnTo>
                  <a:pt x="229" y="9604"/>
                </a:lnTo>
                <a:lnTo>
                  <a:pt x="365" y="8537"/>
                </a:lnTo>
                <a:lnTo>
                  <a:pt x="910" y="7030"/>
                </a:lnTo>
                <a:lnTo>
                  <a:pt x="1272" y="6653"/>
                </a:lnTo>
                <a:lnTo>
                  <a:pt x="1723" y="6653"/>
                </a:lnTo>
                <a:lnTo>
                  <a:pt x="2260" y="6894"/>
                </a:lnTo>
                <a:lnTo>
                  <a:pt x="2712" y="7617"/>
                </a:lnTo>
                <a:lnTo>
                  <a:pt x="3081" y="8822"/>
                </a:lnTo>
                <a:lnTo>
                  <a:pt x="3194" y="9490"/>
                </a:lnTo>
                <a:lnTo>
                  <a:pt x="1455" y="9490"/>
                </a:lnTo>
                <a:lnTo>
                  <a:pt x="1288" y="9619"/>
                </a:lnTo>
                <a:lnTo>
                  <a:pt x="1081" y="10138"/>
                </a:lnTo>
                <a:lnTo>
                  <a:pt x="1030" y="10487"/>
                </a:lnTo>
                <a:lnTo>
                  <a:pt x="1030" y="11336"/>
                </a:lnTo>
                <a:lnTo>
                  <a:pt x="1881" y="12555"/>
                </a:lnTo>
                <a:lnTo>
                  <a:pt x="2364" y="12716"/>
                </a:lnTo>
                <a:lnTo>
                  <a:pt x="2732" y="13169"/>
                </a:lnTo>
                <a:lnTo>
                  <a:pt x="3236" y="14658"/>
                </a:lnTo>
                <a:lnTo>
                  <a:pt x="3362" y="15649"/>
                </a:lnTo>
                <a:lnTo>
                  <a:pt x="3361" y="17893"/>
                </a:lnTo>
                <a:lnTo>
                  <a:pt x="3288" y="18685"/>
                </a:lnTo>
                <a:lnTo>
                  <a:pt x="3288" y="18685"/>
                </a:lnTo>
              </a:path>
              <a:path w="21600" h="21600">
                <a:moveTo>
                  <a:pt x="2615" y="11844"/>
                </a:moveTo>
                <a:lnTo>
                  <a:pt x="2500" y="10855"/>
                </a:lnTo>
                <a:lnTo>
                  <a:pt x="2373" y="10216"/>
                </a:lnTo>
                <a:lnTo>
                  <a:pt x="2098" y="9635"/>
                </a:lnTo>
                <a:lnTo>
                  <a:pt x="1915" y="9490"/>
                </a:lnTo>
                <a:lnTo>
                  <a:pt x="3194" y="9490"/>
                </a:lnTo>
                <a:lnTo>
                  <a:pt x="3366" y="10509"/>
                </a:lnTo>
                <a:lnTo>
                  <a:pt x="2615" y="11844"/>
                </a:lnTo>
                <a:lnTo>
                  <a:pt x="2615" y="11844"/>
                </a:lnTo>
              </a:path>
              <a:path w="21600" h="21600">
                <a:moveTo>
                  <a:pt x="1999" y="21528"/>
                </a:moveTo>
                <a:lnTo>
                  <a:pt x="1344" y="21528"/>
                </a:lnTo>
                <a:lnTo>
                  <a:pt x="1015" y="21236"/>
                </a:lnTo>
                <a:lnTo>
                  <a:pt x="441" y="20064"/>
                </a:lnTo>
                <a:lnTo>
                  <a:pt x="198" y="19065"/>
                </a:lnTo>
                <a:lnTo>
                  <a:pt x="0" y="17652"/>
                </a:lnTo>
                <a:lnTo>
                  <a:pt x="750" y="16311"/>
                </a:lnTo>
                <a:lnTo>
                  <a:pt x="954" y="17893"/>
                </a:lnTo>
                <a:lnTo>
                  <a:pt x="1296" y="18685"/>
                </a:lnTo>
                <a:lnTo>
                  <a:pt x="3288" y="18685"/>
                </a:lnTo>
                <a:lnTo>
                  <a:pt x="3284" y="18736"/>
                </a:lnTo>
                <a:lnTo>
                  <a:pt x="2970" y="20144"/>
                </a:lnTo>
                <a:lnTo>
                  <a:pt x="2766" y="20668"/>
                </a:lnTo>
                <a:lnTo>
                  <a:pt x="2265" y="21356"/>
                </a:lnTo>
                <a:lnTo>
                  <a:pt x="1999" y="21528"/>
                </a:lnTo>
                <a:lnTo>
                  <a:pt x="1999" y="21528"/>
                </a:lnTo>
              </a:path>
              <a:path w="21600" h="21600">
                <a:moveTo>
                  <a:pt x="5943" y="21528"/>
                </a:moveTo>
                <a:lnTo>
                  <a:pt x="5167" y="21528"/>
                </a:lnTo>
                <a:lnTo>
                  <a:pt x="4833" y="21207"/>
                </a:lnTo>
                <a:lnTo>
                  <a:pt x="4248" y="19919"/>
                </a:lnTo>
                <a:lnTo>
                  <a:pt x="4018" y="19031"/>
                </a:lnTo>
                <a:lnTo>
                  <a:pt x="3688" y="16769"/>
                </a:lnTo>
                <a:lnTo>
                  <a:pt x="3606" y="15499"/>
                </a:lnTo>
                <a:lnTo>
                  <a:pt x="3606" y="12678"/>
                </a:lnTo>
                <a:lnTo>
                  <a:pt x="5149" y="6653"/>
                </a:lnTo>
                <a:lnTo>
                  <a:pt x="5866" y="6653"/>
                </a:lnTo>
                <a:lnTo>
                  <a:pt x="6182" y="6963"/>
                </a:lnTo>
                <a:lnTo>
                  <a:pt x="6748" y="8202"/>
                </a:lnTo>
                <a:lnTo>
                  <a:pt x="6969" y="9045"/>
                </a:lnTo>
                <a:lnTo>
                  <a:pt x="7035" y="9490"/>
                </a:lnTo>
                <a:lnTo>
                  <a:pt x="5232" y="9490"/>
                </a:lnTo>
                <a:lnTo>
                  <a:pt x="4998" y="9821"/>
                </a:lnTo>
                <a:lnTo>
                  <a:pt x="4632" y="11144"/>
                </a:lnTo>
                <a:lnTo>
                  <a:pt x="4526" y="11772"/>
                </a:lnTo>
                <a:lnTo>
                  <a:pt x="4498" y="12367"/>
                </a:lnTo>
                <a:lnTo>
                  <a:pt x="7369" y="12367"/>
                </a:lnTo>
                <a:lnTo>
                  <a:pt x="7369" y="14041"/>
                </a:lnTo>
                <a:lnTo>
                  <a:pt x="7362" y="14497"/>
                </a:lnTo>
                <a:lnTo>
                  <a:pt x="7347" y="15043"/>
                </a:lnTo>
                <a:lnTo>
                  <a:pt x="4448" y="15043"/>
                </a:lnTo>
                <a:lnTo>
                  <a:pt x="4459" y="15834"/>
                </a:lnTo>
                <a:lnTo>
                  <a:pt x="4560" y="16639"/>
                </a:lnTo>
                <a:lnTo>
                  <a:pt x="4942" y="18276"/>
                </a:lnTo>
                <a:lnTo>
                  <a:pt x="5200" y="18685"/>
                </a:lnTo>
                <a:lnTo>
                  <a:pt x="7222" y="18685"/>
                </a:lnTo>
                <a:lnTo>
                  <a:pt x="7152" y="19089"/>
                </a:lnTo>
                <a:lnTo>
                  <a:pt x="6885" y="20060"/>
                </a:lnTo>
                <a:lnTo>
                  <a:pt x="6292" y="21236"/>
                </a:lnTo>
                <a:lnTo>
                  <a:pt x="5943" y="21528"/>
                </a:lnTo>
                <a:lnTo>
                  <a:pt x="5943" y="21528"/>
                </a:lnTo>
              </a:path>
              <a:path w="21600" h="21600">
                <a:moveTo>
                  <a:pt x="7369" y="12367"/>
                </a:moveTo>
                <a:lnTo>
                  <a:pt x="6515" y="12367"/>
                </a:lnTo>
                <a:lnTo>
                  <a:pt x="6485" y="11589"/>
                </a:lnTo>
                <a:lnTo>
                  <a:pt x="6386" y="10916"/>
                </a:lnTo>
                <a:lnTo>
                  <a:pt x="6216" y="10348"/>
                </a:lnTo>
                <a:lnTo>
                  <a:pt x="6048" y="9776"/>
                </a:lnTo>
                <a:lnTo>
                  <a:pt x="5815" y="9490"/>
                </a:lnTo>
                <a:lnTo>
                  <a:pt x="7035" y="9490"/>
                </a:lnTo>
                <a:lnTo>
                  <a:pt x="7289" y="11182"/>
                </a:lnTo>
                <a:lnTo>
                  <a:pt x="7369" y="12367"/>
                </a:lnTo>
                <a:lnTo>
                  <a:pt x="7369" y="12367"/>
                </a:lnTo>
              </a:path>
              <a:path w="21600" h="21600">
                <a:moveTo>
                  <a:pt x="7222" y="18685"/>
                </a:moveTo>
                <a:lnTo>
                  <a:pt x="5801" y="18685"/>
                </a:lnTo>
                <a:lnTo>
                  <a:pt x="6026" y="18504"/>
                </a:lnTo>
                <a:lnTo>
                  <a:pt x="6378" y="17775"/>
                </a:lnTo>
                <a:lnTo>
                  <a:pt x="6549" y="17097"/>
                </a:lnTo>
                <a:lnTo>
                  <a:pt x="6713" y="16109"/>
                </a:lnTo>
                <a:lnTo>
                  <a:pt x="7388" y="17739"/>
                </a:lnTo>
                <a:lnTo>
                  <a:pt x="7222" y="18685"/>
                </a:lnTo>
                <a:lnTo>
                  <a:pt x="7222" y="18685"/>
                </a:lnTo>
              </a:path>
              <a:path w="21600" h="21600">
                <a:moveTo>
                  <a:pt x="9797" y="21528"/>
                </a:moveTo>
                <a:lnTo>
                  <a:pt x="9149" y="21528"/>
                </a:lnTo>
                <a:lnTo>
                  <a:pt x="8818" y="21207"/>
                </a:lnTo>
                <a:lnTo>
                  <a:pt x="8232" y="19919"/>
                </a:lnTo>
                <a:lnTo>
                  <a:pt x="8003" y="19031"/>
                </a:lnTo>
                <a:lnTo>
                  <a:pt x="7673" y="16769"/>
                </a:lnTo>
                <a:lnTo>
                  <a:pt x="7591" y="15488"/>
                </a:lnTo>
                <a:lnTo>
                  <a:pt x="7591" y="12649"/>
                </a:lnTo>
                <a:lnTo>
                  <a:pt x="9134" y="6653"/>
                </a:lnTo>
                <a:lnTo>
                  <a:pt x="9786" y="6653"/>
                </a:lnTo>
                <a:lnTo>
                  <a:pt x="10047" y="6881"/>
                </a:lnTo>
                <a:lnTo>
                  <a:pt x="10523" y="7788"/>
                </a:lnTo>
                <a:lnTo>
                  <a:pt x="10628" y="8049"/>
                </a:lnTo>
                <a:lnTo>
                  <a:pt x="10633" y="8202"/>
                </a:lnTo>
                <a:lnTo>
                  <a:pt x="11430" y="8202"/>
                </a:lnTo>
                <a:lnTo>
                  <a:pt x="11430" y="9490"/>
                </a:lnTo>
                <a:lnTo>
                  <a:pt x="9296" y="9490"/>
                </a:lnTo>
                <a:lnTo>
                  <a:pt x="9111" y="9682"/>
                </a:lnTo>
                <a:lnTo>
                  <a:pt x="8788" y="10446"/>
                </a:lnTo>
                <a:lnTo>
                  <a:pt x="8659" y="10987"/>
                </a:lnTo>
                <a:lnTo>
                  <a:pt x="8470" y="12365"/>
                </a:lnTo>
                <a:lnTo>
                  <a:pt x="8423" y="13158"/>
                </a:lnTo>
                <a:lnTo>
                  <a:pt x="8424" y="14989"/>
                </a:lnTo>
                <a:lnTo>
                  <a:pt x="9296" y="18685"/>
                </a:lnTo>
                <a:lnTo>
                  <a:pt x="11430" y="18685"/>
                </a:lnTo>
                <a:lnTo>
                  <a:pt x="11430" y="19979"/>
                </a:lnTo>
                <a:lnTo>
                  <a:pt x="10633" y="19979"/>
                </a:lnTo>
                <a:lnTo>
                  <a:pt x="10628" y="20124"/>
                </a:lnTo>
                <a:lnTo>
                  <a:pt x="10523" y="20388"/>
                </a:lnTo>
                <a:lnTo>
                  <a:pt x="10053" y="21300"/>
                </a:lnTo>
                <a:lnTo>
                  <a:pt x="9797" y="21528"/>
                </a:lnTo>
                <a:lnTo>
                  <a:pt x="9797" y="21528"/>
                </a:lnTo>
              </a:path>
              <a:path w="21600" h="21600">
                <a:moveTo>
                  <a:pt x="11430" y="8202"/>
                </a:moveTo>
                <a:lnTo>
                  <a:pt x="10633" y="8202"/>
                </a:lnTo>
                <a:lnTo>
                  <a:pt x="10639" y="8077"/>
                </a:lnTo>
                <a:lnTo>
                  <a:pt x="10628" y="8049"/>
                </a:lnTo>
                <a:lnTo>
                  <a:pt x="10597" y="7089"/>
                </a:lnTo>
                <a:lnTo>
                  <a:pt x="11430" y="7089"/>
                </a:lnTo>
                <a:lnTo>
                  <a:pt x="11430" y="8202"/>
                </a:lnTo>
                <a:lnTo>
                  <a:pt x="11430" y="8202"/>
                </a:lnTo>
              </a:path>
              <a:path w="21600" h="21600">
                <a:moveTo>
                  <a:pt x="11430" y="18685"/>
                </a:moveTo>
                <a:lnTo>
                  <a:pt x="9714" y="18685"/>
                </a:lnTo>
                <a:lnTo>
                  <a:pt x="9903" y="18495"/>
                </a:lnTo>
                <a:lnTo>
                  <a:pt x="10232" y="17730"/>
                </a:lnTo>
                <a:lnTo>
                  <a:pt x="10361" y="17189"/>
                </a:lnTo>
                <a:lnTo>
                  <a:pt x="10550" y="15790"/>
                </a:lnTo>
                <a:lnTo>
                  <a:pt x="10597" y="14989"/>
                </a:lnTo>
                <a:lnTo>
                  <a:pt x="10596" y="13158"/>
                </a:lnTo>
                <a:lnTo>
                  <a:pt x="9714" y="9490"/>
                </a:lnTo>
                <a:lnTo>
                  <a:pt x="11430" y="9490"/>
                </a:lnTo>
                <a:lnTo>
                  <a:pt x="11430" y="18685"/>
                </a:lnTo>
                <a:lnTo>
                  <a:pt x="11430" y="18685"/>
                </a:lnTo>
              </a:path>
              <a:path w="21600" h="21600">
                <a:moveTo>
                  <a:pt x="10628" y="20124"/>
                </a:moveTo>
                <a:lnTo>
                  <a:pt x="10633" y="19979"/>
                </a:lnTo>
                <a:lnTo>
                  <a:pt x="10638" y="20100"/>
                </a:lnTo>
                <a:lnTo>
                  <a:pt x="10628" y="20124"/>
                </a:lnTo>
                <a:lnTo>
                  <a:pt x="10628" y="20124"/>
                </a:lnTo>
              </a:path>
              <a:path w="21600" h="21600">
                <a:moveTo>
                  <a:pt x="11430" y="21086"/>
                </a:moveTo>
                <a:lnTo>
                  <a:pt x="10597" y="21086"/>
                </a:lnTo>
                <a:lnTo>
                  <a:pt x="10633" y="19979"/>
                </a:lnTo>
                <a:lnTo>
                  <a:pt x="11430" y="19979"/>
                </a:lnTo>
                <a:lnTo>
                  <a:pt x="11430" y="21086"/>
                </a:lnTo>
                <a:lnTo>
                  <a:pt x="11430" y="21086"/>
                </a:lnTo>
              </a:path>
              <a:path w="21600" h="21600">
                <a:moveTo>
                  <a:pt x="14481" y="8631"/>
                </a:moveTo>
                <a:lnTo>
                  <a:pt x="12851" y="8631"/>
                </a:lnTo>
                <a:lnTo>
                  <a:pt x="12859" y="8410"/>
                </a:lnTo>
                <a:lnTo>
                  <a:pt x="12942" y="8128"/>
                </a:lnTo>
                <a:lnTo>
                  <a:pt x="13411" y="6948"/>
                </a:lnTo>
                <a:lnTo>
                  <a:pt x="13676" y="6653"/>
                </a:lnTo>
                <a:lnTo>
                  <a:pt x="14110" y="6653"/>
                </a:lnTo>
                <a:lnTo>
                  <a:pt x="14279" y="6764"/>
                </a:lnTo>
                <a:lnTo>
                  <a:pt x="14481" y="6988"/>
                </a:lnTo>
                <a:lnTo>
                  <a:pt x="14481" y="8631"/>
                </a:lnTo>
                <a:lnTo>
                  <a:pt x="14481" y="8631"/>
                </a:lnTo>
              </a:path>
              <a:path w="21600" h="21600">
                <a:moveTo>
                  <a:pt x="16574" y="21528"/>
                </a:moveTo>
                <a:lnTo>
                  <a:pt x="15891" y="21528"/>
                </a:lnTo>
                <a:lnTo>
                  <a:pt x="15558" y="21207"/>
                </a:lnTo>
                <a:lnTo>
                  <a:pt x="14972" y="19919"/>
                </a:lnTo>
                <a:lnTo>
                  <a:pt x="14743" y="19031"/>
                </a:lnTo>
                <a:lnTo>
                  <a:pt x="14413" y="16769"/>
                </a:lnTo>
                <a:lnTo>
                  <a:pt x="14331" y="15499"/>
                </a:lnTo>
                <a:lnTo>
                  <a:pt x="14331" y="12678"/>
                </a:lnTo>
                <a:lnTo>
                  <a:pt x="15881" y="6653"/>
                </a:lnTo>
                <a:lnTo>
                  <a:pt x="16567" y="6653"/>
                </a:lnTo>
                <a:lnTo>
                  <a:pt x="16844" y="6899"/>
                </a:lnTo>
                <a:lnTo>
                  <a:pt x="17316" y="7882"/>
                </a:lnTo>
                <a:lnTo>
                  <a:pt x="17560" y="8721"/>
                </a:lnTo>
                <a:lnTo>
                  <a:pt x="17725" y="9490"/>
                </a:lnTo>
                <a:lnTo>
                  <a:pt x="16043" y="9490"/>
                </a:lnTo>
                <a:lnTo>
                  <a:pt x="15857" y="9682"/>
                </a:lnTo>
                <a:lnTo>
                  <a:pt x="15529" y="10446"/>
                </a:lnTo>
                <a:lnTo>
                  <a:pt x="15399" y="10987"/>
                </a:lnTo>
                <a:lnTo>
                  <a:pt x="15210" y="12387"/>
                </a:lnTo>
                <a:lnTo>
                  <a:pt x="15163" y="13187"/>
                </a:lnTo>
                <a:lnTo>
                  <a:pt x="15163" y="14989"/>
                </a:lnTo>
                <a:lnTo>
                  <a:pt x="16043" y="18685"/>
                </a:lnTo>
                <a:lnTo>
                  <a:pt x="17833" y="18685"/>
                </a:lnTo>
                <a:lnTo>
                  <a:pt x="17654" y="19498"/>
                </a:lnTo>
                <a:lnTo>
                  <a:pt x="17395" y="20310"/>
                </a:lnTo>
                <a:lnTo>
                  <a:pt x="16861" y="21285"/>
                </a:lnTo>
                <a:lnTo>
                  <a:pt x="16574" y="21528"/>
                </a:lnTo>
                <a:lnTo>
                  <a:pt x="16574" y="21528"/>
                </a:lnTo>
              </a:path>
              <a:path w="21600" h="21600">
                <a:moveTo>
                  <a:pt x="12901" y="21086"/>
                </a:moveTo>
                <a:lnTo>
                  <a:pt x="12069" y="21086"/>
                </a:lnTo>
                <a:lnTo>
                  <a:pt x="12069" y="7089"/>
                </a:lnTo>
                <a:lnTo>
                  <a:pt x="12901" y="7089"/>
                </a:lnTo>
                <a:lnTo>
                  <a:pt x="12859" y="8410"/>
                </a:lnTo>
                <a:lnTo>
                  <a:pt x="12834" y="8493"/>
                </a:lnTo>
                <a:lnTo>
                  <a:pt x="12851" y="8631"/>
                </a:lnTo>
                <a:lnTo>
                  <a:pt x="14481" y="8631"/>
                </a:lnTo>
                <a:lnTo>
                  <a:pt x="14481" y="9409"/>
                </a:lnTo>
                <a:lnTo>
                  <a:pt x="13786" y="9409"/>
                </a:lnTo>
                <a:lnTo>
                  <a:pt x="13612" y="9601"/>
                </a:lnTo>
                <a:lnTo>
                  <a:pt x="13288" y="10366"/>
                </a:lnTo>
                <a:lnTo>
                  <a:pt x="13156" y="10929"/>
                </a:lnTo>
                <a:lnTo>
                  <a:pt x="12952" y="12423"/>
                </a:lnTo>
                <a:lnTo>
                  <a:pt x="12901" y="13317"/>
                </a:lnTo>
                <a:lnTo>
                  <a:pt x="12901" y="21086"/>
                </a:lnTo>
                <a:lnTo>
                  <a:pt x="12901" y="21086"/>
                </a:lnTo>
              </a:path>
              <a:path w="21600" h="21600">
                <a:moveTo>
                  <a:pt x="12851" y="8631"/>
                </a:moveTo>
                <a:lnTo>
                  <a:pt x="12834" y="8493"/>
                </a:lnTo>
                <a:lnTo>
                  <a:pt x="12859" y="8410"/>
                </a:lnTo>
                <a:lnTo>
                  <a:pt x="12851" y="8631"/>
                </a:lnTo>
                <a:lnTo>
                  <a:pt x="12851" y="8631"/>
                </a:lnTo>
              </a:path>
              <a:path w="21600" h="21600">
                <a:moveTo>
                  <a:pt x="14481" y="10020"/>
                </a:moveTo>
                <a:lnTo>
                  <a:pt x="14246" y="9613"/>
                </a:lnTo>
                <a:lnTo>
                  <a:pt x="14077" y="9409"/>
                </a:lnTo>
                <a:lnTo>
                  <a:pt x="14481" y="9409"/>
                </a:lnTo>
                <a:lnTo>
                  <a:pt x="14481" y="10020"/>
                </a:lnTo>
                <a:lnTo>
                  <a:pt x="14481" y="10020"/>
                </a:lnTo>
              </a:path>
              <a:path w="21600" h="21600">
                <a:moveTo>
                  <a:pt x="17180" y="11689"/>
                </a:moveTo>
                <a:lnTo>
                  <a:pt x="16899" y="10223"/>
                </a:lnTo>
                <a:lnTo>
                  <a:pt x="16589" y="9490"/>
                </a:lnTo>
                <a:lnTo>
                  <a:pt x="17725" y="9490"/>
                </a:lnTo>
                <a:lnTo>
                  <a:pt x="17814" y="9906"/>
                </a:lnTo>
                <a:lnTo>
                  <a:pt x="17180" y="11689"/>
                </a:lnTo>
                <a:lnTo>
                  <a:pt x="17180" y="11689"/>
                </a:lnTo>
              </a:path>
              <a:path w="21600" h="21600">
                <a:moveTo>
                  <a:pt x="17833" y="18685"/>
                </a:moveTo>
                <a:lnTo>
                  <a:pt x="16467" y="18685"/>
                </a:lnTo>
                <a:lnTo>
                  <a:pt x="16643" y="18555"/>
                </a:lnTo>
                <a:lnTo>
                  <a:pt x="16913" y="18032"/>
                </a:lnTo>
                <a:lnTo>
                  <a:pt x="17069" y="17495"/>
                </a:lnTo>
                <a:lnTo>
                  <a:pt x="17243" y="16686"/>
                </a:lnTo>
                <a:lnTo>
                  <a:pt x="17905" y="18363"/>
                </a:lnTo>
                <a:lnTo>
                  <a:pt x="17833" y="18685"/>
                </a:lnTo>
                <a:lnTo>
                  <a:pt x="17833" y="18685"/>
                </a:lnTo>
              </a:path>
              <a:path w="21600" h="21600">
                <a:moveTo>
                  <a:pt x="19019" y="21086"/>
                </a:moveTo>
                <a:lnTo>
                  <a:pt x="18186" y="21086"/>
                </a:lnTo>
                <a:lnTo>
                  <a:pt x="18186" y="0"/>
                </a:lnTo>
                <a:lnTo>
                  <a:pt x="19019" y="0"/>
                </a:lnTo>
                <a:lnTo>
                  <a:pt x="18959" y="8163"/>
                </a:lnTo>
                <a:lnTo>
                  <a:pt x="18935" y="8242"/>
                </a:lnTo>
                <a:lnTo>
                  <a:pt x="18957" y="8403"/>
                </a:lnTo>
                <a:lnTo>
                  <a:pt x="21240" y="8403"/>
                </a:lnTo>
                <a:lnTo>
                  <a:pt x="21428" y="9490"/>
                </a:lnTo>
                <a:lnTo>
                  <a:pt x="19643" y="9490"/>
                </a:lnTo>
                <a:lnTo>
                  <a:pt x="19409" y="9892"/>
                </a:lnTo>
                <a:lnTo>
                  <a:pt x="19096" y="11502"/>
                </a:lnTo>
                <a:lnTo>
                  <a:pt x="19019" y="12633"/>
                </a:lnTo>
                <a:lnTo>
                  <a:pt x="19019" y="21086"/>
                </a:lnTo>
                <a:lnTo>
                  <a:pt x="19019" y="21086"/>
                </a:lnTo>
              </a:path>
              <a:path w="21600" h="21600">
                <a:moveTo>
                  <a:pt x="21240" y="8403"/>
                </a:moveTo>
                <a:lnTo>
                  <a:pt x="18957" y="8403"/>
                </a:lnTo>
                <a:lnTo>
                  <a:pt x="18959" y="8163"/>
                </a:lnTo>
                <a:lnTo>
                  <a:pt x="19036" y="7911"/>
                </a:lnTo>
                <a:lnTo>
                  <a:pt x="19484" y="6905"/>
                </a:lnTo>
                <a:lnTo>
                  <a:pt x="19743" y="6653"/>
                </a:lnTo>
                <a:lnTo>
                  <a:pt x="20308" y="6653"/>
                </a:lnTo>
                <a:lnTo>
                  <a:pt x="20561" y="6856"/>
                </a:lnTo>
                <a:lnTo>
                  <a:pt x="21031" y="7670"/>
                </a:lnTo>
                <a:lnTo>
                  <a:pt x="21218" y="8278"/>
                </a:lnTo>
                <a:lnTo>
                  <a:pt x="21240" y="8403"/>
                </a:lnTo>
                <a:lnTo>
                  <a:pt x="21240" y="8403"/>
                </a:lnTo>
              </a:path>
              <a:path w="21600" h="21600">
                <a:moveTo>
                  <a:pt x="18957" y="8403"/>
                </a:moveTo>
                <a:lnTo>
                  <a:pt x="18935" y="8242"/>
                </a:lnTo>
                <a:lnTo>
                  <a:pt x="18959" y="8163"/>
                </a:lnTo>
                <a:lnTo>
                  <a:pt x="18957" y="8403"/>
                </a:lnTo>
                <a:lnTo>
                  <a:pt x="18957" y="8403"/>
                </a:lnTo>
              </a:path>
              <a:path w="21600" h="21600">
                <a:moveTo>
                  <a:pt x="21569" y="21086"/>
                </a:moveTo>
                <a:lnTo>
                  <a:pt x="20737" y="21086"/>
                </a:lnTo>
                <a:lnTo>
                  <a:pt x="20737" y="10574"/>
                </a:lnTo>
                <a:lnTo>
                  <a:pt x="20476" y="9490"/>
                </a:lnTo>
                <a:lnTo>
                  <a:pt x="21428" y="9490"/>
                </a:lnTo>
                <a:lnTo>
                  <a:pt x="21499" y="9896"/>
                </a:lnTo>
                <a:lnTo>
                  <a:pt x="21569" y="10840"/>
                </a:lnTo>
                <a:lnTo>
                  <a:pt x="21569" y="21086"/>
                </a:lnTo>
                <a:close/>
              </a:path>
            </a:pathLst>
          </a:custGeom>
          <a:solidFill>
            <a:srgbClr val="B65341"/>
          </a:solidFill>
          <a:ln cmpd="sng" cap="flat">
            <a:noFill/>
            <a:prstDash val="solid"/>
            <a:miter/>
          </a:ln>
        </p:spPr>
      </p:sp>
      <p:grpSp>
        <p:nvGrpSpPr>
          <p:cNvPr id="69" name="组合"/>
          <p:cNvGrpSpPr>
            <a:grpSpLocks/>
          </p:cNvGrpSpPr>
          <p:nvPr/>
        </p:nvGrpSpPr>
        <p:grpSpPr>
          <a:xfrm>
            <a:off x="572147" y="1595077"/>
            <a:ext cx="2312716" cy="453388"/>
            <a:chOff x="572147" y="1595077"/>
            <a:chExt cx="2312716" cy="453388"/>
          </a:xfrm>
        </p:grpSpPr>
        <p:pic>
          <p:nvPicPr>
            <p:cNvPr id="6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10122" y="1602950"/>
              <a:ext cx="1116070" cy="12105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65" name="曲线"/>
            <p:cNvSpPr>
              <a:spLocks/>
            </p:cNvSpPr>
            <p:nvPr/>
          </p:nvSpPr>
          <p:spPr>
            <a:xfrm rot="0">
              <a:off x="633613" y="1757002"/>
              <a:ext cx="558165" cy="1295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900" y="6731"/>
                  </a:moveTo>
                  <a:lnTo>
                    <a:pt x="521" y="6731"/>
                  </a:lnTo>
                  <a:lnTo>
                    <a:pt x="532" y="6484"/>
                  </a:lnTo>
                  <a:lnTo>
                    <a:pt x="563" y="6348"/>
                  </a:lnTo>
                  <a:lnTo>
                    <a:pt x="841" y="5574"/>
                  </a:lnTo>
                  <a:lnTo>
                    <a:pt x="1000" y="5381"/>
                  </a:lnTo>
                  <a:lnTo>
                    <a:pt x="1378" y="5381"/>
                  </a:lnTo>
                  <a:lnTo>
                    <a:pt x="1553" y="5616"/>
                  </a:lnTo>
                  <a:lnTo>
                    <a:pt x="1852" y="6552"/>
                  </a:lnTo>
                  <a:lnTo>
                    <a:pt x="1900" y="6731"/>
                  </a:lnTo>
                  <a:lnTo>
                    <a:pt x="1900" y="6731"/>
                  </a:lnTo>
                </a:path>
                <a:path w="21600" h="21600">
                  <a:moveTo>
                    <a:pt x="3398" y="6938"/>
                  </a:moveTo>
                  <a:lnTo>
                    <a:pt x="1931" y="6938"/>
                  </a:lnTo>
                  <a:lnTo>
                    <a:pt x="1936" y="6836"/>
                  </a:lnTo>
                  <a:lnTo>
                    <a:pt x="2014" y="6547"/>
                  </a:lnTo>
                  <a:lnTo>
                    <a:pt x="2309" y="5614"/>
                  </a:lnTo>
                  <a:lnTo>
                    <a:pt x="2479" y="5381"/>
                  </a:lnTo>
                  <a:lnTo>
                    <a:pt x="2929" y="5381"/>
                  </a:lnTo>
                  <a:lnTo>
                    <a:pt x="3140" y="5764"/>
                  </a:lnTo>
                  <a:lnTo>
                    <a:pt x="3398" y="6938"/>
                  </a:lnTo>
                  <a:lnTo>
                    <a:pt x="3398" y="6938"/>
                  </a:lnTo>
                </a:path>
                <a:path w="21600" h="21600">
                  <a:moveTo>
                    <a:pt x="565" y="17055"/>
                  </a:moveTo>
                  <a:lnTo>
                    <a:pt x="0" y="17055"/>
                  </a:lnTo>
                  <a:lnTo>
                    <a:pt x="0" y="5733"/>
                  </a:lnTo>
                  <a:lnTo>
                    <a:pt x="565" y="5733"/>
                  </a:lnTo>
                  <a:lnTo>
                    <a:pt x="532" y="6484"/>
                  </a:lnTo>
                  <a:lnTo>
                    <a:pt x="503" y="6605"/>
                  </a:lnTo>
                  <a:lnTo>
                    <a:pt x="521" y="6731"/>
                  </a:lnTo>
                  <a:lnTo>
                    <a:pt x="1900" y="6731"/>
                  </a:lnTo>
                  <a:lnTo>
                    <a:pt x="1927" y="6833"/>
                  </a:lnTo>
                  <a:lnTo>
                    <a:pt x="1931" y="6938"/>
                  </a:lnTo>
                  <a:lnTo>
                    <a:pt x="3398" y="6938"/>
                  </a:lnTo>
                  <a:lnTo>
                    <a:pt x="3476" y="7294"/>
                  </a:lnTo>
                  <a:lnTo>
                    <a:pt x="3507" y="7675"/>
                  </a:lnTo>
                  <a:lnTo>
                    <a:pt x="916" y="7675"/>
                  </a:lnTo>
                  <a:lnTo>
                    <a:pt x="787" y="7997"/>
                  </a:lnTo>
                  <a:lnTo>
                    <a:pt x="609" y="9285"/>
                  </a:lnTo>
                  <a:lnTo>
                    <a:pt x="565" y="10203"/>
                  </a:lnTo>
                  <a:lnTo>
                    <a:pt x="565" y="17055"/>
                  </a:lnTo>
                  <a:lnTo>
                    <a:pt x="565" y="17055"/>
                  </a:lnTo>
                </a:path>
                <a:path w="21600" h="21600">
                  <a:moveTo>
                    <a:pt x="521" y="6731"/>
                  </a:moveTo>
                  <a:lnTo>
                    <a:pt x="503" y="6605"/>
                  </a:lnTo>
                  <a:lnTo>
                    <a:pt x="532" y="6484"/>
                  </a:lnTo>
                  <a:lnTo>
                    <a:pt x="521" y="6731"/>
                  </a:lnTo>
                  <a:lnTo>
                    <a:pt x="521" y="6731"/>
                  </a:lnTo>
                </a:path>
                <a:path w="21600" h="21600">
                  <a:moveTo>
                    <a:pt x="2065" y="17055"/>
                  </a:moveTo>
                  <a:lnTo>
                    <a:pt x="1500" y="17055"/>
                  </a:lnTo>
                  <a:lnTo>
                    <a:pt x="1498" y="9285"/>
                  </a:lnTo>
                  <a:lnTo>
                    <a:pt x="1462" y="8639"/>
                  </a:lnTo>
                  <a:lnTo>
                    <a:pt x="1384" y="8256"/>
                  </a:lnTo>
                  <a:lnTo>
                    <a:pt x="1308" y="7869"/>
                  </a:lnTo>
                  <a:lnTo>
                    <a:pt x="1209" y="7675"/>
                  </a:lnTo>
                  <a:lnTo>
                    <a:pt x="2430" y="7675"/>
                  </a:lnTo>
                  <a:lnTo>
                    <a:pt x="2309" y="7941"/>
                  </a:lnTo>
                  <a:lnTo>
                    <a:pt x="2132" y="9004"/>
                  </a:lnTo>
                  <a:lnTo>
                    <a:pt x="2081" y="9762"/>
                  </a:lnTo>
                  <a:lnTo>
                    <a:pt x="2065" y="10746"/>
                  </a:lnTo>
                  <a:lnTo>
                    <a:pt x="2065" y="17055"/>
                  </a:lnTo>
                  <a:lnTo>
                    <a:pt x="2065" y="17055"/>
                  </a:lnTo>
                </a:path>
                <a:path w="21600" h="21600">
                  <a:moveTo>
                    <a:pt x="3560" y="17055"/>
                  </a:moveTo>
                  <a:lnTo>
                    <a:pt x="2996" y="17055"/>
                  </a:lnTo>
                  <a:lnTo>
                    <a:pt x="2993" y="9285"/>
                  </a:lnTo>
                  <a:lnTo>
                    <a:pt x="2957" y="8643"/>
                  </a:lnTo>
                  <a:lnTo>
                    <a:pt x="2803" y="7869"/>
                  </a:lnTo>
                  <a:lnTo>
                    <a:pt x="2703" y="7675"/>
                  </a:lnTo>
                  <a:lnTo>
                    <a:pt x="3507" y="7675"/>
                  </a:lnTo>
                  <a:lnTo>
                    <a:pt x="3560" y="8330"/>
                  </a:lnTo>
                  <a:lnTo>
                    <a:pt x="3560" y="17055"/>
                  </a:lnTo>
                  <a:lnTo>
                    <a:pt x="3560" y="17055"/>
                  </a:lnTo>
                </a:path>
                <a:path w="21600" h="21600">
                  <a:moveTo>
                    <a:pt x="5317" y="17413"/>
                  </a:moveTo>
                  <a:lnTo>
                    <a:pt x="4877" y="17413"/>
                  </a:lnTo>
                  <a:lnTo>
                    <a:pt x="4652" y="17152"/>
                  </a:lnTo>
                  <a:lnTo>
                    <a:pt x="4254" y="16111"/>
                  </a:lnTo>
                  <a:lnTo>
                    <a:pt x="4099" y="15393"/>
                  </a:lnTo>
                  <a:lnTo>
                    <a:pt x="3875" y="13563"/>
                  </a:lnTo>
                  <a:lnTo>
                    <a:pt x="3819" y="12527"/>
                  </a:lnTo>
                  <a:lnTo>
                    <a:pt x="3819" y="10230"/>
                  </a:lnTo>
                  <a:lnTo>
                    <a:pt x="4867" y="5381"/>
                  </a:lnTo>
                  <a:lnTo>
                    <a:pt x="5310" y="5381"/>
                  </a:lnTo>
                  <a:lnTo>
                    <a:pt x="5487" y="5565"/>
                  </a:lnTo>
                  <a:lnTo>
                    <a:pt x="5810" y="6299"/>
                  </a:lnTo>
                  <a:lnTo>
                    <a:pt x="5881" y="6510"/>
                  </a:lnTo>
                  <a:lnTo>
                    <a:pt x="5885" y="6634"/>
                  </a:lnTo>
                  <a:lnTo>
                    <a:pt x="6426" y="6634"/>
                  </a:lnTo>
                  <a:lnTo>
                    <a:pt x="6426" y="7675"/>
                  </a:lnTo>
                  <a:lnTo>
                    <a:pt x="4977" y="7675"/>
                  </a:lnTo>
                  <a:lnTo>
                    <a:pt x="4852" y="7831"/>
                  </a:lnTo>
                  <a:lnTo>
                    <a:pt x="4632" y="8449"/>
                  </a:lnTo>
                  <a:lnTo>
                    <a:pt x="4544" y="8887"/>
                  </a:lnTo>
                  <a:lnTo>
                    <a:pt x="4416" y="10001"/>
                  </a:lnTo>
                  <a:lnTo>
                    <a:pt x="4384" y="10643"/>
                  </a:lnTo>
                  <a:lnTo>
                    <a:pt x="4384" y="12124"/>
                  </a:lnTo>
                  <a:lnTo>
                    <a:pt x="4977" y="15113"/>
                  </a:lnTo>
                  <a:lnTo>
                    <a:pt x="6426" y="15113"/>
                  </a:lnTo>
                  <a:lnTo>
                    <a:pt x="6426" y="16160"/>
                  </a:lnTo>
                  <a:lnTo>
                    <a:pt x="5885" y="16160"/>
                  </a:lnTo>
                  <a:lnTo>
                    <a:pt x="5882" y="16277"/>
                  </a:lnTo>
                  <a:lnTo>
                    <a:pt x="5810" y="16490"/>
                  </a:lnTo>
                  <a:lnTo>
                    <a:pt x="5491" y="17228"/>
                  </a:lnTo>
                  <a:lnTo>
                    <a:pt x="5317" y="17413"/>
                  </a:lnTo>
                  <a:lnTo>
                    <a:pt x="5317" y="17413"/>
                  </a:lnTo>
                </a:path>
                <a:path w="21600" h="21600">
                  <a:moveTo>
                    <a:pt x="6426" y="6634"/>
                  </a:moveTo>
                  <a:lnTo>
                    <a:pt x="5885" y="6634"/>
                  </a:lnTo>
                  <a:lnTo>
                    <a:pt x="5889" y="6533"/>
                  </a:lnTo>
                  <a:lnTo>
                    <a:pt x="5881" y="6510"/>
                  </a:lnTo>
                  <a:lnTo>
                    <a:pt x="5861" y="5733"/>
                  </a:lnTo>
                  <a:lnTo>
                    <a:pt x="6426" y="5733"/>
                  </a:lnTo>
                  <a:lnTo>
                    <a:pt x="6426" y="6634"/>
                  </a:lnTo>
                  <a:lnTo>
                    <a:pt x="6426" y="6634"/>
                  </a:lnTo>
                </a:path>
                <a:path w="21600" h="21600">
                  <a:moveTo>
                    <a:pt x="6426" y="15113"/>
                  </a:moveTo>
                  <a:lnTo>
                    <a:pt x="5261" y="15113"/>
                  </a:lnTo>
                  <a:lnTo>
                    <a:pt x="5389" y="14959"/>
                  </a:lnTo>
                  <a:lnTo>
                    <a:pt x="5612" y="14341"/>
                  </a:lnTo>
                  <a:lnTo>
                    <a:pt x="5700" y="13903"/>
                  </a:lnTo>
                  <a:lnTo>
                    <a:pt x="5829" y="12771"/>
                  </a:lnTo>
                  <a:lnTo>
                    <a:pt x="5861" y="12124"/>
                  </a:lnTo>
                  <a:lnTo>
                    <a:pt x="5860" y="10643"/>
                  </a:lnTo>
                  <a:lnTo>
                    <a:pt x="5261" y="7675"/>
                  </a:lnTo>
                  <a:lnTo>
                    <a:pt x="6426" y="7675"/>
                  </a:lnTo>
                  <a:lnTo>
                    <a:pt x="6426" y="15113"/>
                  </a:lnTo>
                  <a:lnTo>
                    <a:pt x="6426" y="15113"/>
                  </a:lnTo>
                </a:path>
                <a:path w="21600" h="21600">
                  <a:moveTo>
                    <a:pt x="5882" y="16277"/>
                  </a:moveTo>
                  <a:lnTo>
                    <a:pt x="5885" y="16160"/>
                  </a:lnTo>
                  <a:lnTo>
                    <a:pt x="5888" y="16257"/>
                  </a:lnTo>
                  <a:lnTo>
                    <a:pt x="5882" y="16277"/>
                  </a:lnTo>
                  <a:lnTo>
                    <a:pt x="5882" y="16277"/>
                  </a:lnTo>
                </a:path>
                <a:path w="21600" h="21600">
                  <a:moveTo>
                    <a:pt x="6426" y="17055"/>
                  </a:moveTo>
                  <a:lnTo>
                    <a:pt x="5861" y="17055"/>
                  </a:lnTo>
                  <a:lnTo>
                    <a:pt x="5885" y="16160"/>
                  </a:lnTo>
                  <a:lnTo>
                    <a:pt x="6426" y="16160"/>
                  </a:lnTo>
                  <a:lnTo>
                    <a:pt x="6426" y="17055"/>
                  </a:lnTo>
                  <a:lnTo>
                    <a:pt x="6426" y="17055"/>
                  </a:lnTo>
                </a:path>
                <a:path w="21600" h="21600">
                  <a:moveTo>
                    <a:pt x="8498" y="6981"/>
                  </a:moveTo>
                  <a:lnTo>
                    <a:pt x="7392" y="6981"/>
                  </a:lnTo>
                  <a:lnTo>
                    <a:pt x="7397" y="6802"/>
                  </a:lnTo>
                  <a:lnTo>
                    <a:pt x="7453" y="6574"/>
                  </a:lnTo>
                  <a:lnTo>
                    <a:pt x="7771" y="5619"/>
                  </a:lnTo>
                  <a:lnTo>
                    <a:pt x="7952" y="5381"/>
                  </a:lnTo>
                  <a:lnTo>
                    <a:pt x="8246" y="5381"/>
                  </a:lnTo>
                  <a:lnTo>
                    <a:pt x="8361" y="5471"/>
                  </a:lnTo>
                  <a:lnTo>
                    <a:pt x="8498" y="5652"/>
                  </a:lnTo>
                  <a:lnTo>
                    <a:pt x="8498" y="6981"/>
                  </a:lnTo>
                  <a:lnTo>
                    <a:pt x="8498" y="6981"/>
                  </a:lnTo>
                </a:path>
                <a:path w="21600" h="21600">
                  <a:moveTo>
                    <a:pt x="7426" y="17055"/>
                  </a:moveTo>
                  <a:lnTo>
                    <a:pt x="6860" y="17055"/>
                  </a:lnTo>
                  <a:lnTo>
                    <a:pt x="6860" y="5733"/>
                  </a:lnTo>
                  <a:lnTo>
                    <a:pt x="7426" y="5733"/>
                  </a:lnTo>
                  <a:lnTo>
                    <a:pt x="7397" y="6802"/>
                  </a:lnTo>
                  <a:lnTo>
                    <a:pt x="7380" y="6869"/>
                  </a:lnTo>
                  <a:lnTo>
                    <a:pt x="7392" y="6981"/>
                  </a:lnTo>
                  <a:lnTo>
                    <a:pt x="8498" y="6981"/>
                  </a:lnTo>
                  <a:lnTo>
                    <a:pt x="8498" y="7610"/>
                  </a:lnTo>
                  <a:lnTo>
                    <a:pt x="8027" y="7610"/>
                  </a:lnTo>
                  <a:lnTo>
                    <a:pt x="7908" y="7766"/>
                  </a:lnTo>
                  <a:lnTo>
                    <a:pt x="7688" y="8384"/>
                  </a:lnTo>
                  <a:lnTo>
                    <a:pt x="7599" y="8840"/>
                  </a:lnTo>
                  <a:lnTo>
                    <a:pt x="7460" y="10048"/>
                  </a:lnTo>
                  <a:lnTo>
                    <a:pt x="7426" y="10771"/>
                  </a:lnTo>
                  <a:lnTo>
                    <a:pt x="7426" y="17055"/>
                  </a:lnTo>
                  <a:lnTo>
                    <a:pt x="7426" y="17055"/>
                  </a:lnTo>
                </a:path>
                <a:path w="21600" h="21600">
                  <a:moveTo>
                    <a:pt x="7392" y="6981"/>
                  </a:moveTo>
                  <a:lnTo>
                    <a:pt x="7380" y="6869"/>
                  </a:lnTo>
                  <a:lnTo>
                    <a:pt x="7397" y="6802"/>
                  </a:lnTo>
                  <a:lnTo>
                    <a:pt x="7392" y="6981"/>
                  </a:lnTo>
                  <a:lnTo>
                    <a:pt x="7392" y="6981"/>
                  </a:lnTo>
                </a:path>
                <a:path w="21600" h="21600">
                  <a:moveTo>
                    <a:pt x="8498" y="8104"/>
                  </a:moveTo>
                  <a:lnTo>
                    <a:pt x="8339" y="7775"/>
                  </a:lnTo>
                  <a:lnTo>
                    <a:pt x="8224" y="7610"/>
                  </a:lnTo>
                  <a:lnTo>
                    <a:pt x="8498" y="7610"/>
                  </a:lnTo>
                  <a:lnTo>
                    <a:pt x="8498" y="8104"/>
                  </a:lnTo>
                  <a:lnTo>
                    <a:pt x="8498" y="8104"/>
                  </a:lnTo>
                </a:path>
                <a:path w="21600" h="21600">
                  <a:moveTo>
                    <a:pt x="9173" y="17055"/>
                  </a:moveTo>
                  <a:lnTo>
                    <a:pt x="8608" y="17055"/>
                  </a:lnTo>
                  <a:lnTo>
                    <a:pt x="8608" y="0"/>
                  </a:lnTo>
                  <a:lnTo>
                    <a:pt x="9173" y="0"/>
                  </a:lnTo>
                  <a:lnTo>
                    <a:pt x="9173" y="9471"/>
                  </a:lnTo>
                  <a:lnTo>
                    <a:pt x="9942" y="9471"/>
                  </a:lnTo>
                  <a:lnTo>
                    <a:pt x="9741" y="10306"/>
                  </a:lnTo>
                  <a:lnTo>
                    <a:pt x="9998" y="11950"/>
                  </a:lnTo>
                  <a:lnTo>
                    <a:pt x="9342" y="11950"/>
                  </a:lnTo>
                  <a:lnTo>
                    <a:pt x="9173" y="12655"/>
                  </a:lnTo>
                  <a:lnTo>
                    <a:pt x="9173" y="17055"/>
                  </a:lnTo>
                  <a:lnTo>
                    <a:pt x="9173" y="17055"/>
                  </a:lnTo>
                </a:path>
                <a:path w="21600" h="21600">
                  <a:moveTo>
                    <a:pt x="12293" y="17413"/>
                  </a:moveTo>
                  <a:lnTo>
                    <a:pt x="11765" y="17413"/>
                  </a:lnTo>
                  <a:lnTo>
                    <a:pt x="11539" y="17152"/>
                  </a:lnTo>
                  <a:lnTo>
                    <a:pt x="11141" y="16111"/>
                  </a:lnTo>
                  <a:lnTo>
                    <a:pt x="10985" y="15393"/>
                  </a:lnTo>
                  <a:lnTo>
                    <a:pt x="10761" y="13563"/>
                  </a:lnTo>
                  <a:lnTo>
                    <a:pt x="10705" y="12536"/>
                  </a:lnTo>
                  <a:lnTo>
                    <a:pt x="10705" y="10254"/>
                  </a:lnTo>
                  <a:lnTo>
                    <a:pt x="11753" y="5381"/>
                  </a:lnTo>
                  <a:lnTo>
                    <a:pt x="12240" y="5381"/>
                  </a:lnTo>
                  <a:lnTo>
                    <a:pt x="12455" y="5632"/>
                  </a:lnTo>
                  <a:lnTo>
                    <a:pt x="12839" y="6634"/>
                  </a:lnTo>
                  <a:lnTo>
                    <a:pt x="12989" y="7316"/>
                  </a:lnTo>
                  <a:lnTo>
                    <a:pt x="13034" y="7675"/>
                  </a:lnTo>
                  <a:lnTo>
                    <a:pt x="11810" y="7675"/>
                  </a:lnTo>
                  <a:lnTo>
                    <a:pt x="11650" y="7943"/>
                  </a:lnTo>
                  <a:lnTo>
                    <a:pt x="11402" y="9013"/>
                  </a:lnTo>
                  <a:lnTo>
                    <a:pt x="11330" y="9522"/>
                  </a:lnTo>
                  <a:lnTo>
                    <a:pt x="11311" y="10003"/>
                  </a:lnTo>
                  <a:lnTo>
                    <a:pt x="13261" y="10003"/>
                  </a:lnTo>
                  <a:lnTo>
                    <a:pt x="13261" y="11357"/>
                  </a:lnTo>
                  <a:lnTo>
                    <a:pt x="13256" y="11726"/>
                  </a:lnTo>
                  <a:lnTo>
                    <a:pt x="13246" y="12167"/>
                  </a:lnTo>
                  <a:lnTo>
                    <a:pt x="11277" y="12167"/>
                  </a:lnTo>
                  <a:lnTo>
                    <a:pt x="11285" y="12807"/>
                  </a:lnTo>
                  <a:lnTo>
                    <a:pt x="11353" y="13458"/>
                  </a:lnTo>
                  <a:lnTo>
                    <a:pt x="11612" y="14782"/>
                  </a:lnTo>
                  <a:lnTo>
                    <a:pt x="11788" y="15113"/>
                  </a:lnTo>
                  <a:lnTo>
                    <a:pt x="13161" y="15113"/>
                  </a:lnTo>
                  <a:lnTo>
                    <a:pt x="13113" y="15440"/>
                  </a:lnTo>
                  <a:lnTo>
                    <a:pt x="12933" y="16225"/>
                  </a:lnTo>
                  <a:lnTo>
                    <a:pt x="12530" y="17176"/>
                  </a:lnTo>
                  <a:lnTo>
                    <a:pt x="12293" y="17413"/>
                  </a:lnTo>
                  <a:lnTo>
                    <a:pt x="12293" y="17413"/>
                  </a:lnTo>
                </a:path>
                <a:path w="21600" h="21600">
                  <a:moveTo>
                    <a:pt x="9942" y="9471"/>
                  </a:moveTo>
                  <a:lnTo>
                    <a:pt x="9173" y="9471"/>
                  </a:lnTo>
                  <a:lnTo>
                    <a:pt x="10080" y="5733"/>
                  </a:lnTo>
                  <a:lnTo>
                    <a:pt x="10842" y="5733"/>
                  </a:lnTo>
                  <a:lnTo>
                    <a:pt x="9942" y="9471"/>
                  </a:lnTo>
                  <a:lnTo>
                    <a:pt x="9942" y="9471"/>
                  </a:lnTo>
                </a:path>
                <a:path w="21600" h="21600">
                  <a:moveTo>
                    <a:pt x="13261" y="10003"/>
                  </a:moveTo>
                  <a:lnTo>
                    <a:pt x="12681" y="10003"/>
                  </a:lnTo>
                  <a:lnTo>
                    <a:pt x="12661" y="9373"/>
                  </a:lnTo>
                  <a:lnTo>
                    <a:pt x="12593" y="8829"/>
                  </a:lnTo>
                  <a:lnTo>
                    <a:pt x="12478" y="8370"/>
                  </a:lnTo>
                  <a:lnTo>
                    <a:pt x="12364" y="7907"/>
                  </a:lnTo>
                  <a:lnTo>
                    <a:pt x="12206" y="7675"/>
                  </a:lnTo>
                  <a:lnTo>
                    <a:pt x="13034" y="7675"/>
                  </a:lnTo>
                  <a:lnTo>
                    <a:pt x="13207" y="9044"/>
                  </a:lnTo>
                  <a:lnTo>
                    <a:pt x="13261" y="10003"/>
                  </a:lnTo>
                  <a:lnTo>
                    <a:pt x="13261" y="10003"/>
                  </a:lnTo>
                </a:path>
                <a:path w="21600" h="21600">
                  <a:moveTo>
                    <a:pt x="10798" y="17055"/>
                  </a:moveTo>
                  <a:lnTo>
                    <a:pt x="10149" y="17055"/>
                  </a:lnTo>
                  <a:lnTo>
                    <a:pt x="9342" y="11950"/>
                  </a:lnTo>
                  <a:lnTo>
                    <a:pt x="9998" y="11950"/>
                  </a:lnTo>
                  <a:lnTo>
                    <a:pt x="10798" y="17055"/>
                  </a:lnTo>
                  <a:lnTo>
                    <a:pt x="10798" y="17055"/>
                  </a:lnTo>
                </a:path>
                <a:path w="21600" h="21600">
                  <a:moveTo>
                    <a:pt x="13161" y="15113"/>
                  </a:moveTo>
                  <a:lnTo>
                    <a:pt x="12196" y="15113"/>
                  </a:lnTo>
                  <a:lnTo>
                    <a:pt x="12349" y="14966"/>
                  </a:lnTo>
                  <a:lnTo>
                    <a:pt x="12588" y="14377"/>
                  </a:lnTo>
                  <a:lnTo>
                    <a:pt x="12704" y="13829"/>
                  </a:lnTo>
                  <a:lnTo>
                    <a:pt x="12815" y="13029"/>
                  </a:lnTo>
                  <a:lnTo>
                    <a:pt x="13274" y="14348"/>
                  </a:lnTo>
                  <a:lnTo>
                    <a:pt x="13161" y="15113"/>
                  </a:lnTo>
                  <a:lnTo>
                    <a:pt x="13161" y="15113"/>
                  </a:lnTo>
                </a:path>
                <a:path w="21600" h="21600">
                  <a:moveTo>
                    <a:pt x="14255" y="5733"/>
                  </a:moveTo>
                  <a:lnTo>
                    <a:pt x="13690" y="5733"/>
                  </a:lnTo>
                  <a:lnTo>
                    <a:pt x="13690" y="2289"/>
                  </a:lnTo>
                  <a:lnTo>
                    <a:pt x="14255" y="2289"/>
                  </a:lnTo>
                  <a:lnTo>
                    <a:pt x="14255" y="5733"/>
                  </a:lnTo>
                  <a:lnTo>
                    <a:pt x="14255" y="5733"/>
                  </a:lnTo>
                </a:path>
                <a:path w="21600" h="21600">
                  <a:moveTo>
                    <a:pt x="14812" y="8033"/>
                  </a:moveTo>
                  <a:lnTo>
                    <a:pt x="13278" y="8033"/>
                  </a:lnTo>
                  <a:lnTo>
                    <a:pt x="13278" y="5733"/>
                  </a:lnTo>
                  <a:lnTo>
                    <a:pt x="14812" y="5733"/>
                  </a:lnTo>
                  <a:lnTo>
                    <a:pt x="14812" y="8033"/>
                  </a:lnTo>
                  <a:lnTo>
                    <a:pt x="14812" y="8033"/>
                  </a:lnTo>
                </a:path>
                <a:path w="21600" h="21600">
                  <a:moveTo>
                    <a:pt x="14255" y="17055"/>
                  </a:moveTo>
                  <a:lnTo>
                    <a:pt x="13690" y="17055"/>
                  </a:lnTo>
                  <a:lnTo>
                    <a:pt x="13690" y="8033"/>
                  </a:lnTo>
                  <a:lnTo>
                    <a:pt x="14255" y="8033"/>
                  </a:lnTo>
                  <a:lnTo>
                    <a:pt x="14255" y="17055"/>
                  </a:lnTo>
                  <a:lnTo>
                    <a:pt x="14255" y="17055"/>
                  </a:lnTo>
                </a:path>
                <a:path w="21600" h="21600">
                  <a:moveTo>
                    <a:pt x="15734" y="17055"/>
                  </a:moveTo>
                  <a:lnTo>
                    <a:pt x="15170" y="17055"/>
                  </a:lnTo>
                  <a:lnTo>
                    <a:pt x="15170" y="5733"/>
                  </a:lnTo>
                  <a:lnTo>
                    <a:pt x="15734" y="5733"/>
                  </a:lnTo>
                  <a:lnTo>
                    <a:pt x="15734" y="17055"/>
                  </a:lnTo>
                  <a:lnTo>
                    <a:pt x="15734" y="17055"/>
                  </a:lnTo>
                </a:path>
                <a:path w="21600" h="21600">
                  <a:moveTo>
                    <a:pt x="15557" y="4632"/>
                  </a:moveTo>
                  <a:lnTo>
                    <a:pt x="15343" y="4632"/>
                  </a:lnTo>
                  <a:lnTo>
                    <a:pt x="15252" y="4468"/>
                  </a:lnTo>
                  <a:lnTo>
                    <a:pt x="15104" y="3809"/>
                  </a:lnTo>
                  <a:lnTo>
                    <a:pt x="15068" y="3424"/>
                  </a:lnTo>
                  <a:lnTo>
                    <a:pt x="15067" y="2498"/>
                  </a:lnTo>
                  <a:lnTo>
                    <a:pt x="15104" y="2113"/>
                  </a:lnTo>
                  <a:lnTo>
                    <a:pt x="15254" y="1471"/>
                  </a:lnTo>
                  <a:lnTo>
                    <a:pt x="15344" y="1312"/>
                  </a:lnTo>
                  <a:lnTo>
                    <a:pt x="15556" y="1312"/>
                  </a:lnTo>
                  <a:lnTo>
                    <a:pt x="15647" y="1473"/>
                  </a:lnTo>
                  <a:lnTo>
                    <a:pt x="15799" y="2108"/>
                  </a:lnTo>
                  <a:lnTo>
                    <a:pt x="15837" y="2498"/>
                  </a:lnTo>
                  <a:lnTo>
                    <a:pt x="15838" y="3424"/>
                  </a:lnTo>
                  <a:lnTo>
                    <a:pt x="15799" y="3815"/>
                  </a:lnTo>
                  <a:lnTo>
                    <a:pt x="15647" y="4469"/>
                  </a:lnTo>
                  <a:lnTo>
                    <a:pt x="15557" y="4632"/>
                  </a:lnTo>
                  <a:lnTo>
                    <a:pt x="15557" y="4632"/>
                  </a:lnTo>
                </a:path>
                <a:path w="21600" h="21600">
                  <a:moveTo>
                    <a:pt x="18434" y="6797"/>
                  </a:moveTo>
                  <a:lnTo>
                    <a:pt x="16884" y="6797"/>
                  </a:lnTo>
                  <a:lnTo>
                    <a:pt x="16893" y="6573"/>
                  </a:lnTo>
                  <a:lnTo>
                    <a:pt x="16937" y="6399"/>
                  </a:lnTo>
                  <a:lnTo>
                    <a:pt x="17242" y="5585"/>
                  </a:lnTo>
                  <a:lnTo>
                    <a:pt x="17418" y="5381"/>
                  </a:lnTo>
                  <a:lnTo>
                    <a:pt x="17802" y="5381"/>
                  </a:lnTo>
                  <a:lnTo>
                    <a:pt x="17974" y="5545"/>
                  </a:lnTo>
                  <a:lnTo>
                    <a:pt x="18293" y="6203"/>
                  </a:lnTo>
                  <a:lnTo>
                    <a:pt x="18420" y="6695"/>
                  </a:lnTo>
                  <a:lnTo>
                    <a:pt x="18434" y="6797"/>
                  </a:lnTo>
                  <a:lnTo>
                    <a:pt x="18434" y="6797"/>
                  </a:lnTo>
                </a:path>
                <a:path w="21600" h="21600">
                  <a:moveTo>
                    <a:pt x="16926" y="17055"/>
                  </a:moveTo>
                  <a:lnTo>
                    <a:pt x="16360" y="17055"/>
                  </a:lnTo>
                  <a:lnTo>
                    <a:pt x="16360" y="5733"/>
                  </a:lnTo>
                  <a:lnTo>
                    <a:pt x="16926" y="5733"/>
                  </a:lnTo>
                  <a:lnTo>
                    <a:pt x="16893" y="6573"/>
                  </a:lnTo>
                  <a:lnTo>
                    <a:pt x="16869" y="6666"/>
                  </a:lnTo>
                  <a:lnTo>
                    <a:pt x="16884" y="6797"/>
                  </a:lnTo>
                  <a:lnTo>
                    <a:pt x="18434" y="6797"/>
                  </a:lnTo>
                  <a:lnTo>
                    <a:pt x="18562" y="7675"/>
                  </a:lnTo>
                  <a:lnTo>
                    <a:pt x="17350" y="7675"/>
                  </a:lnTo>
                  <a:lnTo>
                    <a:pt x="17191" y="8001"/>
                  </a:lnTo>
                  <a:lnTo>
                    <a:pt x="16979" y="9303"/>
                  </a:lnTo>
                  <a:lnTo>
                    <a:pt x="16926" y="10218"/>
                  </a:lnTo>
                  <a:lnTo>
                    <a:pt x="16926" y="17055"/>
                  </a:lnTo>
                  <a:lnTo>
                    <a:pt x="16926" y="17055"/>
                  </a:lnTo>
                </a:path>
                <a:path w="21600" h="21600">
                  <a:moveTo>
                    <a:pt x="16884" y="6797"/>
                  </a:moveTo>
                  <a:lnTo>
                    <a:pt x="16869" y="6666"/>
                  </a:lnTo>
                  <a:lnTo>
                    <a:pt x="16893" y="6573"/>
                  </a:lnTo>
                  <a:lnTo>
                    <a:pt x="16884" y="6797"/>
                  </a:lnTo>
                  <a:lnTo>
                    <a:pt x="16884" y="6797"/>
                  </a:lnTo>
                </a:path>
                <a:path w="21600" h="21600">
                  <a:moveTo>
                    <a:pt x="18658" y="17055"/>
                  </a:moveTo>
                  <a:lnTo>
                    <a:pt x="18093" y="17055"/>
                  </a:lnTo>
                  <a:lnTo>
                    <a:pt x="18093" y="8552"/>
                  </a:lnTo>
                  <a:lnTo>
                    <a:pt x="17915" y="7675"/>
                  </a:lnTo>
                  <a:lnTo>
                    <a:pt x="18562" y="7675"/>
                  </a:lnTo>
                  <a:lnTo>
                    <a:pt x="18610" y="8004"/>
                  </a:lnTo>
                  <a:lnTo>
                    <a:pt x="18658" y="8767"/>
                  </a:lnTo>
                  <a:lnTo>
                    <a:pt x="18658" y="17055"/>
                  </a:lnTo>
                  <a:lnTo>
                    <a:pt x="18658" y="17055"/>
                  </a:lnTo>
                </a:path>
                <a:path w="21600" h="21600">
                  <a:moveTo>
                    <a:pt x="20477" y="17413"/>
                  </a:moveTo>
                  <a:lnTo>
                    <a:pt x="20037" y="17413"/>
                  </a:lnTo>
                  <a:lnTo>
                    <a:pt x="19812" y="17152"/>
                  </a:lnTo>
                  <a:lnTo>
                    <a:pt x="19414" y="16111"/>
                  </a:lnTo>
                  <a:lnTo>
                    <a:pt x="19259" y="15393"/>
                  </a:lnTo>
                  <a:lnTo>
                    <a:pt x="19034" y="13563"/>
                  </a:lnTo>
                  <a:lnTo>
                    <a:pt x="18979" y="12527"/>
                  </a:lnTo>
                  <a:lnTo>
                    <a:pt x="18979" y="10230"/>
                  </a:lnTo>
                  <a:lnTo>
                    <a:pt x="20027" y="5381"/>
                  </a:lnTo>
                  <a:lnTo>
                    <a:pt x="20470" y="5381"/>
                  </a:lnTo>
                  <a:lnTo>
                    <a:pt x="20647" y="5565"/>
                  </a:lnTo>
                  <a:lnTo>
                    <a:pt x="20970" y="6299"/>
                  </a:lnTo>
                  <a:lnTo>
                    <a:pt x="21041" y="6510"/>
                  </a:lnTo>
                  <a:lnTo>
                    <a:pt x="21045" y="6634"/>
                  </a:lnTo>
                  <a:lnTo>
                    <a:pt x="21586" y="6634"/>
                  </a:lnTo>
                  <a:lnTo>
                    <a:pt x="21586" y="7675"/>
                  </a:lnTo>
                  <a:lnTo>
                    <a:pt x="20136" y="7675"/>
                  </a:lnTo>
                  <a:lnTo>
                    <a:pt x="20011" y="7831"/>
                  </a:lnTo>
                  <a:lnTo>
                    <a:pt x="19792" y="8449"/>
                  </a:lnTo>
                  <a:lnTo>
                    <a:pt x="19704" y="8887"/>
                  </a:lnTo>
                  <a:lnTo>
                    <a:pt x="19576" y="10001"/>
                  </a:lnTo>
                  <a:lnTo>
                    <a:pt x="19544" y="10643"/>
                  </a:lnTo>
                  <a:lnTo>
                    <a:pt x="19544" y="12124"/>
                  </a:lnTo>
                  <a:lnTo>
                    <a:pt x="20136" y="15113"/>
                  </a:lnTo>
                  <a:lnTo>
                    <a:pt x="21586" y="15113"/>
                  </a:lnTo>
                  <a:lnTo>
                    <a:pt x="21586" y="16160"/>
                  </a:lnTo>
                  <a:lnTo>
                    <a:pt x="21045" y="16160"/>
                  </a:lnTo>
                  <a:lnTo>
                    <a:pt x="21021" y="16192"/>
                  </a:lnTo>
                  <a:lnTo>
                    <a:pt x="21021" y="16339"/>
                  </a:lnTo>
                  <a:lnTo>
                    <a:pt x="20970" y="16490"/>
                  </a:lnTo>
                  <a:lnTo>
                    <a:pt x="20651" y="17228"/>
                  </a:lnTo>
                  <a:lnTo>
                    <a:pt x="20477" y="17413"/>
                  </a:lnTo>
                  <a:lnTo>
                    <a:pt x="20477" y="17413"/>
                  </a:lnTo>
                </a:path>
                <a:path w="21600" h="21600">
                  <a:moveTo>
                    <a:pt x="21586" y="6634"/>
                  </a:moveTo>
                  <a:lnTo>
                    <a:pt x="21045" y="6634"/>
                  </a:lnTo>
                  <a:lnTo>
                    <a:pt x="21049" y="6533"/>
                  </a:lnTo>
                  <a:lnTo>
                    <a:pt x="21041" y="6510"/>
                  </a:lnTo>
                  <a:lnTo>
                    <a:pt x="21021" y="5733"/>
                  </a:lnTo>
                  <a:lnTo>
                    <a:pt x="21586" y="5733"/>
                  </a:lnTo>
                  <a:lnTo>
                    <a:pt x="21586" y="6634"/>
                  </a:lnTo>
                  <a:lnTo>
                    <a:pt x="21586" y="6634"/>
                  </a:lnTo>
                </a:path>
                <a:path w="21600" h="21600">
                  <a:moveTo>
                    <a:pt x="21586" y="15113"/>
                  </a:moveTo>
                  <a:lnTo>
                    <a:pt x="20421" y="15113"/>
                  </a:lnTo>
                  <a:lnTo>
                    <a:pt x="20549" y="14959"/>
                  </a:lnTo>
                  <a:lnTo>
                    <a:pt x="20772" y="14341"/>
                  </a:lnTo>
                  <a:lnTo>
                    <a:pt x="20860" y="13903"/>
                  </a:lnTo>
                  <a:lnTo>
                    <a:pt x="20988" y="12771"/>
                  </a:lnTo>
                  <a:lnTo>
                    <a:pt x="21021" y="12124"/>
                  </a:lnTo>
                  <a:lnTo>
                    <a:pt x="21020" y="10643"/>
                  </a:lnTo>
                  <a:lnTo>
                    <a:pt x="20421" y="7675"/>
                  </a:lnTo>
                  <a:lnTo>
                    <a:pt x="21586" y="7675"/>
                  </a:lnTo>
                  <a:lnTo>
                    <a:pt x="21586" y="15113"/>
                  </a:lnTo>
                  <a:lnTo>
                    <a:pt x="21586" y="15113"/>
                  </a:lnTo>
                </a:path>
                <a:path w="21600" h="21600">
                  <a:moveTo>
                    <a:pt x="21021" y="16339"/>
                  </a:moveTo>
                  <a:lnTo>
                    <a:pt x="21021" y="16192"/>
                  </a:lnTo>
                  <a:lnTo>
                    <a:pt x="21045" y="16160"/>
                  </a:lnTo>
                  <a:lnTo>
                    <a:pt x="21048" y="16257"/>
                  </a:lnTo>
                  <a:lnTo>
                    <a:pt x="21021" y="16339"/>
                  </a:lnTo>
                  <a:lnTo>
                    <a:pt x="21021" y="16339"/>
                  </a:lnTo>
                </a:path>
                <a:path w="21600" h="21600">
                  <a:moveTo>
                    <a:pt x="20642" y="21497"/>
                  </a:moveTo>
                  <a:lnTo>
                    <a:pt x="19309" y="21497"/>
                  </a:lnTo>
                  <a:lnTo>
                    <a:pt x="19309" y="19197"/>
                  </a:lnTo>
                  <a:lnTo>
                    <a:pt x="20594" y="19197"/>
                  </a:lnTo>
                  <a:lnTo>
                    <a:pt x="20738" y="18919"/>
                  </a:lnTo>
                  <a:lnTo>
                    <a:pt x="20851" y="18362"/>
                  </a:lnTo>
                  <a:lnTo>
                    <a:pt x="20964" y="17809"/>
                  </a:lnTo>
                  <a:lnTo>
                    <a:pt x="21021" y="17085"/>
                  </a:lnTo>
                  <a:lnTo>
                    <a:pt x="21021" y="16339"/>
                  </a:lnTo>
                  <a:lnTo>
                    <a:pt x="21048" y="16257"/>
                  </a:lnTo>
                  <a:lnTo>
                    <a:pt x="21045" y="16160"/>
                  </a:lnTo>
                  <a:lnTo>
                    <a:pt x="21586" y="16160"/>
                  </a:lnTo>
                  <a:lnTo>
                    <a:pt x="21585" y="17228"/>
                  </a:lnTo>
                  <a:lnTo>
                    <a:pt x="21537" y="18109"/>
                  </a:lnTo>
                  <a:lnTo>
                    <a:pt x="21340" y="19722"/>
                  </a:lnTo>
                  <a:lnTo>
                    <a:pt x="21202" y="20353"/>
                  </a:lnTo>
                  <a:lnTo>
                    <a:pt x="20844" y="21268"/>
                  </a:lnTo>
                  <a:lnTo>
                    <a:pt x="20642" y="21497"/>
                  </a:lnTo>
                  <a:close/>
                </a:path>
              </a:pathLst>
            </a:custGeom>
            <a:solidFill>
              <a:srgbClr val="B6534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990023" y="1595077"/>
              <a:ext cx="894840" cy="26635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7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255601" y="1757002"/>
              <a:ext cx="1012169" cy="12892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68" name="曲线"/>
            <p:cNvSpPr>
              <a:spLocks/>
            </p:cNvSpPr>
            <p:nvPr/>
          </p:nvSpPr>
          <p:spPr>
            <a:xfrm rot="0">
              <a:off x="572147" y="1918927"/>
              <a:ext cx="558165" cy="1295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900" y="6731"/>
                  </a:moveTo>
                  <a:lnTo>
                    <a:pt x="521" y="6731"/>
                  </a:lnTo>
                  <a:lnTo>
                    <a:pt x="532" y="6484"/>
                  </a:lnTo>
                  <a:lnTo>
                    <a:pt x="563" y="6348"/>
                  </a:lnTo>
                  <a:lnTo>
                    <a:pt x="841" y="5574"/>
                  </a:lnTo>
                  <a:lnTo>
                    <a:pt x="1000" y="5381"/>
                  </a:lnTo>
                  <a:lnTo>
                    <a:pt x="1378" y="5381"/>
                  </a:lnTo>
                  <a:lnTo>
                    <a:pt x="1553" y="5616"/>
                  </a:lnTo>
                  <a:lnTo>
                    <a:pt x="1852" y="6552"/>
                  </a:lnTo>
                  <a:lnTo>
                    <a:pt x="1900" y="6731"/>
                  </a:lnTo>
                  <a:lnTo>
                    <a:pt x="1900" y="6731"/>
                  </a:lnTo>
                </a:path>
                <a:path w="21600" h="21600">
                  <a:moveTo>
                    <a:pt x="3398" y="6938"/>
                  </a:moveTo>
                  <a:lnTo>
                    <a:pt x="1931" y="6938"/>
                  </a:lnTo>
                  <a:lnTo>
                    <a:pt x="1936" y="6836"/>
                  </a:lnTo>
                  <a:lnTo>
                    <a:pt x="2014" y="6547"/>
                  </a:lnTo>
                  <a:lnTo>
                    <a:pt x="2309" y="5614"/>
                  </a:lnTo>
                  <a:lnTo>
                    <a:pt x="2479" y="5381"/>
                  </a:lnTo>
                  <a:lnTo>
                    <a:pt x="2929" y="5381"/>
                  </a:lnTo>
                  <a:lnTo>
                    <a:pt x="3140" y="5764"/>
                  </a:lnTo>
                  <a:lnTo>
                    <a:pt x="3398" y="6938"/>
                  </a:lnTo>
                  <a:lnTo>
                    <a:pt x="3398" y="6938"/>
                  </a:lnTo>
                </a:path>
                <a:path w="21600" h="21600">
                  <a:moveTo>
                    <a:pt x="565" y="17055"/>
                  </a:moveTo>
                  <a:lnTo>
                    <a:pt x="0" y="17055"/>
                  </a:lnTo>
                  <a:lnTo>
                    <a:pt x="0" y="5733"/>
                  </a:lnTo>
                  <a:lnTo>
                    <a:pt x="565" y="5733"/>
                  </a:lnTo>
                  <a:lnTo>
                    <a:pt x="532" y="6484"/>
                  </a:lnTo>
                  <a:lnTo>
                    <a:pt x="503" y="6605"/>
                  </a:lnTo>
                  <a:lnTo>
                    <a:pt x="521" y="6731"/>
                  </a:lnTo>
                  <a:lnTo>
                    <a:pt x="1900" y="6731"/>
                  </a:lnTo>
                  <a:lnTo>
                    <a:pt x="1927" y="6833"/>
                  </a:lnTo>
                  <a:lnTo>
                    <a:pt x="1931" y="6938"/>
                  </a:lnTo>
                  <a:lnTo>
                    <a:pt x="3398" y="6938"/>
                  </a:lnTo>
                  <a:lnTo>
                    <a:pt x="3476" y="7294"/>
                  </a:lnTo>
                  <a:lnTo>
                    <a:pt x="3507" y="7675"/>
                  </a:lnTo>
                  <a:lnTo>
                    <a:pt x="916" y="7675"/>
                  </a:lnTo>
                  <a:lnTo>
                    <a:pt x="787" y="7997"/>
                  </a:lnTo>
                  <a:lnTo>
                    <a:pt x="609" y="9285"/>
                  </a:lnTo>
                  <a:lnTo>
                    <a:pt x="565" y="10203"/>
                  </a:lnTo>
                  <a:lnTo>
                    <a:pt x="565" y="17055"/>
                  </a:lnTo>
                  <a:lnTo>
                    <a:pt x="565" y="17055"/>
                  </a:lnTo>
                </a:path>
                <a:path w="21600" h="21600">
                  <a:moveTo>
                    <a:pt x="521" y="6731"/>
                  </a:moveTo>
                  <a:lnTo>
                    <a:pt x="503" y="6605"/>
                  </a:lnTo>
                  <a:lnTo>
                    <a:pt x="532" y="6484"/>
                  </a:lnTo>
                  <a:lnTo>
                    <a:pt x="521" y="6731"/>
                  </a:lnTo>
                  <a:lnTo>
                    <a:pt x="521" y="6731"/>
                  </a:lnTo>
                </a:path>
                <a:path w="21600" h="21600">
                  <a:moveTo>
                    <a:pt x="2065" y="17055"/>
                  </a:moveTo>
                  <a:lnTo>
                    <a:pt x="1500" y="17055"/>
                  </a:lnTo>
                  <a:lnTo>
                    <a:pt x="1498" y="9285"/>
                  </a:lnTo>
                  <a:lnTo>
                    <a:pt x="1462" y="8639"/>
                  </a:lnTo>
                  <a:lnTo>
                    <a:pt x="1384" y="8256"/>
                  </a:lnTo>
                  <a:lnTo>
                    <a:pt x="1308" y="7869"/>
                  </a:lnTo>
                  <a:lnTo>
                    <a:pt x="1209" y="7675"/>
                  </a:lnTo>
                  <a:lnTo>
                    <a:pt x="2430" y="7675"/>
                  </a:lnTo>
                  <a:lnTo>
                    <a:pt x="2309" y="7941"/>
                  </a:lnTo>
                  <a:lnTo>
                    <a:pt x="2132" y="9004"/>
                  </a:lnTo>
                  <a:lnTo>
                    <a:pt x="2081" y="9762"/>
                  </a:lnTo>
                  <a:lnTo>
                    <a:pt x="2065" y="10746"/>
                  </a:lnTo>
                  <a:lnTo>
                    <a:pt x="2065" y="17055"/>
                  </a:lnTo>
                  <a:lnTo>
                    <a:pt x="2065" y="17055"/>
                  </a:lnTo>
                </a:path>
                <a:path w="21600" h="21600">
                  <a:moveTo>
                    <a:pt x="3560" y="17055"/>
                  </a:moveTo>
                  <a:lnTo>
                    <a:pt x="2996" y="17055"/>
                  </a:lnTo>
                  <a:lnTo>
                    <a:pt x="2993" y="9285"/>
                  </a:lnTo>
                  <a:lnTo>
                    <a:pt x="2957" y="8643"/>
                  </a:lnTo>
                  <a:lnTo>
                    <a:pt x="2803" y="7869"/>
                  </a:lnTo>
                  <a:lnTo>
                    <a:pt x="2703" y="7675"/>
                  </a:lnTo>
                  <a:lnTo>
                    <a:pt x="3507" y="7675"/>
                  </a:lnTo>
                  <a:lnTo>
                    <a:pt x="3560" y="8330"/>
                  </a:lnTo>
                  <a:lnTo>
                    <a:pt x="3560" y="17055"/>
                  </a:lnTo>
                  <a:lnTo>
                    <a:pt x="3560" y="17055"/>
                  </a:lnTo>
                </a:path>
                <a:path w="21600" h="21600">
                  <a:moveTo>
                    <a:pt x="5317" y="17413"/>
                  </a:moveTo>
                  <a:lnTo>
                    <a:pt x="4877" y="17413"/>
                  </a:lnTo>
                  <a:lnTo>
                    <a:pt x="4652" y="17152"/>
                  </a:lnTo>
                  <a:lnTo>
                    <a:pt x="4254" y="16111"/>
                  </a:lnTo>
                  <a:lnTo>
                    <a:pt x="4099" y="15393"/>
                  </a:lnTo>
                  <a:lnTo>
                    <a:pt x="3875" y="13563"/>
                  </a:lnTo>
                  <a:lnTo>
                    <a:pt x="3819" y="12527"/>
                  </a:lnTo>
                  <a:lnTo>
                    <a:pt x="3819" y="10230"/>
                  </a:lnTo>
                  <a:lnTo>
                    <a:pt x="4867" y="5381"/>
                  </a:lnTo>
                  <a:lnTo>
                    <a:pt x="5310" y="5381"/>
                  </a:lnTo>
                  <a:lnTo>
                    <a:pt x="5487" y="5565"/>
                  </a:lnTo>
                  <a:lnTo>
                    <a:pt x="5810" y="6299"/>
                  </a:lnTo>
                  <a:lnTo>
                    <a:pt x="5881" y="6510"/>
                  </a:lnTo>
                  <a:lnTo>
                    <a:pt x="5885" y="6634"/>
                  </a:lnTo>
                  <a:lnTo>
                    <a:pt x="6426" y="6634"/>
                  </a:lnTo>
                  <a:lnTo>
                    <a:pt x="6426" y="7675"/>
                  </a:lnTo>
                  <a:lnTo>
                    <a:pt x="4977" y="7675"/>
                  </a:lnTo>
                  <a:lnTo>
                    <a:pt x="4852" y="7831"/>
                  </a:lnTo>
                  <a:lnTo>
                    <a:pt x="4632" y="8449"/>
                  </a:lnTo>
                  <a:lnTo>
                    <a:pt x="4544" y="8887"/>
                  </a:lnTo>
                  <a:lnTo>
                    <a:pt x="4416" y="10001"/>
                  </a:lnTo>
                  <a:lnTo>
                    <a:pt x="4384" y="10643"/>
                  </a:lnTo>
                  <a:lnTo>
                    <a:pt x="4384" y="12124"/>
                  </a:lnTo>
                  <a:lnTo>
                    <a:pt x="4977" y="15113"/>
                  </a:lnTo>
                  <a:lnTo>
                    <a:pt x="6426" y="15113"/>
                  </a:lnTo>
                  <a:lnTo>
                    <a:pt x="6426" y="16160"/>
                  </a:lnTo>
                  <a:lnTo>
                    <a:pt x="5885" y="16160"/>
                  </a:lnTo>
                  <a:lnTo>
                    <a:pt x="5882" y="16277"/>
                  </a:lnTo>
                  <a:lnTo>
                    <a:pt x="5810" y="16490"/>
                  </a:lnTo>
                  <a:lnTo>
                    <a:pt x="5491" y="17228"/>
                  </a:lnTo>
                  <a:lnTo>
                    <a:pt x="5317" y="17413"/>
                  </a:lnTo>
                  <a:lnTo>
                    <a:pt x="5317" y="17413"/>
                  </a:lnTo>
                </a:path>
                <a:path w="21600" h="21600">
                  <a:moveTo>
                    <a:pt x="6426" y="6634"/>
                  </a:moveTo>
                  <a:lnTo>
                    <a:pt x="5885" y="6634"/>
                  </a:lnTo>
                  <a:lnTo>
                    <a:pt x="5889" y="6533"/>
                  </a:lnTo>
                  <a:lnTo>
                    <a:pt x="5881" y="6510"/>
                  </a:lnTo>
                  <a:lnTo>
                    <a:pt x="5861" y="5733"/>
                  </a:lnTo>
                  <a:lnTo>
                    <a:pt x="6426" y="5733"/>
                  </a:lnTo>
                  <a:lnTo>
                    <a:pt x="6426" y="6634"/>
                  </a:lnTo>
                  <a:lnTo>
                    <a:pt x="6426" y="6634"/>
                  </a:lnTo>
                </a:path>
                <a:path w="21600" h="21600">
                  <a:moveTo>
                    <a:pt x="6426" y="15113"/>
                  </a:moveTo>
                  <a:lnTo>
                    <a:pt x="5261" y="15113"/>
                  </a:lnTo>
                  <a:lnTo>
                    <a:pt x="5389" y="14959"/>
                  </a:lnTo>
                  <a:lnTo>
                    <a:pt x="5612" y="14341"/>
                  </a:lnTo>
                  <a:lnTo>
                    <a:pt x="5700" y="13903"/>
                  </a:lnTo>
                  <a:lnTo>
                    <a:pt x="5828" y="12771"/>
                  </a:lnTo>
                  <a:lnTo>
                    <a:pt x="5861" y="12124"/>
                  </a:lnTo>
                  <a:lnTo>
                    <a:pt x="5860" y="10643"/>
                  </a:lnTo>
                  <a:lnTo>
                    <a:pt x="5261" y="7675"/>
                  </a:lnTo>
                  <a:lnTo>
                    <a:pt x="6426" y="7675"/>
                  </a:lnTo>
                  <a:lnTo>
                    <a:pt x="6426" y="15113"/>
                  </a:lnTo>
                  <a:lnTo>
                    <a:pt x="6426" y="15113"/>
                  </a:lnTo>
                </a:path>
                <a:path w="21600" h="21600">
                  <a:moveTo>
                    <a:pt x="5882" y="16277"/>
                  </a:moveTo>
                  <a:lnTo>
                    <a:pt x="5885" y="16160"/>
                  </a:lnTo>
                  <a:lnTo>
                    <a:pt x="5888" y="16257"/>
                  </a:lnTo>
                  <a:lnTo>
                    <a:pt x="5882" y="16277"/>
                  </a:lnTo>
                  <a:lnTo>
                    <a:pt x="5882" y="16277"/>
                  </a:lnTo>
                </a:path>
                <a:path w="21600" h="21600">
                  <a:moveTo>
                    <a:pt x="6426" y="17055"/>
                  </a:moveTo>
                  <a:lnTo>
                    <a:pt x="5861" y="17055"/>
                  </a:lnTo>
                  <a:lnTo>
                    <a:pt x="5885" y="16160"/>
                  </a:lnTo>
                  <a:lnTo>
                    <a:pt x="6426" y="16160"/>
                  </a:lnTo>
                  <a:lnTo>
                    <a:pt x="6426" y="17055"/>
                  </a:lnTo>
                  <a:lnTo>
                    <a:pt x="6426" y="17055"/>
                  </a:lnTo>
                </a:path>
                <a:path w="21600" h="21600">
                  <a:moveTo>
                    <a:pt x="8498" y="6981"/>
                  </a:moveTo>
                  <a:lnTo>
                    <a:pt x="7392" y="6981"/>
                  </a:lnTo>
                  <a:lnTo>
                    <a:pt x="7397" y="6802"/>
                  </a:lnTo>
                  <a:lnTo>
                    <a:pt x="7453" y="6574"/>
                  </a:lnTo>
                  <a:lnTo>
                    <a:pt x="7771" y="5619"/>
                  </a:lnTo>
                  <a:lnTo>
                    <a:pt x="7952" y="5381"/>
                  </a:lnTo>
                  <a:lnTo>
                    <a:pt x="8246" y="5381"/>
                  </a:lnTo>
                  <a:lnTo>
                    <a:pt x="8361" y="5471"/>
                  </a:lnTo>
                  <a:lnTo>
                    <a:pt x="8498" y="5652"/>
                  </a:lnTo>
                  <a:lnTo>
                    <a:pt x="8498" y="6981"/>
                  </a:lnTo>
                  <a:lnTo>
                    <a:pt x="8498" y="6981"/>
                  </a:lnTo>
                </a:path>
                <a:path w="21600" h="21600">
                  <a:moveTo>
                    <a:pt x="7426" y="17055"/>
                  </a:moveTo>
                  <a:lnTo>
                    <a:pt x="6860" y="17055"/>
                  </a:lnTo>
                  <a:lnTo>
                    <a:pt x="6860" y="5733"/>
                  </a:lnTo>
                  <a:lnTo>
                    <a:pt x="7426" y="5733"/>
                  </a:lnTo>
                  <a:lnTo>
                    <a:pt x="7397" y="6802"/>
                  </a:lnTo>
                  <a:lnTo>
                    <a:pt x="7380" y="6869"/>
                  </a:lnTo>
                  <a:lnTo>
                    <a:pt x="7392" y="6981"/>
                  </a:lnTo>
                  <a:lnTo>
                    <a:pt x="8498" y="6981"/>
                  </a:lnTo>
                  <a:lnTo>
                    <a:pt x="8498" y="7610"/>
                  </a:lnTo>
                  <a:lnTo>
                    <a:pt x="8027" y="7610"/>
                  </a:lnTo>
                  <a:lnTo>
                    <a:pt x="7908" y="7766"/>
                  </a:lnTo>
                  <a:lnTo>
                    <a:pt x="7688" y="8384"/>
                  </a:lnTo>
                  <a:lnTo>
                    <a:pt x="7599" y="8840"/>
                  </a:lnTo>
                  <a:lnTo>
                    <a:pt x="7460" y="10048"/>
                  </a:lnTo>
                  <a:lnTo>
                    <a:pt x="7426" y="10771"/>
                  </a:lnTo>
                  <a:lnTo>
                    <a:pt x="7426" y="17055"/>
                  </a:lnTo>
                  <a:lnTo>
                    <a:pt x="7426" y="17055"/>
                  </a:lnTo>
                </a:path>
                <a:path w="21600" h="21600">
                  <a:moveTo>
                    <a:pt x="7392" y="6981"/>
                  </a:moveTo>
                  <a:lnTo>
                    <a:pt x="7380" y="6869"/>
                  </a:lnTo>
                  <a:lnTo>
                    <a:pt x="7397" y="6802"/>
                  </a:lnTo>
                  <a:lnTo>
                    <a:pt x="7392" y="6981"/>
                  </a:lnTo>
                  <a:lnTo>
                    <a:pt x="7392" y="6981"/>
                  </a:lnTo>
                </a:path>
                <a:path w="21600" h="21600">
                  <a:moveTo>
                    <a:pt x="8498" y="8104"/>
                  </a:moveTo>
                  <a:lnTo>
                    <a:pt x="8339" y="7775"/>
                  </a:lnTo>
                  <a:lnTo>
                    <a:pt x="8224" y="7610"/>
                  </a:lnTo>
                  <a:lnTo>
                    <a:pt x="8498" y="7610"/>
                  </a:lnTo>
                  <a:lnTo>
                    <a:pt x="8498" y="8104"/>
                  </a:lnTo>
                  <a:lnTo>
                    <a:pt x="8498" y="8104"/>
                  </a:lnTo>
                </a:path>
                <a:path w="21600" h="21600">
                  <a:moveTo>
                    <a:pt x="9173" y="17055"/>
                  </a:moveTo>
                  <a:lnTo>
                    <a:pt x="8608" y="17055"/>
                  </a:lnTo>
                  <a:lnTo>
                    <a:pt x="8608" y="0"/>
                  </a:lnTo>
                  <a:lnTo>
                    <a:pt x="9173" y="0"/>
                  </a:lnTo>
                  <a:lnTo>
                    <a:pt x="9173" y="9471"/>
                  </a:lnTo>
                  <a:lnTo>
                    <a:pt x="9942" y="9471"/>
                  </a:lnTo>
                  <a:lnTo>
                    <a:pt x="9741" y="10306"/>
                  </a:lnTo>
                  <a:lnTo>
                    <a:pt x="9998" y="11950"/>
                  </a:lnTo>
                  <a:lnTo>
                    <a:pt x="9342" y="11950"/>
                  </a:lnTo>
                  <a:lnTo>
                    <a:pt x="9173" y="12655"/>
                  </a:lnTo>
                  <a:lnTo>
                    <a:pt x="9173" y="17055"/>
                  </a:lnTo>
                  <a:lnTo>
                    <a:pt x="9173" y="17055"/>
                  </a:lnTo>
                </a:path>
                <a:path w="21600" h="21600">
                  <a:moveTo>
                    <a:pt x="12293" y="17413"/>
                  </a:moveTo>
                  <a:lnTo>
                    <a:pt x="11765" y="17413"/>
                  </a:lnTo>
                  <a:lnTo>
                    <a:pt x="11539" y="17152"/>
                  </a:lnTo>
                  <a:lnTo>
                    <a:pt x="11141" y="16111"/>
                  </a:lnTo>
                  <a:lnTo>
                    <a:pt x="10985" y="15393"/>
                  </a:lnTo>
                  <a:lnTo>
                    <a:pt x="10761" y="13563"/>
                  </a:lnTo>
                  <a:lnTo>
                    <a:pt x="10705" y="12536"/>
                  </a:lnTo>
                  <a:lnTo>
                    <a:pt x="10705" y="10254"/>
                  </a:lnTo>
                  <a:lnTo>
                    <a:pt x="11753" y="5381"/>
                  </a:lnTo>
                  <a:lnTo>
                    <a:pt x="12240" y="5381"/>
                  </a:lnTo>
                  <a:lnTo>
                    <a:pt x="12455" y="5632"/>
                  </a:lnTo>
                  <a:lnTo>
                    <a:pt x="12839" y="6634"/>
                  </a:lnTo>
                  <a:lnTo>
                    <a:pt x="12989" y="7316"/>
                  </a:lnTo>
                  <a:lnTo>
                    <a:pt x="13034" y="7675"/>
                  </a:lnTo>
                  <a:lnTo>
                    <a:pt x="11810" y="7675"/>
                  </a:lnTo>
                  <a:lnTo>
                    <a:pt x="11650" y="7943"/>
                  </a:lnTo>
                  <a:lnTo>
                    <a:pt x="11402" y="9013"/>
                  </a:lnTo>
                  <a:lnTo>
                    <a:pt x="11330" y="9522"/>
                  </a:lnTo>
                  <a:lnTo>
                    <a:pt x="11311" y="10003"/>
                  </a:lnTo>
                  <a:lnTo>
                    <a:pt x="13261" y="10003"/>
                  </a:lnTo>
                  <a:lnTo>
                    <a:pt x="13261" y="11357"/>
                  </a:lnTo>
                  <a:lnTo>
                    <a:pt x="13256" y="11726"/>
                  </a:lnTo>
                  <a:lnTo>
                    <a:pt x="13246" y="12167"/>
                  </a:lnTo>
                  <a:lnTo>
                    <a:pt x="11277" y="12167"/>
                  </a:lnTo>
                  <a:lnTo>
                    <a:pt x="11285" y="12807"/>
                  </a:lnTo>
                  <a:lnTo>
                    <a:pt x="11353" y="13458"/>
                  </a:lnTo>
                  <a:lnTo>
                    <a:pt x="11612" y="14782"/>
                  </a:lnTo>
                  <a:lnTo>
                    <a:pt x="11788" y="15113"/>
                  </a:lnTo>
                  <a:lnTo>
                    <a:pt x="13161" y="15113"/>
                  </a:lnTo>
                  <a:lnTo>
                    <a:pt x="13113" y="15440"/>
                  </a:lnTo>
                  <a:lnTo>
                    <a:pt x="12933" y="16225"/>
                  </a:lnTo>
                  <a:lnTo>
                    <a:pt x="12530" y="17176"/>
                  </a:lnTo>
                  <a:lnTo>
                    <a:pt x="12293" y="17413"/>
                  </a:lnTo>
                  <a:lnTo>
                    <a:pt x="12293" y="17413"/>
                  </a:lnTo>
                </a:path>
                <a:path w="21600" h="21600">
                  <a:moveTo>
                    <a:pt x="9942" y="9471"/>
                  </a:moveTo>
                  <a:lnTo>
                    <a:pt x="9173" y="9471"/>
                  </a:lnTo>
                  <a:lnTo>
                    <a:pt x="10080" y="5733"/>
                  </a:lnTo>
                  <a:lnTo>
                    <a:pt x="10842" y="5733"/>
                  </a:lnTo>
                  <a:lnTo>
                    <a:pt x="9942" y="9471"/>
                  </a:lnTo>
                  <a:lnTo>
                    <a:pt x="9942" y="9471"/>
                  </a:lnTo>
                </a:path>
                <a:path w="21600" h="21600">
                  <a:moveTo>
                    <a:pt x="13261" y="10003"/>
                  </a:moveTo>
                  <a:lnTo>
                    <a:pt x="12681" y="10003"/>
                  </a:lnTo>
                  <a:lnTo>
                    <a:pt x="12661" y="9373"/>
                  </a:lnTo>
                  <a:lnTo>
                    <a:pt x="12593" y="8829"/>
                  </a:lnTo>
                  <a:lnTo>
                    <a:pt x="12478" y="8370"/>
                  </a:lnTo>
                  <a:lnTo>
                    <a:pt x="12364" y="7907"/>
                  </a:lnTo>
                  <a:lnTo>
                    <a:pt x="12206" y="7675"/>
                  </a:lnTo>
                  <a:lnTo>
                    <a:pt x="13034" y="7675"/>
                  </a:lnTo>
                  <a:lnTo>
                    <a:pt x="13207" y="9044"/>
                  </a:lnTo>
                  <a:lnTo>
                    <a:pt x="13261" y="10003"/>
                  </a:lnTo>
                  <a:lnTo>
                    <a:pt x="13261" y="10003"/>
                  </a:lnTo>
                </a:path>
                <a:path w="21600" h="21600">
                  <a:moveTo>
                    <a:pt x="10798" y="17055"/>
                  </a:moveTo>
                  <a:lnTo>
                    <a:pt x="10149" y="17055"/>
                  </a:lnTo>
                  <a:lnTo>
                    <a:pt x="9342" y="11950"/>
                  </a:lnTo>
                  <a:lnTo>
                    <a:pt x="9998" y="11950"/>
                  </a:lnTo>
                  <a:lnTo>
                    <a:pt x="10798" y="17055"/>
                  </a:lnTo>
                  <a:lnTo>
                    <a:pt x="10798" y="17055"/>
                  </a:lnTo>
                </a:path>
                <a:path w="21600" h="21600">
                  <a:moveTo>
                    <a:pt x="13161" y="15113"/>
                  </a:moveTo>
                  <a:lnTo>
                    <a:pt x="12196" y="15113"/>
                  </a:lnTo>
                  <a:lnTo>
                    <a:pt x="12349" y="14966"/>
                  </a:lnTo>
                  <a:lnTo>
                    <a:pt x="12588" y="14377"/>
                  </a:lnTo>
                  <a:lnTo>
                    <a:pt x="12704" y="13829"/>
                  </a:lnTo>
                  <a:lnTo>
                    <a:pt x="12815" y="13029"/>
                  </a:lnTo>
                  <a:lnTo>
                    <a:pt x="13274" y="14348"/>
                  </a:lnTo>
                  <a:lnTo>
                    <a:pt x="13161" y="15113"/>
                  </a:lnTo>
                  <a:lnTo>
                    <a:pt x="13161" y="15113"/>
                  </a:lnTo>
                </a:path>
                <a:path w="21600" h="21600">
                  <a:moveTo>
                    <a:pt x="14255" y="5733"/>
                  </a:moveTo>
                  <a:lnTo>
                    <a:pt x="13690" y="5733"/>
                  </a:lnTo>
                  <a:lnTo>
                    <a:pt x="13690" y="2289"/>
                  </a:lnTo>
                  <a:lnTo>
                    <a:pt x="14255" y="2289"/>
                  </a:lnTo>
                  <a:lnTo>
                    <a:pt x="14255" y="5733"/>
                  </a:lnTo>
                  <a:lnTo>
                    <a:pt x="14255" y="5733"/>
                  </a:lnTo>
                </a:path>
                <a:path w="21600" h="21600">
                  <a:moveTo>
                    <a:pt x="14812" y="8033"/>
                  </a:moveTo>
                  <a:lnTo>
                    <a:pt x="13278" y="8033"/>
                  </a:lnTo>
                  <a:lnTo>
                    <a:pt x="13278" y="5733"/>
                  </a:lnTo>
                  <a:lnTo>
                    <a:pt x="14812" y="5733"/>
                  </a:lnTo>
                  <a:lnTo>
                    <a:pt x="14812" y="8033"/>
                  </a:lnTo>
                  <a:lnTo>
                    <a:pt x="14812" y="8033"/>
                  </a:lnTo>
                </a:path>
                <a:path w="21600" h="21600">
                  <a:moveTo>
                    <a:pt x="14255" y="17055"/>
                  </a:moveTo>
                  <a:lnTo>
                    <a:pt x="13690" y="17055"/>
                  </a:lnTo>
                  <a:lnTo>
                    <a:pt x="13690" y="8033"/>
                  </a:lnTo>
                  <a:lnTo>
                    <a:pt x="14255" y="8033"/>
                  </a:lnTo>
                  <a:lnTo>
                    <a:pt x="14255" y="17055"/>
                  </a:lnTo>
                  <a:lnTo>
                    <a:pt x="14255" y="17055"/>
                  </a:lnTo>
                </a:path>
                <a:path w="21600" h="21600">
                  <a:moveTo>
                    <a:pt x="15734" y="17055"/>
                  </a:moveTo>
                  <a:lnTo>
                    <a:pt x="15170" y="17055"/>
                  </a:lnTo>
                  <a:lnTo>
                    <a:pt x="15170" y="5733"/>
                  </a:lnTo>
                  <a:lnTo>
                    <a:pt x="15734" y="5733"/>
                  </a:lnTo>
                  <a:lnTo>
                    <a:pt x="15734" y="17055"/>
                  </a:lnTo>
                  <a:lnTo>
                    <a:pt x="15734" y="17055"/>
                  </a:lnTo>
                </a:path>
                <a:path w="21600" h="21600">
                  <a:moveTo>
                    <a:pt x="15557" y="4632"/>
                  </a:moveTo>
                  <a:lnTo>
                    <a:pt x="15343" y="4632"/>
                  </a:lnTo>
                  <a:lnTo>
                    <a:pt x="15252" y="4468"/>
                  </a:lnTo>
                  <a:lnTo>
                    <a:pt x="15104" y="3809"/>
                  </a:lnTo>
                  <a:lnTo>
                    <a:pt x="15068" y="3424"/>
                  </a:lnTo>
                  <a:lnTo>
                    <a:pt x="15067" y="2498"/>
                  </a:lnTo>
                  <a:lnTo>
                    <a:pt x="15104" y="2113"/>
                  </a:lnTo>
                  <a:lnTo>
                    <a:pt x="15254" y="1471"/>
                  </a:lnTo>
                  <a:lnTo>
                    <a:pt x="15344" y="1312"/>
                  </a:lnTo>
                  <a:lnTo>
                    <a:pt x="15556" y="1312"/>
                  </a:lnTo>
                  <a:lnTo>
                    <a:pt x="15647" y="1473"/>
                  </a:lnTo>
                  <a:lnTo>
                    <a:pt x="15799" y="2108"/>
                  </a:lnTo>
                  <a:lnTo>
                    <a:pt x="15837" y="2498"/>
                  </a:lnTo>
                  <a:lnTo>
                    <a:pt x="15838" y="3424"/>
                  </a:lnTo>
                  <a:lnTo>
                    <a:pt x="15799" y="3815"/>
                  </a:lnTo>
                  <a:lnTo>
                    <a:pt x="15647" y="4469"/>
                  </a:lnTo>
                  <a:lnTo>
                    <a:pt x="15557" y="4632"/>
                  </a:lnTo>
                  <a:lnTo>
                    <a:pt x="15557" y="4632"/>
                  </a:lnTo>
                </a:path>
                <a:path w="21600" h="21600">
                  <a:moveTo>
                    <a:pt x="18434" y="6797"/>
                  </a:moveTo>
                  <a:lnTo>
                    <a:pt x="16884" y="6797"/>
                  </a:lnTo>
                  <a:lnTo>
                    <a:pt x="16893" y="6573"/>
                  </a:lnTo>
                  <a:lnTo>
                    <a:pt x="16937" y="6399"/>
                  </a:lnTo>
                  <a:lnTo>
                    <a:pt x="17242" y="5585"/>
                  </a:lnTo>
                  <a:lnTo>
                    <a:pt x="17418" y="5381"/>
                  </a:lnTo>
                  <a:lnTo>
                    <a:pt x="17802" y="5381"/>
                  </a:lnTo>
                  <a:lnTo>
                    <a:pt x="17974" y="5545"/>
                  </a:lnTo>
                  <a:lnTo>
                    <a:pt x="18293" y="6203"/>
                  </a:lnTo>
                  <a:lnTo>
                    <a:pt x="18420" y="6695"/>
                  </a:lnTo>
                  <a:lnTo>
                    <a:pt x="18434" y="6797"/>
                  </a:lnTo>
                  <a:lnTo>
                    <a:pt x="18434" y="6797"/>
                  </a:lnTo>
                </a:path>
                <a:path w="21600" h="21600">
                  <a:moveTo>
                    <a:pt x="16926" y="17055"/>
                  </a:moveTo>
                  <a:lnTo>
                    <a:pt x="16360" y="17055"/>
                  </a:lnTo>
                  <a:lnTo>
                    <a:pt x="16360" y="5733"/>
                  </a:lnTo>
                  <a:lnTo>
                    <a:pt x="16926" y="5733"/>
                  </a:lnTo>
                  <a:lnTo>
                    <a:pt x="16893" y="6573"/>
                  </a:lnTo>
                  <a:lnTo>
                    <a:pt x="16869" y="6666"/>
                  </a:lnTo>
                  <a:lnTo>
                    <a:pt x="16884" y="6797"/>
                  </a:lnTo>
                  <a:lnTo>
                    <a:pt x="18434" y="6797"/>
                  </a:lnTo>
                  <a:lnTo>
                    <a:pt x="18562" y="7675"/>
                  </a:lnTo>
                  <a:lnTo>
                    <a:pt x="17350" y="7675"/>
                  </a:lnTo>
                  <a:lnTo>
                    <a:pt x="17191" y="8001"/>
                  </a:lnTo>
                  <a:lnTo>
                    <a:pt x="16979" y="9303"/>
                  </a:lnTo>
                  <a:lnTo>
                    <a:pt x="16926" y="10218"/>
                  </a:lnTo>
                  <a:lnTo>
                    <a:pt x="16926" y="17055"/>
                  </a:lnTo>
                  <a:lnTo>
                    <a:pt x="16926" y="17055"/>
                  </a:lnTo>
                </a:path>
                <a:path w="21600" h="21600">
                  <a:moveTo>
                    <a:pt x="16884" y="6797"/>
                  </a:moveTo>
                  <a:lnTo>
                    <a:pt x="16869" y="6666"/>
                  </a:lnTo>
                  <a:lnTo>
                    <a:pt x="16893" y="6573"/>
                  </a:lnTo>
                  <a:lnTo>
                    <a:pt x="16884" y="6797"/>
                  </a:lnTo>
                  <a:lnTo>
                    <a:pt x="16884" y="6797"/>
                  </a:lnTo>
                </a:path>
                <a:path w="21600" h="21600">
                  <a:moveTo>
                    <a:pt x="18658" y="17055"/>
                  </a:moveTo>
                  <a:lnTo>
                    <a:pt x="18093" y="17055"/>
                  </a:lnTo>
                  <a:lnTo>
                    <a:pt x="18093" y="8552"/>
                  </a:lnTo>
                  <a:lnTo>
                    <a:pt x="17915" y="7675"/>
                  </a:lnTo>
                  <a:lnTo>
                    <a:pt x="18562" y="7675"/>
                  </a:lnTo>
                  <a:lnTo>
                    <a:pt x="18610" y="8004"/>
                  </a:lnTo>
                  <a:lnTo>
                    <a:pt x="18658" y="8767"/>
                  </a:lnTo>
                  <a:lnTo>
                    <a:pt x="18658" y="17055"/>
                  </a:lnTo>
                  <a:lnTo>
                    <a:pt x="18658" y="17055"/>
                  </a:lnTo>
                </a:path>
                <a:path w="21600" h="21600">
                  <a:moveTo>
                    <a:pt x="20477" y="17413"/>
                  </a:moveTo>
                  <a:lnTo>
                    <a:pt x="20037" y="17413"/>
                  </a:lnTo>
                  <a:lnTo>
                    <a:pt x="19812" y="17152"/>
                  </a:lnTo>
                  <a:lnTo>
                    <a:pt x="19414" y="16111"/>
                  </a:lnTo>
                  <a:lnTo>
                    <a:pt x="19259" y="15393"/>
                  </a:lnTo>
                  <a:lnTo>
                    <a:pt x="19034" y="13563"/>
                  </a:lnTo>
                  <a:lnTo>
                    <a:pt x="18979" y="12527"/>
                  </a:lnTo>
                  <a:lnTo>
                    <a:pt x="18979" y="10230"/>
                  </a:lnTo>
                  <a:lnTo>
                    <a:pt x="20027" y="5381"/>
                  </a:lnTo>
                  <a:lnTo>
                    <a:pt x="20470" y="5381"/>
                  </a:lnTo>
                  <a:lnTo>
                    <a:pt x="20647" y="5565"/>
                  </a:lnTo>
                  <a:lnTo>
                    <a:pt x="20970" y="6299"/>
                  </a:lnTo>
                  <a:lnTo>
                    <a:pt x="21041" y="6510"/>
                  </a:lnTo>
                  <a:lnTo>
                    <a:pt x="21045" y="6634"/>
                  </a:lnTo>
                  <a:lnTo>
                    <a:pt x="21586" y="6634"/>
                  </a:lnTo>
                  <a:lnTo>
                    <a:pt x="21586" y="7675"/>
                  </a:lnTo>
                  <a:lnTo>
                    <a:pt x="20136" y="7675"/>
                  </a:lnTo>
                  <a:lnTo>
                    <a:pt x="20011" y="7831"/>
                  </a:lnTo>
                  <a:lnTo>
                    <a:pt x="19792" y="8449"/>
                  </a:lnTo>
                  <a:lnTo>
                    <a:pt x="19704" y="8887"/>
                  </a:lnTo>
                  <a:lnTo>
                    <a:pt x="19576" y="10001"/>
                  </a:lnTo>
                  <a:lnTo>
                    <a:pt x="19544" y="10643"/>
                  </a:lnTo>
                  <a:lnTo>
                    <a:pt x="19544" y="12124"/>
                  </a:lnTo>
                  <a:lnTo>
                    <a:pt x="20136" y="15113"/>
                  </a:lnTo>
                  <a:lnTo>
                    <a:pt x="21586" y="15113"/>
                  </a:lnTo>
                  <a:lnTo>
                    <a:pt x="21586" y="16160"/>
                  </a:lnTo>
                  <a:lnTo>
                    <a:pt x="21045" y="16160"/>
                  </a:lnTo>
                  <a:lnTo>
                    <a:pt x="21021" y="16192"/>
                  </a:lnTo>
                  <a:lnTo>
                    <a:pt x="21021" y="16339"/>
                  </a:lnTo>
                  <a:lnTo>
                    <a:pt x="20970" y="16490"/>
                  </a:lnTo>
                  <a:lnTo>
                    <a:pt x="20651" y="17228"/>
                  </a:lnTo>
                  <a:lnTo>
                    <a:pt x="20477" y="17413"/>
                  </a:lnTo>
                  <a:lnTo>
                    <a:pt x="20477" y="17413"/>
                  </a:lnTo>
                </a:path>
                <a:path w="21600" h="21600">
                  <a:moveTo>
                    <a:pt x="21586" y="6634"/>
                  </a:moveTo>
                  <a:lnTo>
                    <a:pt x="21045" y="6634"/>
                  </a:lnTo>
                  <a:lnTo>
                    <a:pt x="21049" y="6533"/>
                  </a:lnTo>
                  <a:lnTo>
                    <a:pt x="21041" y="6510"/>
                  </a:lnTo>
                  <a:lnTo>
                    <a:pt x="21021" y="5733"/>
                  </a:lnTo>
                  <a:lnTo>
                    <a:pt x="21586" y="5733"/>
                  </a:lnTo>
                  <a:lnTo>
                    <a:pt x="21586" y="6634"/>
                  </a:lnTo>
                  <a:lnTo>
                    <a:pt x="21586" y="6634"/>
                  </a:lnTo>
                </a:path>
                <a:path w="21600" h="21600">
                  <a:moveTo>
                    <a:pt x="21586" y="15113"/>
                  </a:moveTo>
                  <a:lnTo>
                    <a:pt x="20421" y="15113"/>
                  </a:lnTo>
                  <a:lnTo>
                    <a:pt x="20549" y="14959"/>
                  </a:lnTo>
                  <a:lnTo>
                    <a:pt x="20772" y="14341"/>
                  </a:lnTo>
                  <a:lnTo>
                    <a:pt x="20860" y="13903"/>
                  </a:lnTo>
                  <a:lnTo>
                    <a:pt x="20988" y="12771"/>
                  </a:lnTo>
                  <a:lnTo>
                    <a:pt x="21021" y="12124"/>
                  </a:lnTo>
                  <a:lnTo>
                    <a:pt x="21020" y="10643"/>
                  </a:lnTo>
                  <a:lnTo>
                    <a:pt x="20421" y="7675"/>
                  </a:lnTo>
                  <a:lnTo>
                    <a:pt x="21586" y="7675"/>
                  </a:lnTo>
                  <a:lnTo>
                    <a:pt x="21586" y="15113"/>
                  </a:lnTo>
                  <a:lnTo>
                    <a:pt x="21586" y="15113"/>
                  </a:lnTo>
                </a:path>
                <a:path w="21600" h="21600">
                  <a:moveTo>
                    <a:pt x="21021" y="16339"/>
                  </a:moveTo>
                  <a:lnTo>
                    <a:pt x="21021" y="16192"/>
                  </a:lnTo>
                  <a:lnTo>
                    <a:pt x="21045" y="16160"/>
                  </a:lnTo>
                  <a:lnTo>
                    <a:pt x="21048" y="16257"/>
                  </a:lnTo>
                  <a:lnTo>
                    <a:pt x="21021" y="16339"/>
                  </a:lnTo>
                  <a:lnTo>
                    <a:pt x="21021" y="16339"/>
                  </a:lnTo>
                </a:path>
                <a:path w="21600" h="21600">
                  <a:moveTo>
                    <a:pt x="20642" y="21497"/>
                  </a:moveTo>
                  <a:lnTo>
                    <a:pt x="19309" y="21497"/>
                  </a:lnTo>
                  <a:lnTo>
                    <a:pt x="19309" y="19197"/>
                  </a:lnTo>
                  <a:lnTo>
                    <a:pt x="20594" y="19197"/>
                  </a:lnTo>
                  <a:lnTo>
                    <a:pt x="20738" y="18919"/>
                  </a:lnTo>
                  <a:lnTo>
                    <a:pt x="20851" y="18362"/>
                  </a:lnTo>
                  <a:lnTo>
                    <a:pt x="20964" y="17809"/>
                  </a:lnTo>
                  <a:lnTo>
                    <a:pt x="21021" y="17085"/>
                  </a:lnTo>
                  <a:lnTo>
                    <a:pt x="21021" y="16339"/>
                  </a:lnTo>
                  <a:lnTo>
                    <a:pt x="21048" y="16257"/>
                  </a:lnTo>
                  <a:lnTo>
                    <a:pt x="21045" y="16160"/>
                  </a:lnTo>
                  <a:lnTo>
                    <a:pt x="21586" y="16160"/>
                  </a:lnTo>
                  <a:lnTo>
                    <a:pt x="21585" y="17228"/>
                  </a:lnTo>
                  <a:lnTo>
                    <a:pt x="21537" y="18109"/>
                  </a:lnTo>
                  <a:lnTo>
                    <a:pt x="21340" y="19722"/>
                  </a:lnTo>
                  <a:lnTo>
                    <a:pt x="21202" y="20353"/>
                  </a:lnTo>
                  <a:lnTo>
                    <a:pt x="20844" y="21268"/>
                  </a:lnTo>
                  <a:lnTo>
                    <a:pt x="20642" y="21497"/>
                  </a:lnTo>
                  <a:close/>
                </a:path>
              </a:pathLst>
            </a:custGeom>
            <a:solidFill>
              <a:srgbClr val="B65341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0" name="矩形"/>
          <p:cNvSpPr>
            <a:spLocks/>
          </p:cNvSpPr>
          <p:nvPr/>
        </p:nvSpPr>
        <p:spPr>
          <a:xfrm rot="0">
            <a:off x="413752" y="864217"/>
            <a:ext cx="2727325" cy="1672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800" b="1" i="0" u="none" strike="noStrike" kern="0" cap="none" spc="6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8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</a:t>
            </a:r>
            <a:r>
              <a:rPr lang="en-US" altLang="zh-CN" sz="800" b="1" i="0" u="none" strike="noStrike" kern="0" cap="none" spc="3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5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8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</a:t>
            </a:r>
            <a:r>
              <a:rPr lang="en-US" altLang="zh-CN" sz="800" b="1" i="0" u="none" strike="noStrike" kern="0" cap="none" spc="3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7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SERVICES</a:t>
            </a:r>
            <a:endParaRPr lang="en-US" altLang="zh-CN" sz="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5570" indent="-63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-1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  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z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 </a:t>
            </a:r>
            <a:r>
              <a:rPr lang="en-US" altLang="zh-CN" sz="105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 </a:t>
            </a:r>
            <a:r>
              <a:rPr lang="en-US" altLang="zh-CN" sz="105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 </a:t>
            </a:r>
            <a:r>
              <a:rPr lang="en-US" altLang="zh-CN" sz="105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 </a:t>
            </a:r>
            <a:r>
              <a:rPr lang="en-US" altLang="zh-CN" sz="1050" b="0" i="0" u="none" strike="noStrike" kern="0" cap="none" spc="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lang="en-US" altLang="zh-CN" sz="105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email </a:t>
            </a:r>
            <a:r>
              <a:rPr lang="en-US" altLang="zh-CN" sz="105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 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help </a:t>
            </a:r>
            <a:r>
              <a:rPr lang="en-US" altLang="zh-CN" sz="105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businesses 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succeed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 </a:t>
            </a:r>
            <a:r>
              <a:rPr lang="en-US" altLang="zh-CN" sz="1050" b="0" i="0" u="none" strike="noStrike" kern="0" cap="none" spc="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age </a:t>
            </a:r>
            <a:r>
              <a:rPr lang="en-US" altLang="zh-CN" sz="1050" b="0" i="0" u="none" strike="noStrike" kern="0" cap="none" spc="-3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  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765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"/>
          <p:cNvGrpSpPr>
            <a:grpSpLocks/>
          </p:cNvGrpSpPr>
          <p:nvPr/>
        </p:nvGrpSpPr>
        <p:grpSpPr>
          <a:xfrm>
            <a:off x="0" y="3571"/>
            <a:ext cx="6967855" cy="3911609"/>
            <a:chOff x="0" y="3571"/>
            <a:chExt cx="6967855" cy="3911609"/>
          </a:xfrm>
        </p:grpSpPr>
        <p:pic>
          <p:nvPicPr>
            <p:cNvPr id="7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3571"/>
              <a:ext cx="6962774" cy="391120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72" name="曲线"/>
            <p:cNvSpPr>
              <a:spLocks/>
            </p:cNvSpPr>
            <p:nvPr/>
          </p:nvSpPr>
          <p:spPr>
            <a:xfrm rot="0">
              <a:off x="0" y="3581"/>
              <a:ext cx="6967855" cy="3911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13" y="0"/>
                  </a:moveTo>
                  <a:lnTo>
                    <a:pt x="0" y="0"/>
                  </a:lnTo>
                  <a:lnTo>
                    <a:pt x="0" y="5988"/>
                  </a:lnTo>
                  <a:lnTo>
                    <a:pt x="413" y="5988"/>
                  </a:lnTo>
                  <a:lnTo>
                    <a:pt x="413" y="0"/>
                  </a:lnTo>
                  <a:lnTo>
                    <a:pt x="413" y="0"/>
                  </a:lnTo>
                </a:path>
                <a:path w="21600" h="21600">
                  <a:moveTo>
                    <a:pt x="21600" y="20870"/>
                  </a:moveTo>
                  <a:lnTo>
                    <a:pt x="0" y="2087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20870"/>
                  </a:lnTo>
                  <a:lnTo>
                    <a:pt x="21600" y="20870"/>
                  </a:lnTo>
                </a:path>
                <a:path w="21600" h="21600">
                  <a:moveTo>
                    <a:pt x="21600" y="0"/>
                  </a:moveTo>
                  <a:lnTo>
                    <a:pt x="21195" y="0"/>
                  </a:lnTo>
                  <a:lnTo>
                    <a:pt x="21195" y="2971"/>
                  </a:lnTo>
                  <a:lnTo>
                    <a:pt x="21600" y="29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7462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264879" y="264619"/>
            <a:ext cx="3465195" cy="27559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square" lIns="0" tIns="94615" rIns="0" bIns="0" anchor="t" anchorCtr="0">
            <a:prstTxWarp prst="textNoShape"/>
            <a:spAutoFit/>
          </a:bodyPr>
          <a:lstStyle/>
          <a:p>
            <a:pPr marL="216534" indent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9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SEARCH</a:t>
            </a:r>
            <a:r>
              <a:rPr lang="en-US" altLang="zh-CN" sz="1200" b="1" i="0" u="none" strike="noStrike" kern="0" cap="none" spc="1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200" b="1" i="0" u="none" strike="noStrike" kern="0" cap="none" spc="13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ENGINE</a:t>
            </a:r>
            <a:r>
              <a:rPr lang="en-US" altLang="zh-CN" sz="1200" b="1" i="0" u="none" strike="noStrike" kern="0" cap="none" spc="1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200" b="1" i="0" u="none" strike="noStrike" kern="0" cap="none" spc="9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OPTIMIZATION</a:t>
            </a:r>
            <a:r>
              <a:rPr lang="en-US" altLang="zh-CN" sz="1200" b="1" i="0" u="none" strike="noStrike" kern="0" cap="none" spc="1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200" b="1" i="0" u="none" strike="noStrike" kern="0" cap="none" spc="9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(SEO)</a:t>
            </a:r>
            <a:endParaRPr lang="zh-CN" altLang="en-US" sz="1200" b="1" i="0" u="none" strike="noStrike" kern="0" cap="none" spc="0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267475" y="930928"/>
            <a:ext cx="3465195" cy="1941829"/>
            <a:chOff x="267475" y="930928"/>
            <a:chExt cx="3465195" cy="1941829"/>
          </a:xfrm>
        </p:grpSpPr>
        <p:sp>
          <p:nvSpPr>
            <p:cNvPr id="75" name="曲线"/>
            <p:cNvSpPr>
              <a:spLocks/>
            </p:cNvSpPr>
            <p:nvPr/>
          </p:nvSpPr>
          <p:spPr>
            <a:xfrm rot="0">
              <a:off x="267475" y="930928"/>
              <a:ext cx="3465195" cy="19418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597" y="0"/>
                  </a:lnTo>
                  <a:lnTo>
                    <a:pt x="21597" y="21599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39267" y="1093357"/>
              <a:ext cx="1765795" cy="14726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8" name="矩形"/>
          <p:cNvSpPr>
            <a:spLocks/>
          </p:cNvSpPr>
          <p:nvPr/>
        </p:nvSpPr>
        <p:spPr>
          <a:xfrm rot="0">
            <a:off x="267475" y="930928"/>
            <a:ext cx="3465195" cy="12122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6364" rIns="0" bIns="0" anchor="t" anchorCtr="0">
            <a:prstTxWarp prst="textNoShape"/>
            <a:spAutoFit/>
          </a:bodyPr>
          <a:lstStyle/>
          <a:p>
            <a:pPr marL="224028" indent="0" algn="ctr">
              <a:lnSpc>
                <a:spcPct val="100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z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 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z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  </a:t>
            </a:r>
            <a:r>
              <a:rPr lang="en-US" altLang="zh-CN" sz="120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engine </a:t>
            </a:r>
            <a:r>
              <a:rPr lang="en-US" altLang="zh-CN" sz="120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results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pages.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 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 </a:t>
            </a:r>
            <a:r>
              <a:rPr lang="en-US" altLang="zh-CN" sz="120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SEO 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services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 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designed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20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help </a:t>
            </a:r>
            <a:r>
              <a:rPr lang="en-US" altLang="zh-CN" sz="120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businesses </a:t>
            </a:r>
            <a:r>
              <a:rPr lang="en-US" altLang="zh-CN" sz="1200" b="0" i="0" u="none" strike="noStrike" kern="0" cap="none" spc="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their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online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visibility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attract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1200" b="0" i="0" u="none" strike="noStrike" kern="0" cap="none" spc="-3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ff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2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0366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280902" y="1330673"/>
            <a:ext cx="1327901" cy="1289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0" name="矩形"/>
          <p:cNvSpPr>
            <a:spLocks/>
          </p:cNvSpPr>
          <p:nvPr/>
        </p:nvSpPr>
        <p:spPr>
          <a:xfrm rot="0">
            <a:off x="4218804" y="1287000"/>
            <a:ext cx="2398395" cy="11474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065" indent="0" algn="ctr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 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media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platforms.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social 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 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presence </a:t>
            </a:r>
            <a:r>
              <a:rPr lang="en-US" altLang="zh-CN" sz="1050" b="0" i="0" u="none" strike="noStrike" kern="0" cap="none" spc="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lang="en-US" altLang="zh-CN" sz="105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engage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their 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4200347" y="778689"/>
            <a:ext cx="2440304" cy="221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11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SOCIAL</a:t>
            </a:r>
            <a:r>
              <a:rPr lang="en-US" altLang="zh-CN" sz="1350" b="1" i="0" u="none" strike="noStrike" kern="0" cap="none" spc="1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14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MEDIA</a:t>
            </a:r>
            <a:r>
              <a:rPr lang="en-US" altLang="zh-CN" sz="1350" b="1" i="0" u="none" strike="noStrike" kern="0" cap="none" spc="1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114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MARKETING</a:t>
            </a:r>
            <a:endParaRPr lang="zh-CN" altLang="en-US" sz="1350" b="1" i="0" u="none" strike="noStrike" kern="0" cap="none" spc="114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曲线"/>
          <p:cNvSpPr>
            <a:spLocks/>
          </p:cNvSpPr>
          <p:nvPr/>
        </p:nvSpPr>
        <p:spPr>
          <a:xfrm rot="0">
            <a:off x="0" y="3571"/>
            <a:ext cx="131445" cy="14484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70019" y="987148"/>
            <a:ext cx="3367385" cy="21109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0945204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6827761" y="1963706"/>
            <a:ext cx="134619" cy="19494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15" y="21598"/>
                </a:moveTo>
                <a:lnTo>
                  <a:pt x="0" y="21598"/>
                </a:lnTo>
                <a:lnTo>
                  <a:pt x="0" y="0"/>
                </a:lnTo>
                <a:lnTo>
                  <a:pt x="21515" y="0"/>
                </a:lnTo>
                <a:lnTo>
                  <a:pt x="21515" y="21598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85" name="曲线"/>
          <p:cNvSpPr>
            <a:spLocks/>
          </p:cNvSpPr>
          <p:nvPr/>
        </p:nvSpPr>
        <p:spPr>
          <a:xfrm rot="0">
            <a:off x="0" y="3571"/>
            <a:ext cx="133350" cy="1229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481460" y="1138513"/>
            <a:ext cx="2938462" cy="22348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767367" y="835749"/>
            <a:ext cx="2020569" cy="221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12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CONTENT</a:t>
            </a:r>
            <a:r>
              <a:rPr lang="en-US" altLang="zh-CN" sz="1350" b="1" i="0" u="none" strike="noStrike" kern="0" cap="none" spc="-1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114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MARKETING</a:t>
            </a:r>
            <a:endParaRPr lang="zh-CN" altLang="en-US" sz="1350" b="1" i="0" u="none" strike="noStrike" kern="0" cap="none" spc="114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8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21816" y="1271227"/>
            <a:ext cx="1026156" cy="1289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9" name="矩形"/>
          <p:cNvSpPr>
            <a:spLocks/>
          </p:cNvSpPr>
          <p:nvPr/>
        </p:nvSpPr>
        <p:spPr>
          <a:xfrm rot="0">
            <a:off x="501792" y="1227555"/>
            <a:ext cx="2510155" cy="11474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 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tt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 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'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 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 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9738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256630" y="1330673"/>
            <a:ext cx="892402" cy="1289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1" name="矩形"/>
          <p:cNvSpPr>
            <a:spLocks/>
          </p:cNvSpPr>
          <p:nvPr/>
        </p:nvSpPr>
        <p:spPr>
          <a:xfrm rot="0">
            <a:off x="4170286" y="1287000"/>
            <a:ext cx="2494915" cy="11474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 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emails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list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subscribers.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 </a:t>
            </a:r>
            <a:r>
              <a:rPr lang="en-US" altLang="zh-CN" sz="1050" b="0" i="0" u="none" strike="noStrike" kern="0" cap="none" spc="-3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'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 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z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 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x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4236513" y="778696"/>
            <a:ext cx="2367914" cy="30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1850" b="1" i="0" u="none" strike="noStrike" kern="0" cap="none" spc="19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EMAIL</a:t>
            </a:r>
            <a:r>
              <a:rPr lang="en-US" altLang="zh-CN" sz="1850" b="1" i="0" u="none" strike="noStrike" kern="0" cap="none" spc="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850" b="1" i="0" u="none" strike="noStrike" kern="0" cap="none" spc="18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MARKETING</a:t>
            </a:r>
            <a:endParaRPr lang="zh-CN" altLang="en-US" sz="1850" b="1" i="0" u="none" strike="noStrike" kern="0" cap="none" spc="0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曲线"/>
          <p:cNvSpPr>
            <a:spLocks/>
          </p:cNvSpPr>
          <p:nvPr/>
        </p:nvSpPr>
        <p:spPr>
          <a:xfrm rot="0">
            <a:off x="0" y="3571"/>
            <a:ext cx="131445" cy="14484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70019" y="987148"/>
            <a:ext cx="3367385" cy="21109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359129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"/>
          <p:cNvGrpSpPr>
            <a:grpSpLocks/>
          </p:cNvGrpSpPr>
          <p:nvPr/>
        </p:nvGrpSpPr>
        <p:grpSpPr>
          <a:xfrm>
            <a:off x="0" y="3571"/>
            <a:ext cx="6967855" cy="3911609"/>
            <a:chOff x="0" y="3571"/>
            <a:chExt cx="6967855" cy="3911609"/>
          </a:xfrm>
        </p:grpSpPr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3571"/>
              <a:ext cx="6962774" cy="391120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96" name="曲线"/>
            <p:cNvSpPr>
              <a:spLocks/>
            </p:cNvSpPr>
            <p:nvPr/>
          </p:nvSpPr>
          <p:spPr>
            <a:xfrm rot="0">
              <a:off x="0" y="3581"/>
              <a:ext cx="6967855" cy="3911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13" y="0"/>
                  </a:moveTo>
                  <a:lnTo>
                    <a:pt x="0" y="0"/>
                  </a:lnTo>
                  <a:lnTo>
                    <a:pt x="0" y="5988"/>
                  </a:lnTo>
                  <a:lnTo>
                    <a:pt x="413" y="5988"/>
                  </a:lnTo>
                  <a:lnTo>
                    <a:pt x="413" y="0"/>
                  </a:lnTo>
                  <a:lnTo>
                    <a:pt x="413" y="0"/>
                  </a:lnTo>
                </a:path>
                <a:path w="21600" h="21600">
                  <a:moveTo>
                    <a:pt x="21600" y="20870"/>
                  </a:moveTo>
                  <a:lnTo>
                    <a:pt x="0" y="2087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20870"/>
                  </a:lnTo>
                  <a:lnTo>
                    <a:pt x="21600" y="20870"/>
                  </a:lnTo>
                </a:path>
                <a:path w="21600" h="21600">
                  <a:moveTo>
                    <a:pt x="21600" y="0"/>
                  </a:moveTo>
                  <a:lnTo>
                    <a:pt x="21195" y="0"/>
                  </a:lnTo>
                  <a:lnTo>
                    <a:pt x="21195" y="2971"/>
                  </a:lnTo>
                  <a:lnTo>
                    <a:pt x="21600" y="29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7462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矩形"/>
          <p:cNvSpPr>
            <a:spLocks/>
          </p:cNvSpPr>
          <p:nvPr/>
        </p:nvSpPr>
        <p:spPr>
          <a:xfrm rot="0">
            <a:off x="264879" y="264619"/>
            <a:ext cx="3465195" cy="22923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square" lIns="0" tIns="635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484629" indent="-119634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1" i="0" u="none" strike="noStrike" kern="0" cap="none" spc="7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CASE</a:t>
            </a:r>
            <a:r>
              <a:rPr lang="en-US" altLang="zh-CN" sz="800" b="1" i="0" u="none" strike="noStrike" kern="0" cap="none" spc="2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STUDY: </a:t>
            </a:r>
            <a:r>
              <a:rPr lang="en-US" altLang="zh-CN" sz="800" b="1" i="0" u="none" strike="noStrike" kern="0" cap="none" spc="6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8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5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8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 </a:t>
            </a:r>
            <a:r>
              <a:rPr lang="en-US" altLang="zh-CN" sz="800" b="1" i="0" u="none" strike="noStrike" kern="0" cap="none" spc="-2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7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SUCCESS</a:t>
            </a:r>
            <a:endParaRPr lang="zh-CN" altLang="en-US" sz="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267475" y="930928"/>
            <a:ext cx="3465195" cy="1381156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27000" rIns="0" bIns="0" anchor="t" anchorCtr="0">
            <a:prstTxWarp prst="textNoShape"/>
            <a:spAutoFit/>
          </a:bodyPr>
          <a:lstStyle/>
          <a:p>
            <a:pPr marL="165735" indent="0" algn="ctr">
              <a:lnSpc>
                <a:spcPct val="9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 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 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 </a:t>
            </a:r>
            <a:r>
              <a:rPr lang="en-US" altLang="zh-CN" sz="120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strategies 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 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2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200" b="0" i="0" u="none" strike="noStrike" kern="0" cap="none" spc="1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200" b="0" i="0" u="none" strike="noStrike" kern="0" cap="none" spc="-2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1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 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helped </a:t>
            </a:r>
            <a:r>
              <a:rPr lang="en-US" altLang="zh-CN" sz="1200" b="0" i="0" u="none" strike="noStrike" kern="0" cap="none" spc="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client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increase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their 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website </a:t>
            </a:r>
            <a:r>
              <a:rPr lang="en-US" altLang="zh-CN" sz="1200" b="0" i="0" u="none" strike="noStrike" kern="0" cap="none" spc="-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traffic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 </a:t>
            </a:r>
            <a:r>
              <a:rPr lang="en-US" altLang="zh-CN" sz="1200" b="0" i="0" u="none" strike="noStrike" kern="0" cap="none" spc="-3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00</a:t>
            </a:r>
            <a:r>
              <a:rPr lang="en-US" altLang="zh-CN" sz="1200" b="0" i="0" u="none" strike="noStrike" kern="0" cap="none" spc="1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%</a:t>
            </a:r>
            <a:r>
              <a:rPr lang="en-US" altLang="zh-CN" sz="120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50</a:t>
            </a:r>
            <a:r>
              <a:rPr lang="en-US" altLang="zh-CN" sz="1200" b="0" i="0" u="none" strike="noStrike" kern="0" cap="none" spc="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%</a:t>
            </a:r>
            <a:r>
              <a:rPr lang="en-US" altLang="zh-CN" sz="1200" b="0" i="0" u="none" strike="noStrike" kern="0" cap="none" spc="-2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  </a:t>
            </a:r>
            <a:r>
              <a:rPr lang="en-US" altLang="zh-CN" sz="120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success </a:t>
            </a:r>
            <a:r>
              <a:rPr lang="en-US" altLang="zh-CN" sz="1200" b="0" i="0" u="none" strike="noStrike" kern="0" cap="none" spc="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lang="en-US" altLang="zh-CN" sz="1200" b="0" i="0" u="none" strike="noStrike" kern="0" cap="none" spc="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testament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lang="en-US" altLang="zh-CN" sz="120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effectiveness 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Tech</a:t>
            </a:r>
            <a:r>
              <a:rPr lang="en-US" altLang="zh-CN" sz="1200" b="0" i="0" u="none" strike="noStrike" kern="0" cap="none" spc="1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approach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7500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曲线"/>
          <p:cNvSpPr>
            <a:spLocks/>
          </p:cNvSpPr>
          <p:nvPr/>
        </p:nvSpPr>
        <p:spPr>
          <a:xfrm rot="0">
            <a:off x="5223860" y="3778922"/>
            <a:ext cx="1739263" cy="1346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21515"/>
                </a:moveTo>
                <a:lnTo>
                  <a:pt x="0" y="21515"/>
                </a:lnTo>
                <a:lnTo>
                  <a:pt x="0" y="0"/>
                </a:lnTo>
                <a:lnTo>
                  <a:pt x="21597" y="0"/>
                </a:lnTo>
                <a:lnTo>
                  <a:pt x="21597" y="21515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5223860" y="3571"/>
            <a:ext cx="1739263" cy="130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7" y="0"/>
                </a:lnTo>
                <a:lnTo>
                  <a:pt x="21597" y="21534"/>
                </a:lnTo>
                <a:lnTo>
                  <a:pt x="0" y="21534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84" y="524720"/>
            <a:ext cx="3084016" cy="281582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1250629" y="831288"/>
            <a:ext cx="4477391" cy="221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302958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12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KEY</a:t>
            </a:r>
            <a:r>
              <a:rPr lang="en-US" altLang="zh-CN" sz="1350" b="1" i="0" u="none" strike="noStrike" kern="0" cap="none" spc="-1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3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TAKEAWAYS</a:t>
            </a:r>
            <a:endParaRPr lang="zh-CN" altLang="en-US" sz="1350" b="1" i="0" u="none" strike="noStrike" kern="0" cap="none" spc="30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3704288" y="1223096"/>
            <a:ext cx="2545715" cy="1615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conclusion,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have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learned 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that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 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 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innovative 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approach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 </a:t>
            </a:r>
            <a:r>
              <a:rPr lang="en-US" altLang="zh-CN" sz="1050" b="0" i="0" u="none" strike="noStrike" kern="0" cap="none" spc="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lang="en-US" altLang="zh-CN" sz="105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based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data-driven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-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nn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  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collaboration.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 </a:t>
            </a:r>
            <a:r>
              <a:rPr lang="en-US" altLang="zh-CN" sz="1050" b="0" i="0" u="none" strike="noStrike" kern="0" cap="none" spc="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offers 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range </a:t>
            </a:r>
            <a:r>
              <a:rPr lang="en-US" altLang="zh-CN" sz="1050" b="0" i="0" u="none" strike="noStrike" kern="0" cap="none" spc="-3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 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social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media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marketing,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marketing, 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 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11838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5710" y="3571"/>
            <a:ext cx="6951980" cy="130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8" y="0"/>
                </a:lnTo>
                <a:lnTo>
                  <a:pt x="21598" y="21534"/>
                </a:lnTo>
                <a:lnTo>
                  <a:pt x="0" y="21534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0" y="3370571"/>
            <a:ext cx="134620" cy="5467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107" name="曲线"/>
          <p:cNvSpPr>
            <a:spLocks/>
          </p:cNvSpPr>
          <p:nvPr/>
        </p:nvSpPr>
        <p:spPr>
          <a:xfrm rot="0">
            <a:off x="6830617" y="3370571"/>
            <a:ext cx="134619" cy="5467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15" y="21584"/>
                </a:moveTo>
                <a:lnTo>
                  <a:pt x="0" y="21584"/>
                </a:lnTo>
                <a:lnTo>
                  <a:pt x="0" y="0"/>
                </a:lnTo>
                <a:lnTo>
                  <a:pt x="21515" y="0"/>
                </a:lnTo>
                <a:lnTo>
                  <a:pt x="21515" y="21584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2845074" y="1041187"/>
            <a:ext cx="1269365" cy="2533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0" cap="none" spc="145" baseline="0">
                <a:solidFill>
                  <a:srgbClr val="B6534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THANK</a:t>
            </a:r>
            <a:r>
              <a:rPr lang="en-US" altLang="zh-CN" sz="1550" b="1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550" b="1" i="0" u="none" strike="noStrike" kern="0" cap="none" spc="150" baseline="0">
                <a:solidFill>
                  <a:srgbClr val="B6534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</a:t>
            </a:r>
            <a:endParaRPr lang="zh-CN" altLang="en-US" sz="1550" b="1" i="0" u="none" strike="noStrike" kern="0" cap="none" spc="0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380399" y="1510718"/>
            <a:ext cx="4202430" cy="5014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065" indent="0" algn="ctr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-3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Thank </a:t>
            </a:r>
            <a:r>
              <a:rPr lang="en-US" altLang="zh-CN" sz="1050" b="0" i="0" u="none" strike="noStrike" kern="0" cap="none" spc="-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 </a:t>
            </a:r>
            <a:r>
              <a:rPr lang="en-US" altLang="zh-CN" sz="1050" b="0" i="0" u="none" strike="noStrike" kern="0" cap="none" spc="-6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1050" b="0" i="0" u="none" strike="noStrike" kern="0" cap="none" spc="-3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attending this presentation </a:t>
            </a:r>
            <a:r>
              <a:rPr lang="en-US" altLang="zh-CN" sz="1050" b="0" i="0" u="none" strike="noStrike" kern="0" cap="none" spc="-1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 </a:t>
            </a:r>
            <a:r>
              <a:rPr lang="en-US" altLang="zh-CN" sz="1050" b="0" i="0" u="none" strike="noStrike" kern="0" cap="none" spc="-3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Revolutionizing </a:t>
            </a:r>
            <a:r>
              <a:rPr lang="en-US" altLang="zh-CN" sz="1050" b="0" i="0" u="none" strike="noStrike" kern="0" cap="none" spc="-1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 </a:t>
            </a:r>
            <a:r>
              <a:rPr lang="en-US" altLang="zh-CN" sz="1050" b="0" i="0" u="none" strike="noStrike" kern="0" cap="none" spc="-2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lang="en-US" altLang="zh-CN" sz="1050" b="0" i="0" u="none" strike="noStrike" kern="0" cap="none" spc="-30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6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lang="en-US" altLang="zh-CN" sz="1050" b="0" i="0" u="none" strike="noStrike" kern="0" cap="none" spc="-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 </a:t>
            </a:r>
            <a:r>
              <a:rPr lang="en-US" altLang="zh-CN" sz="1050" b="0" i="0" u="none" strike="noStrike" kern="0" cap="none" spc="-4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Age. </a:t>
            </a:r>
            <a:r>
              <a:rPr lang="en-US" altLang="zh-CN" sz="1050" b="0" i="0" u="none" strike="noStrike" kern="0" cap="none" spc="-3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 </a:t>
            </a:r>
            <a:r>
              <a:rPr lang="en-US" altLang="zh-CN" sz="1050" b="0" i="0" u="none" strike="noStrike" kern="0" cap="none" spc="-1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hope </a:t>
            </a:r>
            <a:r>
              <a:rPr lang="en-US" altLang="zh-CN" sz="1050" b="0" i="0" u="none" strike="noStrike" kern="0" cap="none" spc="-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 </a:t>
            </a:r>
            <a:r>
              <a:rPr lang="en-US" altLang="zh-CN" sz="1050" b="0" i="0" u="none" strike="noStrike" kern="0" cap="none" spc="-3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found </a:t>
            </a:r>
            <a:r>
              <a:rPr lang="en-US" altLang="zh-CN" sz="1050" b="0" i="0" u="none" strike="noStrike" kern="0" cap="none" spc="-8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 </a:t>
            </a:r>
            <a:r>
              <a:rPr lang="en-US" altLang="zh-CN" sz="1050" b="0" i="0" u="none" strike="noStrike" kern="0" cap="none" spc="-4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informative </a:t>
            </a:r>
            <a:r>
              <a:rPr lang="en-US" altLang="zh-CN" sz="1050" b="0" i="0" u="none" strike="noStrike" kern="0" cap="none" spc="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lang="en-US" altLang="zh-CN" sz="1050" b="0" i="0" u="none" strike="noStrike" kern="0" cap="none" spc="-5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useful. </a:t>
            </a:r>
            <a:r>
              <a:rPr lang="en-US" altLang="zh-CN" sz="1050" b="0" i="0" u="none" strike="noStrike" kern="0" cap="none" spc="-3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If </a:t>
            </a:r>
            <a:r>
              <a:rPr lang="en-US" altLang="zh-CN" sz="1050" b="0" i="0" u="none" strike="noStrike" kern="0" cap="none" spc="-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 </a:t>
            </a:r>
            <a:r>
              <a:rPr lang="en-US" altLang="zh-CN" sz="1050" b="0" i="0" u="none" strike="noStrike" kern="0" cap="none" spc="-2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have </a:t>
            </a:r>
            <a:r>
              <a:rPr lang="en-US" altLang="zh-CN" sz="1050" b="0" i="0" u="none" strike="noStrike" kern="0" cap="none" spc="-1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any </a:t>
            </a:r>
            <a:r>
              <a:rPr lang="en-US" altLang="zh-CN" sz="1050" b="0" i="0" u="none" strike="noStrike" kern="0" cap="none" spc="-1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questions </a:t>
            </a:r>
            <a:r>
              <a:rPr lang="en-US" altLang="zh-CN" sz="1050" b="0" i="0" u="none" strike="noStrike" kern="0" cap="none" spc="-3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 would </a:t>
            </a:r>
            <a:r>
              <a:rPr lang="en-US" altLang="zh-CN" sz="1050" b="0" i="0" u="none" strike="noStrike" kern="0" cap="none" spc="-6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 </a:t>
            </a:r>
            <a:r>
              <a:rPr lang="en-US" altLang="zh-CN" sz="1050" b="0" i="0" u="none" strike="noStrike" kern="0" cap="none" spc="-4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1050" b="0" i="0" u="none" strike="noStrike" kern="0" cap="none" spc="-5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information, </a:t>
            </a:r>
            <a:r>
              <a:rPr lang="en-US" altLang="zh-CN" sz="1050" b="0" i="0" u="none" strike="noStrike" kern="0" cap="none" spc="-1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please </a:t>
            </a:r>
            <a:r>
              <a:rPr lang="en-US" altLang="zh-CN" sz="1050" b="0" i="0" u="none" strike="noStrike" kern="0" cap="none" spc="-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do </a:t>
            </a:r>
            <a:r>
              <a:rPr lang="en-US" altLang="zh-CN" sz="1050" b="0" i="0" u="none" strike="noStrike" kern="0" cap="none" spc="-5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not </a:t>
            </a:r>
            <a:r>
              <a:rPr lang="en-US" altLang="zh-CN" sz="1050" b="0" i="0" u="none" strike="noStrike" kern="0" cap="none" spc="-3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hesitate </a:t>
            </a:r>
            <a:r>
              <a:rPr lang="en-US" altLang="zh-CN" sz="1050" b="0" i="0" u="none" strike="noStrike" kern="0" cap="none" spc="-7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050" b="0" i="0" u="none" strike="noStrike" kern="0" cap="none" spc="-6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4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contact</a:t>
            </a:r>
            <a:r>
              <a:rPr lang="en-US" altLang="zh-CN" sz="1050" b="0" i="0" u="none" strike="noStrike" kern="0" cap="none" spc="-9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4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34419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"/>
          <p:cNvSpPr>
            <a:spLocks/>
          </p:cNvSpPr>
          <p:nvPr/>
        </p:nvSpPr>
        <p:spPr>
          <a:xfrm rot="0">
            <a:off x="2795557" y="1268152"/>
            <a:ext cx="108267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300" b="1" i="0" u="none" strike="noStrike" kern="0" cap="none" spc="-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Thanks!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69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66805" y="276220"/>
            <a:ext cx="4470332" cy="335274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649743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"/>
          <p:cNvSpPr>
            <a:spLocks/>
          </p:cNvSpPr>
          <p:nvPr/>
        </p:nvSpPr>
        <p:spPr>
          <a:xfrm rot="0">
            <a:off x="4172816" y="1287000"/>
            <a:ext cx="2490470" cy="8285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  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z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 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Age.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presentation,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will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take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in- </a:t>
            </a:r>
            <a:r>
              <a:rPr lang="en-US" altLang="zh-CN" sz="1050" b="0" i="0" u="none" strike="noStrike" kern="0" cap="none" spc="-3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depth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look 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 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innovative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4439812" y="778696"/>
            <a:ext cx="1960880" cy="30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1850" b="1" i="0" u="none" strike="noStrike" kern="0" cap="none" spc="17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INTRODUCTION</a:t>
            </a:r>
            <a:endParaRPr lang="zh-CN" altLang="en-US" sz="1850" b="1" i="0" u="none" strike="noStrike" kern="0" cap="none" spc="0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" name="曲线"/>
          <p:cNvSpPr>
            <a:spLocks/>
          </p:cNvSpPr>
          <p:nvPr/>
        </p:nvSpPr>
        <p:spPr>
          <a:xfrm rot="0">
            <a:off x="0" y="3571"/>
            <a:ext cx="131445" cy="14484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0019" y="987148"/>
            <a:ext cx="3367385" cy="21109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0252834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曲线"/>
          <p:cNvSpPr>
            <a:spLocks/>
          </p:cNvSpPr>
          <p:nvPr/>
        </p:nvSpPr>
        <p:spPr>
          <a:xfrm rot="0">
            <a:off x="5223860" y="3778922"/>
            <a:ext cx="1739263" cy="1346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21515"/>
                </a:moveTo>
                <a:lnTo>
                  <a:pt x="0" y="21515"/>
                </a:lnTo>
                <a:lnTo>
                  <a:pt x="0" y="0"/>
                </a:lnTo>
                <a:lnTo>
                  <a:pt x="21597" y="0"/>
                </a:lnTo>
                <a:lnTo>
                  <a:pt x="21597" y="21515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 rot="0">
            <a:off x="5223860" y="3571"/>
            <a:ext cx="1739263" cy="130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7" y="0"/>
                </a:lnTo>
                <a:lnTo>
                  <a:pt x="21597" y="21534"/>
                </a:lnTo>
                <a:lnTo>
                  <a:pt x="0" y="21534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84" y="837101"/>
            <a:ext cx="3084016" cy="250344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784362" y="1266768"/>
            <a:ext cx="955144" cy="1289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" name="矩形"/>
          <p:cNvSpPr>
            <a:spLocks/>
          </p:cNvSpPr>
          <p:nvPr/>
        </p:nvSpPr>
        <p:spPr>
          <a:xfrm rot="0">
            <a:off x="3624880" y="859755"/>
            <a:ext cx="2745740" cy="1497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950" b="1" i="0" u="none" strike="noStrike" kern="0" cap="none" spc="7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95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950" b="1" i="0" u="none" strike="noStrike" kern="0" cap="none" spc="9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IMPORTANCE</a:t>
            </a:r>
            <a:r>
              <a:rPr lang="en-US" altLang="zh-CN" sz="950" b="1" i="0" u="none" strike="noStrike" kern="0" cap="none" spc="3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950" b="1" i="0" u="none" strike="noStrike" kern="0" cap="none" spc="9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95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950" b="1" i="0" u="none" strike="noStrike" kern="0" cap="none" spc="6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</a:t>
            </a:r>
            <a:r>
              <a:rPr lang="en-US" altLang="zh-CN" sz="950" b="1" i="0" u="none" strike="noStrike" kern="0" cap="none" spc="3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950" b="1" i="0" u="none" strike="noStrike" kern="0" cap="none" spc="10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</a:t>
            </a:r>
            <a:endParaRPr lang="en-US" altLang="zh-CN" sz="9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04012" indent="0" algn="ctr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 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'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 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-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 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have 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online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presence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ee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z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 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trend </a:t>
            </a:r>
            <a:r>
              <a:rPr lang="en-US" altLang="zh-CN" sz="1050" b="0" i="0" u="none" strike="noStrike" kern="0" cap="none" spc="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lang="en-US" altLang="zh-CN" sz="1050" b="0" i="0" u="none" strike="noStrike" kern="0" cap="none" spc="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has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developed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innovative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5849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"/>
          <p:cNvGrpSpPr>
            <a:grpSpLocks/>
          </p:cNvGrpSpPr>
          <p:nvPr/>
        </p:nvGrpSpPr>
        <p:grpSpPr>
          <a:xfrm>
            <a:off x="0" y="3571"/>
            <a:ext cx="6967855" cy="3911609"/>
            <a:chOff x="0" y="3571"/>
            <a:chExt cx="6967855" cy="3911609"/>
          </a:xfrm>
        </p:grpSpPr>
        <p:pic>
          <p:nvPicPr>
            <p:cNvPr id="2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3571"/>
              <a:ext cx="6962774" cy="391120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8" name="曲线"/>
            <p:cNvSpPr>
              <a:spLocks/>
            </p:cNvSpPr>
            <p:nvPr/>
          </p:nvSpPr>
          <p:spPr>
            <a:xfrm rot="0">
              <a:off x="0" y="3581"/>
              <a:ext cx="6967855" cy="3911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13" y="0"/>
                  </a:moveTo>
                  <a:lnTo>
                    <a:pt x="0" y="0"/>
                  </a:lnTo>
                  <a:lnTo>
                    <a:pt x="0" y="5988"/>
                  </a:lnTo>
                  <a:lnTo>
                    <a:pt x="413" y="5988"/>
                  </a:lnTo>
                  <a:lnTo>
                    <a:pt x="413" y="0"/>
                  </a:lnTo>
                  <a:lnTo>
                    <a:pt x="413" y="0"/>
                  </a:lnTo>
                </a:path>
                <a:path w="21600" h="21600">
                  <a:moveTo>
                    <a:pt x="21600" y="20870"/>
                  </a:moveTo>
                  <a:lnTo>
                    <a:pt x="0" y="2087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20870"/>
                  </a:lnTo>
                  <a:lnTo>
                    <a:pt x="21600" y="20870"/>
                  </a:lnTo>
                </a:path>
                <a:path w="21600" h="21600">
                  <a:moveTo>
                    <a:pt x="21600" y="0"/>
                  </a:moveTo>
                  <a:lnTo>
                    <a:pt x="21195" y="0"/>
                  </a:lnTo>
                  <a:lnTo>
                    <a:pt x="21195" y="2971"/>
                  </a:lnTo>
                  <a:lnTo>
                    <a:pt x="21600" y="29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7462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0" name="矩形"/>
          <p:cNvSpPr>
            <a:spLocks/>
          </p:cNvSpPr>
          <p:nvPr/>
        </p:nvSpPr>
        <p:spPr>
          <a:xfrm rot="0">
            <a:off x="264879" y="264619"/>
            <a:ext cx="3465195" cy="22415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square" lIns="0" tIns="508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lang="en-US" altLang="zh-CN" sz="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4701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1" i="0" u="none" strike="noStrike" kern="0" cap="none" spc="6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8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MAHINDRA'S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6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APPROACH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50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5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</a:t>
            </a:r>
            <a:r>
              <a:rPr lang="en-US" altLang="zh-CN" sz="800" b="1" i="0" u="none" strike="noStrike" kern="0" cap="none" spc="2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800" b="1" i="0" u="none" strike="noStrike" kern="0" cap="none" spc="85" baseline="0">
                <a:solidFill>
                  <a:srgbClr val="424242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</a:t>
            </a:r>
            <a:endParaRPr lang="zh-CN" altLang="en-US" sz="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267475" y="930928"/>
            <a:ext cx="3465195" cy="1941829"/>
            <a:chOff x="267475" y="930928"/>
            <a:chExt cx="3465195" cy="1941829"/>
          </a:xfrm>
        </p:grpSpPr>
        <p:sp>
          <p:nvSpPr>
            <p:cNvPr id="31" name="曲线"/>
            <p:cNvSpPr>
              <a:spLocks/>
            </p:cNvSpPr>
            <p:nvPr/>
          </p:nvSpPr>
          <p:spPr>
            <a:xfrm rot="0">
              <a:off x="267475" y="930928"/>
              <a:ext cx="3465195" cy="19418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597" y="0"/>
                  </a:lnTo>
                  <a:lnTo>
                    <a:pt x="21597" y="21599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 rot="0">
              <a:off x="535749" y="1283868"/>
              <a:ext cx="2691765" cy="32829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58" y="14490"/>
                  </a:moveTo>
                  <a:lnTo>
                    <a:pt x="24" y="14490"/>
                  </a:lnTo>
                  <a:lnTo>
                    <a:pt x="24" y="19593"/>
                  </a:lnTo>
                  <a:lnTo>
                    <a:pt x="158" y="19593"/>
                  </a:lnTo>
                  <a:lnTo>
                    <a:pt x="158" y="14490"/>
                  </a:lnTo>
                  <a:lnTo>
                    <a:pt x="158" y="14490"/>
                  </a:lnTo>
                </a:path>
                <a:path w="21600" h="21600">
                  <a:moveTo>
                    <a:pt x="182" y="13450"/>
                  </a:moveTo>
                  <a:lnTo>
                    <a:pt x="182" y="13033"/>
                  </a:lnTo>
                  <a:lnTo>
                    <a:pt x="173" y="12857"/>
                  </a:lnTo>
                  <a:lnTo>
                    <a:pt x="137" y="12571"/>
                  </a:lnTo>
                  <a:lnTo>
                    <a:pt x="115" y="12498"/>
                  </a:lnTo>
                  <a:lnTo>
                    <a:pt x="65" y="12498"/>
                  </a:lnTo>
                  <a:lnTo>
                    <a:pt x="44" y="12570"/>
                  </a:lnTo>
                  <a:lnTo>
                    <a:pt x="8" y="12859"/>
                  </a:lnTo>
                  <a:lnTo>
                    <a:pt x="0" y="13033"/>
                  </a:lnTo>
                  <a:lnTo>
                    <a:pt x="0" y="13450"/>
                  </a:lnTo>
                  <a:lnTo>
                    <a:pt x="8" y="13624"/>
                  </a:lnTo>
                  <a:lnTo>
                    <a:pt x="43" y="13920"/>
                  </a:lnTo>
                  <a:lnTo>
                    <a:pt x="65" y="13994"/>
                  </a:lnTo>
                  <a:lnTo>
                    <a:pt x="116" y="13994"/>
                  </a:lnTo>
                  <a:lnTo>
                    <a:pt x="137" y="13921"/>
                  </a:lnTo>
                  <a:lnTo>
                    <a:pt x="173" y="13626"/>
                  </a:lnTo>
                  <a:lnTo>
                    <a:pt x="182" y="13450"/>
                  </a:lnTo>
                  <a:lnTo>
                    <a:pt x="182" y="13450"/>
                  </a:lnTo>
                </a:path>
                <a:path w="21600" h="21600">
                  <a:moveTo>
                    <a:pt x="850" y="15858"/>
                  </a:moveTo>
                  <a:lnTo>
                    <a:pt x="839" y="15514"/>
                  </a:lnTo>
                  <a:lnTo>
                    <a:pt x="827" y="15366"/>
                  </a:lnTo>
                  <a:lnTo>
                    <a:pt x="797" y="14970"/>
                  </a:lnTo>
                  <a:lnTo>
                    <a:pt x="793" y="14924"/>
                  </a:lnTo>
                  <a:lnTo>
                    <a:pt x="763" y="14703"/>
                  </a:lnTo>
                  <a:lnTo>
                    <a:pt x="688" y="14406"/>
                  </a:lnTo>
                  <a:lnTo>
                    <a:pt x="647" y="14332"/>
                  </a:lnTo>
                  <a:lnTo>
                    <a:pt x="556" y="14332"/>
                  </a:lnTo>
                  <a:lnTo>
                    <a:pt x="515" y="14423"/>
                  </a:lnTo>
                  <a:lnTo>
                    <a:pt x="442" y="14790"/>
                  </a:lnTo>
                  <a:lnTo>
                    <a:pt x="432" y="14869"/>
                  </a:lnTo>
                  <a:lnTo>
                    <a:pt x="440" y="14490"/>
                  </a:lnTo>
                  <a:lnTo>
                    <a:pt x="306" y="14490"/>
                  </a:lnTo>
                  <a:lnTo>
                    <a:pt x="306" y="19593"/>
                  </a:lnTo>
                  <a:lnTo>
                    <a:pt x="440" y="19593"/>
                  </a:lnTo>
                  <a:lnTo>
                    <a:pt x="440" y="16512"/>
                  </a:lnTo>
                  <a:lnTo>
                    <a:pt x="452" y="16100"/>
                  </a:lnTo>
                  <a:lnTo>
                    <a:pt x="503" y="15513"/>
                  </a:lnTo>
                  <a:lnTo>
                    <a:pt x="540" y="15366"/>
                  </a:lnTo>
                  <a:lnTo>
                    <a:pt x="674" y="15366"/>
                  </a:lnTo>
                  <a:lnTo>
                    <a:pt x="716" y="15761"/>
                  </a:lnTo>
                  <a:lnTo>
                    <a:pt x="716" y="19593"/>
                  </a:lnTo>
                  <a:lnTo>
                    <a:pt x="850" y="19593"/>
                  </a:lnTo>
                  <a:lnTo>
                    <a:pt x="850" y="15858"/>
                  </a:lnTo>
                  <a:lnTo>
                    <a:pt x="850" y="15858"/>
                  </a:lnTo>
                </a:path>
                <a:path w="21600" h="21600">
                  <a:moveTo>
                    <a:pt x="1454" y="15738"/>
                  </a:moveTo>
                  <a:lnTo>
                    <a:pt x="1189" y="14332"/>
                  </a:lnTo>
                  <a:lnTo>
                    <a:pt x="1117" y="14332"/>
                  </a:lnTo>
                  <a:lnTo>
                    <a:pt x="1059" y="14469"/>
                  </a:lnTo>
                  <a:lnTo>
                    <a:pt x="971" y="15018"/>
                  </a:lnTo>
                  <a:lnTo>
                    <a:pt x="949" y="15408"/>
                  </a:lnTo>
                  <a:lnTo>
                    <a:pt x="950" y="16377"/>
                  </a:lnTo>
                  <a:lnTo>
                    <a:pt x="968" y="16720"/>
                  </a:lnTo>
                  <a:lnTo>
                    <a:pt x="1046" y="17259"/>
                  </a:lnTo>
                  <a:lnTo>
                    <a:pt x="1107" y="17422"/>
                  </a:lnTo>
                  <a:lnTo>
                    <a:pt x="1242" y="17517"/>
                  </a:lnTo>
                  <a:lnTo>
                    <a:pt x="1277" y="17585"/>
                  </a:lnTo>
                  <a:lnTo>
                    <a:pt x="1310" y="17788"/>
                  </a:lnTo>
                  <a:lnTo>
                    <a:pt x="1319" y="17940"/>
                  </a:lnTo>
                  <a:lnTo>
                    <a:pt x="1318" y="18342"/>
                  </a:lnTo>
                  <a:lnTo>
                    <a:pt x="1308" y="18472"/>
                  </a:lnTo>
                  <a:lnTo>
                    <a:pt x="1266" y="18669"/>
                  </a:lnTo>
                  <a:lnTo>
                    <a:pt x="1236" y="18718"/>
                  </a:lnTo>
                  <a:lnTo>
                    <a:pt x="1121" y="18718"/>
                  </a:lnTo>
                  <a:lnTo>
                    <a:pt x="1066" y="18429"/>
                  </a:lnTo>
                  <a:lnTo>
                    <a:pt x="1033" y="17853"/>
                  </a:lnTo>
                  <a:lnTo>
                    <a:pt x="912" y="18342"/>
                  </a:lnTo>
                  <a:lnTo>
                    <a:pt x="944" y="18856"/>
                  </a:lnTo>
                  <a:lnTo>
                    <a:pt x="983" y="19221"/>
                  </a:lnTo>
                  <a:lnTo>
                    <a:pt x="1075" y="19648"/>
                  </a:lnTo>
                  <a:lnTo>
                    <a:pt x="1128" y="19755"/>
                  </a:lnTo>
                  <a:lnTo>
                    <a:pt x="1234" y="19755"/>
                  </a:lnTo>
                  <a:lnTo>
                    <a:pt x="1441" y="18718"/>
                  </a:lnTo>
                  <a:lnTo>
                    <a:pt x="1453" y="18429"/>
                  </a:lnTo>
                  <a:lnTo>
                    <a:pt x="1215" y="16483"/>
                  </a:lnTo>
                  <a:lnTo>
                    <a:pt x="1161" y="16447"/>
                  </a:lnTo>
                  <a:lnTo>
                    <a:pt x="1124" y="16377"/>
                  </a:lnTo>
                  <a:lnTo>
                    <a:pt x="1106" y="16273"/>
                  </a:lnTo>
                  <a:lnTo>
                    <a:pt x="1087" y="16167"/>
                  </a:lnTo>
                  <a:lnTo>
                    <a:pt x="1078" y="16040"/>
                  </a:lnTo>
                  <a:lnTo>
                    <a:pt x="1078" y="15729"/>
                  </a:lnTo>
                  <a:lnTo>
                    <a:pt x="1086" y="15603"/>
                  </a:lnTo>
                  <a:lnTo>
                    <a:pt x="1119" y="15414"/>
                  </a:lnTo>
                  <a:lnTo>
                    <a:pt x="1146" y="15366"/>
                  </a:lnTo>
                  <a:lnTo>
                    <a:pt x="1220" y="15366"/>
                  </a:lnTo>
                  <a:lnTo>
                    <a:pt x="1250" y="15419"/>
                  </a:lnTo>
                  <a:lnTo>
                    <a:pt x="1294" y="15631"/>
                  </a:lnTo>
                  <a:lnTo>
                    <a:pt x="1314" y="15864"/>
                  </a:lnTo>
                  <a:lnTo>
                    <a:pt x="1333" y="16224"/>
                  </a:lnTo>
                  <a:lnTo>
                    <a:pt x="1454" y="15738"/>
                  </a:lnTo>
                  <a:lnTo>
                    <a:pt x="1454" y="15738"/>
                  </a:lnTo>
                </a:path>
                <a:path w="21600" h="21600">
                  <a:moveTo>
                    <a:pt x="1707" y="14490"/>
                  </a:moveTo>
                  <a:lnTo>
                    <a:pt x="1573" y="14490"/>
                  </a:lnTo>
                  <a:lnTo>
                    <a:pt x="1573" y="19593"/>
                  </a:lnTo>
                  <a:lnTo>
                    <a:pt x="1707" y="19593"/>
                  </a:lnTo>
                  <a:lnTo>
                    <a:pt x="1707" y="14490"/>
                  </a:lnTo>
                  <a:lnTo>
                    <a:pt x="1707" y="14490"/>
                  </a:lnTo>
                </a:path>
                <a:path w="21600" h="21600">
                  <a:moveTo>
                    <a:pt x="1731" y="13033"/>
                  </a:moveTo>
                  <a:lnTo>
                    <a:pt x="1722" y="12857"/>
                  </a:lnTo>
                  <a:lnTo>
                    <a:pt x="1686" y="12571"/>
                  </a:lnTo>
                  <a:lnTo>
                    <a:pt x="1664" y="12498"/>
                  </a:lnTo>
                  <a:lnTo>
                    <a:pt x="1614" y="12498"/>
                  </a:lnTo>
                  <a:lnTo>
                    <a:pt x="1593" y="12570"/>
                  </a:lnTo>
                  <a:lnTo>
                    <a:pt x="1557" y="12859"/>
                  </a:lnTo>
                  <a:lnTo>
                    <a:pt x="1548" y="13033"/>
                  </a:lnTo>
                  <a:lnTo>
                    <a:pt x="1549" y="13450"/>
                  </a:lnTo>
                  <a:lnTo>
                    <a:pt x="1557" y="13624"/>
                  </a:lnTo>
                  <a:lnTo>
                    <a:pt x="1592" y="13920"/>
                  </a:lnTo>
                  <a:lnTo>
                    <a:pt x="1614" y="13994"/>
                  </a:lnTo>
                  <a:lnTo>
                    <a:pt x="1665" y="13994"/>
                  </a:lnTo>
                  <a:lnTo>
                    <a:pt x="1686" y="13921"/>
                  </a:lnTo>
                  <a:lnTo>
                    <a:pt x="1722" y="13626"/>
                  </a:lnTo>
                  <a:lnTo>
                    <a:pt x="1731" y="13450"/>
                  </a:lnTo>
                  <a:lnTo>
                    <a:pt x="1731" y="13033"/>
                  </a:lnTo>
                  <a:lnTo>
                    <a:pt x="1731" y="13033"/>
                  </a:lnTo>
                </a:path>
                <a:path w="21600" h="21600">
                  <a:moveTo>
                    <a:pt x="2437" y="14490"/>
                  </a:moveTo>
                  <a:lnTo>
                    <a:pt x="2303" y="14490"/>
                  </a:lnTo>
                  <a:lnTo>
                    <a:pt x="2308" y="14841"/>
                  </a:lnTo>
                  <a:lnTo>
                    <a:pt x="2310" y="14851"/>
                  </a:lnTo>
                  <a:lnTo>
                    <a:pt x="2308" y="14896"/>
                  </a:lnTo>
                  <a:lnTo>
                    <a:pt x="2308" y="14841"/>
                  </a:lnTo>
                  <a:lnTo>
                    <a:pt x="2303" y="14815"/>
                  </a:lnTo>
                  <a:lnTo>
                    <a:pt x="2303" y="17371"/>
                  </a:lnTo>
                  <a:lnTo>
                    <a:pt x="2295" y="17662"/>
                  </a:lnTo>
                  <a:lnTo>
                    <a:pt x="2265" y="18173"/>
                  </a:lnTo>
                  <a:lnTo>
                    <a:pt x="2244" y="18370"/>
                  </a:lnTo>
                  <a:lnTo>
                    <a:pt x="2191" y="18649"/>
                  </a:lnTo>
                  <a:lnTo>
                    <a:pt x="2161" y="18718"/>
                  </a:lnTo>
                  <a:lnTo>
                    <a:pt x="2093" y="18718"/>
                  </a:lnTo>
                  <a:lnTo>
                    <a:pt x="1953" y="16704"/>
                  </a:lnTo>
                  <a:lnTo>
                    <a:pt x="1961" y="16414"/>
                  </a:lnTo>
                  <a:lnTo>
                    <a:pt x="1991" y="15912"/>
                  </a:lnTo>
                  <a:lnTo>
                    <a:pt x="2012" y="15714"/>
                  </a:lnTo>
                  <a:lnTo>
                    <a:pt x="2064" y="15436"/>
                  </a:lnTo>
                  <a:lnTo>
                    <a:pt x="2093" y="15366"/>
                  </a:lnTo>
                  <a:lnTo>
                    <a:pt x="2161" y="15366"/>
                  </a:lnTo>
                  <a:lnTo>
                    <a:pt x="2303" y="17371"/>
                  </a:lnTo>
                  <a:lnTo>
                    <a:pt x="2303" y="14815"/>
                  </a:lnTo>
                  <a:lnTo>
                    <a:pt x="2291" y="14746"/>
                  </a:lnTo>
                  <a:lnTo>
                    <a:pt x="2214" y="14415"/>
                  </a:lnTo>
                  <a:lnTo>
                    <a:pt x="2172" y="14332"/>
                  </a:lnTo>
                  <a:lnTo>
                    <a:pt x="2067" y="14332"/>
                  </a:lnTo>
                  <a:lnTo>
                    <a:pt x="1832" y="16056"/>
                  </a:lnTo>
                  <a:lnTo>
                    <a:pt x="1819" y="16517"/>
                  </a:lnTo>
                  <a:lnTo>
                    <a:pt x="1819" y="17553"/>
                  </a:lnTo>
                  <a:lnTo>
                    <a:pt x="2017" y="19638"/>
                  </a:lnTo>
                  <a:lnTo>
                    <a:pt x="2070" y="19755"/>
                  </a:lnTo>
                  <a:lnTo>
                    <a:pt x="2174" y="19755"/>
                  </a:lnTo>
                  <a:lnTo>
                    <a:pt x="2215" y="19672"/>
                  </a:lnTo>
                  <a:lnTo>
                    <a:pt x="2291" y="19339"/>
                  </a:lnTo>
                  <a:lnTo>
                    <a:pt x="2303" y="19271"/>
                  </a:lnTo>
                  <a:lnTo>
                    <a:pt x="2303" y="19607"/>
                  </a:lnTo>
                  <a:lnTo>
                    <a:pt x="2289" y="19933"/>
                  </a:lnTo>
                  <a:lnTo>
                    <a:pt x="2263" y="20182"/>
                  </a:lnTo>
                  <a:lnTo>
                    <a:pt x="2236" y="20434"/>
                  </a:lnTo>
                  <a:lnTo>
                    <a:pt x="2202" y="20559"/>
                  </a:lnTo>
                  <a:lnTo>
                    <a:pt x="1897" y="20559"/>
                  </a:lnTo>
                  <a:lnTo>
                    <a:pt x="1897" y="21595"/>
                  </a:lnTo>
                  <a:lnTo>
                    <a:pt x="2213" y="21595"/>
                  </a:lnTo>
                  <a:lnTo>
                    <a:pt x="2261" y="21493"/>
                  </a:lnTo>
                  <a:lnTo>
                    <a:pt x="2437" y="19190"/>
                  </a:lnTo>
                  <a:lnTo>
                    <a:pt x="2437" y="18718"/>
                  </a:lnTo>
                  <a:lnTo>
                    <a:pt x="2437" y="15366"/>
                  </a:lnTo>
                  <a:lnTo>
                    <a:pt x="2437" y="14896"/>
                  </a:lnTo>
                  <a:lnTo>
                    <a:pt x="2437" y="14490"/>
                  </a:lnTo>
                  <a:lnTo>
                    <a:pt x="2437" y="14490"/>
                  </a:lnTo>
                </a:path>
                <a:path w="21600" h="21600">
                  <a:moveTo>
                    <a:pt x="3084" y="15858"/>
                  </a:moveTo>
                  <a:lnTo>
                    <a:pt x="3072" y="15514"/>
                  </a:lnTo>
                  <a:lnTo>
                    <a:pt x="3061" y="15366"/>
                  </a:lnTo>
                  <a:lnTo>
                    <a:pt x="3031" y="14970"/>
                  </a:lnTo>
                  <a:lnTo>
                    <a:pt x="3027" y="14924"/>
                  </a:lnTo>
                  <a:lnTo>
                    <a:pt x="2997" y="14703"/>
                  </a:lnTo>
                  <a:lnTo>
                    <a:pt x="2921" y="14406"/>
                  </a:lnTo>
                  <a:lnTo>
                    <a:pt x="2881" y="14332"/>
                  </a:lnTo>
                  <a:lnTo>
                    <a:pt x="2790" y="14332"/>
                  </a:lnTo>
                  <a:lnTo>
                    <a:pt x="2748" y="14423"/>
                  </a:lnTo>
                  <a:lnTo>
                    <a:pt x="2676" y="14790"/>
                  </a:lnTo>
                  <a:lnTo>
                    <a:pt x="2664" y="14882"/>
                  </a:lnTo>
                  <a:lnTo>
                    <a:pt x="2673" y="11907"/>
                  </a:lnTo>
                  <a:lnTo>
                    <a:pt x="2539" y="11907"/>
                  </a:lnTo>
                  <a:lnTo>
                    <a:pt x="2539" y="19593"/>
                  </a:lnTo>
                  <a:lnTo>
                    <a:pt x="2673" y="19593"/>
                  </a:lnTo>
                  <a:lnTo>
                    <a:pt x="2673" y="16512"/>
                  </a:lnTo>
                  <a:lnTo>
                    <a:pt x="2686" y="16100"/>
                  </a:lnTo>
                  <a:lnTo>
                    <a:pt x="2736" y="15513"/>
                  </a:lnTo>
                  <a:lnTo>
                    <a:pt x="2774" y="15366"/>
                  </a:lnTo>
                  <a:lnTo>
                    <a:pt x="2908" y="15366"/>
                  </a:lnTo>
                  <a:lnTo>
                    <a:pt x="2950" y="15761"/>
                  </a:lnTo>
                  <a:lnTo>
                    <a:pt x="2950" y="19593"/>
                  </a:lnTo>
                  <a:lnTo>
                    <a:pt x="3084" y="19593"/>
                  </a:lnTo>
                  <a:lnTo>
                    <a:pt x="3084" y="15858"/>
                  </a:lnTo>
                  <a:lnTo>
                    <a:pt x="3084" y="15858"/>
                  </a:lnTo>
                </a:path>
                <a:path w="21600" h="21600">
                  <a:moveTo>
                    <a:pt x="3487" y="14490"/>
                  </a:moveTo>
                  <a:lnTo>
                    <a:pt x="3355" y="14490"/>
                  </a:lnTo>
                  <a:lnTo>
                    <a:pt x="3355" y="12938"/>
                  </a:lnTo>
                  <a:lnTo>
                    <a:pt x="3222" y="12938"/>
                  </a:lnTo>
                  <a:lnTo>
                    <a:pt x="3222" y="14490"/>
                  </a:lnTo>
                  <a:lnTo>
                    <a:pt x="3124" y="14490"/>
                  </a:lnTo>
                  <a:lnTo>
                    <a:pt x="3124" y="15527"/>
                  </a:lnTo>
                  <a:lnTo>
                    <a:pt x="3222" y="15527"/>
                  </a:lnTo>
                  <a:lnTo>
                    <a:pt x="3222" y="19593"/>
                  </a:lnTo>
                  <a:lnTo>
                    <a:pt x="3355" y="19593"/>
                  </a:lnTo>
                  <a:lnTo>
                    <a:pt x="3355" y="15527"/>
                  </a:lnTo>
                  <a:lnTo>
                    <a:pt x="3487" y="15527"/>
                  </a:lnTo>
                  <a:lnTo>
                    <a:pt x="3487" y="14490"/>
                  </a:lnTo>
                  <a:lnTo>
                    <a:pt x="3487" y="14490"/>
                  </a:lnTo>
                </a:path>
                <a:path w="21600" h="21600">
                  <a:moveTo>
                    <a:pt x="4019" y="15738"/>
                  </a:moveTo>
                  <a:lnTo>
                    <a:pt x="3755" y="14332"/>
                  </a:lnTo>
                  <a:lnTo>
                    <a:pt x="3682" y="14332"/>
                  </a:lnTo>
                  <a:lnTo>
                    <a:pt x="3624" y="14469"/>
                  </a:lnTo>
                  <a:lnTo>
                    <a:pt x="3536" y="15018"/>
                  </a:lnTo>
                  <a:lnTo>
                    <a:pt x="3515" y="15408"/>
                  </a:lnTo>
                  <a:lnTo>
                    <a:pt x="3515" y="16377"/>
                  </a:lnTo>
                  <a:lnTo>
                    <a:pt x="3534" y="16720"/>
                  </a:lnTo>
                  <a:lnTo>
                    <a:pt x="3612" y="17259"/>
                  </a:lnTo>
                  <a:lnTo>
                    <a:pt x="3673" y="17422"/>
                  </a:lnTo>
                  <a:lnTo>
                    <a:pt x="3808" y="17517"/>
                  </a:lnTo>
                  <a:lnTo>
                    <a:pt x="3842" y="17585"/>
                  </a:lnTo>
                  <a:lnTo>
                    <a:pt x="3876" y="17788"/>
                  </a:lnTo>
                  <a:lnTo>
                    <a:pt x="3885" y="17940"/>
                  </a:lnTo>
                  <a:lnTo>
                    <a:pt x="3884" y="18342"/>
                  </a:lnTo>
                  <a:lnTo>
                    <a:pt x="3874" y="18472"/>
                  </a:lnTo>
                  <a:lnTo>
                    <a:pt x="3831" y="18669"/>
                  </a:lnTo>
                  <a:lnTo>
                    <a:pt x="3801" y="18718"/>
                  </a:lnTo>
                  <a:lnTo>
                    <a:pt x="3686" y="18718"/>
                  </a:lnTo>
                  <a:lnTo>
                    <a:pt x="3631" y="18429"/>
                  </a:lnTo>
                  <a:lnTo>
                    <a:pt x="3598" y="17853"/>
                  </a:lnTo>
                  <a:lnTo>
                    <a:pt x="3478" y="18342"/>
                  </a:lnTo>
                  <a:lnTo>
                    <a:pt x="3510" y="18856"/>
                  </a:lnTo>
                  <a:lnTo>
                    <a:pt x="3549" y="19221"/>
                  </a:lnTo>
                  <a:lnTo>
                    <a:pt x="3641" y="19648"/>
                  </a:lnTo>
                  <a:lnTo>
                    <a:pt x="3694" y="19755"/>
                  </a:lnTo>
                  <a:lnTo>
                    <a:pt x="3799" y="19755"/>
                  </a:lnTo>
                  <a:lnTo>
                    <a:pt x="4007" y="18718"/>
                  </a:lnTo>
                  <a:lnTo>
                    <a:pt x="4018" y="18429"/>
                  </a:lnTo>
                  <a:lnTo>
                    <a:pt x="3780" y="16483"/>
                  </a:lnTo>
                  <a:lnTo>
                    <a:pt x="3726" y="16447"/>
                  </a:lnTo>
                  <a:lnTo>
                    <a:pt x="3690" y="16377"/>
                  </a:lnTo>
                  <a:lnTo>
                    <a:pt x="3671" y="16273"/>
                  </a:lnTo>
                  <a:lnTo>
                    <a:pt x="3653" y="16167"/>
                  </a:lnTo>
                  <a:lnTo>
                    <a:pt x="3643" y="16040"/>
                  </a:lnTo>
                  <a:lnTo>
                    <a:pt x="3643" y="15729"/>
                  </a:lnTo>
                  <a:lnTo>
                    <a:pt x="3652" y="15603"/>
                  </a:lnTo>
                  <a:lnTo>
                    <a:pt x="3685" y="15414"/>
                  </a:lnTo>
                  <a:lnTo>
                    <a:pt x="3712" y="15366"/>
                  </a:lnTo>
                  <a:lnTo>
                    <a:pt x="3786" y="15366"/>
                  </a:lnTo>
                  <a:lnTo>
                    <a:pt x="3815" y="15419"/>
                  </a:lnTo>
                  <a:lnTo>
                    <a:pt x="3859" y="15631"/>
                  </a:lnTo>
                  <a:lnTo>
                    <a:pt x="3880" y="15864"/>
                  </a:lnTo>
                  <a:lnTo>
                    <a:pt x="3898" y="16224"/>
                  </a:lnTo>
                  <a:lnTo>
                    <a:pt x="4019" y="15738"/>
                  </a:lnTo>
                  <a:lnTo>
                    <a:pt x="4019" y="15738"/>
                  </a:lnTo>
                </a:path>
                <a:path w="21600" h="21600">
                  <a:moveTo>
                    <a:pt x="16233" y="0"/>
                  </a:moveTo>
                  <a:lnTo>
                    <a:pt x="16099" y="0"/>
                  </a:lnTo>
                  <a:lnTo>
                    <a:pt x="16105" y="2937"/>
                  </a:lnTo>
                  <a:lnTo>
                    <a:pt x="16106" y="2944"/>
                  </a:lnTo>
                  <a:lnTo>
                    <a:pt x="16105" y="2989"/>
                  </a:lnTo>
                  <a:lnTo>
                    <a:pt x="16105" y="2937"/>
                  </a:lnTo>
                  <a:lnTo>
                    <a:pt x="16099" y="2907"/>
                  </a:lnTo>
                  <a:lnTo>
                    <a:pt x="16099" y="5463"/>
                  </a:lnTo>
                  <a:lnTo>
                    <a:pt x="16092" y="5755"/>
                  </a:lnTo>
                  <a:lnTo>
                    <a:pt x="16061" y="6266"/>
                  </a:lnTo>
                  <a:lnTo>
                    <a:pt x="16040" y="6463"/>
                  </a:lnTo>
                  <a:lnTo>
                    <a:pt x="15987" y="6742"/>
                  </a:lnTo>
                  <a:lnTo>
                    <a:pt x="15957" y="6811"/>
                  </a:lnTo>
                  <a:lnTo>
                    <a:pt x="15890" y="6811"/>
                  </a:lnTo>
                  <a:lnTo>
                    <a:pt x="15749" y="4797"/>
                  </a:lnTo>
                  <a:lnTo>
                    <a:pt x="15757" y="4507"/>
                  </a:lnTo>
                  <a:lnTo>
                    <a:pt x="15787" y="4004"/>
                  </a:lnTo>
                  <a:lnTo>
                    <a:pt x="15808" y="3807"/>
                  </a:lnTo>
                  <a:lnTo>
                    <a:pt x="15860" y="3529"/>
                  </a:lnTo>
                  <a:lnTo>
                    <a:pt x="15890" y="3459"/>
                  </a:lnTo>
                  <a:lnTo>
                    <a:pt x="15957" y="3459"/>
                  </a:lnTo>
                  <a:lnTo>
                    <a:pt x="16099" y="5463"/>
                  </a:lnTo>
                  <a:lnTo>
                    <a:pt x="16099" y="2907"/>
                  </a:lnTo>
                  <a:lnTo>
                    <a:pt x="16087" y="2839"/>
                  </a:lnTo>
                  <a:lnTo>
                    <a:pt x="16011" y="2508"/>
                  </a:lnTo>
                  <a:lnTo>
                    <a:pt x="15969" y="2424"/>
                  </a:lnTo>
                  <a:lnTo>
                    <a:pt x="15864" y="2424"/>
                  </a:lnTo>
                  <a:lnTo>
                    <a:pt x="15629" y="4149"/>
                  </a:lnTo>
                  <a:lnTo>
                    <a:pt x="15616" y="4610"/>
                  </a:lnTo>
                  <a:lnTo>
                    <a:pt x="15616" y="5646"/>
                  </a:lnTo>
                  <a:lnTo>
                    <a:pt x="15813" y="7730"/>
                  </a:lnTo>
                  <a:lnTo>
                    <a:pt x="15866" y="7847"/>
                  </a:lnTo>
                  <a:lnTo>
                    <a:pt x="15970" y="7847"/>
                  </a:lnTo>
                  <a:lnTo>
                    <a:pt x="16012" y="7765"/>
                  </a:lnTo>
                  <a:lnTo>
                    <a:pt x="16087" y="7432"/>
                  </a:lnTo>
                  <a:lnTo>
                    <a:pt x="16104" y="7336"/>
                  </a:lnTo>
                  <a:lnTo>
                    <a:pt x="16099" y="7686"/>
                  </a:lnTo>
                  <a:lnTo>
                    <a:pt x="16233" y="7686"/>
                  </a:lnTo>
                  <a:lnTo>
                    <a:pt x="16233" y="7283"/>
                  </a:lnTo>
                  <a:lnTo>
                    <a:pt x="16233" y="6811"/>
                  </a:lnTo>
                  <a:lnTo>
                    <a:pt x="16233" y="3459"/>
                  </a:lnTo>
                  <a:lnTo>
                    <a:pt x="16233" y="2989"/>
                  </a:lnTo>
                  <a:lnTo>
                    <a:pt x="16233" y="0"/>
                  </a:lnTo>
                  <a:lnTo>
                    <a:pt x="16233" y="0"/>
                  </a:lnTo>
                </a:path>
                <a:path w="21600" h="21600">
                  <a:moveTo>
                    <a:pt x="16918" y="2583"/>
                  </a:moveTo>
                  <a:lnTo>
                    <a:pt x="16784" y="2583"/>
                  </a:lnTo>
                  <a:lnTo>
                    <a:pt x="16789" y="2934"/>
                  </a:lnTo>
                  <a:lnTo>
                    <a:pt x="16791" y="2944"/>
                  </a:lnTo>
                  <a:lnTo>
                    <a:pt x="16790" y="2989"/>
                  </a:lnTo>
                  <a:lnTo>
                    <a:pt x="16789" y="2934"/>
                  </a:lnTo>
                  <a:lnTo>
                    <a:pt x="16784" y="2907"/>
                  </a:lnTo>
                  <a:lnTo>
                    <a:pt x="16784" y="5463"/>
                  </a:lnTo>
                  <a:lnTo>
                    <a:pt x="16776" y="5755"/>
                  </a:lnTo>
                  <a:lnTo>
                    <a:pt x="16746" y="6266"/>
                  </a:lnTo>
                  <a:lnTo>
                    <a:pt x="16725" y="6463"/>
                  </a:lnTo>
                  <a:lnTo>
                    <a:pt x="16672" y="6742"/>
                  </a:lnTo>
                  <a:lnTo>
                    <a:pt x="16642" y="6811"/>
                  </a:lnTo>
                  <a:lnTo>
                    <a:pt x="16574" y="6811"/>
                  </a:lnTo>
                  <a:lnTo>
                    <a:pt x="16434" y="4797"/>
                  </a:lnTo>
                  <a:lnTo>
                    <a:pt x="16442" y="4507"/>
                  </a:lnTo>
                  <a:lnTo>
                    <a:pt x="16472" y="4004"/>
                  </a:lnTo>
                  <a:lnTo>
                    <a:pt x="16493" y="3807"/>
                  </a:lnTo>
                  <a:lnTo>
                    <a:pt x="16545" y="3529"/>
                  </a:lnTo>
                  <a:lnTo>
                    <a:pt x="16574" y="3459"/>
                  </a:lnTo>
                  <a:lnTo>
                    <a:pt x="16642" y="3459"/>
                  </a:lnTo>
                  <a:lnTo>
                    <a:pt x="16784" y="5463"/>
                  </a:lnTo>
                  <a:lnTo>
                    <a:pt x="16784" y="2907"/>
                  </a:lnTo>
                  <a:lnTo>
                    <a:pt x="16772" y="2839"/>
                  </a:lnTo>
                  <a:lnTo>
                    <a:pt x="16695" y="2508"/>
                  </a:lnTo>
                  <a:lnTo>
                    <a:pt x="16653" y="2424"/>
                  </a:lnTo>
                  <a:lnTo>
                    <a:pt x="16548" y="2424"/>
                  </a:lnTo>
                  <a:lnTo>
                    <a:pt x="16313" y="4149"/>
                  </a:lnTo>
                  <a:lnTo>
                    <a:pt x="16300" y="4610"/>
                  </a:lnTo>
                  <a:lnTo>
                    <a:pt x="16300" y="5646"/>
                  </a:lnTo>
                  <a:lnTo>
                    <a:pt x="16498" y="7730"/>
                  </a:lnTo>
                  <a:lnTo>
                    <a:pt x="16551" y="7847"/>
                  </a:lnTo>
                  <a:lnTo>
                    <a:pt x="16655" y="7847"/>
                  </a:lnTo>
                  <a:lnTo>
                    <a:pt x="16696" y="7765"/>
                  </a:lnTo>
                  <a:lnTo>
                    <a:pt x="16772" y="7432"/>
                  </a:lnTo>
                  <a:lnTo>
                    <a:pt x="16789" y="7336"/>
                  </a:lnTo>
                  <a:lnTo>
                    <a:pt x="16784" y="7686"/>
                  </a:lnTo>
                  <a:lnTo>
                    <a:pt x="16918" y="7686"/>
                  </a:lnTo>
                  <a:lnTo>
                    <a:pt x="16918" y="7283"/>
                  </a:lnTo>
                  <a:lnTo>
                    <a:pt x="16918" y="6811"/>
                  </a:lnTo>
                  <a:lnTo>
                    <a:pt x="16918" y="3459"/>
                  </a:lnTo>
                  <a:lnTo>
                    <a:pt x="16918" y="2989"/>
                  </a:lnTo>
                  <a:lnTo>
                    <a:pt x="16918" y="2583"/>
                  </a:lnTo>
                  <a:lnTo>
                    <a:pt x="16918" y="2583"/>
                  </a:lnTo>
                </a:path>
                <a:path w="21600" h="21600">
                  <a:moveTo>
                    <a:pt x="17317" y="2583"/>
                  </a:moveTo>
                  <a:lnTo>
                    <a:pt x="17185" y="2583"/>
                  </a:lnTo>
                  <a:lnTo>
                    <a:pt x="17185" y="1031"/>
                  </a:lnTo>
                  <a:lnTo>
                    <a:pt x="17051" y="1031"/>
                  </a:lnTo>
                  <a:lnTo>
                    <a:pt x="17051" y="2583"/>
                  </a:lnTo>
                  <a:lnTo>
                    <a:pt x="16953" y="2583"/>
                  </a:lnTo>
                  <a:lnTo>
                    <a:pt x="16953" y="3620"/>
                  </a:lnTo>
                  <a:lnTo>
                    <a:pt x="17051" y="3620"/>
                  </a:lnTo>
                  <a:lnTo>
                    <a:pt x="17051" y="7686"/>
                  </a:lnTo>
                  <a:lnTo>
                    <a:pt x="17185" y="7686"/>
                  </a:lnTo>
                  <a:lnTo>
                    <a:pt x="17185" y="3620"/>
                  </a:lnTo>
                  <a:lnTo>
                    <a:pt x="17317" y="3620"/>
                  </a:lnTo>
                  <a:lnTo>
                    <a:pt x="17317" y="2583"/>
                  </a:lnTo>
                  <a:lnTo>
                    <a:pt x="17317" y="2583"/>
                  </a:lnTo>
                </a:path>
                <a:path w="21600" h="21600">
                  <a:moveTo>
                    <a:pt x="17938" y="2583"/>
                  </a:moveTo>
                  <a:lnTo>
                    <a:pt x="17804" y="2583"/>
                  </a:lnTo>
                  <a:lnTo>
                    <a:pt x="17809" y="2934"/>
                  </a:lnTo>
                  <a:lnTo>
                    <a:pt x="17811" y="2944"/>
                  </a:lnTo>
                  <a:lnTo>
                    <a:pt x="17810" y="2989"/>
                  </a:lnTo>
                  <a:lnTo>
                    <a:pt x="17809" y="2934"/>
                  </a:lnTo>
                  <a:lnTo>
                    <a:pt x="17804" y="2907"/>
                  </a:lnTo>
                  <a:lnTo>
                    <a:pt x="17804" y="5463"/>
                  </a:lnTo>
                  <a:lnTo>
                    <a:pt x="17797" y="5755"/>
                  </a:lnTo>
                  <a:lnTo>
                    <a:pt x="17766" y="6266"/>
                  </a:lnTo>
                  <a:lnTo>
                    <a:pt x="17745" y="6463"/>
                  </a:lnTo>
                  <a:lnTo>
                    <a:pt x="17693" y="6742"/>
                  </a:lnTo>
                  <a:lnTo>
                    <a:pt x="17662" y="6811"/>
                  </a:lnTo>
                  <a:lnTo>
                    <a:pt x="17595" y="6811"/>
                  </a:lnTo>
                  <a:lnTo>
                    <a:pt x="17455" y="4797"/>
                  </a:lnTo>
                  <a:lnTo>
                    <a:pt x="17462" y="4507"/>
                  </a:lnTo>
                  <a:lnTo>
                    <a:pt x="17492" y="4004"/>
                  </a:lnTo>
                  <a:lnTo>
                    <a:pt x="17513" y="3807"/>
                  </a:lnTo>
                  <a:lnTo>
                    <a:pt x="17565" y="3529"/>
                  </a:lnTo>
                  <a:lnTo>
                    <a:pt x="17595" y="3459"/>
                  </a:lnTo>
                  <a:lnTo>
                    <a:pt x="17662" y="3459"/>
                  </a:lnTo>
                  <a:lnTo>
                    <a:pt x="17804" y="5463"/>
                  </a:lnTo>
                  <a:lnTo>
                    <a:pt x="17804" y="2907"/>
                  </a:lnTo>
                  <a:lnTo>
                    <a:pt x="17792" y="2839"/>
                  </a:lnTo>
                  <a:lnTo>
                    <a:pt x="17716" y="2508"/>
                  </a:lnTo>
                  <a:lnTo>
                    <a:pt x="17674" y="2424"/>
                  </a:lnTo>
                  <a:lnTo>
                    <a:pt x="17569" y="2424"/>
                  </a:lnTo>
                  <a:lnTo>
                    <a:pt x="17334" y="4149"/>
                  </a:lnTo>
                  <a:lnTo>
                    <a:pt x="17321" y="4610"/>
                  </a:lnTo>
                  <a:lnTo>
                    <a:pt x="17321" y="5646"/>
                  </a:lnTo>
                  <a:lnTo>
                    <a:pt x="17518" y="7730"/>
                  </a:lnTo>
                  <a:lnTo>
                    <a:pt x="17571" y="7847"/>
                  </a:lnTo>
                  <a:lnTo>
                    <a:pt x="17676" y="7847"/>
                  </a:lnTo>
                  <a:lnTo>
                    <a:pt x="17717" y="7765"/>
                  </a:lnTo>
                  <a:lnTo>
                    <a:pt x="17792" y="7432"/>
                  </a:lnTo>
                  <a:lnTo>
                    <a:pt x="17809" y="7336"/>
                  </a:lnTo>
                  <a:lnTo>
                    <a:pt x="17804" y="7686"/>
                  </a:lnTo>
                  <a:lnTo>
                    <a:pt x="17938" y="7686"/>
                  </a:lnTo>
                  <a:lnTo>
                    <a:pt x="17938" y="7283"/>
                  </a:lnTo>
                  <a:lnTo>
                    <a:pt x="17938" y="6811"/>
                  </a:lnTo>
                  <a:lnTo>
                    <a:pt x="17938" y="3459"/>
                  </a:lnTo>
                  <a:lnTo>
                    <a:pt x="17938" y="2989"/>
                  </a:lnTo>
                  <a:lnTo>
                    <a:pt x="17938" y="2583"/>
                  </a:lnTo>
                  <a:lnTo>
                    <a:pt x="17938" y="2583"/>
                  </a:lnTo>
                </a:path>
                <a:path w="21600" h="21600">
                  <a:moveTo>
                    <a:pt x="18361" y="4528"/>
                  </a:moveTo>
                  <a:lnTo>
                    <a:pt x="18033" y="4528"/>
                  </a:lnTo>
                  <a:lnTo>
                    <a:pt x="18033" y="5503"/>
                  </a:lnTo>
                  <a:lnTo>
                    <a:pt x="18361" y="5503"/>
                  </a:lnTo>
                  <a:lnTo>
                    <a:pt x="18361" y="4528"/>
                  </a:lnTo>
                  <a:lnTo>
                    <a:pt x="18361" y="4528"/>
                  </a:lnTo>
                </a:path>
                <a:path w="21600" h="21600">
                  <a:moveTo>
                    <a:pt x="19038" y="0"/>
                  </a:moveTo>
                  <a:lnTo>
                    <a:pt x="18904" y="0"/>
                  </a:lnTo>
                  <a:lnTo>
                    <a:pt x="18910" y="2937"/>
                  </a:lnTo>
                  <a:lnTo>
                    <a:pt x="18911" y="2944"/>
                  </a:lnTo>
                  <a:lnTo>
                    <a:pt x="18910" y="2989"/>
                  </a:lnTo>
                  <a:lnTo>
                    <a:pt x="18910" y="2937"/>
                  </a:lnTo>
                  <a:lnTo>
                    <a:pt x="18904" y="2907"/>
                  </a:lnTo>
                  <a:lnTo>
                    <a:pt x="18904" y="5463"/>
                  </a:lnTo>
                  <a:lnTo>
                    <a:pt x="18896" y="5755"/>
                  </a:lnTo>
                  <a:lnTo>
                    <a:pt x="18866" y="6266"/>
                  </a:lnTo>
                  <a:lnTo>
                    <a:pt x="18845" y="6463"/>
                  </a:lnTo>
                  <a:lnTo>
                    <a:pt x="18792" y="6742"/>
                  </a:lnTo>
                  <a:lnTo>
                    <a:pt x="18762" y="6811"/>
                  </a:lnTo>
                  <a:lnTo>
                    <a:pt x="18695" y="6811"/>
                  </a:lnTo>
                  <a:lnTo>
                    <a:pt x="18554" y="4797"/>
                  </a:lnTo>
                  <a:lnTo>
                    <a:pt x="18562" y="4507"/>
                  </a:lnTo>
                  <a:lnTo>
                    <a:pt x="18592" y="4004"/>
                  </a:lnTo>
                  <a:lnTo>
                    <a:pt x="18613" y="3807"/>
                  </a:lnTo>
                  <a:lnTo>
                    <a:pt x="18665" y="3529"/>
                  </a:lnTo>
                  <a:lnTo>
                    <a:pt x="18695" y="3459"/>
                  </a:lnTo>
                  <a:lnTo>
                    <a:pt x="18762" y="3459"/>
                  </a:lnTo>
                  <a:lnTo>
                    <a:pt x="18904" y="5463"/>
                  </a:lnTo>
                  <a:lnTo>
                    <a:pt x="18904" y="2907"/>
                  </a:lnTo>
                  <a:lnTo>
                    <a:pt x="18892" y="2839"/>
                  </a:lnTo>
                  <a:lnTo>
                    <a:pt x="18815" y="2508"/>
                  </a:lnTo>
                  <a:lnTo>
                    <a:pt x="18774" y="2424"/>
                  </a:lnTo>
                  <a:lnTo>
                    <a:pt x="18669" y="2424"/>
                  </a:lnTo>
                  <a:lnTo>
                    <a:pt x="18433" y="4149"/>
                  </a:lnTo>
                  <a:lnTo>
                    <a:pt x="18420" y="4610"/>
                  </a:lnTo>
                  <a:lnTo>
                    <a:pt x="18420" y="5646"/>
                  </a:lnTo>
                  <a:lnTo>
                    <a:pt x="18618" y="7730"/>
                  </a:lnTo>
                  <a:lnTo>
                    <a:pt x="18671" y="7847"/>
                  </a:lnTo>
                  <a:lnTo>
                    <a:pt x="18775" y="7847"/>
                  </a:lnTo>
                  <a:lnTo>
                    <a:pt x="18817" y="7765"/>
                  </a:lnTo>
                  <a:lnTo>
                    <a:pt x="18892" y="7432"/>
                  </a:lnTo>
                  <a:lnTo>
                    <a:pt x="18909" y="7336"/>
                  </a:lnTo>
                  <a:lnTo>
                    <a:pt x="18904" y="7686"/>
                  </a:lnTo>
                  <a:lnTo>
                    <a:pt x="19038" y="7686"/>
                  </a:lnTo>
                  <a:lnTo>
                    <a:pt x="19038" y="7283"/>
                  </a:lnTo>
                  <a:lnTo>
                    <a:pt x="19038" y="6811"/>
                  </a:lnTo>
                  <a:lnTo>
                    <a:pt x="19038" y="3459"/>
                  </a:lnTo>
                  <a:lnTo>
                    <a:pt x="19038" y="2989"/>
                  </a:lnTo>
                  <a:lnTo>
                    <a:pt x="19038" y="0"/>
                  </a:lnTo>
                  <a:lnTo>
                    <a:pt x="19038" y="0"/>
                  </a:lnTo>
                </a:path>
                <a:path w="21600" h="21600">
                  <a:moveTo>
                    <a:pt x="19529" y="2547"/>
                  </a:moveTo>
                  <a:lnTo>
                    <a:pt x="19496" y="2465"/>
                  </a:lnTo>
                  <a:lnTo>
                    <a:pt x="19469" y="2424"/>
                  </a:lnTo>
                  <a:lnTo>
                    <a:pt x="19399" y="2424"/>
                  </a:lnTo>
                  <a:lnTo>
                    <a:pt x="19356" y="2532"/>
                  </a:lnTo>
                  <a:lnTo>
                    <a:pt x="19281" y="2962"/>
                  </a:lnTo>
                  <a:lnTo>
                    <a:pt x="19268" y="3065"/>
                  </a:lnTo>
                  <a:lnTo>
                    <a:pt x="19275" y="2583"/>
                  </a:lnTo>
                  <a:lnTo>
                    <a:pt x="19141" y="2583"/>
                  </a:lnTo>
                  <a:lnTo>
                    <a:pt x="19141" y="7686"/>
                  </a:lnTo>
                  <a:lnTo>
                    <a:pt x="19275" y="7686"/>
                  </a:lnTo>
                  <a:lnTo>
                    <a:pt x="19275" y="4854"/>
                  </a:lnTo>
                  <a:lnTo>
                    <a:pt x="19283" y="4528"/>
                  </a:lnTo>
                  <a:lnTo>
                    <a:pt x="19315" y="3984"/>
                  </a:lnTo>
                  <a:lnTo>
                    <a:pt x="19337" y="3778"/>
                  </a:lnTo>
                  <a:lnTo>
                    <a:pt x="19389" y="3500"/>
                  </a:lnTo>
                  <a:lnTo>
                    <a:pt x="19417" y="3430"/>
                  </a:lnTo>
                  <a:lnTo>
                    <a:pt x="19464" y="3430"/>
                  </a:lnTo>
                  <a:lnTo>
                    <a:pt x="19491" y="3504"/>
                  </a:lnTo>
                  <a:lnTo>
                    <a:pt x="19529" y="3652"/>
                  </a:lnTo>
                  <a:lnTo>
                    <a:pt x="19529" y="3430"/>
                  </a:lnTo>
                  <a:lnTo>
                    <a:pt x="19529" y="3145"/>
                  </a:lnTo>
                  <a:lnTo>
                    <a:pt x="19529" y="2547"/>
                  </a:lnTo>
                  <a:lnTo>
                    <a:pt x="19529" y="2547"/>
                  </a:lnTo>
                </a:path>
                <a:path w="21600" h="21600">
                  <a:moveTo>
                    <a:pt x="19733" y="2583"/>
                  </a:moveTo>
                  <a:lnTo>
                    <a:pt x="19600" y="2583"/>
                  </a:lnTo>
                  <a:lnTo>
                    <a:pt x="19600" y="7686"/>
                  </a:lnTo>
                  <a:lnTo>
                    <a:pt x="19733" y="7686"/>
                  </a:lnTo>
                  <a:lnTo>
                    <a:pt x="19733" y="2583"/>
                  </a:lnTo>
                  <a:lnTo>
                    <a:pt x="19733" y="2583"/>
                  </a:lnTo>
                </a:path>
                <a:path w="21600" h="21600">
                  <a:moveTo>
                    <a:pt x="19758" y="1543"/>
                  </a:moveTo>
                  <a:lnTo>
                    <a:pt x="19758" y="1126"/>
                  </a:lnTo>
                  <a:lnTo>
                    <a:pt x="19749" y="950"/>
                  </a:lnTo>
                  <a:lnTo>
                    <a:pt x="19713" y="664"/>
                  </a:lnTo>
                  <a:lnTo>
                    <a:pt x="19691" y="591"/>
                  </a:lnTo>
                  <a:lnTo>
                    <a:pt x="19641" y="591"/>
                  </a:lnTo>
                  <a:lnTo>
                    <a:pt x="19619" y="663"/>
                  </a:lnTo>
                  <a:lnTo>
                    <a:pt x="19584" y="952"/>
                  </a:lnTo>
                  <a:lnTo>
                    <a:pt x="19575" y="1126"/>
                  </a:lnTo>
                  <a:lnTo>
                    <a:pt x="19575" y="1543"/>
                  </a:lnTo>
                  <a:lnTo>
                    <a:pt x="19584" y="1717"/>
                  </a:lnTo>
                  <a:lnTo>
                    <a:pt x="19619" y="2013"/>
                  </a:lnTo>
                  <a:lnTo>
                    <a:pt x="19641" y="2087"/>
                  </a:lnTo>
                  <a:lnTo>
                    <a:pt x="19691" y="2087"/>
                  </a:lnTo>
                  <a:lnTo>
                    <a:pt x="19713" y="2014"/>
                  </a:lnTo>
                  <a:lnTo>
                    <a:pt x="19749" y="1719"/>
                  </a:lnTo>
                  <a:lnTo>
                    <a:pt x="19758" y="1543"/>
                  </a:lnTo>
                  <a:lnTo>
                    <a:pt x="19758" y="1543"/>
                  </a:lnTo>
                </a:path>
                <a:path w="21600" h="21600">
                  <a:moveTo>
                    <a:pt x="20397" y="2583"/>
                  </a:moveTo>
                  <a:lnTo>
                    <a:pt x="20259" y="2583"/>
                  </a:lnTo>
                  <a:lnTo>
                    <a:pt x="20110" y="6114"/>
                  </a:lnTo>
                  <a:lnTo>
                    <a:pt x="19960" y="2583"/>
                  </a:lnTo>
                  <a:lnTo>
                    <a:pt x="19819" y="2583"/>
                  </a:lnTo>
                  <a:lnTo>
                    <a:pt x="20044" y="7686"/>
                  </a:lnTo>
                  <a:lnTo>
                    <a:pt x="20171" y="7686"/>
                  </a:lnTo>
                  <a:lnTo>
                    <a:pt x="20241" y="6114"/>
                  </a:lnTo>
                  <a:lnTo>
                    <a:pt x="20397" y="2583"/>
                  </a:lnTo>
                  <a:lnTo>
                    <a:pt x="20397" y="2583"/>
                  </a:lnTo>
                </a:path>
                <a:path w="21600" h="21600">
                  <a:moveTo>
                    <a:pt x="20985" y="6466"/>
                  </a:moveTo>
                  <a:lnTo>
                    <a:pt x="20877" y="5872"/>
                  </a:lnTo>
                  <a:lnTo>
                    <a:pt x="20850" y="6232"/>
                  </a:lnTo>
                  <a:lnTo>
                    <a:pt x="20823" y="6479"/>
                  </a:lnTo>
                  <a:lnTo>
                    <a:pt x="20766" y="6745"/>
                  </a:lnTo>
                  <a:lnTo>
                    <a:pt x="20730" y="6811"/>
                  </a:lnTo>
                  <a:lnTo>
                    <a:pt x="20633" y="6811"/>
                  </a:lnTo>
                  <a:lnTo>
                    <a:pt x="20592" y="6662"/>
                  </a:lnTo>
                  <a:lnTo>
                    <a:pt x="20530" y="6065"/>
                  </a:lnTo>
                  <a:lnTo>
                    <a:pt x="20514" y="5772"/>
                  </a:lnTo>
                  <a:lnTo>
                    <a:pt x="20512" y="5483"/>
                  </a:lnTo>
                  <a:lnTo>
                    <a:pt x="20979" y="5483"/>
                  </a:lnTo>
                  <a:lnTo>
                    <a:pt x="20981" y="5285"/>
                  </a:lnTo>
                  <a:lnTo>
                    <a:pt x="20982" y="5118"/>
                  </a:lnTo>
                  <a:lnTo>
                    <a:pt x="20982" y="4507"/>
                  </a:lnTo>
                  <a:lnTo>
                    <a:pt x="20969" y="4075"/>
                  </a:lnTo>
                  <a:lnTo>
                    <a:pt x="20929" y="3459"/>
                  </a:lnTo>
                  <a:lnTo>
                    <a:pt x="20918" y="3297"/>
                  </a:lnTo>
                  <a:lnTo>
                    <a:pt x="20882" y="2989"/>
                  </a:lnTo>
                  <a:lnTo>
                    <a:pt x="20845" y="2804"/>
                  </a:lnTo>
                  <a:lnTo>
                    <a:pt x="20845" y="4507"/>
                  </a:lnTo>
                  <a:lnTo>
                    <a:pt x="20520" y="4507"/>
                  </a:lnTo>
                  <a:lnTo>
                    <a:pt x="20525" y="4291"/>
                  </a:lnTo>
                  <a:lnTo>
                    <a:pt x="20542" y="4062"/>
                  </a:lnTo>
                  <a:lnTo>
                    <a:pt x="20601" y="3579"/>
                  </a:lnTo>
                  <a:lnTo>
                    <a:pt x="20638" y="3459"/>
                  </a:lnTo>
                  <a:lnTo>
                    <a:pt x="20732" y="3459"/>
                  </a:lnTo>
                  <a:lnTo>
                    <a:pt x="20770" y="3563"/>
                  </a:lnTo>
                  <a:lnTo>
                    <a:pt x="20797" y="3772"/>
                  </a:lnTo>
                  <a:lnTo>
                    <a:pt x="20824" y="3979"/>
                  </a:lnTo>
                  <a:lnTo>
                    <a:pt x="20840" y="4224"/>
                  </a:lnTo>
                  <a:lnTo>
                    <a:pt x="20845" y="4507"/>
                  </a:lnTo>
                  <a:lnTo>
                    <a:pt x="20845" y="2804"/>
                  </a:lnTo>
                  <a:lnTo>
                    <a:pt x="20791" y="2538"/>
                  </a:lnTo>
                  <a:lnTo>
                    <a:pt x="20740" y="2424"/>
                  </a:lnTo>
                  <a:lnTo>
                    <a:pt x="20625" y="2424"/>
                  </a:lnTo>
                  <a:lnTo>
                    <a:pt x="20390" y="4157"/>
                  </a:lnTo>
                  <a:lnTo>
                    <a:pt x="20377" y="4621"/>
                  </a:lnTo>
                  <a:lnTo>
                    <a:pt x="20377" y="5650"/>
                  </a:lnTo>
                  <a:lnTo>
                    <a:pt x="20574" y="7730"/>
                  </a:lnTo>
                  <a:lnTo>
                    <a:pt x="20628" y="7847"/>
                  </a:lnTo>
                  <a:lnTo>
                    <a:pt x="20753" y="7847"/>
                  </a:lnTo>
                  <a:lnTo>
                    <a:pt x="20809" y="7740"/>
                  </a:lnTo>
                  <a:lnTo>
                    <a:pt x="20904" y="7312"/>
                  </a:lnTo>
                  <a:lnTo>
                    <a:pt x="20947" y="6958"/>
                  </a:lnTo>
                  <a:lnTo>
                    <a:pt x="20959" y="6811"/>
                  </a:lnTo>
                  <a:lnTo>
                    <a:pt x="20985" y="6466"/>
                  </a:lnTo>
                  <a:lnTo>
                    <a:pt x="20985" y="6466"/>
                  </a:lnTo>
                </a:path>
                <a:path w="21600" h="21600">
                  <a:moveTo>
                    <a:pt x="21597" y="3951"/>
                  </a:moveTo>
                  <a:lnTo>
                    <a:pt x="21586" y="3607"/>
                  </a:lnTo>
                  <a:lnTo>
                    <a:pt x="21575" y="3459"/>
                  </a:lnTo>
                  <a:lnTo>
                    <a:pt x="21544" y="3063"/>
                  </a:lnTo>
                  <a:lnTo>
                    <a:pt x="21541" y="3017"/>
                  </a:lnTo>
                  <a:lnTo>
                    <a:pt x="21511" y="2795"/>
                  </a:lnTo>
                  <a:lnTo>
                    <a:pt x="21435" y="2499"/>
                  </a:lnTo>
                  <a:lnTo>
                    <a:pt x="21394" y="2424"/>
                  </a:lnTo>
                  <a:lnTo>
                    <a:pt x="21304" y="2424"/>
                  </a:lnTo>
                  <a:lnTo>
                    <a:pt x="21262" y="2516"/>
                  </a:lnTo>
                  <a:lnTo>
                    <a:pt x="21190" y="2883"/>
                  </a:lnTo>
                  <a:lnTo>
                    <a:pt x="21179" y="2962"/>
                  </a:lnTo>
                  <a:lnTo>
                    <a:pt x="21187" y="2583"/>
                  </a:lnTo>
                  <a:lnTo>
                    <a:pt x="21053" y="2583"/>
                  </a:lnTo>
                  <a:lnTo>
                    <a:pt x="21053" y="7686"/>
                  </a:lnTo>
                  <a:lnTo>
                    <a:pt x="21187" y="7686"/>
                  </a:lnTo>
                  <a:lnTo>
                    <a:pt x="21187" y="4604"/>
                  </a:lnTo>
                  <a:lnTo>
                    <a:pt x="21200" y="4192"/>
                  </a:lnTo>
                  <a:lnTo>
                    <a:pt x="21250" y="3606"/>
                  </a:lnTo>
                  <a:lnTo>
                    <a:pt x="21287" y="3459"/>
                  </a:lnTo>
                  <a:lnTo>
                    <a:pt x="21421" y="3459"/>
                  </a:lnTo>
                  <a:lnTo>
                    <a:pt x="21463" y="3854"/>
                  </a:lnTo>
                  <a:lnTo>
                    <a:pt x="21463" y="7686"/>
                  </a:lnTo>
                  <a:lnTo>
                    <a:pt x="21597" y="7686"/>
                  </a:lnTo>
                  <a:lnTo>
                    <a:pt x="21597" y="3951"/>
                  </a:lnTo>
                  <a:close/>
                </a:path>
              </a:pathLst>
            </a:custGeom>
            <a:solidFill>
              <a:srgbClr val="B6534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3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106340" y="1473825"/>
              <a:ext cx="1242238" cy="1382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4" name="曲线"/>
            <p:cNvSpPr>
              <a:spLocks/>
            </p:cNvSpPr>
            <p:nvPr/>
          </p:nvSpPr>
          <p:spPr>
            <a:xfrm rot="0">
              <a:off x="2418139" y="1473825"/>
              <a:ext cx="662305" cy="11048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42" y="21081"/>
                  </a:moveTo>
                  <a:lnTo>
                    <a:pt x="99" y="21081"/>
                  </a:lnTo>
                  <a:lnTo>
                    <a:pt x="99" y="5920"/>
                  </a:lnTo>
                  <a:lnTo>
                    <a:pt x="642" y="5920"/>
                  </a:lnTo>
                  <a:lnTo>
                    <a:pt x="642" y="21081"/>
                  </a:lnTo>
                  <a:lnTo>
                    <a:pt x="642" y="21081"/>
                  </a:lnTo>
                </a:path>
                <a:path w="21600" h="21600">
                  <a:moveTo>
                    <a:pt x="471" y="4445"/>
                  </a:moveTo>
                  <a:lnTo>
                    <a:pt x="265" y="4445"/>
                  </a:lnTo>
                  <a:lnTo>
                    <a:pt x="177" y="4225"/>
                  </a:lnTo>
                  <a:lnTo>
                    <a:pt x="35" y="3344"/>
                  </a:lnTo>
                  <a:lnTo>
                    <a:pt x="0" y="2828"/>
                  </a:lnTo>
                  <a:lnTo>
                    <a:pt x="0" y="1588"/>
                  </a:lnTo>
                  <a:lnTo>
                    <a:pt x="35" y="1072"/>
                  </a:lnTo>
                  <a:lnTo>
                    <a:pt x="179" y="213"/>
                  </a:lnTo>
                  <a:lnTo>
                    <a:pt x="266" y="0"/>
                  </a:lnTo>
                  <a:lnTo>
                    <a:pt x="471" y="0"/>
                  </a:lnTo>
                  <a:lnTo>
                    <a:pt x="558" y="215"/>
                  </a:lnTo>
                  <a:lnTo>
                    <a:pt x="704" y="1065"/>
                  </a:lnTo>
                  <a:lnTo>
                    <a:pt x="741" y="1588"/>
                  </a:lnTo>
                  <a:lnTo>
                    <a:pt x="741" y="2828"/>
                  </a:lnTo>
                  <a:lnTo>
                    <a:pt x="704" y="3351"/>
                  </a:lnTo>
                  <a:lnTo>
                    <a:pt x="558" y="4227"/>
                  </a:lnTo>
                  <a:lnTo>
                    <a:pt x="471" y="4445"/>
                  </a:lnTo>
                  <a:lnTo>
                    <a:pt x="471" y="4445"/>
                  </a:lnTo>
                </a:path>
                <a:path w="21600" h="21600">
                  <a:moveTo>
                    <a:pt x="3241" y="7344"/>
                  </a:moveTo>
                  <a:lnTo>
                    <a:pt x="1748" y="7344"/>
                  </a:lnTo>
                  <a:lnTo>
                    <a:pt x="1757" y="7045"/>
                  </a:lnTo>
                  <a:lnTo>
                    <a:pt x="1800" y="6811"/>
                  </a:lnTo>
                  <a:lnTo>
                    <a:pt x="2093" y="5722"/>
                  </a:lnTo>
                  <a:lnTo>
                    <a:pt x="2262" y="5448"/>
                  </a:lnTo>
                  <a:lnTo>
                    <a:pt x="2631" y="5448"/>
                  </a:lnTo>
                  <a:lnTo>
                    <a:pt x="2797" y="5668"/>
                  </a:lnTo>
                  <a:lnTo>
                    <a:pt x="3104" y="6550"/>
                  </a:lnTo>
                  <a:lnTo>
                    <a:pt x="3226" y="7208"/>
                  </a:lnTo>
                  <a:lnTo>
                    <a:pt x="3241" y="7344"/>
                  </a:lnTo>
                  <a:lnTo>
                    <a:pt x="3241" y="7344"/>
                  </a:lnTo>
                </a:path>
                <a:path w="21600" h="21600">
                  <a:moveTo>
                    <a:pt x="1788" y="21081"/>
                  </a:moveTo>
                  <a:lnTo>
                    <a:pt x="1244" y="21081"/>
                  </a:lnTo>
                  <a:lnTo>
                    <a:pt x="1244" y="5920"/>
                  </a:lnTo>
                  <a:lnTo>
                    <a:pt x="1788" y="5920"/>
                  </a:lnTo>
                  <a:lnTo>
                    <a:pt x="1757" y="7045"/>
                  </a:lnTo>
                  <a:lnTo>
                    <a:pt x="1734" y="7170"/>
                  </a:lnTo>
                  <a:lnTo>
                    <a:pt x="1748" y="7344"/>
                  </a:lnTo>
                  <a:lnTo>
                    <a:pt x="3241" y="7344"/>
                  </a:lnTo>
                  <a:lnTo>
                    <a:pt x="3364" y="8521"/>
                  </a:lnTo>
                  <a:lnTo>
                    <a:pt x="2196" y="8521"/>
                  </a:lnTo>
                  <a:lnTo>
                    <a:pt x="2044" y="8957"/>
                  </a:lnTo>
                  <a:lnTo>
                    <a:pt x="1839" y="10700"/>
                  </a:lnTo>
                  <a:lnTo>
                    <a:pt x="1788" y="11926"/>
                  </a:lnTo>
                  <a:lnTo>
                    <a:pt x="1788" y="21081"/>
                  </a:lnTo>
                  <a:lnTo>
                    <a:pt x="1788" y="21081"/>
                  </a:lnTo>
                </a:path>
                <a:path w="21600" h="21600">
                  <a:moveTo>
                    <a:pt x="1748" y="7344"/>
                  </a:moveTo>
                  <a:lnTo>
                    <a:pt x="1734" y="7170"/>
                  </a:lnTo>
                  <a:lnTo>
                    <a:pt x="1757" y="7045"/>
                  </a:lnTo>
                  <a:lnTo>
                    <a:pt x="1748" y="7344"/>
                  </a:lnTo>
                  <a:lnTo>
                    <a:pt x="1748" y="7344"/>
                  </a:lnTo>
                </a:path>
                <a:path w="21600" h="21600">
                  <a:moveTo>
                    <a:pt x="3456" y="21081"/>
                  </a:moveTo>
                  <a:lnTo>
                    <a:pt x="2912" y="21081"/>
                  </a:lnTo>
                  <a:lnTo>
                    <a:pt x="2912" y="9695"/>
                  </a:lnTo>
                  <a:lnTo>
                    <a:pt x="2741" y="8521"/>
                  </a:lnTo>
                  <a:lnTo>
                    <a:pt x="3364" y="8521"/>
                  </a:lnTo>
                  <a:lnTo>
                    <a:pt x="3410" y="8961"/>
                  </a:lnTo>
                  <a:lnTo>
                    <a:pt x="3456" y="9983"/>
                  </a:lnTo>
                  <a:lnTo>
                    <a:pt x="3456" y="21081"/>
                  </a:lnTo>
                  <a:lnTo>
                    <a:pt x="3456" y="21081"/>
                  </a:lnTo>
                </a:path>
                <a:path w="21600" h="21600">
                  <a:moveTo>
                    <a:pt x="5904" y="7344"/>
                  </a:moveTo>
                  <a:lnTo>
                    <a:pt x="4412" y="7344"/>
                  </a:lnTo>
                  <a:lnTo>
                    <a:pt x="4420" y="7045"/>
                  </a:lnTo>
                  <a:lnTo>
                    <a:pt x="4463" y="6811"/>
                  </a:lnTo>
                  <a:lnTo>
                    <a:pt x="4757" y="5722"/>
                  </a:lnTo>
                  <a:lnTo>
                    <a:pt x="4926" y="5448"/>
                  </a:lnTo>
                  <a:lnTo>
                    <a:pt x="5295" y="5448"/>
                  </a:lnTo>
                  <a:lnTo>
                    <a:pt x="5461" y="5668"/>
                  </a:lnTo>
                  <a:lnTo>
                    <a:pt x="5768" y="6550"/>
                  </a:lnTo>
                  <a:lnTo>
                    <a:pt x="5890" y="7208"/>
                  </a:lnTo>
                  <a:lnTo>
                    <a:pt x="5904" y="7344"/>
                  </a:lnTo>
                  <a:lnTo>
                    <a:pt x="5904" y="7344"/>
                  </a:lnTo>
                </a:path>
                <a:path w="21600" h="21600">
                  <a:moveTo>
                    <a:pt x="4452" y="21081"/>
                  </a:moveTo>
                  <a:lnTo>
                    <a:pt x="3908" y="21081"/>
                  </a:lnTo>
                  <a:lnTo>
                    <a:pt x="3908" y="5920"/>
                  </a:lnTo>
                  <a:lnTo>
                    <a:pt x="4452" y="5920"/>
                  </a:lnTo>
                  <a:lnTo>
                    <a:pt x="4420" y="7045"/>
                  </a:lnTo>
                  <a:lnTo>
                    <a:pt x="4398" y="7170"/>
                  </a:lnTo>
                  <a:lnTo>
                    <a:pt x="4412" y="7344"/>
                  </a:lnTo>
                  <a:lnTo>
                    <a:pt x="5904" y="7344"/>
                  </a:lnTo>
                  <a:lnTo>
                    <a:pt x="6028" y="8521"/>
                  </a:lnTo>
                  <a:lnTo>
                    <a:pt x="4860" y="8521"/>
                  </a:lnTo>
                  <a:lnTo>
                    <a:pt x="4707" y="8957"/>
                  </a:lnTo>
                  <a:lnTo>
                    <a:pt x="4503" y="10700"/>
                  </a:lnTo>
                  <a:lnTo>
                    <a:pt x="4452" y="11926"/>
                  </a:lnTo>
                  <a:lnTo>
                    <a:pt x="4452" y="21081"/>
                  </a:lnTo>
                  <a:lnTo>
                    <a:pt x="4452" y="21081"/>
                  </a:lnTo>
                </a:path>
                <a:path w="21600" h="21600">
                  <a:moveTo>
                    <a:pt x="4412" y="7344"/>
                  </a:moveTo>
                  <a:lnTo>
                    <a:pt x="4398" y="7170"/>
                  </a:lnTo>
                  <a:lnTo>
                    <a:pt x="4420" y="7045"/>
                  </a:lnTo>
                  <a:lnTo>
                    <a:pt x="4412" y="7344"/>
                  </a:lnTo>
                  <a:lnTo>
                    <a:pt x="4412" y="7344"/>
                  </a:lnTo>
                </a:path>
                <a:path w="21600" h="21600">
                  <a:moveTo>
                    <a:pt x="6120" y="21081"/>
                  </a:moveTo>
                  <a:lnTo>
                    <a:pt x="5576" y="21081"/>
                  </a:lnTo>
                  <a:lnTo>
                    <a:pt x="5576" y="9695"/>
                  </a:lnTo>
                  <a:lnTo>
                    <a:pt x="5405" y="8521"/>
                  </a:lnTo>
                  <a:lnTo>
                    <a:pt x="6028" y="8521"/>
                  </a:lnTo>
                  <a:lnTo>
                    <a:pt x="6074" y="8961"/>
                  </a:lnTo>
                  <a:lnTo>
                    <a:pt x="6120" y="9983"/>
                  </a:lnTo>
                  <a:lnTo>
                    <a:pt x="6120" y="21081"/>
                  </a:lnTo>
                  <a:lnTo>
                    <a:pt x="6120" y="21081"/>
                  </a:lnTo>
                </a:path>
                <a:path w="21600" h="21600">
                  <a:moveTo>
                    <a:pt x="7929" y="21561"/>
                  </a:moveTo>
                  <a:lnTo>
                    <a:pt x="7446" y="21561"/>
                  </a:lnTo>
                  <a:lnTo>
                    <a:pt x="7230" y="21212"/>
                  </a:lnTo>
                  <a:lnTo>
                    <a:pt x="6429" y="15030"/>
                  </a:lnTo>
                  <a:lnTo>
                    <a:pt x="6428" y="11942"/>
                  </a:lnTo>
                  <a:lnTo>
                    <a:pt x="6480" y="10572"/>
                  </a:lnTo>
                  <a:lnTo>
                    <a:pt x="6693" y="8141"/>
                  </a:lnTo>
                  <a:lnTo>
                    <a:pt x="6841" y="7187"/>
                  </a:lnTo>
                  <a:lnTo>
                    <a:pt x="7221" y="5797"/>
                  </a:lnTo>
                  <a:lnTo>
                    <a:pt x="7436" y="5448"/>
                  </a:lnTo>
                  <a:lnTo>
                    <a:pt x="7919" y="5448"/>
                  </a:lnTo>
                  <a:lnTo>
                    <a:pt x="8136" y="5797"/>
                  </a:lnTo>
                  <a:lnTo>
                    <a:pt x="8518" y="7179"/>
                  </a:lnTo>
                  <a:lnTo>
                    <a:pt x="8668" y="8141"/>
                  </a:lnTo>
                  <a:lnTo>
                    <a:pt x="8701" y="8521"/>
                  </a:lnTo>
                  <a:lnTo>
                    <a:pt x="7542" y="8521"/>
                  </a:lnTo>
                  <a:lnTo>
                    <a:pt x="7422" y="8729"/>
                  </a:lnTo>
                  <a:lnTo>
                    <a:pt x="7210" y="9557"/>
                  </a:lnTo>
                  <a:lnTo>
                    <a:pt x="7126" y="10143"/>
                  </a:lnTo>
                  <a:lnTo>
                    <a:pt x="7002" y="11635"/>
                  </a:lnTo>
                  <a:lnTo>
                    <a:pt x="6972" y="12495"/>
                  </a:lnTo>
                  <a:lnTo>
                    <a:pt x="6972" y="14478"/>
                  </a:lnTo>
                  <a:lnTo>
                    <a:pt x="7542" y="18481"/>
                  </a:lnTo>
                  <a:lnTo>
                    <a:pt x="8705" y="18481"/>
                  </a:lnTo>
                  <a:lnTo>
                    <a:pt x="8673" y="18856"/>
                  </a:lnTo>
                  <a:lnTo>
                    <a:pt x="8525" y="19817"/>
                  </a:lnTo>
                  <a:lnTo>
                    <a:pt x="8144" y="21212"/>
                  </a:lnTo>
                  <a:lnTo>
                    <a:pt x="7929" y="21561"/>
                  </a:lnTo>
                  <a:lnTo>
                    <a:pt x="7929" y="21561"/>
                  </a:lnTo>
                </a:path>
                <a:path w="21600" h="21600">
                  <a:moveTo>
                    <a:pt x="12562" y="21561"/>
                  </a:moveTo>
                  <a:lnTo>
                    <a:pt x="12139" y="21561"/>
                  </a:lnTo>
                  <a:lnTo>
                    <a:pt x="11922" y="21212"/>
                  </a:lnTo>
                  <a:lnTo>
                    <a:pt x="11121" y="15030"/>
                  </a:lnTo>
                  <a:lnTo>
                    <a:pt x="11120" y="11942"/>
                  </a:lnTo>
                  <a:lnTo>
                    <a:pt x="11173" y="10572"/>
                  </a:lnTo>
                  <a:lnTo>
                    <a:pt x="11386" y="8141"/>
                  </a:lnTo>
                  <a:lnTo>
                    <a:pt x="11534" y="7187"/>
                  </a:lnTo>
                  <a:lnTo>
                    <a:pt x="11914" y="5797"/>
                  </a:lnTo>
                  <a:lnTo>
                    <a:pt x="12129" y="5448"/>
                  </a:lnTo>
                  <a:lnTo>
                    <a:pt x="12555" y="5448"/>
                  </a:lnTo>
                  <a:lnTo>
                    <a:pt x="12726" y="5695"/>
                  </a:lnTo>
                  <a:lnTo>
                    <a:pt x="13037" y="6678"/>
                  </a:lnTo>
                  <a:lnTo>
                    <a:pt x="13106" y="6961"/>
                  </a:lnTo>
                  <a:lnTo>
                    <a:pt x="13109" y="7126"/>
                  </a:lnTo>
                  <a:lnTo>
                    <a:pt x="13630" y="7126"/>
                  </a:lnTo>
                  <a:lnTo>
                    <a:pt x="13630" y="8521"/>
                  </a:lnTo>
                  <a:lnTo>
                    <a:pt x="12235" y="8521"/>
                  </a:lnTo>
                  <a:lnTo>
                    <a:pt x="12114" y="8729"/>
                  </a:lnTo>
                  <a:lnTo>
                    <a:pt x="11903" y="9557"/>
                  </a:lnTo>
                  <a:lnTo>
                    <a:pt x="11818" y="10143"/>
                  </a:lnTo>
                  <a:lnTo>
                    <a:pt x="11695" y="11635"/>
                  </a:lnTo>
                  <a:lnTo>
                    <a:pt x="11664" y="12495"/>
                  </a:lnTo>
                  <a:lnTo>
                    <a:pt x="11665" y="14478"/>
                  </a:lnTo>
                  <a:lnTo>
                    <a:pt x="12235" y="18481"/>
                  </a:lnTo>
                  <a:lnTo>
                    <a:pt x="13630" y="18481"/>
                  </a:lnTo>
                  <a:lnTo>
                    <a:pt x="13630" y="19883"/>
                  </a:lnTo>
                  <a:lnTo>
                    <a:pt x="13109" y="19883"/>
                  </a:lnTo>
                  <a:lnTo>
                    <a:pt x="13106" y="20039"/>
                  </a:lnTo>
                  <a:lnTo>
                    <a:pt x="13037" y="20326"/>
                  </a:lnTo>
                  <a:lnTo>
                    <a:pt x="12730" y="21314"/>
                  </a:lnTo>
                  <a:lnTo>
                    <a:pt x="12562" y="21561"/>
                  </a:lnTo>
                  <a:lnTo>
                    <a:pt x="12562" y="21561"/>
                  </a:lnTo>
                </a:path>
                <a:path w="21600" h="21600">
                  <a:moveTo>
                    <a:pt x="10285" y="21081"/>
                  </a:moveTo>
                  <a:lnTo>
                    <a:pt x="9767" y="21081"/>
                  </a:lnTo>
                  <a:lnTo>
                    <a:pt x="8854" y="5920"/>
                  </a:lnTo>
                  <a:lnTo>
                    <a:pt x="9426" y="5920"/>
                  </a:lnTo>
                  <a:lnTo>
                    <a:pt x="10037" y="16410"/>
                  </a:lnTo>
                  <a:lnTo>
                    <a:pt x="10568" y="16410"/>
                  </a:lnTo>
                  <a:lnTo>
                    <a:pt x="10285" y="21081"/>
                  </a:lnTo>
                  <a:lnTo>
                    <a:pt x="10285" y="21081"/>
                  </a:lnTo>
                </a:path>
                <a:path w="21600" h="21600">
                  <a:moveTo>
                    <a:pt x="10568" y="16410"/>
                  </a:moveTo>
                  <a:lnTo>
                    <a:pt x="10037" y="16410"/>
                  </a:lnTo>
                  <a:lnTo>
                    <a:pt x="10640" y="5920"/>
                  </a:lnTo>
                  <a:lnTo>
                    <a:pt x="11203" y="5920"/>
                  </a:lnTo>
                  <a:lnTo>
                    <a:pt x="10568" y="16410"/>
                  </a:lnTo>
                  <a:lnTo>
                    <a:pt x="10568" y="16410"/>
                  </a:lnTo>
                </a:path>
                <a:path w="21600" h="21600">
                  <a:moveTo>
                    <a:pt x="13630" y="7126"/>
                  </a:moveTo>
                  <a:lnTo>
                    <a:pt x="13109" y="7126"/>
                  </a:lnTo>
                  <a:lnTo>
                    <a:pt x="13113" y="6990"/>
                  </a:lnTo>
                  <a:lnTo>
                    <a:pt x="13106" y="6961"/>
                  </a:lnTo>
                  <a:lnTo>
                    <a:pt x="13086" y="5920"/>
                  </a:lnTo>
                  <a:lnTo>
                    <a:pt x="13630" y="5920"/>
                  </a:lnTo>
                  <a:lnTo>
                    <a:pt x="13630" y="7126"/>
                  </a:lnTo>
                  <a:lnTo>
                    <a:pt x="13630" y="7126"/>
                  </a:lnTo>
                </a:path>
                <a:path w="21600" h="21600">
                  <a:moveTo>
                    <a:pt x="8705" y="18481"/>
                  </a:moveTo>
                  <a:lnTo>
                    <a:pt x="7816" y="18481"/>
                  </a:lnTo>
                  <a:lnTo>
                    <a:pt x="7939" y="18275"/>
                  </a:lnTo>
                  <a:lnTo>
                    <a:pt x="8154" y="17447"/>
                  </a:lnTo>
                  <a:lnTo>
                    <a:pt x="8239" y="16861"/>
                  </a:lnTo>
                  <a:lnTo>
                    <a:pt x="8362" y="15345"/>
                  </a:lnTo>
                  <a:lnTo>
                    <a:pt x="8393" y="14478"/>
                  </a:lnTo>
                  <a:lnTo>
                    <a:pt x="8392" y="12495"/>
                  </a:lnTo>
                  <a:lnTo>
                    <a:pt x="7816" y="8521"/>
                  </a:lnTo>
                  <a:lnTo>
                    <a:pt x="8701" y="8521"/>
                  </a:lnTo>
                  <a:lnTo>
                    <a:pt x="8883" y="10596"/>
                  </a:lnTo>
                  <a:lnTo>
                    <a:pt x="8936" y="11942"/>
                  </a:lnTo>
                  <a:lnTo>
                    <a:pt x="8937" y="15030"/>
                  </a:lnTo>
                  <a:lnTo>
                    <a:pt x="8884" y="16410"/>
                  </a:lnTo>
                  <a:lnTo>
                    <a:pt x="8705" y="18481"/>
                  </a:lnTo>
                  <a:lnTo>
                    <a:pt x="8705" y="18481"/>
                  </a:lnTo>
                </a:path>
                <a:path w="21600" h="21600">
                  <a:moveTo>
                    <a:pt x="13630" y="18481"/>
                  </a:moveTo>
                  <a:lnTo>
                    <a:pt x="12509" y="18481"/>
                  </a:lnTo>
                  <a:lnTo>
                    <a:pt x="12632" y="18275"/>
                  </a:lnTo>
                  <a:lnTo>
                    <a:pt x="12847" y="17447"/>
                  </a:lnTo>
                  <a:lnTo>
                    <a:pt x="12931" y="16861"/>
                  </a:lnTo>
                  <a:lnTo>
                    <a:pt x="13055" y="15345"/>
                  </a:lnTo>
                  <a:lnTo>
                    <a:pt x="13086" y="14478"/>
                  </a:lnTo>
                  <a:lnTo>
                    <a:pt x="13085" y="12495"/>
                  </a:lnTo>
                  <a:lnTo>
                    <a:pt x="12509" y="8521"/>
                  </a:lnTo>
                  <a:lnTo>
                    <a:pt x="13630" y="8521"/>
                  </a:lnTo>
                  <a:lnTo>
                    <a:pt x="13630" y="18481"/>
                  </a:lnTo>
                  <a:lnTo>
                    <a:pt x="13630" y="18481"/>
                  </a:lnTo>
                </a:path>
                <a:path w="21600" h="21600">
                  <a:moveTo>
                    <a:pt x="13106" y="20039"/>
                  </a:moveTo>
                  <a:lnTo>
                    <a:pt x="13109" y="19883"/>
                  </a:lnTo>
                  <a:lnTo>
                    <a:pt x="13112" y="20013"/>
                  </a:lnTo>
                  <a:lnTo>
                    <a:pt x="13106" y="20039"/>
                  </a:lnTo>
                  <a:lnTo>
                    <a:pt x="13106" y="20039"/>
                  </a:lnTo>
                </a:path>
                <a:path w="21600" h="21600">
                  <a:moveTo>
                    <a:pt x="13630" y="21081"/>
                  </a:moveTo>
                  <a:lnTo>
                    <a:pt x="13086" y="21081"/>
                  </a:lnTo>
                  <a:lnTo>
                    <a:pt x="13109" y="19883"/>
                  </a:lnTo>
                  <a:lnTo>
                    <a:pt x="13630" y="19883"/>
                  </a:lnTo>
                  <a:lnTo>
                    <a:pt x="13630" y="21081"/>
                  </a:lnTo>
                  <a:lnTo>
                    <a:pt x="13630" y="21081"/>
                  </a:lnTo>
                </a:path>
                <a:path w="21600" h="21600">
                  <a:moveTo>
                    <a:pt x="14715" y="5920"/>
                  </a:moveTo>
                  <a:lnTo>
                    <a:pt x="14171" y="5920"/>
                  </a:lnTo>
                  <a:lnTo>
                    <a:pt x="14171" y="1307"/>
                  </a:lnTo>
                  <a:lnTo>
                    <a:pt x="14715" y="1307"/>
                  </a:lnTo>
                  <a:lnTo>
                    <a:pt x="14715" y="5920"/>
                  </a:lnTo>
                  <a:lnTo>
                    <a:pt x="14715" y="5920"/>
                  </a:lnTo>
                </a:path>
                <a:path w="21600" h="21600">
                  <a:moveTo>
                    <a:pt x="15251" y="9000"/>
                  </a:moveTo>
                  <a:lnTo>
                    <a:pt x="13775" y="9000"/>
                  </a:lnTo>
                  <a:lnTo>
                    <a:pt x="13775" y="5920"/>
                  </a:lnTo>
                  <a:lnTo>
                    <a:pt x="15251" y="5920"/>
                  </a:lnTo>
                  <a:lnTo>
                    <a:pt x="15251" y="9000"/>
                  </a:lnTo>
                  <a:lnTo>
                    <a:pt x="15251" y="9000"/>
                  </a:lnTo>
                </a:path>
                <a:path w="21600" h="21600">
                  <a:moveTo>
                    <a:pt x="14715" y="21081"/>
                  </a:moveTo>
                  <a:lnTo>
                    <a:pt x="14171" y="21081"/>
                  </a:lnTo>
                  <a:lnTo>
                    <a:pt x="14171" y="9000"/>
                  </a:lnTo>
                  <a:lnTo>
                    <a:pt x="14715" y="9000"/>
                  </a:lnTo>
                  <a:lnTo>
                    <a:pt x="14715" y="21081"/>
                  </a:lnTo>
                  <a:lnTo>
                    <a:pt x="14715" y="21081"/>
                  </a:lnTo>
                </a:path>
                <a:path w="21600" h="21600">
                  <a:moveTo>
                    <a:pt x="16139" y="21081"/>
                  </a:moveTo>
                  <a:lnTo>
                    <a:pt x="15596" y="21081"/>
                  </a:lnTo>
                  <a:lnTo>
                    <a:pt x="15596" y="5920"/>
                  </a:lnTo>
                  <a:lnTo>
                    <a:pt x="16139" y="5920"/>
                  </a:lnTo>
                  <a:lnTo>
                    <a:pt x="16139" y="21081"/>
                  </a:lnTo>
                  <a:lnTo>
                    <a:pt x="16139" y="21081"/>
                  </a:lnTo>
                </a:path>
                <a:path w="21600" h="21600">
                  <a:moveTo>
                    <a:pt x="15968" y="4445"/>
                  </a:moveTo>
                  <a:lnTo>
                    <a:pt x="15762" y="4445"/>
                  </a:lnTo>
                  <a:lnTo>
                    <a:pt x="15674" y="4225"/>
                  </a:lnTo>
                  <a:lnTo>
                    <a:pt x="15532" y="3344"/>
                  </a:lnTo>
                  <a:lnTo>
                    <a:pt x="15497" y="2828"/>
                  </a:lnTo>
                  <a:lnTo>
                    <a:pt x="15496" y="1588"/>
                  </a:lnTo>
                  <a:lnTo>
                    <a:pt x="15532" y="1072"/>
                  </a:lnTo>
                  <a:lnTo>
                    <a:pt x="15676" y="213"/>
                  </a:lnTo>
                  <a:lnTo>
                    <a:pt x="15763" y="0"/>
                  </a:lnTo>
                  <a:lnTo>
                    <a:pt x="15967" y="0"/>
                  </a:lnTo>
                  <a:lnTo>
                    <a:pt x="16055" y="215"/>
                  </a:lnTo>
                  <a:lnTo>
                    <a:pt x="16201" y="1065"/>
                  </a:lnTo>
                  <a:lnTo>
                    <a:pt x="16238" y="1588"/>
                  </a:lnTo>
                  <a:lnTo>
                    <a:pt x="16238" y="2828"/>
                  </a:lnTo>
                  <a:lnTo>
                    <a:pt x="16201" y="3351"/>
                  </a:lnTo>
                  <a:lnTo>
                    <a:pt x="16055" y="4227"/>
                  </a:lnTo>
                  <a:lnTo>
                    <a:pt x="15968" y="4445"/>
                  </a:lnTo>
                  <a:lnTo>
                    <a:pt x="15968" y="4445"/>
                  </a:lnTo>
                </a:path>
                <a:path w="21600" h="21600">
                  <a:moveTo>
                    <a:pt x="18098" y="21561"/>
                  </a:moveTo>
                  <a:lnTo>
                    <a:pt x="17615" y="21561"/>
                  </a:lnTo>
                  <a:lnTo>
                    <a:pt x="17399" y="21212"/>
                  </a:lnTo>
                  <a:lnTo>
                    <a:pt x="16598" y="15030"/>
                  </a:lnTo>
                  <a:lnTo>
                    <a:pt x="16597" y="11942"/>
                  </a:lnTo>
                  <a:lnTo>
                    <a:pt x="16650" y="10572"/>
                  </a:lnTo>
                  <a:lnTo>
                    <a:pt x="16862" y="8141"/>
                  </a:lnTo>
                  <a:lnTo>
                    <a:pt x="17010" y="7187"/>
                  </a:lnTo>
                  <a:lnTo>
                    <a:pt x="17390" y="5797"/>
                  </a:lnTo>
                  <a:lnTo>
                    <a:pt x="17605" y="5448"/>
                  </a:lnTo>
                  <a:lnTo>
                    <a:pt x="18088" y="5448"/>
                  </a:lnTo>
                  <a:lnTo>
                    <a:pt x="18305" y="5797"/>
                  </a:lnTo>
                  <a:lnTo>
                    <a:pt x="18687" y="7179"/>
                  </a:lnTo>
                  <a:lnTo>
                    <a:pt x="18837" y="8141"/>
                  </a:lnTo>
                  <a:lnTo>
                    <a:pt x="18870" y="8521"/>
                  </a:lnTo>
                  <a:lnTo>
                    <a:pt x="17711" y="8521"/>
                  </a:lnTo>
                  <a:lnTo>
                    <a:pt x="17591" y="8729"/>
                  </a:lnTo>
                  <a:lnTo>
                    <a:pt x="17379" y="9557"/>
                  </a:lnTo>
                  <a:lnTo>
                    <a:pt x="17295" y="10143"/>
                  </a:lnTo>
                  <a:lnTo>
                    <a:pt x="17171" y="11635"/>
                  </a:lnTo>
                  <a:lnTo>
                    <a:pt x="17141" y="12495"/>
                  </a:lnTo>
                  <a:lnTo>
                    <a:pt x="17141" y="14478"/>
                  </a:lnTo>
                  <a:lnTo>
                    <a:pt x="17711" y="18481"/>
                  </a:lnTo>
                  <a:lnTo>
                    <a:pt x="18874" y="18481"/>
                  </a:lnTo>
                  <a:lnTo>
                    <a:pt x="18842" y="18856"/>
                  </a:lnTo>
                  <a:lnTo>
                    <a:pt x="18694" y="19817"/>
                  </a:lnTo>
                  <a:lnTo>
                    <a:pt x="18313" y="21212"/>
                  </a:lnTo>
                  <a:lnTo>
                    <a:pt x="18098" y="21561"/>
                  </a:lnTo>
                  <a:lnTo>
                    <a:pt x="18098" y="21561"/>
                  </a:lnTo>
                </a:path>
                <a:path w="21600" h="21600">
                  <a:moveTo>
                    <a:pt x="18874" y="18481"/>
                  </a:moveTo>
                  <a:lnTo>
                    <a:pt x="17985" y="18481"/>
                  </a:lnTo>
                  <a:lnTo>
                    <a:pt x="18108" y="18275"/>
                  </a:lnTo>
                  <a:lnTo>
                    <a:pt x="18323" y="17447"/>
                  </a:lnTo>
                  <a:lnTo>
                    <a:pt x="18408" y="16861"/>
                  </a:lnTo>
                  <a:lnTo>
                    <a:pt x="18531" y="15345"/>
                  </a:lnTo>
                  <a:lnTo>
                    <a:pt x="18562" y="14478"/>
                  </a:lnTo>
                  <a:lnTo>
                    <a:pt x="18561" y="12495"/>
                  </a:lnTo>
                  <a:lnTo>
                    <a:pt x="17985" y="8521"/>
                  </a:lnTo>
                  <a:lnTo>
                    <a:pt x="18870" y="8521"/>
                  </a:lnTo>
                  <a:lnTo>
                    <a:pt x="19052" y="10596"/>
                  </a:lnTo>
                  <a:lnTo>
                    <a:pt x="19105" y="11942"/>
                  </a:lnTo>
                  <a:lnTo>
                    <a:pt x="19107" y="15030"/>
                  </a:lnTo>
                  <a:lnTo>
                    <a:pt x="19054" y="16405"/>
                  </a:lnTo>
                  <a:lnTo>
                    <a:pt x="18874" y="18481"/>
                  </a:lnTo>
                  <a:lnTo>
                    <a:pt x="18874" y="18481"/>
                  </a:lnTo>
                </a:path>
                <a:path w="21600" h="21600">
                  <a:moveTo>
                    <a:pt x="21371" y="7344"/>
                  </a:moveTo>
                  <a:lnTo>
                    <a:pt x="19879" y="7344"/>
                  </a:lnTo>
                  <a:lnTo>
                    <a:pt x="19887" y="7045"/>
                  </a:lnTo>
                  <a:lnTo>
                    <a:pt x="19930" y="6811"/>
                  </a:lnTo>
                  <a:lnTo>
                    <a:pt x="20224" y="5722"/>
                  </a:lnTo>
                  <a:lnTo>
                    <a:pt x="20393" y="5448"/>
                  </a:lnTo>
                  <a:lnTo>
                    <a:pt x="20762" y="5448"/>
                  </a:lnTo>
                  <a:lnTo>
                    <a:pt x="20928" y="5668"/>
                  </a:lnTo>
                  <a:lnTo>
                    <a:pt x="21235" y="6550"/>
                  </a:lnTo>
                  <a:lnTo>
                    <a:pt x="21357" y="7208"/>
                  </a:lnTo>
                  <a:lnTo>
                    <a:pt x="21371" y="7344"/>
                  </a:lnTo>
                  <a:lnTo>
                    <a:pt x="21371" y="7344"/>
                  </a:lnTo>
                </a:path>
                <a:path w="21600" h="21600">
                  <a:moveTo>
                    <a:pt x="19919" y="21081"/>
                  </a:moveTo>
                  <a:lnTo>
                    <a:pt x="19375" y="21081"/>
                  </a:lnTo>
                  <a:lnTo>
                    <a:pt x="19375" y="5920"/>
                  </a:lnTo>
                  <a:lnTo>
                    <a:pt x="19919" y="5920"/>
                  </a:lnTo>
                  <a:lnTo>
                    <a:pt x="19887" y="7045"/>
                  </a:lnTo>
                  <a:lnTo>
                    <a:pt x="19864" y="7170"/>
                  </a:lnTo>
                  <a:lnTo>
                    <a:pt x="19879" y="7344"/>
                  </a:lnTo>
                  <a:lnTo>
                    <a:pt x="21371" y="7344"/>
                  </a:lnTo>
                  <a:lnTo>
                    <a:pt x="21494" y="8521"/>
                  </a:lnTo>
                  <a:lnTo>
                    <a:pt x="20327" y="8521"/>
                  </a:lnTo>
                  <a:lnTo>
                    <a:pt x="20174" y="8957"/>
                  </a:lnTo>
                  <a:lnTo>
                    <a:pt x="19970" y="10700"/>
                  </a:lnTo>
                  <a:lnTo>
                    <a:pt x="19919" y="11926"/>
                  </a:lnTo>
                  <a:lnTo>
                    <a:pt x="19919" y="21081"/>
                  </a:lnTo>
                  <a:lnTo>
                    <a:pt x="19919" y="21081"/>
                  </a:lnTo>
                </a:path>
                <a:path w="21600" h="21600">
                  <a:moveTo>
                    <a:pt x="19879" y="7344"/>
                  </a:moveTo>
                  <a:lnTo>
                    <a:pt x="19864" y="7170"/>
                  </a:lnTo>
                  <a:lnTo>
                    <a:pt x="19887" y="7045"/>
                  </a:lnTo>
                  <a:lnTo>
                    <a:pt x="19879" y="7344"/>
                  </a:lnTo>
                  <a:lnTo>
                    <a:pt x="19879" y="7344"/>
                  </a:lnTo>
                </a:path>
                <a:path w="21600" h="21600">
                  <a:moveTo>
                    <a:pt x="21587" y="21081"/>
                  </a:moveTo>
                  <a:lnTo>
                    <a:pt x="21042" y="21081"/>
                  </a:lnTo>
                  <a:lnTo>
                    <a:pt x="21042" y="9695"/>
                  </a:lnTo>
                  <a:lnTo>
                    <a:pt x="20872" y="8521"/>
                  </a:lnTo>
                  <a:lnTo>
                    <a:pt x="21494" y="8521"/>
                  </a:lnTo>
                  <a:lnTo>
                    <a:pt x="21541" y="8961"/>
                  </a:lnTo>
                  <a:lnTo>
                    <a:pt x="21587" y="9983"/>
                  </a:lnTo>
                  <a:lnTo>
                    <a:pt x="21587" y="21081"/>
                  </a:lnTo>
                  <a:close/>
                </a:path>
              </a:pathLst>
            </a:custGeom>
            <a:solidFill>
              <a:srgbClr val="B6534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3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33786" y="1645807"/>
              <a:ext cx="839287" cy="11928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37" name="矩形"/>
          <p:cNvSpPr>
            <a:spLocks/>
          </p:cNvSpPr>
          <p:nvPr/>
        </p:nvSpPr>
        <p:spPr>
          <a:xfrm rot="0">
            <a:off x="267475" y="930928"/>
            <a:ext cx="3465195" cy="12122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6364" rIns="0" bIns="0" anchor="t" anchorCtr="0">
            <a:prstTxWarp prst="textNoShape"/>
            <a:spAutoFit/>
          </a:bodyPr>
          <a:lstStyle/>
          <a:p>
            <a:pPr marL="161290" indent="0" algn="ctr">
              <a:lnSpc>
                <a:spcPct val="100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1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'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pp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 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ll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1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-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  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 </a:t>
            </a:r>
            <a:r>
              <a:rPr lang="en-US" altLang="zh-CN" sz="12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customer-centricity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innovation</a:t>
            </a:r>
            <a:r>
              <a:rPr lang="en-US" altLang="zh-CN" sz="120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 </a:t>
            </a:r>
            <a:r>
              <a:rPr lang="en-US" altLang="zh-CN" sz="1200" b="0" i="0" u="none" strike="noStrike" kern="0" cap="none" spc="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lang="en-US" altLang="zh-CN" sz="120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ll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2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200" b="0" i="0" u="none" strike="noStrike" kern="0" cap="none" spc="1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ll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2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  </a:t>
            </a:r>
            <a:r>
              <a:rPr lang="en-US" altLang="zh-CN" sz="1200" b="0" i="0" u="none" strike="noStrike" kern="0" cap="none" spc="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  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2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030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/>
          </p:cNvSpPr>
          <p:nvPr/>
        </p:nvSpPr>
        <p:spPr>
          <a:xfrm rot="0">
            <a:off x="4171030" y="1287000"/>
            <a:ext cx="2493645" cy="13093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'</a:t>
            </a:r>
            <a:r>
              <a:rPr lang="en-US" altLang="zh-CN" sz="1050" b="0" i="0" u="none" strike="noStrike" kern="0" cap="none" spc="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  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approach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marketing.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analyzing </a:t>
            </a:r>
            <a:r>
              <a:rPr lang="en-US" altLang="zh-CN" sz="1050" b="0" i="0" u="none" strike="noStrike" kern="0" cap="none" spc="-3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from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various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sources,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including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social 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media 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platforms </a:t>
            </a:r>
            <a:r>
              <a:rPr lang="en-US" altLang="zh-CN" sz="1050" b="0" i="0" u="none" strike="noStrike" kern="0" cap="none" spc="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customer 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interactions, </a:t>
            </a:r>
            <a:r>
              <a:rPr lang="en-US" altLang="zh-CN" sz="1050" b="0" i="0" u="none" strike="noStrike" kern="0" cap="none" spc="-3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 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 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ll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 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 rot="0">
            <a:off x="4198710" y="788215"/>
            <a:ext cx="2442844" cy="2533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0" cap="none" spc="10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DATA-DRIVEN</a:t>
            </a:r>
            <a:r>
              <a:rPr lang="en-US" altLang="zh-CN" sz="1550" b="1" i="0" u="none" strike="noStrike" kern="0" cap="none" spc="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550" b="1" i="0" u="none" strike="noStrike" kern="0" cap="none" spc="13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INSIGHTS</a:t>
            </a:r>
            <a:endParaRPr lang="zh-CN" altLang="en-US" sz="1550" b="1" i="0" u="none" strike="noStrike" kern="0" cap="none" spc="0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0" name="曲线"/>
          <p:cNvSpPr>
            <a:spLocks/>
          </p:cNvSpPr>
          <p:nvPr/>
        </p:nvSpPr>
        <p:spPr>
          <a:xfrm rot="0">
            <a:off x="0" y="3571"/>
            <a:ext cx="131445" cy="14484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0019" y="987148"/>
            <a:ext cx="3367385" cy="21109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6893267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曲线"/>
          <p:cNvSpPr>
            <a:spLocks/>
          </p:cNvSpPr>
          <p:nvPr/>
        </p:nvSpPr>
        <p:spPr>
          <a:xfrm rot="0">
            <a:off x="-2151" y="3782615"/>
            <a:ext cx="3484879" cy="1346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15"/>
                </a:moveTo>
                <a:lnTo>
                  <a:pt x="0" y="21515"/>
                </a:lnTo>
                <a:lnTo>
                  <a:pt x="0" y="0"/>
                </a:lnTo>
                <a:lnTo>
                  <a:pt x="21598" y="0"/>
                </a:lnTo>
                <a:lnTo>
                  <a:pt x="21598" y="21515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977508" y="1240948"/>
            <a:ext cx="2527300" cy="11474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065" indent="-635" algn="ctr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center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everything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they 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do.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They </a:t>
            </a:r>
            <a:r>
              <a:rPr lang="en-US" altLang="zh-CN" sz="105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believe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  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 </a:t>
            </a:r>
            <a:r>
              <a:rPr lang="en-US" altLang="zh-CN" sz="105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putting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customer 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ﬁrst,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 </a:t>
            </a:r>
            <a:r>
              <a:rPr lang="en-US" altLang="zh-CN" sz="1050" b="0" i="0" u="none" strike="noStrike" kern="0" cap="none" spc="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 </a:t>
            </a:r>
            <a:r>
              <a:rPr lang="en-US" altLang="zh-CN" sz="1050" b="0" i="0" u="none" strike="noStrike" kern="0" cap="none" spc="-3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z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x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 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56910" y="814620"/>
            <a:ext cx="2117090" cy="221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90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CUSTOMER-CENTRICITY</a:t>
            </a:r>
            <a:endParaRPr lang="zh-CN" altLang="en-US" sz="1350" b="1" i="0" u="none" strike="noStrike" kern="0" cap="none" spc="90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443137" y="546892"/>
            <a:ext cx="2514598" cy="282535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2533494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/>
          </p:cNvSpPr>
          <p:nvPr/>
        </p:nvSpPr>
        <p:spPr>
          <a:xfrm rot="0">
            <a:off x="-2151" y="3782615"/>
            <a:ext cx="3484879" cy="1346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15"/>
                </a:moveTo>
                <a:lnTo>
                  <a:pt x="0" y="21515"/>
                </a:lnTo>
                <a:lnTo>
                  <a:pt x="0" y="0"/>
                </a:lnTo>
                <a:lnTo>
                  <a:pt x="21598" y="0"/>
                </a:lnTo>
                <a:lnTo>
                  <a:pt x="21598" y="21515"/>
                </a:lnTo>
                <a:close/>
              </a:path>
            </a:pathLst>
          </a:custGeom>
          <a:solidFill>
            <a:srgbClr val="DA7462"/>
          </a:solidFill>
          <a:ln cmpd="sng" cap="flat">
            <a:noFill/>
            <a:prstDash val="solid"/>
            <a:miter/>
          </a:ln>
        </p:spPr>
      </p:sp>
      <p:sp>
        <p:nvSpPr>
          <p:cNvPr id="52" name="矩形"/>
          <p:cNvSpPr>
            <a:spLocks/>
          </p:cNvSpPr>
          <p:nvPr/>
        </p:nvSpPr>
        <p:spPr>
          <a:xfrm rot="0">
            <a:off x="970216" y="1240948"/>
            <a:ext cx="2541905" cy="1309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Innovation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core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value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</a:t>
            </a:r>
            <a:r>
              <a:rPr lang="en-US" altLang="zh-CN" sz="1050" b="0" i="0" u="none" strike="noStrike" kern="0" cap="none" spc="1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Mahindra.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38735" indent="0" algn="ct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 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 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-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 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05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ss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 </a:t>
            </a:r>
            <a:r>
              <a:rPr lang="en-US" altLang="zh-CN" sz="105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050" b="0" i="0" u="none" strike="noStrike" kern="0" cap="none" spc="-8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050" b="0" i="0" u="none" strike="noStrike" kern="0" cap="none" spc="-10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05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05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05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050" b="0" i="0" u="none" strike="noStrike" kern="0" cap="none" spc="-1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05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050" b="0" i="0" u="none" strike="noStrike" kern="0" cap="none" spc="-1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1525570" y="814620"/>
            <a:ext cx="1179195" cy="221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114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INNOVATION</a:t>
            </a:r>
            <a:endParaRPr lang="zh-CN" altLang="en-US" sz="1350" b="1" i="0" u="none" strike="noStrike" kern="0" cap="none" spc="114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443137" y="546892"/>
            <a:ext cx="2514598" cy="282535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5414521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>
            <a:grpSpLocks/>
          </p:cNvGrpSpPr>
          <p:nvPr/>
        </p:nvGrpSpPr>
        <p:grpSpPr>
          <a:xfrm>
            <a:off x="0" y="3571"/>
            <a:ext cx="6967855" cy="3911609"/>
            <a:chOff x="0" y="3571"/>
            <a:chExt cx="6967855" cy="3911609"/>
          </a:xfrm>
        </p:grpSpPr>
        <p:pic>
          <p:nvPicPr>
            <p:cNvPr id="5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3571"/>
              <a:ext cx="6962774" cy="391120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56" name="曲线"/>
            <p:cNvSpPr>
              <a:spLocks/>
            </p:cNvSpPr>
            <p:nvPr/>
          </p:nvSpPr>
          <p:spPr>
            <a:xfrm rot="0">
              <a:off x="0" y="3581"/>
              <a:ext cx="6967855" cy="3911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13" y="0"/>
                  </a:moveTo>
                  <a:lnTo>
                    <a:pt x="0" y="0"/>
                  </a:lnTo>
                  <a:lnTo>
                    <a:pt x="0" y="5988"/>
                  </a:lnTo>
                  <a:lnTo>
                    <a:pt x="413" y="5988"/>
                  </a:lnTo>
                  <a:lnTo>
                    <a:pt x="413" y="0"/>
                  </a:lnTo>
                  <a:lnTo>
                    <a:pt x="413" y="0"/>
                  </a:lnTo>
                </a:path>
                <a:path w="21600" h="21600">
                  <a:moveTo>
                    <a:pt x="21600" y="20870"/>
                  </a:moveTo>
                  <a:lnTo>
                    <a:pt x="0" y="2087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20870"/>
                  </a:lnTo>
                  <a:lnTo>
                    <a:pt x="21600" y="20870"/>
                  </a:lnTo>
                </a:path>
                <a:path w="21600" h="21600">
                  <a:moveTo>
                    <a:pt x="21600" y="0"/>
                  </a:moveTo>
                  <a:lnTo>
                    <a:pt x="21195" y="0"/>
                  </a:lnTo>
                  <a:lnTo>
                    <a:pt x="21195" y="2971"/>
                  </a:lnTo>
                  <a:lnTo>
                    <a:pt x="21600" y="29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7462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264879" y="264619"/>
            <a:ext cx="3465195" cy="56197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square" lIns="0" tIns="88265" rIns="0" bIns="0" anchor="t" anchorCtr="0">
            <a:prstTxWarp prst="textNoShape"/>
            <a:spAutoFit/>
          </a:bodyPr>
          <a:lstStyle/>
          <a:p>
            <a:pPr marL="742315" indent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altLang="zh-CN" sz="1700" b="1" i="0" u="none" strike="noStrike" kern="0" cap="none" spc="155" baseline="0">
                <a:solidFill>
                  <a:srgbClr val="42424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COLLABORATION</a:t>
            </a:r>
            <a:endParaRPr lang="zh-CN" altLang="en-US" sz="1700" b="1" i="0" u="none" strike="noStrike" kern="0" cap="none" spc="0" baseline="0">
              <a:solidFill>
                <a:srgbClr val="42424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267475" y="930928"/>
            <a:ext cx="3465195" cy="1941829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25729" rIns="0" bIns="0" anchor="t" anchorCtr="0">
            <a:prstTxWarp prst="textNoShape"/>
            <a:spAutoFit/>
          </a:bodyPr>
          <a:lstStyle/>
          <a:p>
            <a:pPr marL="255778" indent="0" algn="ctr">
              <a:lnSpc>
                <a:spcPct val="100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1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1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ll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 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key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20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success 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 age.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working </a:t>
            </a:r>
            <a:r>
              <a:rPr lang="en-US" altLang="zh-CN" sz="1200" b="0" i="0" u="none" strike="noStrike" kern="0" cap="none" spc="-3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closely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their </a:t>
            </a:r>
            <a:r>
              <a:rPr lang="en-US" altLang="zh-CN" sz="1200" b="0" i="0" u="none" strike="noStrike" kern="0" cap="none" spc="-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clients, they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able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lang="en-US" altLang="zh-CN" sz="1200" b="0" i="0" u="none" strike="noStrike" kern="0" cap="none" spc="-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 marketing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strategies </a:t>
            </a:r>
            <a:r>
              <a:rPr lang="en-US" altLang="zh-CN" sz="1200" b="0" i="0" u="none" strike="noStrike" kern="0" cap="none" spc="-7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that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align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</a:t>
            </a:r>
            <a:r>
              <a:rPr lang="en-US" altLang="zh-CN" sz="120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6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their </a:t>
            </a:r>
            <a:r>
              <a:rPr lang="en-US" altLang="zh-CN" sz="1200" b="0" i="0" u="none" strike="noStrike" kern="0" cap="none" spc="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goals. </a:t>
            </a:r>
            <a:r>
              <a:rPr lang="en-US" altLang="zh-CN" sz="120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 </a:t>
            </a:r>
            <a:r>
              <a:rPr lang="en-US" altLang="zh-CN" sz="1200" b="0" i="0" u="none" strike="noStrike" kern="0" cap="none" spc="-4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collaborative </a:t>
            </a:r>
            <a:r>
              <a:rPr lang="en-US" altLang="zh-CN" sz="1200" b="0" i="0" u="none" strike="noStrike" kern="0" cap="none" spc="-4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pp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1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-1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lang="en-US" altLang="zh-CN" sz="1200" b="0" i="0" u="none" strike="noStrike" kern="0" cap="none" spc="-1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  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14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9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15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 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7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lang="en-US" altLang="zh-CN" sz="1200" b="0" i="0" u="none" strike="noStrike" kern="0" cap="none" spc="-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3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-9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00" b="0" i="0" u="none" strike="noStrike" kern="0" cap="none" spc="-8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lang="en-US" altLang="zh-CN" sz="1200" b="0" i="0" u="none" strike="noStrike" kern="0" cap="none" spc="-3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lang="en-US" altLang="zh-CN" sz="1200" b="0" i="0" u="none" strike="noStrike" kern="0" cap="none" spc="-12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lang="en-US" altLang="zh-CN" sz="1200" b="0" i="0" u="none" strike="noStrike" kern="0" cap="none" spc="-15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lang="en-US" altLang="zh-CN" sz="1200" b="0" i="0" u="none" strike="noStrike" kern="0" cap="none" spc="65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lang="en-US" altLang="zh-CN" sz="1200" b="0" i="0" u="none" strike="noStrike" kern="0" cap="none" spc="-200" baseline="0">
                <a:solidFill>
                  <a:srgbClr val="B6534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3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2023-10-13T05:39:19Z</dcterms:created>
  <dcterms:modified xsi:type="dcterms:W3CDTF">2023-10-13T03:38:34Z</dcterms:modified>
</cp:coreProperties>
</file>