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5143500" type="screen16x9"/>
  <p:notesSz cx="6858000" cy="9144000"/>
  <p:embeddedFontLst>
    <p:embeddedFont>
      <p:font typeface="Maven Pro" panose="020B0604020202020204" charset="0"/>
      <p:regular r:id="rId11"/>
      <p:bold r:id="rId12"/>
    </p:embeddedFont>
    <p:embeddedFont>
      <p:font typeface="Maven Pro Medium" panose="020B0604020202020204" charset="0"/>
      <p:regular r:id="rId13"/>
      <p:bold r:id="rId14"/>
    </p:embeddedFont>
    <p:embeddedFont>
      <p:font typeface="Nunito" pitchFamily="2" charset="0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16">
          <p15:clr>
            <a:srgbClr val="9AA0A6"/>
          </p15:clr>
        </p15:guide>
        <p15:guide id="4" pos="895">
          <p15:clr>
            <a:srgbClr val="9AA0A6"/>
          </p15:clr>
        </p15:guide>
        <p15:guide id="5" orient="horz" pos="936">
          <p15:clr>
            <a:srgbClr val="9AA0A6"/>
          </p15:clr>
        </p15:guide>
        <p15:guide id="6" orient="horz" pos="5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562" y="86"/>
      </p:cViewPr>
      <p:guideLst>
        <p:guide orient="horz" pos="1620"/>
        <p:guide pos="2880"/>
        <p:guide pos="216"/>
        <p:guide pos="895"/>
        <p:guide orient="horz" pos="936"/>
        <p:guide orient="horz" pos="5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f7812af75e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f7812af75e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f7812af75e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f7812af75e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f7812af75e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f7812af75e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f7812af75e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f7812af75e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f7812af75e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f7812af75e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f7812af75e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f7812af75e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2443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004bca187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004bca187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211425" y="1289250"/>
            <a:ext cx="5876700" cy="128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DEPARTMENT </a:t>
            </a:r>
            <a:endParaRPr sz="3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MANAGEMENT SYSTEM</a:t>
            </a:r>
            <a:endParaRPr sz="390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432025" y="3368850"/>
            <a:ext cx="2154900" cy="16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Sreekanth </a:t>
            </a:r>
            <a:r>
              <a:rPr lang="en" i="1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" i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ai</a:t>
            </a:r>
            <a:endParaRPr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Sreerag </a:t>
            </a:r>
            <a:r>
              <a:rPr lang="en" i="1">
                <a:latin typeface="Roboto"/>
                <a:ea typeface="Roboto"/>
                <a:cs typeface="Roboto"/>
                <a:sym typeface="Roboto"/>
              </a:rPr>
              <a:t>P</a:t>
            </a:r>
            <a:endParaRPr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Subith </a:t>
            </a:r>
            <a:r>
              <a:rPr lang="en" i="1">
                <a:latin typeface="Roboto"/>
                <a:ea typeface="Roboto"/>
                <a:cs typeface="Roboto"/>
                <a:sym typeface="Roboto"/>
              </a:rPr>
              <a:t>OU</a:t>
            </a:r>
            <a:endParaRPr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Vipindas </a:t>
            </a:r>
            <a:r>
              <a:rPr lang="en" i="1">
                <a:latin typeface="Roboto"/>
                <a:ea typeface="Roboto"/>
                <a:cs typeface="Roboto"/>
                <a:sym typeface="Roboto"/>
              </a:rPr>
              <a:t>K</a:t>
            </a:r>
            <a:endParaRPr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432025" y="3565075"/>
            <a:ext cx="1514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Group No 11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" name="Google Shape;280;p13"/>
          <p:cNvSpPr txBox="1"/>
          <p:nvPr/>
        </p:nvSpPr>
        <p:spPr>
          <a:xfrm>
            <a:off x="211424" y="2571750"/>
            <a:ext cx="4252999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PROJECT GUIDE : PROF. SARITH DIVAKAR M</a:t>
            </a:r>
            <a:endParaRPr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17000"/>
          </a:schemeClr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86" name="Google Shape;286;p14"/>
          <p:cNvSpPr txBox="1">
            <a:spLocks noGrp="1"/>
          </p:cNvSpPr>
          <p:nvPr>
            <p:ph type="body" idx="1"/>
          </p:nvPr>
        </p:nvSpPr>
        <p:spPr>
          <a:xfrm>
            <a:off x="1303800" y="139850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Here we are introducing a web application to manage department activities, student details and analyse their data.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17000"/>
          </a:schemeClr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292" name="Google Shape;292;p15"/>
          <p:cNvSpPr txBox="1">
            <a:spLocks noGrp="1"/>
          </p:cNvSpPr>
          <p:nvPr>
            <p:ph type="body" idx="1"/>
          </p:nvPr>
        </p:nvSpPr>
        <p:spPr>
          <a:xfrm>
            <a:off x="1303800" y="139252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To develop a Department management system, replacing the current traditional way of management and individual &amp; class wise performance analysis.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17000"/>
          </a:schemeClr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298" name="Google Shape;298;p16"/>
          <p:cNvSpPr txBox="1">
            <a:spLocks noGrp="1"/>
          </p:cNvSpPr>
          <p:nvPr>
            <p:ph type="body" idx="1"/>
          </p:nvPr>
        </p:nvSpPr>
        <p:spPr>
          <a:xfrm>
            <a:off x="1303800" y="143060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web application is developing using the python Django framework and postgreSql, and the analysis is going to be done with machine learning.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br>
              <a:rPr lang="en" dirty="0"/>
            </a:br>
            <a:br>
              <a:rPr lang="en" dirty="0"/>
            </a:b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17000"/>
          </a:schemeClr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304" name="Google Shape;304;p17"/>
          <p:cNvSpPr txBox="1">
            <a:spLocks noGrp="1"/>
          </p:cNvSpPr>
          <p:nvPr>
            <p:ph type="body" idx="1"/>
          </p:nvPr>
        </p:nvSpPr>
        <p:spPr>
          <a:xfrm>
            <a:off x="1187675" y="140277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Student/Staff profile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Student data management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Student &amp; class performance analysis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Provide study Material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17000"/>
          </a:schemeClr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33"/>
              <a:t>BENEFITS</a:t>
            </a:r>
            <a:endParaRPr sz="3133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8"/>
          <p:cNvSpPr txBox="1">
            <a:spLocks noGrp="1"/>
          </p:cNvSpPr>
          <p:nvPr>
            <p:ph type="body" idx="1"/>
          </p:nvPr>
        </p:nvSpPr>
        <p:spPr>
          <a:xfrm>
            <a:off x="1238350" y="142042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dirty="0"/>
              <a:t>Effective management of department data.</a:t>
            </a:r>
            <a:endParaRPr dirty="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dirty="0"/>
              <a:t>A way for student performance analysis.</a:t>
            </a:r>
            <a:endParaRPr dirty="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dirty="0"/>
              <a:t>Evaluate and improve Class Performance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17000"/>
          </a:schemeClr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33" dirty="0"/>
              <a:t>REFERENCES</a:t>
            </a:r>
            <a:endParaRPr sz="3133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0" name="Google Shape;310;p18"/>
          <p:cNvSpPr txBox="1">
            <a:spLocks noGrp="1"/>
          </p:cNvSpPr>
          <p:nvPr>
            <p:ph type="body" idx="1"/>
          </p:nvPr>
        </p:nvSpPr>
        <p:spPr>
          <a:xfrm>
            <a:off x="1238350" y="142042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IN" dirty="0"/>
              <a:t>https://www.geeksforgeeks.org/college-management-system-using-django-python-project/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4208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17000"/>
          </a:schemeClr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>
            <a:spLocks noGrp="1"/>
          </p:cNvSpPr>
          <p:nvPr>
            <p:ph type="title" idx="4294967295"/>
          </p:nvPr>
        </p:nvSpPr>
        <p:spPr>
          <a:xfrm>
            <a:off x="1946275" y="2071687"/>
            <a:ext cx="5251450" cy="1000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 dirty="0"/>
              <a:t>Thank You...</a:t>
            </a:r>
            <a:endParaRPr sz="37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144</Words>
  <Application>Microsoft Office PowerPoint</Application>
  <PresentationFormat>On-screen Show (16:9)</PresentationFormat>
  <Paragraphs>29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Roboto</vt:lpstr>
      <vt:lpstr>Maven Pro</vt:lpstr>
      <vt:lpstr>Maven Pro Medium</vt:lpstr>
      <vt:lpstr>Nunito</vt:lpstr>
      <vt:lpstr>Arial</vt:lpstr>
      <vt:lpstr>Momentum</vt:lpstr>
      <vt:lpstr>DEPARTMENT  MANAGEMENT SYSTEM</vt:lpstr>
      <vt:lpstr>INTRODUCTION</vt:lpstr>
      <vt:lpstr>PROBLEM STATEMENT</vt:lpstr>
      <vt:lpstr>IMPLEMENTATION</vt:lpstr>
      <vt:lpstr>FEATURES</vt:lpstr>
      <vt:lpstr>BENEFITS </vt:lpstr>
      <vt:lpstr>REFERENCES </vt:lpstr>
      <vt:lpstr>Thank You...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 MANAGEMENT SYSTEM</dc:title>
  <cp:lastModifiedBy>Subith O U</cp:lastModifiedBy>
  <cp:revision>6</cp:revision>
  <dcterms:modified xsi:type="dcterms:W3CDTF">2021-11-05T04:38:11Z</dcterms:modified>
</cp:coreProperties>
</file>