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62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A84DD-FAC2-4967-987E-3DFC45921D6F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3FFD0-B235-4723-A200-9BE0D575451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567" y="1355288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695789-8D22-4BBB-9170-D93AA0BD789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A2CD-7FC5-4F61-BEB6-3ABE9EEF8D2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91DB7D-DBF0-46AA-83C4-913D0049CC0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81192" y="1488509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5219-0BAE-48E7-A27C-C5494A9AD69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19142C-58F9-4A3D-A44A-0DD4DD233EB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0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1638750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D643-009E-4678-B05C-76B4F1C2894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5AF3-C75A-4EF5-939F-2B331D052B46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BDAE4-0B5A-479C-AF02-364712311EC4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0" y="0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4" y="247635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2E83-7432-4556-AAC5-DFA0F7ECC0C9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919D6-ACCB-473A-8ECE-AC24E3CFA8C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39503-FD92-4117-B7A5-A4F74F3FACE5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C4EDE73-B552-408F-9E91-34CA9DECFC8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</a:t>
            </a:r>
            <a:fld id="{C3F32E7E-D160-4C4F-9162-FE70E7E167AE}" type="slidenum">
              <a:rPr lang="en-US" dirty="0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7037" y="6354224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12650" y="6350667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12333" y="6354224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75" y="22197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High LEVEL Requirements</a:t>
            </a:r>
            <a:endParaRPr lang="en-US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sz="half" idx="1"/>
          </p:nvPr>
        </p:nvSpPr>
        <p:spPr>
          <a:xfrm>
            <a:off x="488775" y="1692092"/>
            <a:ext cx="10412905" cy="2305050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should anonymously alert users if they have been in close contact with another user who has tested positive for coronavirus (COVID-19).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should allow restaurant, store, or any public event admin to register and create a QR code for venue.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should allow QR code scanning for venue check in/outs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75" y="22197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PROPOSED SOLUTION 1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52" y="1800225"/>
            <a:ext cx="5461721" cy="353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5"/>
          <p:cNvSpPr txBox="1">
            <a:spLocks noGrp="1"/>
          </p:cNvSpPr>
          <p:nvPr>
            <p:ph sz="half" idx="1"/>
          </p:nvPr>
        </p:nvSpPr>
        <p:spPr>
          <a:xfrm>
            <a:off x="6710796" y="716973"/>
            <a:ext cx="5417127" cy="5216236"/>
          </a:xfrm>
        </p:spPr>
        <p:txBody>
          <a:bodyPr anchor="ctr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sym typeface="+mn-ea"/>
              </a:rPr>
              <a:t>Highlights</a:t>
            </a: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Low cost region deployment with basic functionalites</a:t>
            </a:r>
            <a:r>
              <a:rPr lang="en-US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For contact tracing</a:t>
            </a:r>
            <a:r>
              <a:rPr lang="en-US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/>
              <a:t>User notfications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75" y="22197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PROPOSED SOLUTION 2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53" y="1800225"/>
            <a:ext cx="5337030" cy="34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5"/>
          <p:cNvSpPr txBox="1">
            <a:spLocks noGrp="1"/>
          </p:cNvSpPr>
          <p:nvPr>
            <p:ph sz="half" idx="1"/>
          </p:nvPr>
        </p:nvSpPr>
        <p:spPr>
          <a:xfrm>
            <a:off x="6577446" y="716973"/>
            <a:ext cx="5417127" cy="5216236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should anonymously alert users if they have been in close contact with another user who has tested positive for coronavirus (COVID-19).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should allow restaurant, store, or any public event admin to register and create a QR code for venue.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should allow QR code scanning for venue check in/outs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775" y="22197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KEY DESIGN Considerations</a:t>
            </a:r>
            <a:endParaRPr lang="en-US" dirty="0"/>
          </a:p>
        </p:txBody>
      </p:sp>
      <p:sp>
        <p:nvSpPr>
          <p:cNvPr id="5" name="Content Placeholder 5"/>
          <p:cNvSpPr txBox="1"/>
          <p:nvPr/>
        </p:nvSpPr>
        <p:spPr>
          <a:xfrm>
            <a:off x="557601" y="1436452"/>
            <a:ext cx="10412905" cy="3754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Authentication recommended for Mobile app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Sharing Personal Health Data with CT portal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&amp; Timelines(Indicative)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Presentation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Wingdings 2</vt:lpstr>
      <vt:lpstr>Calibri</vt:lpstr>
      <vt:lpstr>Gill Sans MT</vt:lpstr>
      <vt:lpstr>Microsoft YaHei</vt:lpstr>
      <vt:lpstr>Arial Unicode MS</vt:lpstr>
      <vt:lpstr>Dividend</vt:lpstr>
      <vt:lpstr>High LEVEL Requirements</vt:lpstr>
      <vt:lpstr>PROPOSED SOLUTION 1</vt:lpstr>
      <vt:lpstr>PROPOSED SOLUTION 2</vt:lpstr>
      <vt:lpstr>KEY DESIGN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Sreekanth SasidharanPillai</dc:creator>
  <cp:lastModifiedBy>Sreekanth</cp:lastModifiedBy>
  <cp:revision>10</cp:revision>
  <dcterms:created xsi:type="dcterms:W3CDTF">2022-08-18T09:43:00Z</dcterms:created>
  <dcterms:modified xsi:type="dcterms:W3CDTF">2022-08-18T13:34:09Z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</Properties>
</file>